
<file path=[Content_Types].xml><?xml version="1.0" encoding="utf-8"?>
<Types xmlns="http://schemas.openxmlformats.org/package/2006/content-types">
  <Override PartName="/ppt/slides/slide47.xml" ContentType="application/vnd.openxmlformats-officedocument.presentationml.slide+xml"/>
  <Override PartName="/ppt/slides/slide58.xml" ContentType="application/vnd.openxmlformats-officedocument.presentationml.slide+xml"/>
  <Override PartName="/ppt/slides/slide94.xml" ContentType="application/vnd.openxmlformats-officedocument.presentationml.slide+xml"/>
  <Override PartName="/ppt/notesSlides/notesSlide2.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slides/slide120.xml" ContentType="application/vnd.openxmlformats-officedocument.presentationml.slide+xml"/>
  <Override PartName="/ppt/slides/slide131.xml" ContentType="application/vnd.openxmlformats-officedocument.presentationml.slide+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notesSlides/notesSlide85.xml" ContentType="application/vnd.openxmlformats-officedocument.presentationml.notesSlide+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74.xml" ContentType="application/vnd.openxmlformats-officedocument.presentationml.notesSlide+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notesSlides/notesSlide63.xml" ContentType="application/vnd.openxmlformats-officedocument.presentationml.notesSlide+xml"/>
  <Override PartName="/ppt/tableStyles.xml" ContentType="application/vnd.openxmlformats-officedocument.presentationml.tableStyles+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notesSlides/notesSlide30.xml" ContentType="application/vnd.openxmlformats-officedocument.presentationml.notesSlide+xml"/>
  <Override PartName="/ppt/slides/slide99.xml" ContentType="application/vnd.openxmlformats-officedocument.presentationml.slide+xml"/>
  <Override PartName="/ppt/slides/slide136.xml" ContentType="application/vnd.openxmlformats-officedocument.presentationml.slide+xml"/>
  <Override PartName="/ppt/notesSlides/notesSlide7.xml" ContentType="application/vnd.openxmlformats-officedocument.presentationml.notesSlide+xml"/>
  <Override PartName="/ppt/slides/slide77.xml" ContentType="application/vnd.openxmlformats-officedocument.presentationml.slide+xml"/>
  <Override PartName="/ppt/slides/slide88.xml" ContentType="application/vnd.openxmlformats-officedocument.presentationml.slide+xml"/>
  <Override PartName="/ppt/slides/slide125.xml" ContentType="application/vnd.openxmlformats-officedocument.presentationml.slide+xml"/>
  <Override PartName="/ppt/slides/slide5.xml" ContentType="application/vnd.openxmlformats-officedocument.presentationml.slide+xml"/>
  <Override PartName="/ppt/slides/slide19.xml" ContentType="application/vnd.openxmlformats-officedocument.presentationml.slide+xml"/>
  <Override PartName="/ppt/slides/slide66.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68.xml" ContentType="application/vnd.openxmlformats-officedocument.presentationml.notesSlide+xml"/>
  <Override PartName="/ppt/notesSlides/notesSlide79.xml" ContentType="application/vnd.openxmlformats-officedocument.presentationml.notesSlide+xml"/>
  <Override PartName="/ppt/slides/slide55.xml" ContentType="application/vnd.openxmlformats-officedocument.presentationml.slide+xml"/>
  <Override PartName="/ppt/slideLayouts/slideLayout18.xml" ContentType="application/vnd.openxmlformats-officedocument.presentationml.slideLayout+xml"/>
  <Override PartName="/ppt/theme/theme2.xml" ContentType="application/vnd.openxmlformats-officedocument.theme+xml"/>
  <Override PartName="/ppt/notesSlides/notesSlide57.xml" ContentType="application/vnd.openxmlformats-officedocument.presentationml.notesSlide+xml"/>
  <Override PartName="/ppt/slides/slide33.xml" ContentType="application/vnd.openxmlformats-officedocument.presentationml.slide+xml"/>
  <Override PartName="/ppt/slides/slide44.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notesSlides/notesSlide46.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notesSlides/notesSlide24.xml" ContentType="application/vnd.openxmlformats-officedocument.presentationml.notesSlide+xml"/>
  <Override PartName="/ppt/notesSlides/notesSlide35.xml" ContentType="application/vnd.openxmlformats-officedocument.presentationml.notesSlide+xml"/>
  <Override PartName="/ppt/notesSlides/notesSlide71.xml" ContentType="application/vnd.openxmlformats-officedocument.presentationml.notesSlide+xml"/>
  <Override PartName="/ppt/notesSlides/notesSlide82.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slideLayouts/slideLayout21.xml" ContentType="application/vnd.openxmlformats-officedocument.presentationml.slideLayout+xml"/>
  <Override PartName="/ppt/notesSlides/notesSlide13.xml" ContentType="application/vnd.openxmlformats-officedocument.presentationml.notesSlide+xml"/>
  <Override PartName="/ppt/notesSlides/notesSlide42.xml" ContentType="application/vnd.openxmlformats-officedocument.presentationml.notesSlide+xml"/>
  <Override PartName="/ppt/notesSlides/notesSlide60.xml" ContentType="application/vnd.openxmlformats-officedocument.presentationml.notesSlide+xml"/>
  <Override PartName="/ppt/slides/slide119.xml" ContentType="application/vnd.openxmlformats-officedocument.presentationml.slide+xml"/>
  <Override PartName="/ppt/slideLayouts/slideLayout10.xml" ContentType="application/vnd.openxmlformats-officedocument.presentationml.slideLayout+xml"/>
  <Default Extension="gif" ContentType="image/gif"/>
  <Override PartName="/ppt/notesSlides/notesSlide8.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slides/slide89.xml" ContentType="application/vnd.openxmlformats-officedocument.presentationml.slide+xml"/>
  <Override PartName="/ppt/slides/slide108.xml" ContentType="application/vnd.openxmlformats-officedocument.presentationml.slide+xml"/>
  <Override PartName="/ppt/slides/slide126.xml" ContentType="application/vnd.openxmlformats-officedocument.presentationml.slide+xml"/>
  <Override PartName="/ppt/slides/slide137.xml" ContentType="application/vnd.openxmlformats-officedocument.presentationml.slide+xml"/>
  <Override PartName="/ppt/slides/slide49.xml" ContentType="application/vnd.openxmlformats-officedocument.presentationml.slide+xml"/>
  <Override PartName="/ppt/slides/slide78.xml" ContentType="application/vnd.openxmlformats-officedocument.presentationml.slide+xml"/>
  <Override PartName="/ppt/slides/slide96.xml" ContentType="application/vnd.openxmlformats-officedocument.presentationml.slide+xml"/>
  <Override PartName="/ppt/slides/slide115.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s/slide104.xml" ContentType="application/vnd.openxmlformats-officedocument.presentationml.slide+xml"/>
  <Override PartName="/ppt/slides/slide122.xml" ContentType="application/vnd.openxmlformats-officedocument.presentationml.slide+xml"/>
  <Override PartName="/ppt/slides/slide133.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notesSlides/notesSlide69.xml" ContentType="application/vnd.openxmlformats-officedocument.presentationml.notesSlide+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s/slide111.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notesSlides/notesSlide76.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Override PartName="/ppt/slideLayouts/slideLayout15.xml" ContentType="application/vnd.openxmlformats-officedocument.presentationml.slideLayout+xml"/>
  <Override PartName="/ppt/notesSlides/notesSlide18.xml" ContentType="application/vnd.openxmlformats-officedocument.presentationml.notesSlide+xml"/>
  <Default Extension="wmf" ContentType="image/x-wmf"/>
  <Override PartName="/ppt/notesSlides/notesSlide36.xml" ContentType="application/vnd.openxmlformats-officedocument.presentationml.notesSlide+xml"/>
  <Override PartName="/ppt/notesSlides/notesSlide65.xml" ContentType="application/vnd.openxmlformats-officedocument.presentationml.notesSlide+xml"/>
  <Override PartName="/ppt/notesSlides/notesSlide83.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notesSlides/notesSlide72.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61.xml" ContentType="application/vnd.openxmlformats-officedocument.presentationml.notesSlide+xml"/>
  <Override PartName="/ppt/slides/slide138.xml" ContentType="application/vnd.openxmlformats-officedocument.presentationml.slide+xml"/>
  <Override PartName="/ppt/commentAuthors.xml" ContentType="application/vnd.openxmlformats-officedocument.presentationml.commentAuthors+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Override PartName="/ppt/slides/slide79.xml" ContentType="application/vnd.openxmlformats-officedocument.presentationml.slide+xml"/>
  <Override PartName="/ppt/slides/slide109.xml" ContentType="application/vnd.openxmlformats-officedocument.presentationml.slide+xml"/>
  <Override PartName="/ppt/slides/slide127.xml" ContentType="application/vnd.openxmlformats-officedocument.presentationml.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s/slide116.xml" ContentType="application/vnd.openxmlformats-officedocument.presentationml.slide+xml"/>
  <Override PartName="/ppt/slides/slide134.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slides/slide123.xml" ContentType="application/vnd.openxmlformats-officedocument.presentationml.slide+xml"/>
  <Override PartName="/ppt/notesSlides/notesSlide1.xml" ContentType="application/vnd.openxmlformats-officedocument.presentationml.notesSlide+xml"/>
  <Override PartName="/ppt/notesSlides/notesSlide59.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s/slide130.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notesSlides/notesSlide48.xml" ContentType="application/vnd.openxmlformats-officedocument.presentationml.notesSlide+xml"/>
  <Override PartName="/ppt/notesSlides/notesSlide66.xml" ContentType="application/vnd.openxmlformats-officedocument.presentationml.notesSlide+xml"/>
  <Override PartName="/ppt/notesSlides/notesSlide77.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Override PartName="/ppt/slideLayouts/slideLayout16.xml" ContentType="application/vnd.openxmlformats-officedocument.presentationml.slideLayout+xml"/>
  <Default Extension="jpeg" ContentType="image/jpeg"/>
  <Override PartName="/ppt/notesSlides/notesSlide37.xml" ContentType="application/vnd.openxmlformats-officedocument.presentationml.notesSlide+xml"/>
  <Override PartName="/ppt/notesSlides/notesSlide55.xml" ContentType="application/vnd.openxmlformats-officedocument.presentationml.notesSlide+xml"/>
  <Override PartName="/ppt/notesSlides/notesSlide84.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44.xml" ContentType="application/vnd.openxmlformats-officedocument.presentationml.notesSlide+xml"/>
  <Override PartName="/ppt/notesSlides/notesSlide62.xml" ContentType="application/vnd.openxmlformats-officedocument.presentationml.notesSlide+xml"/>
  <Override PartName="/ppt/notesSlides/notesSlide73.xml" ContentType="application/vnd.openxmlformats-officedocument.presentationml.notesSlide+xml"/>
  <Override PartName="/ppt/slides/slide20.xml" ContentType="application/vnd.openxmlformats-officedocument.presentationml.slide+xml"/>
  <Override PartName="/ppt/slideLayouts/slideLayout12.xml" ContentType="application/vnd.openxmlformats-officedocument.presentationml.slideLayout+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51.xml" ContentType="application/vnd.openxmlformats-officedocument.presentationml.notesSlide+xml"/>
  <Override PartName="/ppt/notesSlides/notesSlide80.xml" ContentType="application/vnd.openxmlformats-officedocument.presentationml.notesSlide+xml"/>
  <Override PartName="/ppt/notesSlides/notesSlide11.xml" ContentType="application/vnd.openxmlformats-officedocument.presentationml.notesSlide+xml"/>
  <Override PartName="/ppt/notesSlides/notesSlide40.xml" ContentType="application/vnd.openxmlformats-officedocument.presentationml.notesSlide+xml"/>
  <Override PartName="/ppt/slides/slide98.xml" ContentType="application/vnd.openxmlformats-officedocument.presentationml.slide+xml"/>
  <Override PartName="/ppt/slides/slide117.xml" ContentType="application/vnd.openxmlformats-officedocument.presentationml.slide+xml"/>
  <Override PartName="/ppt/slides/slide128.xml" ContentType="application/vnd.openxmlformats-officedocument.presentationml.slide+xml"/>
  <Override PartName="/ppt/notesSlides/notesSlide6.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slides/slide106.xml" ContentType="application/vnd.openxmlformats-officedocument.presentationml.slide+xml"/>
  <Override PartName="/ppt/slides/slide124.xml" ContentType="application/vnd.openxmlformats-officedocument.presentationml.slide+xml"/>
  <Override PartName="/ppt/slides/slide135.xml" ContentType="application/vnd.openxmlformats-officedocument.presentationml.slide+xml"/>
  <Override PartName="/ppt/slides/slide29.xml" ContentType="application/vnd.openxmlformats-officedocument.presentationml.slide+xml"/>
  <Override PartName="/ppt/slides/slide76.xml" ContentType="application/vnd.openxmlformats-officedocument.presentationml.slide+xml"/>
  <Override PartName="/ppt/slides/slide113.xml" ContentType="application/vnd.openxmlformats-officedocument.presentationml.slide+xml"/>
  <Override PartName="/ppt/notesSlides/notesSlide78.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notesSlides/notesSlide67.xml" ContentType="application/vnd.openxmlformats-officedocument.presentationml.notesSlide+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notesSlides/notesSlide45.xml" ContentType="application/vnd.openxmlformats-officedocument.presentationml.notesSlide+xml"/>
  <Override PartName="/ppt/notesSlides/notesSlide56.xml" ContentType="application/vnd.openxmlformats-officedocument.presentationml.notesSlide+xml"/>
  <Override PartName="/ppt/slides/slide32.xml" ContentType="application/vnd.openxmlformats-officedocument.presentationml.slide+xml"/>
  <Override PartName="/ppt/notesSlides/notesSlide34.xml" ContentType="application/vnd.openxmlformats-officedocument.presentationml.notesSlide+xml"/>
  <Override PartName="/ppt/notesSlides/notesSlide81.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slideLayouts/slideLayout20.xml" ContentType="application/vnd.openxmlformats-officedocument.presentationml.slideLayout+xml"/>
  <Override PartName="/ppt/notesSlides/notesSlide23.xml" ContentType="application/vnd.openxmlformats-officedocument.presentationml.notesSlide+xml"/>
  <Override PartName="/ppt/notesSlides/notesSlide70.xml" ContentType="application/vnd.openxmlformats-officedocument.presentationml.notesSlide+xml"/>
  <Override PartName="/ppt/slides/slide129.xml" ContentType="application/vnd.openxmlformats-officedocument.presentationml.slide+xml"/>
  <Override PartName="/ppt/notesSlides/notesSlide12.xml" ContentType="application/vnd.openxmlformats-officedocument.presentationml.notesSlide+xml"/>
  <Override PartName="/ppt/slides/slide118.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107.xml" ContentType="application/vnd.openxmlformats-officedocument.presentationml.slide+xml"/>
  <Override PartName="/ppt/viewProps.xml" ContentType="application/vnd.openxmlformats-officedocument.presentationml.viewProps+xml"/>
  <Override PartName="/ppt/slides/slide48.xml" ContentType="application/vnd.openxmlformats-officedocument.presentationml.slide+xml"/>
  <Override PartName="/ppt/slides/slide95.xml" ContentType="application/vnd.openxmlformats-officedocument.presentationml.slide+xml"/>
  <Override PartName="/ppt/slides/slide132.xml" ContentType="application/vnd.openxmlformats-officedocument.presentationml.slide+xml"/>
  <Override PartName="/ppt/notesSlides/notesSlide3.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presProps.xml" ContentType="application/vnd.openxmlformats-officedocument.presentationml.presProps+xml"/>
  <Override PartName="/ppt/notesSlides/notesSlide3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62.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64.xml" ContentType="application/vnd.openxmlformats-officedocument.presentationml.notesSlide+xml"/>
  <Override PartName="/ppt/notesSlides/notesSlide75.xml" ContentType="application/vnd.openxmlformats-officedocument.presentationml.notesSlide+xml"/>
  <Override PartName="/ppt/slides/slide51.xml" ContentType="application/vnd.openxmlformats-officedocument.presentationml.slide+xml"/>
  <Override PartName="/ppt/slideLayouts/slideLayout14.xml" ContentType="application/vnd.openxmlformats-officedocument.presentationml.slideLayout+xml"/>
  <Override PartName="/ppt/notesSlides/notesSlide53.xml" ContentType="application/vnd.openxmlformats-officedocument.presentationml.notes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140"/>
  </p:notesMasterIdLst>
  <p:sldIdLst>
    <p:sldId id="748" r:id="rId2"/>
    <p:sldId id="749" r:id="rId3"/>
    <p:sldId id="659" r:id="rId4"/>
    <p:sldId id="285" r:id="rId5"/>
    <p:sldId id="667" r:id="rId6"/>
    <p:sldId id="617" r:id="rId7"/>
    <p:sldId id="620" r:id="rId8"/>
    <p:sldId id="637" r:id="rId9"/>
    <p:sldId id="622" r:id="rId10"/>
    <p:sldId id="635" r:id="rId11"/>
    <p:sldId id="631" r:id="rId12"/>
    <p:sldId id="636" r:id="rId13"/>
    <p:sldId id="621" r:id="rId14"/>
    <p:sldId id="658" r:id="rId15"/>
    <p:sldId id="733" r:id="rId16"/>
    <p:sldId id="639" r:id="rId17"/>
    <p:sldId id="663" r:id="rId18"/>
    <p:sldId id="665" r:id="rId19"/>
    <p:sldId id="735" r:id="rId20"/>
    <p:sldId id="734" r:id="rId21"/>
    <p:sldId id="642" r:id="rId22"/>
    <p:sldId id="750" r:id="rId23"/>
    <p:sldId id="660" r:id="rId24"/>
    <p:sldId id="655" r:id="rId25"/>
    <p:sldId id="489" r:id="rId26"/>
    <p:sldId id="625" r:id="rId27"/>
    <p:sldId id="643" r:id="rId28"/>
    <p:sldId id="589" r:id="rId29"/>
    <p:sldId id="588" r:id="rId30"/>
    <p:sldId id="511" r:id="rId31"/>
    <p:sldId id="568" r:id="rId32"/>
    <p:sldId id="605" r:id="rId33"/>
    <p:sldId id="661" r:id="rId34"/>
    <p:sldId id="662" r:id="rId35"/>
    <p:sldId id="335" r:id="rId36"/>
    <p:sldId id="314" r:id="rId37"/>
    <p:sldId id="581" r:id="rId38"/>
    <p:sldId id="656" r:id="rId39"/>
    <p:sldId id="341" r:id="rId40"/>
    <p:sldId id="342" r:id="rId41"/>
    <p:sldId id="652" r:id="rId42"/>
    <p:sldId id="651" r:id="rId43"/>
    <p:sldId id="653" r:id="rId44"/>
    <p:sldId id="547" r:id="rId45"/>
    <p:sldId id="548" r:id="rId46"/>
    <p:sldId id="355" r:id="rId47"/>
    <p:sldId id="626" r:id="rId48"/>
    <p:sldId id="701" r:id="rId49"/>
    <p:sldId id="737" r:id="rId50"/>
    <p:sldId id="736" r:id="rId51"/>
    <p:sldId id="738" r:id="rId52"/>
    <p:sldId id="371" r:id="rId53"/>
    <p:sldId id="372" r:id="rId54"/>
    <p:sldId id="375" r:id="rId55"/>
    <p:sldId id="628" r:id="rId56"/>
    <p:sldId id="549" r:id="rId57"/>
    <p:sldId id="376" r:id="rId58"/>
    <p:sldId id="381" r:id="rId59"/>
    <p:sldId id="382" r:id="rId60"/>
    <p:sldId id="379" r:id="rId61"/>
    <p:sldId id="377" r:id="rId62"/>
    <p:sldId id="378" r:id="rId63"/>
    <p:sldId id="384" r:id="rId64"/>
    <p:sldId id="551" r:id="rId65"/>
    <p:sldId id="550" r:id="rId66"/>
    <p:sldId id="427" r:id="rId67"/>
    <p:sldId id="397" r:id="rId68"/>
    <p:sldId id="574" r:id="rId69"/>
    <p:sldId id="572" r:id="rId70"/>
    <p:sldId id="576" r:id="rId71"/>
    <p:sldId id="575" r:id="rId72"/>
    <p:sldId id="578" r:id="rId73"/>
    <p:sldId id="577" r:id="rId74"/>
    <p:sldId id="586" r:id="rId75"/>
    <p:sldId id="393" r:id="rId76"/>
    <p:sldId id="408" r:id="rId77"/>
    <p:sldId id="407" r:id="rId78"/>
    <p:sldId id="412" r:id="rId79"/>
    <p:sldId id="686" r:id="rId80"/>
    <p:sldId id="422" r:id="rId81"/>
    <p:sldId id="424" r:id="rId82"/>
    <p:sldId id="436" r:id="rId83"/>
    <p:sldId id="423" r:id="rId84"/>
    <p:sldId id="421" r:id="rId85"/>
    <p:sldId id="437" r:id="rId86"/>
    <p:sldId id="417" r:id="rId87"/>
    <p:sldId id="438" r:id="rId88"/>
    <p:sldId id="747" r:id="rId89"/>
    <p:sldId id="739" r:id="rId90"/>
    <p:sldId id="740" r:id="rId91"/>
    <p:sldId id="741" r:id="rId92"/>
    <p:sldId id="742" r:id="rId93"/>
    <p:sldId id="743" r:id="rId94"/>
    <p:sldId id="744" r:id="rId95"/>
    <p:sldId id="745" r:id="rId96"/>
    <p:sldId id="687" r:id="rId97"/>
    <p:sldId id="746" r:id="rId98"/>
    <p:sldId id="455" r:id="rId99"/>
    <p:sldId id="607" r:id="rId100"/>
    <p:sldId id="608" r:id="rId101"/>
    <p:sldId id="609" r:id="rId102"/>
    <p:sldId id="399" r:id="rId103"/>
    <p:sldId id="450" r:id="rId104"/>
    <p:sldId id="692" r:id="rId105"/>
    <p:sldId id="694" r:id="rId106"/>
    <p:sldId id="697" r:id="rId107"/>
    <p:sldId id="698" r:id="rId108"/>
    <p:sldId id="454" r:id="rId109"/>
    <p:sldId id="593" r:id="rId110"/>
    <p:sldId id="606" r:id="rId111"/>
    <p:sldId id="591" r:id="rId112"/>
    <p:sldId id="671" r:id="rId113"/>
    <p:sldId id="670" r:id="rId114"/>
    <p:sldId id="702" r:id="rId115"/>
    <p:sldId id="681" r:id="rId116"/>
    <p:sldId id="680" r:id="rId117"/>
    <p:sldId id="633" r:id="rId118"/>
    <p:sldId id="688" r:id="rId119"/>
    <p:sldId id="689" r:id="rId120"/>
    <p:sldId id="690" r:id="rId121"/>
    <p:sldId id="691" r:id="rId122"/>
    <p:sldId id="693" r:id="rId123"/>
    <p:sldId id="703" r:id="rId124"/>
    <p:sldId id="704" r:id="rId125"/>
    <p:sldId id="705" r:id="rId126"/>
    <p:sldId id="708" r:id="rId127"/>
    <p:sldId id="709" r:id="rId128"/>
    <p:sldId id="710" r:id="rId129"/>
    <p:sldId id="711" r:id="rId130"/>
    <p:sldId id="712" r:id="rId131"/>
    <p:sldId id="713" r:id="rId132"/>
    <p:sldId id="715" r:id="rId133"/>
    <p:sldId id="716" r:id="rId134"/>
    <p:sldId id="717" r:id="rId135"/>
    <p:sldId id="718" r:id="rId136"/>
    <p:sldId id="719" r:id="rId137"/>
    <p:sldId id="720" r:id="rId138"/>
    <p:sldId id="730" r:id="rId13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Rocky Romero" initials="RRR" lastIdx="2"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00"/>
    <a:srgbClr val="3A7DCE"/>
    <a:srgbClr val="FFCC99"/>
    <a:srgbClr val="CC0066"/>
    <a:srgbClr val="FFCC66"/>
    <a:srgbClr val="CC3399"/>
    <a:srgbClr val="FF0066"/>
    <a:srgbClr val="993366"/>
    <a:srgbClr val="FF9900"/>
    <a:srgbClr val="D1D1D1"/>
  </p:clrMru>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198" autoAdjust="0"/>
    <p:restoredTop sz="94103" autoAdjust="0"/>
  </p:normalViewPr>
  <p:slideViewPr>
    <p:cSldViewPr snapToGrid="0" showGuides="1">
      <p:cViewPr varScale="1">
        <p:scale>
          <a:sx n="96" d="100"/>
          <a:sy n="96" d="100"/>
        </p:scale>
        <p:origin x="-186" y="-96"/>
      </p:cViewPr>
      <p:guideLst>
        <p:guide orient="horz" pos="2160"/>
        <p:guide pos="2880"/>
      </p:guideLst>
    </p:cSldViewPr>
  </p:slideViewPr>
  <p:notesTextViewPr>
    <p:cViewPr>
      <p:scale>
        <a:sx n="100" d="100"/>
        <a:sy n="100" d="100"/>
      </p:scale>
      <p:origin x="0" y="0"/>
    </p:cViewPr>
  </p:notesTextViewPr>
  <p:sorterViewPr>
    <p:cViewPr>
      <p:scale>
        <a:sx n="85" d="100"/>
        <a:sy n="85" d="100"/>
      </p:scale>
      <p:origin x="0" y="2280"/>
    </p:cViewPr>
  </p:sorterViewPr>
  <p:gridSpacing cx="78028800" cy="780288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theme" Target="theme/theme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slide" Target="slides/slide128.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slide" Target="slides/slide131.xml"/><Relationship Id="rId140" Type="http://schemas.openxmlformats.org/officeDocument/2006/relationships/notesMaster" Target="notesMasters/notesMaster1.xml"/><Relationship Id="rId14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commentAuthors" Target="commentAuthor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7C0C849-4EB3-46C6-A350-766D27D03A5E}" type="datetimeFigureOut">
              <a:rPr lang="en-US" smtClean="0"/>
              <a:pPr/>
              <a:t>10/16/2016</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4669DBC-B889-4F6A-BFD1-FCE4EBC9242C}" type="slidenum">
              <a:rPr lang="en-US" smtClean="0"/>
              <a:pPr/>
              <a:t>‹#›</a:t>
            </a:fld>
            <a:endParaRPr lang="en-US" dirty="0"/>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en.wikipedia.org/wiki/Homo_erectus" TargetMode="External"/><Relationship Id="rId2" Type="http://schemas.openxmlformats.org/officeDocument/2006/relationships/slide" Target="../slides/slide32.xml"/><Relationship Id="rId1" Type="http://schemas.openxmlformats.org/officeDocument/2006/relationships/notesMaster" Target="../notesMasters/notesMaster1.xml"/><Relationship Id="rId6" Type="http://schemas.openxmlformats.org/officeDocument/2006/relationships/hyperlink" Target="https://en.wikipedia.org/wiki/Prehistoric_Asia" TargetMode="External"/><Relationship Id="rId5" Type="http://schemas.openxmlformats.org/officeDocument/2006/relationships/hyperlink" Target="https://en.wikipedia.org/wiki/Southeast_Asia" TargetMode="External"/><Relationship Id="rId4" Type="http://schemas.openxmlformats.org/officeDocument/2006/relationships/hyperlink" Target="https://en.wikipedia.org/wiki/East_Asia" TargetMode="Externa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esrl.noaa.gov/gmd/ccgg/trends/global.html" TargetMode="External"/><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esrl.noaa.gov/gmd/ccgg/trends/global.html" TargetMode="External"/><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8" Type="http://schemas.openxmlformats.org/officeDocument/2006/relationships/hyperlink" Target="http://www.nature.com/nature/journal/vaop/ncurrent/full/nature19792.html" TargetMode="External"/><Relationship Id="rId3" Type="http://schemas.openxmlformats.org/officeDocument/2006/relationships/hyperlink" Target="http://akeylab.gs.washington.edu/" TargetMode="External"/><Relationship Id="rId7" Type="http://schemas.openxmlformats.org/officeDocument/2006/relationships/hyperlink" Target="https://www.simonsfoundation.org/life-sciences/simons-genome-diversity-project-dataset/" TargetMode="External"/><Relationship Id="rId2" Type="http://schemas.openxmlformats.org/officeDocument/2006/relationships/slide" Target="../slides/slide41.xml"/><Relationship Id="rId1" Type="http://schemas.openxmlformats.org/officeDocument/2006/relationships/notesMaster" Target="../notesMasters/notesMaster1.xml"/><Relationship Id="rId6" Type="http://schemas.openxmlformats.org/officeDocument/2006/relationships/hyperlink" Target="http://www.nature.com/nature/journal/vaop/ncurrent/full/nature18299.html" TargetMode="External"/><Relationship Id="rId11" Type="http://schemas.openxmlformats.org/officeDocument/2006/relationships/hyperlink" Target="https://twitter.com/carlzimmer" TargetMode="External"/><Relationship Id="rId5" Type="http://schemas.openxmlformats.org/officeDocument/2006/relationships/hyperlink" Target="http://www.nature.com/nature/journal/v526/n7575/full/nature15696.html" TargetMode="External"/><Relationship Id="rId10" Type="http://schemas.openxmlformats.org/officeDocument/2006/relationships/hyperlink" Target="http://www.nature.com/nature/journal/vaop/ncurrent/full/nature19365.html" TargetMode="External"/><Relationship Id="rId4" Type="http://schemas.openxmlformats.org/officeDocument/2006/relationships/hyperlink" Target="http://www.nature.com/nature/journal/vaop/ncurrent/full/nature19472.html" TargetMode="External"/><Relationship Id="rId9" Type="http://schemas.openxmlformats.org/officeDocument/2006/relationships/hyperlink" Target="http://www.nature.com/nature/journal/vaop/ncurrent/full/nature18964.html" TargetMode="External"/></Relationships>
</file>

<file path=ppt/notesSlides/_rels/notesSlide17.xml.rels><?xml version="1.0" encoding="UTF-8" standalone="yes"?>
<Relationships xmlns="http://schemas.openxmlformats.org/package/2006/relationships"><Relationship Id="rId8" Type="http://schemas.openxmlformats.org/officeDocument/2006/relationships/hyperlink" Target="http://www.nature.com/nature/journal/vaop/ncurrent/full/nature19792.html" TargetMode="External"/><Relationship Id="rId3" Type="http://schemas.openxmlformats.org/officeDocument/2006/relationships/hyperlink" Target="http://akeylab.gs.washington.edu/" TargetMode="External"/><Relationship Id="rId7" Type="http://schemas.openxmlformats.org/officeDocument/2006/relationships/hyperlink" Target="https://www.simonsfoundation.org/life-sciences/simons-genome-diversity-project-dataset/" TargetMode="External"/><Relationship Id="rId2" Type="http://schemas.openxmlformats.org/officeDocument/2006/relationships/slide" Target="../slides/slide42.xml"/><Relationship Id="rId1" Type="http://schemas.openxmlformats.org/officeDocument/2006/relationships/notesMaster" Target="../notesMasters/notesMaster1.xml"/><Relationship Id="rId6" Type="http://schemas.openxmlformats.org/officeDocument/2006/relationships/hyperlink" Target="http://www.nature.com/nature/journal/vaop/ncurrent/full/nature18299.html" TargetMode="External"/><Relationship Id="rId11" Type="http://schemas.openxmlformats.org/officeDocument/2006/relationships/hyperlink" Target="https://twitter.com/carlzimmer" TargetMode="External"/><Relationship Id="rId5" Type="http://schemas.openxmlformats.org/officeDocument/2006/relationships/hyperlink" Target="http://www.nature.com/nature/journal/v526/n7575/full/nature15696.html" TargetMode="External"/><Relationship Id="rId10" Type="http://schemas.openxmlformats.org/officeDocument/2006/relationships/hyperlink" Target="http://www.nature.com/nature/journal/vaop/ncurrent/full/nature19365.html" TargetMode="External"/><Relationship Id="rId4" Type="http://schemas.openxmlformats.org/officeDocument/2006/relationships/hyperlink" Target="http://www.nature.com/nature/journal/vaop/ncurrent/full/nature19472.html" TargetMode="External"/><Relationship Id="rId9" Type="http://schemas.openxmlformats.org/officeDocument/2006/relationships/hyperlink" Target="http://www.nature.com/nature/journal/vaop/ncurrent/full/nature18964.html" TargetMode="External"/></Relationships>
</file>

<file path=ppt/notesSlides/_rels/notesSlide18.xml.rels><?xml version="1.0" encoding="UTF-8" standalone="yes"?>
<Relationships xmlns="http://schemas.openxmlformats.org/package/2006/relationships"><Relationship Id="rId8" Type="http://schemas.openxmlformats.org/officeDocument/2006/relationships/hyperlink" Target="http://www.nature.com/nature/journal/vaop/ncurrent/full/nature19792.html" TargetMode="External"/><Relationship Id="rId3" Type="http://schemas.openxmlformats.org/officeDocument/2006/relationships/hyperlink" Target="http://akeylab.gs.washington.edu/" TargetMode="External"/><Relationship Id="rId7" Type="http://schemas.openxmlformats.org/officeDocument/2006/relationships/hyperlink" Target="https://www.simonsfoundation.org/life-sciences/simons-genome-diversity-project-dataset/" TargetMode="External"/><Relationship Id="rId2" Type="http://schemas.openxmlformats.org/officeDocument/2006/relationships/slide" Target="../slides/slide43.xml"/><Relationship Id="rId1" Type="http://schemas.openxmlformats.org/officeDocument/2006/relationships/notesMaster" Target="../notesMasters/notesMaster1.xml"/><Relationship Id="rId6" Type="http://schemas.openxmlformats.org/officeDocument/2006/relationships/hyperlink" Target="http://www.nature.com/nature/journal/vaop/ncurrent/full/nature18299.html" TargetMode="External"/><Relationship Id="rId11" Type="http://schemas.openxmlformats.org/officeDocument/2006/relationships/hyperlink" Target="https://twitter.com/carlzimmer" TargetMode="External"/><Relationship Id="rId5" Type="http://schemas.openxmlformats.org/officeDocument/2006/relationships/hyperlink" Target="http://www.nature.com/nature/journal/v526/n7575/full/nature15696.html" TargetMode="External"/><Relationship Id="rId10" Type="http://schemas.openxmlformats.org/officeDocument/2006/relationships/hyperlink" Target="http://www.nature.com/nature/journal/vaop/ncurrent/full/nature19365.html" TargetMode="External"/><Relationship Id="rId4" Type="http://schemas.openxmlformats.org/officeDocument/2006/relationships/hyperlink" Target="http://www.nature.com/nature/journal/vaop/ncurrent/full/nature19472.html" TargetMode="External"/><Relationship Id="rId9" Type="http://schemas.openxmlformats.org/officeDocument/2006/relationships/hyperlink" Target="http://www.nature.com/nature/journal/vaop/ncurrent/full/nature18964.html" TargetMode="Externa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en.wikipedia.org/wiki/Current_sea_level_rise" TargetMode="External"/><Relationship Id="rId2" Type="http://schemas.openxmlformats.org/officeDocument/2006/relationships/slide" Target="../slides/slide44.xml"/><Relationship Id="rId1" Type="http://schemas.openxmlformats.org/officeDocument/2006/relationships/notesMaster" Target="../notesMasters/notesMaster1.xml"/><Relationship Id="rId4" Type="http://schemas.openxmlformats.org/officeDocument/2006/relationships/hyperlink" Target="https://en.wikipedia.org/wiki/Past_sea_level"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8" Type="http://schemas.openxmlformats.org/officeDocument/2006/relationships/hyperlink" Target="http://archaeology.about.com/od/oterms/qt/Ochre.htm" TargetMode="External"/><Relationship Id="rId13" Type="http://schemas.openxmlformats.org/officeDocument/2006/relationships/hyperlink" Target="http://archaeology.about.com/od/mameterms/a/Marine-Isotope-Stages.htm" TargetMode="External"/><Relationship Id="rId3" Type="http://schemas.openxmlformats.org/officeDocument/2006/relationships/hyperlink" Target="http://archaeology.about.com/cs/glossary/g/mountcarmel.htm" TargetMode="External"/><Relationship Id="rId7" Type="http://schemas.openxmlformats.org/officeDocument/2006/relationships/hyperlink" Target="http://archaeology.about.com/od/aterms/g/aurignacian.htm" TargetMode="External"/><Relationship Id="rId12" Type="http://schemas.openxmlformats.org/officeDocument/2006/relationships/hyperlink" Target="http://archaeology.about.com/od/upperpaleolithic/qt/Upper-Paleolithic.htm" TargetMode="External"/><Relationship Id="rId2" Type="http://schemas.openxmlformats.org/officeDocument/2006/relationships/slide" Target="../slides/slide47.xml"/><Relationship Id="rId16" Type="http://schemas.openxmlformats.org/officeDocument/2006/relationships/hyperlink" Target="http://archaeology.about.com/od/stoneage/ss/beads.htm" TargetMode="External"/><Relationship Id="rId1" Type="http://schemas.openxmlformats.org/officeDocument/2006/relationships/notesMaster" Target="../notesMasters/notesMaster1.xml"/><Relationship Id="rId6" Type="http://schemas.openxmlformats.org/officeDocument/2006/relationships/hyperlink" Target="http://archaeology.about.com/cs/glossary/g/mousterian.htm" TargetMode="External"/><Relationship Id="rId11" Type="http://schemas.openxmlformats.org/officeDocument/2006/relationships/hyperlink" Target="http://archaeology.about.com/od/mterms/qt/middle_paleolit.htm" TargetMode="External"/><Relationship Id="rId5" Type="http://schemas.openxmlformats.org/officeDocument/2006/relationships/hyperlink" Target="http://archaeology.about.com/od/nterms/qt/natufian.htm" TargetMode="External"/><Relationship Id="rId15" Type="http://schemas.openxmlformats.org/officeDocument/2006/relationships/hyperlink" Target="http://archaeology.about.com/od/lterms/g/levallois.htm" TargetMode="External"/><Relationship Id="rId10" Type="http://schemas.openxmlformats.org/officeDocument/2006/relationships/hyperlink" Target="http://archaeology.about.com/od/lterms/g/luminescence.htm" TargetMode="External"/><Relationship Id="rId4" Type="http://schemas.openxmlformats.org/officeDocument/2006/relationships/hyperlink" Target="http://archaeology.about.com/od/earlymansites/a/cro_magnon.htm" TargetMode="External"/><Relationship Id="rId9" Type="http://schemas.openxmlformats.org/officeDocument/2006/relationships/hyperlink" Target="http://archaeology.about.com/od/stoneage/ss/beads_3.htm" TargetMode="External"/><Relationship Id="rId14" Type="http://schemas.openxmlformats.org/officeDocument/2006/relationships/hyperlink" Target="http://archaeology.about.com/od/ancientdailylife/qt/fire_control.htm" TargetMode="External"/></Relationships>
</file>

<file path=ppt/notesSlides/_rels/notesSlide22.xml.rels><?xml version="1.0" encoding="UTF-8" standalone="yes"?>
<Relationships xmlns="http://schemas.openxmlformats.org/package/2006/relationships"><Relationship Id="rId8" Type="http://schemas.openxmlformats.org/officeDocument/2006/relationships/hyperlink" Target="http://en.wikipedia.org/wiki/Ignimbrite" TargetMode="External"/><Relationship Id="rId13" Type="http://schemas.openxmlformats.org/officeDocument/2006/relationships/hyperlink" Target="http://en.wikipedia.org/wiki/Short_ton" TargetMode="External"/><Relationship Id="rId18" Type="http://schemas.openxmlformats.org/officeDocument/2006/relationships/hyperlink" Target="http://en.wikipedia.org/wiki/Landsat" TargetMode="External"/><Relationship Id="rId3" Type="http://schemas.openxmlformats.org/officeDocument/2006/relationships/hyperlink" Target="http://en.wikipedia.org/wiki/Toba_catastrophe_theory" TargetMode="External"/><Relationship Id="rId21" Type="http://schemas.openxmlformats.org/officeDocument/2006/relationships/hyperlink" Target="http://en.wikipedia.org/wiki/Mitochondrial_DNA" TargetMode="External"/><Relationship Id="rId7" Type="http://schemas.openxmlformats.org/officeDocument/2006/relationships/hyperlink" Target="http://en.wikipedia.org/wiki/Michigan_Technological_University" TargetMode="External"/><Relationship Id="rId12" Type="http://schemas.openxmlformats.org/officeDocument/2006/relationships/hyperlink" Target="http://en.wikipedia.org/wiki/Tonne" TargetMode="External"/><Relationship Id="rId17" Type="http://schemas.openxmlformats.org/officeDocument/2006/relationships/hyperlink" Target="http://en.wikipedia.org/wiki/Resurgent_dome" TargetMode="External"/><Relationship Id="rId2" Type="http://schemas.openxmlformats.org/officeDocument/2006/relationships/slide" Target="../slides/slide48.xml"/><Relationship Id="rId16" Type="http://schemas.openxmlformats.org/officeDocument/2006/relationships/hyperlink" Target="http://en.wikipedia.org/wiki/Sulfur_dioxide" TargetMode="External"/><Relationship Id="rId20" Type="http://schemas.openxmlformats.org/officeDocument/2006/relationships/hyperlink" Target="http://en.wikipedia.org/wiki/Ice_core" TargetMode="External"/><Relationship Id="rId1" Type="http://schemas.openxmlformats.org/officeDocument/2006/relationships/notesMaster" Target="../notesMasters/notesMaster1.xml"/><Relationship Id="rId6" Type="http://schemas.openxmlformats.org/officeDocument/2006/relationships/hyperlink" Target="http://en.wikipedia.org/wiki/William_I._Rose" TargetMode="External"/><Relationship Id="rId11" Type="http://schemas.openxmlformats.org/officeDocument/2006/relationships/hyperlink" Target="http://en.wikipedia.org/wiki/Malaysia" TargetMode="External"/><Relationship Id="rId5" Type="http://schemas.openxmlformats.org/officeDocument/2006/relationships/hyperlink" Target="http://en.wikipedia.org/wiki/Volcanic_eruption" TargetMode="External"/><Relationship Id="rId15" Type="http://schemas.openxmlformats.org/officeDocument/2006/relationships/hyperlink" Target="http://en.wikipedia.org/wiki/Wikipedia:Citation_needed" TargetMode="External"/><Relationship Id="rId23" Type="http://schemas.openxmlformats.org/officeDocument/2006/relationships/hyperlink" Target="http://en.wikipedia.org/wiki/University_of_Illinois_at_Urbana-Champaign" TargetMode="External"/><Relationship Id="rId10" Type="http://schemas.openxmlformats.org/officeDocument/2006/relationships/hyperlink" Target="http://en.wikipedia.org/wiki/South_Asia" TargetMode="External"/><Relationship Id="rId19" Type="http://schemas.openxmlformats.org/officeDocument/2006/relationships/hyperlink" Target="http://en.wikipedia.org/wiki/Monsoon" TargetMode="External"/><Relationship Id="rId4" Type="http://schemas.openxmlformats.org/officeDocument/2006/relationships/hyperlink" Target="http://en.wikipedia.org/wiki/Caldera" TargetMode="External"/><Relationship Id="rId9" Type="http://schemas.openxmlformats.org/officeDocument/2006/relationships/hyperlink" Target="http://en.wikipedia.org/wiki/Pyroclastic_flow" TargetMode="External"/><Relationship Id="rId14" Type="http://schemas.openxmlformats.org/officeDocument/2006/relationships/hyperlink" Target="http://en.wikipedia.org/wiki/Sulfuric_acid" TargetMode="External"/><Relationship Id="rId22" Type="http://schemas.openxmlformats.org/officeDocument/2006/relationships/hyperlink" Target="http://en.wikipedia.org/wiki/Genetic_bottleneck" TargetMode="Externa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8" Type="http://schemas.openxmlformats.org/officeDocument/2006/relationships/hyperlink" Target="http://www.grandroc.com/laugerie/accueil_uk.htm" TargetMode="External"/><Relationship Id="rId3" Type="http://schemas.openxmlformats.org/officeDocument/2006/relationships/hyperlink" Target="http://archaeology.about.com/od/hominidancestors/a/neander.htm" TargetMode="External"/><Relationship Id="rId7" Type="http://schemas.openxmlformats.org/officeDocument/2006/relationships/hyperlink" Target="http://www.oldstoneage.com/cc/" TargetMode="External"/><Relationship Id="rId2" Type="http://schemas.openxmlformats.org/officeDocument/2006/relationships/slide" Target="../slides/slide102.xml"/><Relationship Id="rId1" Type="http://schemas.openxmlformats.org/officeDocument/2006/relationships/notesMaster" Target="../notesMasters/notesMaster1.xml"/><Relationship Id="rId6" Type="http://schemas.openxmlformats.org/officeDocument/2006/relationships/hyperlink" Target="http://archaeology.about.com/od/pterms/g/paviland.htm" TargetMode="External"/><Relationship Id="rId5" Type="http://schemas.openxmlformats.org/officeDocument/2006/relationships/hyperlink" Target="http://archaeology.about.com/od/nterms/g/neanderthal.htm" TargetMode="External"/><Relationship Id="rId4" Type="http://schemas.openxmlformats.org/officeDocument/2006/relationships/hyperlink" Target="http://archaeology.about.com/od/cterms/g/cromagnon.htm" TargetMode="External"/><Relationship Id="rId9" Type="http://schemas.openxmlformats.org/officeDocument/2006/relationships/hyperlink" Target="http://archaeology.about.com/od/upperpaleolithic/qt/Upper-Paleolithic.htm"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3" Type="http://schemas.openxmlformats.org/officeDocument/2006/relationships/hyperlink" Target="http://www.visual-arts-cork.com/ancient-art/stone-age.htm" TargetMode="External"/><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Image Placeholder 1"/>
          <p:cNvSpPr>
            <a:spLocks noGrp="1" noRot="1" noChangeAspect="1" noTextEdit="1"/>
          </p:cNvSpPr>
          <p:nvPr>
            <p:ph type="sldImg"/>
          </p:nvPr>
        </p:nvSpPr>
        <p:spPr bwMode="auto">
          <a:noFill/>
          <a:ln>
            <a:solidFill>
              <a:srgbClr val="000000"/>
            </a:solidFill>
            <a:miter lim="800000"/>
            <a:headEnd/>
            <a:tailEnd/>
          </a:ln>
        </p:spPr>
      </p:sp>
      <p:sp>
        <p:nvSpPr>
          <p:cNvPr id="9830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p>
        </p:txBody>
      </p:sp>
      <p:sp>
        <p:nvSpPr>
          <p:cNvPr id="6963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ADD9558-660C-4522-9446-3F830F6F7419}" type="slidenum">
              <a:rPr lang="en-US" smtClean="0"/>
              <a:pPr fontAlgn="base">
                <a:spcBef>
                  <a:spcPct val="0"/>
                </a:spcBef>
                <a:spcAft>
                  <a:spcPct val="0"/>
                </a:spcAft>
                <a:defRPr/>
              </a:pPr>
              <a:t>1</a:t>
            </a:fld>
            <a:endParaRPr lang="en-US" dirty="0"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0" i="1" u="none" strike="noStrike" kern="1200" smtClean="0">
                <a:solidFill>
                  <a:schemeClr val="tx1"/>
                </a:solidFill>
                <a:latin typeface="+mn-lt"/>
                <a:ea typeface="+mn-ea"/>
                <a:cs typeface="+mn-cs"/>
                <a:hlinkClick r:id="rId3" tooltip="Homo erectus"/>
              </a:rPr>
              <a:t>Homo erectus</a:t>
            </a:r>
            <a:r>
              <a:rPr lang="en-US" sz="1200" b="0" i="0" kern="1200" smtClean="0">
                <a:solidFill>
                  <a:schemeClr val="tx1"/>
                </a:solidFill>
                <a:latin typeface="+mn-lt"/>
                <a:ea typeface="+mn-ea"/>
                <a:cs typeface="+mn-cs"/>
              </a:rPr>
              <a:t> ("upright man") is believed to have lived in </a:t>
            </a:r>
            <a:r>
              <a:rPr lang="en-US" sz="1200" b="0" i="0" u="none" strike="noStrike" kern="1200" smtClean="0">
                <a:solidFill>
                  <a:schemeClr val="tx1"/>
                </a:solidFill>
                <a:latin typeface="+mn-lt"/>
                <a:ea typeface="+mn-ea"/>
                <a:cs typeface="+mn-cs"/>
                <a:hlinkClick r:id="rId4" tooltip="East Asia"/>
              </a:rPr>
              <a:t>East</a:t>
            </a:r>
            <a:r>
              <a:rPr lang="en-US" sz="1200" b="0" i="0" kern="1200" smtClean="0">
                <a:solidFill>
                  <a:schemeClr val="tx1"/>
                </a:solidFill>
                <a:latin typeface="+mn-lt"/>
                <a:ea typeface="+mn-ea"/>
                <a:cs typeface="+mn-cs"/>
              </a:rPr>
              <a:t> and </a:t>
            </a:r>
            <a:r>
              <a:rPr lang="en-US" sz="1200" b="0" i="0" u="none" strike="noStrike" kern="1200" smtClean="0">
                <a:solidFill>
                  <a:schemeClr val="tx1"/>
                </a:solidFill>
                <a:latin typeface="+mn-lt"/>
                <a:ea typeface="+mn-ea"/>
                <a:cs typeface="+mn-cs"/>
                <a:hlinkClick r:id="rId5" tooltip="Southeast Asia"/>
              </a:rPr>
              <a:t>Southeast Asia</a:t>
            </a:r>
            <a:r>
              <a:rPr lang="en-US" sz="1200" b="0" i="0" kern="1200" smtClean="0">
                <a:solidFill>
                  <a:schemeClr val="tx1"/>
                </a:solidFill>
                <a:latin typeface="+mn-lt"/>
                <a:ea typeface="+mn-ea"/>
                <a:cs typeface="+mn-cs"/>
              </a:rPr>
              <a:t> from 1.8 million to 40,000 years ago.</a:t>
            </a:r>
            <a:r>
              <a:rPr lang="en-US" sz="1200" b="0" i="0" u="none" strike="noStrike" kern="1200" baseline="30000" smtClean="0">
                <a:solidFill>
                  <a:schemeClr val="tx1"/>
                </a:solidFill>
                <a:latin typeface="+mn-lt"/>
                <a:ea typeface="+mn-ea"/>
                <a:cs typeface="+mn-cs"/>
                <a:hlinkClick r:id="rId6"/>
              </a:rPr>
              <a:t>[3]</a:t>
            </a:r>
            <a:r>
              <a:rPr lang="en-US" sz="1200" b="0" i="0" kern="1200" smtClean="0">
                <a:solidFill>
                  <a:schemeClr val="tx1"/>
                </a:solidFill>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fld id="{94669DBC-B889-4F6A-BFD1-FCE4EBC9242C}" type="slidenum">
              <a:rPr lang="en-US" smtClean="0"/>
              <a:pPr/>
              <a:t>32</a:t>
            </a:fld>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25000" lnSpcReduction="20000"/>
          </a:bodyPr>
          <a:lstStyle/>
          <a:p>
            <a:pPr rtl="0"/>
            <a:r>
              <a:rPr lang="en-US" b="1" dirty="0" smtClean="0">
                <a:latin typeface="Calibri" pitchFamily="34" charset="0"/>
              </a:rPr>
              <a:t>Warm Periods: </a:t>
            </a:r>
            <a:r>
              <a:rPr lang="en-US" b="1" dirty="0" err="1" smtClean="0">
                <a:latin typeface="Calibri" pitchFamily="34" charset="0"/>
              </a:rPr>
              <a:t>avg</a:t>
            </a:r>
            <a:r>
              <a:rPr lang="en-US" b="1" dirty="0" smtClean="0">
                <a:latin typeface="Calibri" pitchFamily="34" charset="0"/>
              </a:rPr>
              <a:t> 114 million yrs </a:t>
            </a:r>
          </a:p>
          <a:p>
            <a:pPr rtl="0"/>
            <a:r>
              <a:rPr lang="en-US" b="1" dirty="0" smtClean="0">
                <a:latin typeface="Calibri" pitchFamily="34" charset="0"/>
              </a:rPr>
              <a:t>Cold Periods: 26 my</a:t>
            </a:r>
            <a:endParaRPr lang="en-US" dirty="0" smtClean="0"/>
          </a:p>
          <a:p>
            <a:endParaRPr lang="en-US" dirty="0"/>
          </a:p>
        </p:txBody>
      </p:sp>
      <p:sp>
        <p:nvSpPr>
          <p:cNvPr id="4" name="Slide Number Placeholder 3"/>
          <p:cNvSpPr>
            <a:spLocks noGrp="1"/>
          </p:cNvSpPr>
          <p:nvPr>
            <p:ph type="sldNum" sz="quarter" idx="10"/>
          </p:nvPr>
        </p:nvSpPr>
        <p:spPr/>
        <p:txBody>
          <a:bodyPr/>
          <a:lstStyle/>
          <a:p>
            <a:fld id="{94669DBC-B889-4F6A-BFD1-FCE4EBC9242C}" type="slidenum">
              <a:rPr lang="en-US" smtClean="0"/>
              <a:pPr/>
              <a:t>36</a:t>
            </a:fld>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25000" lnSpcReduction="20000"/>
          </a:bodyPr>
          <a:lstStyle/>
          <a:p>
            <a:pPr rtl="0"/>
            <a:endParaRPr lang="en-US" dirty="0" smtClean="0"/>
          </a:p>
          <a:p>
            <a:endParaRPr lang="en-US" dirty="0"/>
          </a:p>
        </p:txBody>
      </p:sp>
      <p:sp>
        <p:nvSpPr>
          <p:cNvPr id="4" name="Slide Number Placeholder 3"/>
          <p:cNvSpPr>
            <a:spLocks noGrp="1"/>
          </p:cNvSpPr>
          <p:nvPr>
            <p:ph type="sldNum" sz="quarter" idx="10"/>
          </p:nvPr>
        </p:nvSpPr>
        <p:spPr/>
        <p:txBody>
          <a:bodyPr/>
          <a:lstStyle/>
          <a:p>
            <a:fld id="{94669DBC-B889-4F6A-BFD1-FCE4EBC9242C}" type="slidenum">
              <a:rPr lang="en-US" smtClean="0"/>
              <a:pPr/>
              <a:t>37</a:t>
            </a:fld>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25000" lnSpcReduction="20000"/>
          </a:bodyPr>
          <a:lstStyle/>
          <a:p>
            <a:r>
              <a:rPr lang="en-US" sz="1200" kern="1200" baseline="0" dirty="0" smtClean="0">
                <a:solidFill>
                  <a:schemeClr val="tx1"/>
                </a:solidFill>
                <a:latin typeface="+mn-lt"/>
                <a:ea typeface="+mn-ea"/>
                <a:cs typeface="+mn-cs"/>
              </a:rPr>
              <a:t>http://geography.huji.ac.il/personal/Frumkin/pdf/EPSL%20Vaks%20n.Negev2006.pdf </a:t>
            </a:r>
          </a:p>
          <a:p>
            <a:r>
              <a:rPr lang="en-US" sz="1200" kern="1200" baseline="0" dirty="0" smtClean="0">
                <a:solidFill>
                  <a:schemeClr val="tx1"/>
                </a:solidFill>
                <a:latin typeface="+mn-lt"/>
                <a:ea typeface="+mn-ea"/>
                <a:cs typeface="+mn-cs"/>
              </a:rPr>
              <a:t>Major humid intervals</a:t>
            </a:r>
          </a:p>
          <a:p>
            <a:r>
              <a:rPr lang="en-US" sz="1200" kern="1200" baseline="0" dirty="0" smtClean="0">
                <a:solidFill>
                  <a:schemeClr val="tx1"/>
                </a:solidFill>
                <a:latin typeface="+mn-lt"/>
                <a:ea typeface="+mn-ea"/>
                <a:cs typeface="+mn-cs"/>
              </a:rPr>
              <a:t>occurred during glacials at 190–150 ka, 76–25 ka, 23–13 ka and interglacials at 200–190 ka, 137–123 ka and 84–77 ka… Although during most of the humid periods the vegetation remained steppe with mixed C3+C4 vegetation,Mediterranean C3 type steppe-forest vegetation invaded southward for short periods, and the climate in the northern</a:t>
            </a:r>
          </a:p>
          <a:p>
            <a:r>
              <a:rPr lang="en-US" sz="1200" kern="1200" baseline="0" dirty="0" smtClean="0">
                <a:solidFill>
                  <a:schemeClr val="tx1"/>
                </a:solidFill>
                <a:latin typeface="+mn-lt"/>
                <a:ea typeface="+mn-ea"/>
                <a:cs typeface="+mn-cs"/>
              </a:rPr>
              <a:t>Negev became closer to Mediterranean type than at present.</a:t>
            </a:r>
          </a:p>
          <a:p>
            <a:endParaRPr lang="en-US" sz="1200" kern="1200" baseline="0" dirty="0" smtClean="0">
              <a:solidFill>
                <a:schemeClr val="tx1"/>
              </a:solidFill>
              <a:latin typeface="+mn-lt"/>
              <a:ea typeface="+mn-ea"/>
              <a:cs typeface="+mn-cs"/>
            </a:endParaRPr>
          </a:p>
          <a:p>
            <a:r>
              <a:rPr lang="en-US" dirty="0" smtClean="0"/>
              <a:t>http://insights.wri.org/news/2012/06/400-ppm-carbon-dioxide-levels-cross-sobering-new-threshold</a:t>
            </a:r>
          </a:p>
          <a:p>
            <a:r>
              <a:rPr lang="en-US" dirty="0" smtClean="0"/>
              <a:t>Present (June 2012) global average atmospheric CO2 concentrations, however, are </a:t>
            </a:r>
            <a:r>
              <a:rPr lang="en-US" dirty="0" smtClean="0">
                <a:hlinkClick r:id="rId3"/>
              </a:rPr>
              <a:t>393.9 ppm</a:t>
            </a:r>
            <a:r>
              <a:rPr lang="en-US" dirty="0" smtClean="0"/>
              <a:t>…To put this data into context, scientific models show that CO2 concentrations are greater today than at any time in the last 800,000 years </a:t>
            </a:r>
            <a:endParaRPr lang="en-US" dirty="0"/>
          </a:p>
        </p:txBody>
      </p:sp>
      <p:sp>
        <p:nvSpPr>
          <p:cNvPr id="4" name="Slide Number Placeholder 3"/>
          <p:cNvSpPr>
            <a:spLocks noGrp="1"/>
          </p:cNvSpPr>
          <p:nvPr>
            <p:ph type="sldNum" sz="quarter" idx="10"/>
          </p:nvPr>
        </p:nvSpPr>
        <p:spPr/>
        <p:txBody>
          <a:bodyPr/>
          <a:lstStyle/>
          <a:p>
            <a:fld id="{94669DBC-B889-4F6A-BFD1-FCE4EBC9242C}" type="slidenum">
              <a:rPr lang="en-US" smtClean="0"/>
              <a:pPr/>
              <a:t>38</a:t>
            </a:fld>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25000" lnSpcReduction="20000"/>
          </a:bodyPr>
          <a:lstStyle/>
          <a:p>
            <a:r>
              <a:rPr lang="en-US" sz="1200" kern="1200" baseline="0" dirty="0" smtClean="0">
                <a:solidFill>
                  <a:schemeClr val="tx1"/>
                </a:solidFill>
                <a:latin typeface="+mn-lt"/>
                <a:ea typeface="+mn-ea"/>
                <a:cs typeface="+mn-cs"/>
              </a:rPr>
              <a:t>http://geography.huji.ac.il/personal/Frumkin/pdf/EPSL%20Vaks%20n.Negev2006.pdf </a:t>
            </a:r>
          </a:p>
          <a:p>
            <a:r>
              <a:rPr lang="en-US" sz="1200" kern="1200" baseline="0" dirty="0" smtClean="0">
                <a:solidFill>
                  <a:schemeClr val="tx1"/>
                </a:solidFill>
                <a:latin typeface="+mn-lt"/>
                <a:ea typeface="+mn-ea"/>
                <a:cs typeface="+mn-cs"/>
              </a:rPr>
              <a:t>Major humid intervals</a:t>
            </a:r>
          </a:p>
          <a:p>
            <a:r>
              <a:rPr lang="en-US" sz="1200" kern="1200" baseline="0" dirty="0" smtClean="0">
                <a:solidFill>
                  <a:schemeClr val="tx1"/>
                </a:solidFill>
                <a:latin typeface="+mn-lt"/>
                <a:ea typeface="+mn-ea"/>
                <a:cs typeface="+mn-cs"/>
              </a:rPr>
              <a:t>occurred during glacials at 190–150 ka, 76–25 ka, 23–13 ka and interglacials at 200–190 ka, 137–123 ka and 84–77 ka… Although during most of the humid periods the vegetation remained steppe with mixed C3+C4 vegetation,Mediterranean C3 type steppe-forest vegetation invaded southward for short periods, and the climate in the northern</a:t>
            </a:r>
          </a:p>
          <a:p>
            <a:r>
              <a:rPr lang="en-US" sz="1200" kern="1200" baseline="0" dirty="0" smtClean="0">
                <a:solidFill>
                  <a:schemeClr val="tx1"/>
                </a:solidFill>
                <a:latin typeface="+mn-lt"/>
                <a:ea typeface="+mn-ea"/>
                <a:cs typeface="+mn-cs"/>
              </a:rPr>
              <a:t>Negev became closer to Mediterranean type than at present.</a:t>
            </a:r>
          </a:p>
          <a:p>
            <a:endParaRPr lang="en-US" sz="1200" kern="1200" baseline="0" dirty="0" smtClean="0">
              <a:solidFill>
                <a:schemeClr val="tx1"/>
              </a:solidFill>
              <a:latin typeface="+mn-lt"/>
              <a:ea typeface="+mn-ea"/>
              <a:cs typeface="+mn-cs"/>
            </a:endParaRPr>
          </a:p>
          <a:p>
            <a:r>
              <a:rPr lang="en-US" dirty="0" smtClean="0"/>
              <a:t>http://insights.wri.org/news/2012/06/400-ppm-carbon-dioxide-levels-cross-sobering-new-threshold</a:t>
            </a:r>
          </a:p>
          <a:p>
            <a:r>
              <a:rPr lang="en-US" dirty="0" smtClean="0"/>
              <a:t>Present (June 2012) global average atmospheric CO2 concentrations, however, are </a:t>
            </a:r>
            <a:r>
              <a:rPr lang="en-US" dirty="0" smtClean="0">
                <a:hlinkClick r:id="rId3"/>
              </a:rPr>
              <a:t>393.9 ppm</a:t>
            </a:r>
            <a:r>
              <a:rPr lang="en-US" dirty="0" smtClean="0"/>
              <a:t>…To put this data into context, scientific models show that CO2 concentrations are greater today than at any time in the last 800,000 years </a:t>
            </a:r>
            <a:endParaRPr lang="en-US" dirty="0"/>
          </a:p>
        </p:txBody>
      </p:sp>
      <p:sp>
        <p:nvSpPr>
          <p:cNvPr id="4" name="Slide Number Placeholder 3"/>
          <p:cNvSpPr>
            <a:spLocks noGrp="1"/>
          </p:cNvSpPr>
          <p:nvPr>
            <p:ph type="sldNum" sz="quarter" idx="10"/>
          </p:nvPr>
        </p:nvSpPr>
        <p:spPr/>
        <p:txBody>
          <a:bodyPr/>
          <a:lstStyle/>
          <a:p>
            <a:fld id="{94669DBC-B889-4F6A-BFD1-FCE4EBC9242C}" type="slidenum">
              <a:rPr lang="en-US" smtClean="0"/>
              <a:pPr/>
              <a:t>39</a:t>
            </a:fld>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25000" lnSpcReduction="20000"/>
          </a:bodyPr>
          <a:lstStyle/>
          <a:p>
            <a:endParaRPr lang="en-US" dirty="0"/>
          </a:p>
        </p:txBody>
      </p:sp>
      <p:sp>
        <p:nvSpPr>
          <p:cNvPr id="4" name="Slide Number Placeholder 3"/>
          <p:cNvSpPr>
            <a:spLocks noGrp="1"/>
          </p:cNvSpPr>
          <p:nvPr>
            <p:ph type="sldNum" sz="quarter" idx="10"/>
          </p:nvPr>
        </p:nvSpPr>
        <p:spPr/>
        <p:txBody>
          <a:bodyPr/>
          <a:lstStyle/>
          <a:p>
            <a:fld id="{94669DBC-B889-4F6A-BFD1-FCE4EBC9242C}" type="slidenum">
              <a:rPr lang="en-US" smtClean="0"/>
              <a:pPr/>
              <a:t>40</a:t>
            </a:fld>
            <a:endParaRPr 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25000" lnSpcReduction="20000"/>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NYTimes</a:t>
            </a:r>
            <a:r>
              <a:rPr lang="en-US" baseline="0" dirty="0" smtClean="0"/>
              <a:t> Article </a:t>
            </a:r>
            <a:r>
              <a:rPr lang="en-US" sz="1200" b="1" i="1" kern="1200" dirty="0" smtClean="0">
                <a:solidFill>
                  <a:schemeClr val="tx1"/>
                </a:solidFill>
                <a:latin typeface="+mn-lt"/>
                <a:ea typeface="+mn-ea"/>
                <a:cs typeface="+mn-cs"/>
              </a:rPr>
              <a:t>A Single Migration From Africa Populated the World, Studies Find</a:t>
            </a:r>
          </a:p>
          <a:p>
            <a:r>
              <a:rPr lang="en-US" b="0" baseline="0" dirty="0" smtClean="0"/>
              <a:t>By </a:t>
            </a:r>
            <a:r>
              <a:rPr lang="en-US" sz="1200" b="0" i="0" kern="1200" dirty="0" smtClean="0">
                <a:solidFill>
                  <a:schemeClr val="tx1"/>
                </a:solidFill>
                <a:latin typeface="+mn-lt"/>
                <a:ea typeface="+mn-ea"/>
                <a:cs typeface="+mn-cs"/>
              </a:rPr>
              <a:t>Carl Zimmer	Sept.</a:t>
            </a:r>
            <a:r>
              <a:rPr lang="en-US" sz="1200" b="0" i="0" kern="1200" baseline="0" dirty="0" smtClean="0">
                <a:solidFill>
                  <a:schemeClr val="tx1"/>
                </a:solidFill>
                <a:latin typeface="+mn-lt"/>
                <a:ea typeface="+mn-ea"/>
                <a:cs typeface="+mn-cs"/>
              </a:rPr>
              <a:t> 21, 2016</a:t>
            </a:r>
            <a:endParaRPr lang="en-US" sz="1200" b="0" i="0" kern="1200" dirty="0" smtClean="0">
              <a:solidFill>
                <a:schemeClr val="tx1"/>
              </a:solidFill>
              <a:latin typeface="+mn-lt"/>
              <a:ea typeface="+mn-ea"/>
              <a:cs typeface="+mn-cs"/>
            </a:endParaRPr>
          </a:p>
          <a:p>
            <a:endParaRPr lang="en-US" baseline="0" dirty="0" smtClean="0"/>
          </a:p>
          <a:p>
            <a:r>
              <a:rPr lang="en-US" baseline="0" dirty="0" smtClean="0"/>
              <a:t>“</a:t>
            </a:r>
            <a:r>
              <a:rPr lang="en-US" sz="1200" b="0" i="0" kern="1200" dirty="0" smtClean="0">
                <a:solidFill>
                  <a:schemeClr val="tx1"/>
                </a:solidFill>
                <a:latin typeface="+mn-lt"/>
                <a:ea typeface="+mn-ea"/>
                <a:cs typeface="+mn-cs"/>
              </a:rPr>
              <a:t>Modern humans evolved in Africa roughly 200,000 years ago. But how did our species go on to populate the rest of the globe?</a:t>
            </a:r>
          </a:p>
          <a:p>
            <a:r>
              <a:rPr lang="en-US" sz="1200" b="0" i="0" kern="1200" dirty="0" smtClean="0">
                <a:solidFill>
                  <a:schemeClr val="tx1"/>
                </a:solidFill>
                <a:latin typeface="+mn-lt"/>
                <a:ea typeface="+mn-ea"/>
                <a:cs typeface="+mn-cs"/>
              </a:rPr>
              <a:t>The question, one of the biggest in studies of human evolution, has intrigued scientists for decades. In a series of extraordinary genetic analyses published on Wednesday, researchers believe they have found an answer.</a:t>
            </a:r>
          </a:p>
          <a:p>
            <a:endParaRPr lang="en-US" sz="1200" b="0" i="0" kern="1200" dirty="0" smtClean="0">
              <a:solidFill>
                <a:schemeClr val="tx1"/>
              </a:solidFill>
              <a:latin typeface="+mn-lt"/>
              <a:ea typeface="+mn-ea"/>
              <a:cs typeface="+mn-cs"/>
            </a:endParaRPr>
          </a:p>
          <a:p>
            <a:r>
              <a:rPr lang="en-US" sz="1200" b="0" i="0" kern="1200" dirty="0" smtClean="0">
                <a:solidFill>
                  <a:schemeClr val="tx1"/>
                </a:solidFill>
                <a:latin typeface="+mn-lt"/>
                <a:ea typeface="+mn-ea"/>
                <a:cs typeface="+mn-cs"/>
              </a:rPr>
              <a:t>In the journal Nature, three separate teams of geneticists survey DNA collected from cultures around the globe, many for the first time, and conclude that all non-Africans today trace their ancestry to a single population emerging from Africa between 50,000 and 80,000 years ago.</a:t>
            </a:r>
          </a:p>
          <a:p>
            <a:endParaRPr lang="en-US" sz="1200" b="0" i="0" kern="1200" dirty="0" smtClean="0">
              <a:solidFill>
                <a:schemeClr val="tx1"/>
              </a:solidFill>
              <a:latin typeface="+mn-lt"/>
              <a:ea typeface="+mn-ea"/>
              <a:cs typeface="+mn-cs"/>
            </a:endParaRPr>
          </a:p>
          <a:p>
            <a:r>
              <a:rPr lang="en-US" sz="1200" b="0" i="0" kern="1200" dirty="0" smtClean="0">
                <a:solidFill>
                  <a:schemeClr val="tx1"/>
                </a:solidFill>
                <a:latin typeface="+mn-lt"/>
                <a:ea typeface="+mn-ea"/>
                <a:cs typeface="+mn-cs"/>
              </a:rPr>
              <a:t>“I think all three studies are basically saying the same thing,” said </a:t>
            </a:r>
            <a:r>
              <a:rPr lang="en-US" sz="1200" b="0" i="0" u="sng" kern="1200" dirty="0" smtClean="0">
                <a:solidFill>
                  <a:schemeClr val="tx1"/>
                </a:solidFill>
                <a:latin typeface="+mn-lt"/>
                <a:ea typeface="+mn-ea"/>
                <a:cs typeface="+mn-cs"/>
                <a:hlinkClick r:id="rId3"/>
              </a:rPr>
              <a:t>Joshua M. </a:t>
            </a:r>
            <a:r>
              <a:rPr lang="en-US" sz="1200" b="0" i="0" u="sng" kern="1200" dirty="0" err="1" smtClean="0">
                <a:solidFill>
                  <a:schemeClr val="tx1"/>
                </a:solidFill>
                <a:latin typeface="+mn-lt"/>
                <a:ea typeface="+mn-ea"/>
                <a:cs typeface="+mn-cs"/>
                <a:hlinkClick r:id="rId3"/>
              </a:rPr>
              <a:t>Akey</a:t>
            </a:r>
            <a:r>
              <a:rPr lang="en-US" sz="1200" b="0" i="0" kern="1200" dirty="0" smtClean="0">
                <a:solidFill>
                  <a:schemeClr val="tx1"/>
                </a:solidFill>
                <a:latin typeface="+mn-lt"/>
                <a:ea typeface="+mn-ea"/>
                <a:cs typeface="+mn-cs"/>
              </a:rPr>
              <a:t> of the University of Washington, who wrote </a:t>
            </a:r>
            <a:r>
              <a:rPr lang="en-US" sz="1200" b="0" i="0" u="sng" kern="1200" dirty="0" smtClean="0">
                <a:solidFill>
                  <a:schemeClr val="tx1"/>
                </a:solidFill>
                <a:latin typeface="+mn-lt"/>
                <a:ea typeface="+mn-ea"/>
                <a:cs typeface="+mn-cs"/>
                <a:hlinkClick r:id="rId4"/>
              </a:rPr>
              <a:t>a commentary</a:t>
            </a:r>
            <a:r>
              <a:rPr lang="en-US" sz="1200" b="0" i="0" kern="1200" dirty="0" smtClean="0">
                <a:solidFill>
                  <a:schemeClr val="tx1"/>
                </a:solidFill>
                <a:latin typeface="+mn-lt"/>
                <a:ea typeface="+mn-ea"/>
                <a:cs typeface="+mn-cs"/>
              </a:rPr>
              <a:t> accompanying the new work. “We know there were multiple dispersals out of Africa, but we can trace our ancestry back to a single one.”</a:t>
            </a:r>
          </a:p>
          <a:p>
            <a:endParaRPr lang="en-US" sz="1200" b="0" i="0" kern="1200" dirty="0" smtClean="0">
              <a:solidFill>
                <a:schemeClr val="tx1"/>
              </a:solidFill>
              <a:latin typeface="+mn-lt"/>
              <a:ea typeface="+mn-ea"/>
              <a:cs typeface="+mn-cs"/>
            </a:endParaRPr>
          </a:p>
          <a:p>
            <a:r>
              <a:rPr lang="en-US" sz="1200" b="0" i="0" kern="1200" dirty="0" smtClean="0">
                <a:solidFill>
                  <a:schemeClr val="tx1"/>
                </a:solidFill>
                <a:latin typeface="+mn-lt"/>
                <a:ea typeface="+mn-ea"/>
                <a:cs typeface="+mn-cs"/>
              </a:rPr>
              <a:t>The three teams sequenced the genomes of 787 people, obtaining highly detailed scans of each. The genomes were drawn from people in hundreds of indigenous populations: Basques, African pygmies, Mayans, Bedouins, </a:t>
            </a:r>
            <a:r>
              <a:rPr lang="en-US" sz="1200" b="0" i="0" kern="1200" dirty="0" err="1" smtClean="0">
                <a:solidFill>
                  <a:schemeClr val="tx1"/>
                </a:solidFill>
                <a:latin typeface="+mn-lt"/>
                <a:ea typeface="+mn-ea"/>
                <a:cs typeface="+mn-cs"/>
              </a:rPr>
              <a:t>Sherpas</a:t>
            </a:r>
            <a:r>
              <a:rPr lang="en-US" sz="1200" b="0" i="0" kern="1200" dirty="0" smtClean="0">
                <a:solidFill>
                  <a:schemeClr val="tx1"/>
                </a:solidFill>
                <a:latin typeface="+mn-lt"/>
                <a:ea typeface="+mn-ea"/>
                <a:cs typeface="+mn-cs"/>
              </a:rPr>
              <a:t> and Cree Indians, to name just a few.</a:t>
            </a:r>
          </a:p>
          <a:p>
            <a:endParaRPr lang="en-US" sz="1200" b="0" i="0" kern="1200" dirty="0" smtClean="0">
              <a:solidFill>
                <a:schemeClr val="tx1"/>
              </a:solidFill>
              <a:latin typeface="+mn-lt"/>
              <a:ea typeface="+mn-ea"/>
              <a:cs typeface="+mn-cs"/>
            </a:endParaRPr>
          </a:p>
          <a:p>
            <a:r>
              <a:rPr lang="en-US" sz="1200" b="0" i="0" kern="1200" dirty="0" smtClean="0">
                <a:solidFill>
                  <a:schemeClr val="tx1"/>
                </a:solidFill>
                <a:latin typeface="+mn-lt"/>
                <a:ea typeface="+mn-ea"/>
                <a:cs typeface="+mn-cs"/>
              </a:rPr>
              <a:t>The DNA of indigenous populations is essential to understanding human history, many geneticists believe. Yet until now scientists have sequenced entire genomes from very few people outside population centers like Europe and China.</a:t>
            </a:r>
          </a:p>
          <a:p>
            <a:endParaRPr lang="en-US" sz="1200" b="0" i="0" kern="1200" dirty="0" smtClean="0">
              <a:solidFill>
                <a:schemeClr val="tx1"/>
              </a:solidFill>
              <a:latin typeface="+mn-lt"/>
              <a:ea typeface="+mn-ea"/>
              <a:cs typeface="+mn-cs"/>
            </a:endParaRPr>
          </a:p>
          <a:p>
            <a:r>
              <a:rPr lang="en-US" sz="1200" b="0" i="0" kern="1200" dirty="0" smtClean="0">
                <a:solidFill>
                  <a:schemeClr val="tx1"/>
                </a:solidFill>
                <a:latin typeface="+mn-lt"/>
                <a:ea typeface="+mn-ea"/>
                <a:cs typeface="+mn-cs"/>
              </a:rPr>
              <a:t>The new data already are altering scientific understanding of what human DNA looks like, experts said, adding rich variations to our map of the genome.</a:t>
            </a:r>
          </a:p>
          <a:p>
            <a:endParaRPr lang="en-US" sz="1200" b="0" i="0" kern="1200" dirty="0" smtClean="0">
              <a:solidFill>
                <a:schemeClr val="tx1"/>
              </a:solidFill>
              <a:latin typeface="+mn-lt"/>
              <a:ea typeface="+mn-ea"/>
              <a:cs typeface="+mn-cs"/>
            </a:endParaRPr>
          </a:p>
          <a:p>
            <a:r>
              <a:rPr lang="en-US" sz="1200" b="0" i="0" kern="1200" dirty="0" smtClean="0">
                <a:solidFill>
                  <a:schemeClr val="tx1"/>
                </a:solidFill>
                <a:latin typeface="+mn-lt"/>
                <a:ea typeface="+mn-ea"/>
                <a:cs typeface="+mn-cs"/>
              </a:rPr>
              <a:t>Each team of researchers tackled different questions about our origins, such as how people spread across Africa and how others populated Australia. But all aimed to settle the controversial question of human expansion from Africa.</a:t>
            </a:r>
          </a:p>
          <a:p>
            <a:r>
              <a:rPr lang="en-US" sz="1200" b="0" i="0" kern="1200" dirty="0" smtClean="0">
                <a:solidFill>
                  <a:schemeClr val="tx1"/>
                </a:solidFill>
                <a:latin typeface="+mn-lt"/>
                <a:ea typeface="+mn-ea"/>
                <a:cs typeface="+mn-cs"/>
              </a:rPr>
              <a:t>In the 1980s, a group of paleoanthropologists and geneticists began championing a hypothesis that modern humans emerged only once from Africa, roughly 50,000 years ago. Skeletons and tools discovered at archaeological sites clearly indicated that modern humans lived after that time in Europe, Asia and Australia.</a:t>
            </a:r>
          </a:p>
          <a:p>
            <a:endParaRPr lang="en-US" sz="1200" b="0" i="0" kern="1200" dirty="0" smtClean="0">
              <a:solidFill>
                <a:schemeClr val="tx1"/>
              </a:solidFill>
              <a:latin typeface="+mn-lt"/>
              <a:ea typeface="+mn-ea"/>
              <a:cs typeface="+mn-cs"/>
            </a:endParaRPr>
          </a:p>
          <a:p>
            <a:r>
              <a:rPr lang="en-US" sz="1200" b="0" i="0" kern="1200" dirty="0" smtClean="0">
                <a:solidFill>
                  <a:schemeClr val="tx1"/>
                </a:solidFill>
                <a:latin typeface="+mn-lt"/>
                <a:ea typeface="+mn-ea"/>
                <a:cs typeface="+mn-cs"/>
              </a:rPr>
              <a:t>Early studies of bits of DNA also supported this idea. All non-Africans are closely related to one another, geneticists found, and they all branch from a family tree rooted in Africa.</a:t>
            </a:r>
          </a:p>
          <a:p>
            <a:r>
              <a:rPr lang="en-US" sz="1200" b="0" i="0" kern="1200" dirty="0" smtClean="0">
                <a:solidFill>
                  <a:schemeClr val="tx1"/>
                </a:solidFill>
                <a:latin typeface="+mn-lt"/>
                <a:ea typeface="+mn-ea"/>
                <a:cs typeface="+mn-cs"/>
              </a:rPr>
              <a:t>Yet there are also clues that at least some modern humans may have departed Africa well before 50,000 years ago, perhaps part of an earlier wave of migration.</a:t>
            </a:r>
          </a:p>
          <a:p>
            <a:endParaRPr lang="en-US" sz="1200" b="0" i="0" kern="1200" dirty="0" smtClean="0">
              <a:solidFill>
                <a:schemeClr val="tx1"/>
              </a:solidFill>
              <a:latin typeface="+mn-lt"/>
              <a:ea typeface="+mn-ea"/>
              <a:cs typeface="+mn-cs"/>
            </a:endParaRPr>
          </a:p>
          <a:p>
            <a:r>
              <a:rPr lang="en-US" sz="1200" b="0" i="0" kern="1200" dirty="0" smtClean="0">
                <a:solidFill>
                  <a:schemeClr val="tx1"/>
                </a:solidFill>
                <a:latin typeface="+mn-lt"/>
                <a:ea typeface="+mn-ea"/>
                <a:cs typeface="+mn-cs"/>
              </a:rPr>
              <a:t>In Israel, for example, researchers found a few distinctively modern human skeletons that are between 120,000 and 90,000 years old. In Saudi Arabia and India, sophisticated tools date back as far as 100,000 years.</a:t>
            </a:r>
          </a:p>
          <a:p>
            <a:endParaRPr lang="en-US" sz="1200" b="0" i="0" kern="1200" dirty="0" smtClean="0">
              <a:solidFill>
                <a:schemeClr val="tx1"/>
              </a:solidFill>
              <a:latin typeface="+mn-lt"/>
              <a:ea typeface="+mn-ea"/>
              <a:cs typeface="+mn-cs"/>
            </a:endParaRPr>
          </a:p>
          <a:p>
            <a:r>
              <a:rPr lang="en-US" sz="1200" b="0" i="0" kern="1200" dirty="0" smtClean="0">
                <a:solidFill>
                  <a:schemeClr val="tx1"/>
                </a:solidFill>
                <a:latin typeface="+mn-lt"/>
                <a:ea typeface="+mn-ea"/>
                <a:cs typeface="+mn-cs"/>
              </a:rPr>
              <a:t>Last October, Chinese scientists reported finding teeth belonging to Homo sapiens that are at least 80,000 years old and </a:t>
            </a:r>
            <a:r>
              <a:rPr lang="en-US" sz="1200" b="0" i="0" u="sng" kern="1200" dirty="0" smtClean="0">
                <a:solidFill>
                  <a:schemeClr val="tx1"/>
                </a:solidFill>
                <a:latin typeface="+mn-lt"/>
                <a:ea typeface="+mn-ea"/>
                <a:cs typeface="+mn-cs"/>
                <a:hlinkClick r:id="rId5"/>
              </a:rPr>
              <a:t>perhaps as old as 120,000 years</a:t>
            </a:r>
            <a:r>
              <a:rPr lang="en-US" sz="1200" b="0" i="0" kern="1200" dirty="0" smtClean="0">
                <a:solidFill>
                  <a:schemeClr val="tx1"/>
                </a:solidFill>
                <a:latin typeface="+mn-lt"/>
                <a:ea typeface="+mn-ea"/>
                <a:cs typeface="+mn-cs"/>
              </a:rPr>
              <a:t>.</a:t>
            </a:r>
          </a:p>
          <a:p>
            <a:r>
              <a:rPr lang="en-US" sz="1200" b="0" i="0" kern="1200" dirty="0" smtClean="0">
                <a:solidFill>
                  <a:schemeClr val="tx1"/>
                </a:solidFill>
                <a:latin typeface="+mn-lt"/>
                <a:ea typeface="+mn-ea"/>
                <a:cs typeface="+mn-cs"/>
              </a:rPr>
              <a:t>In 2011, </a:t>
            </a:r>
            <a:r>
              <a:rPr lang="en-US" sz="1200" b="0" i="0" kern="1200" dirty="0" err="1" smtClean="0">
                <a:solidFill>
                  <a:schemeClr val="tx1"/>
                </a:solidFill>
                <a:latin typeface="+mn-lt"/>
                <a:ea typeface="+mn-ea"/>
                <a:cs typeface="+mn-cs"/>
              </a:rPr>
              <a:t>Eske</a:t>
            </a:r>
            <a:r>
              <a:rPr lang="en-US" sz="1200" b="0" i="0" kern="1200" dirty="0" smtClean="0">
                <a:solidFill>
                  <a:schemeClr val="tx1"/>
                </a:solidFill>
                <a:latin typeface="+mn-lt"/>
                <a:ea typeface="+mn-ea"/>
                <a:cs typeface="+mn-cs"/>
              </a:rPr>
              <a:t> </a:t>
            </a:r>
            <a:r>
              <a:rPr lang="en-US" sz="1200" b="0" i="0" kern="1200" dirty="0" err="1" smtClean="0">
                <a:solidFill>
                  <a:schemeClr val="tx1"/>
                </a:solidFill>
                <a:latin typeface="+mn-lt"/>
                <a:ea typeface="+mn-ea"/>
                <a:cs typeface="+mn-cs"/>
              </a:rPr>
              <a:t>Willerslev</a:t>
            </a:r>
            <a:r>
              <a:rPr lang="en-US" sz="1200" b="0" i="0" kern="1200" dirty="0" smtClean="0">
                <a:solidFill>
                  <a:schemeClr val="tx1"/>
                </a:solidFill>
                <a:latin typeface="+mn-lt"/>
                <a:ea typeface="+mn-ea"/>
                <a:cs typeface="+mn-cs"/>
              </a:rPr>
              <a:t>, a renowned geneticist at the University of Copenhagen, and his colleagues came across some puzzling clues to the expansion out of Africa by sequencing the genome of an Aboriginal Australian for the first time.</a:t>
            </a:r>
          </a:p>
          <a:p>
            <a:endParaRPr lang="en-US" sz="1200" b="0" i="0" kern="1200" dirty="0" smtClean="0">
              <a:solidFill>
                <a:schemeClr val="tx1"/>
              </a:solidFill>
              <a:latin typeface="+mn-lt"/>
              <a:ea typeface="+mn-ea"/>
              <a:cs typeface="+mn-cs"/>
            </a:endParaRPr>
          </a:p>
          <a:p>
            <a:r>
              <a:rPr lang="en-US" sz="1200" b="0" i="0" kern="1200" dirty="0" smtClean="0">
                <a:solidFill>
                  <a:schemeClr val="tx1"/>
                </a:solidFill>
                <a:latin typeface="+mn-lt"/>
                <a:ea typeface="+mn-ea"/>
                <a:cs typeface="+mn-cs"/>
              </a:rPr>
              <a:t>Dr. </a:t>
            </a:r>
            <a:r>
              <a:rPr lang="en-US" sz="1200" b="0" i="0" kern="1200" dirty="0" err="1" smtClean="0">
                <a:solidFill>
                  <a:schemeClr val="tx1"/>
                </a:solidFill>
                <a:latin typeface="+mn-lt"/>
                <a:ea typeface="+mn-ea"/>
                <a:cs typeface="+mn-cs"/>
              </a:rPr>
              <a:t>Willerslev</a:t>
            </a:r>
            <a:r>
              <a:rPr lang="en-US" sz="1200" b="0" i="0" kern="1200" dirty="0" smtClean="0">
                <a:solidFill>
                  <a:schemeClr val="tx1"/>
                </a:solidFill>
                <a:latin typeface="+mn-lt"/>
                <a:ea typeface="+mn-ea"/>
                <a:cs typeface="+mn-cs"/>
              </a:rPr>
              <a:t> and his colleagues reconstructed the genome from a century-old lock of hair kept in a museum. The DNA held a number of peculiar variants not found in Europeans or Asians, raising knotty questions about the origins of the people who first came to Australia and when they arrived.</a:t>
            </a:r>
          </a:p>
          <a:p>
            <a:r>
              <a:rPr lang="en-US" sz="1200" b="0" i="0" kern="1200" dirty="0" smtClean="0">
                <a:solidFill>
                  <a:schemeClr val="tx1"/>
                </a:solidFill>
                <a:latin typeface="+mn-lt"/>
                <a:ea typeface="+mn-ea"/>
                <a:cs typeface="+mn-cs"/>
              </a:rPr>
              <a:t>Intrigued, Dr. </a:t>
            </a:r>
            <a:r>
              <a:rPr lang="en-US" sz="1200" b="0" i="0" kern="1200" dirty="0" err="1" smtClean="0">
                <a:solidFill>
                  <a:schemeClr val="tx1"/>
                </a:solidFill>
                <a:latin typeface="+mn-lt"/>
                <a:ea typeface="+mn-ea"/>
                <a:cs typeface="+mn-cs"/>
              </a:rPr>
              <a:t>Willerslev</a:t>
            </a:r>
            <a:r>
              <a:rPr lang="en-US" sz="1200" b="0" i="0" kern="1200" dirty="0" smtClean="0">
                <a:solidFill>
                  <a:schemeClr val="tx1"/>
                </a:solidFill>
                <a:latin typeface="+mn-lt"/>
                <a:ea typeface="+mn-ea"/>
                <a:cs typeface="+mn-cs"/>
              </a:rPr>
              <a:t> decided to contact living Aboriginals to see if they would participate in a new genetic study. He joined David W. Lambert, a geneticist at Griffith University in Australia, who was already meeting with Aboriginal communities about participating in this kind of research.</a:t>
            </a:r>
          </a:p>
          <a:p>
            <a:r>
              <a:rPr lang="en-US" sz="1200" b="0" i="0" kern="1200" dirty="0" smtClean="0">
                <a:solidFill>
                  <a:schemeClr val="tx1"/>
                </a:solidFill>
                <a:latin typeface="+mn-lt"/>
                <a:ea typeface="+mn-ea"/>
                <a:cs typeface="+mn-cs"/>
              </a:rPr>
              <a:t>In collaboration with scientists at the University of Oxford, the researchers </a:t>
            </a:r>
            <a:r>
              <a:rPr lang="en-US" sz="1200" b="0" i="0" u="sng" kern="1200" dirty="0" smtClean="0">
                <a:solidFill>
                  <a:schemeClr val="tx1"/>
                </a:solidFill>
                <a:latin typeface="+mn-lt"/>
                <a:ea typeface="+mn-ea"/>
                <a:cs typeface="+mn-cs"/>
                <a:hlinkClick r:id="rId6"/>
              </a:rPr>
              <a:t>also obtained</a:t>
            </a:r>
            <a:r>
              <a:rPr lang="en-US" sz="1200" b="0" i="0" kern="1200" dirty="0" smtClean="0">
                <a:solidFill>
                  <a:schemeClr val="tx1"/>
                </a:solidFill>
                <a:latin typeface="+mn-lt"/>
                <a:ea typeface="+mn-ea"/>
                <a:cs typeface="+mn-cs"/>
              </a:rPr>
              <a:t> DNA from people in Papua New Guinea. All told, the team was able to sequence 83 genomes from Aboriginal Australians and 25 from people in Papua New Guinea, all with far greater accuracy than in Dr. </a:t>
            </a:r>
            <a:r>
              <a:rPr lang="en-US" sz="1200" b="0" i="0" kern="1200" dirty="0" err="1" smtClean="0">
                <a:solidFill>
                  <a:schemeClr val="tx1"/>
                </a:solidFill>
                <a:latin typeface="+mn-lt"/>
                <a:ea typeface="+mn-ea"/>
                <a:cs typeface="+mn-cs"/>
              </a:rPr>
              <a:t>Willerslev’s</a:t>
            </a:r>
            <a:r>
              <a:rPr lang="en-US" sz="1200" b="0" i="0" kern="1200" dirty="0" smtClean="0">
                <a:solidFill>
                  <a:schemeClr val="tx1"/>
                </a:solidFill>
                <a:latin typeface="+mn-lt"/>
                <a:ea typeface="+mn-ea"/>
                <a:cs typeface="+mn-cs"/>
              </a:rPr>
              <a:t> 2011 study.</a:t>
            </a:r>
          </a:p>
          <a:p>
            <a:endParaRPr lang="en-US" sz="1200" b="0" i="0" kern="1200" dirty="0" smtClean="0">
              <a:solidFill>
                <a:schemeClr val="tx1"/>
              </a:solidFill>
              <a:latin typeface="+mn-lt"/>
              <a:ea typeface="+mn-ea"/>
              <a:cs typeface="+mn-cs"/>
            </a:endParaRPr>
          </a:p>
          <a:p>
            <a:r>
              <a:rPr lang="en-US" sz="1200" b="0" i="0" kern="1200" dirty="0" smtClean="0">
                <a:solidFill>
                  <a:schemeClr val="tx1"/>
                </a:solidFill>
                <a:latin typeface="+mn-lt"/>
                <a:ea typeface="+mn-ea"/>
                <a:cs typeface="+mn-cs"/>
              </a:rPr>
              <a:t>Meanwhile, </a:t>
            </a:r>
            <a:r>
              <a:rPr lang="en-US" sz="1200" b="0" i="0" kern="1200" dirty="0" err="1" smtClean="0">
                <a:solidFill>
                  <a:schemeClr val="tx1"/>
                </a:solidFill>
                <a:latin typeface="+mn-lt"/>
                <a:ea typeface="+mn-ea"/>
                <a:cs typeface="+mn-cs"/>
              </a:rPr>
              <a:t>Mait</a:t>
            </a:r>
            <a:r>
              <a:rPr lang="en-US" sz="1200" b="0" i="0" kern="1200" dirty="0" smtClean="0">
                <a:solidFill>
                  <a:schemeClr val="tx1"/>
                </a:solidFill>
                <a:latin typeface="+mn-lt"/>
                <a:ea typeface="+mn-ea"/>
                <a:cs typeface="+mn-cs"/>
              </a:rPr>
              <a:t> </a:t>
            </a:r>
            <a:r>
              <a:rPr lang="en-US" sz="1200" b="0" i="0" kern="1200" dirty="0" err="1" smtClean="0">
                <a:solidFill>
                  <a:schemeClr val="tx1"/>
                </a:solidFill>
                <a:latin typeface="+mn-lt"/>
                <a:ea typeface="+mn-ea"/>
                <a:cs typeface="+mn-cs"/>
              </a:rPr>
              <a:t>Metspalu</a:t>
            </a:r>
            <a:r>
              <a:rPr lang="en-US" sz="1200" b="0" i="0" kern="1200" dirty="0" smtClean="0">
                <a:solidFill>
                  <a:schemeClr val="tx1"/>
                </a:solidFill>
                <a:latin typeface="+mn-lt"/>
                <a:ea typeface="+mn-ea"/>
                <a:cs typeface="+mn-cs"/>
              </a:rPr>
              <a:t> of the Estonian </a:t>
            </a:r>
            <a:r>
              <a:rPr lang="en-US" sz="1200" b="0" i="0" kern="1200" dirty="0" err="1" smtClean="0">
                <a:solidFill>
                  <a:schemeClr val="tx1"/>
                </a:solidFill>
                <a:latin typeface="+mn-lt"/>
                <a:ea typeface="+mn-ea"/>
                <a:cs typeface="+mn-cs"/>
              </a:rPr>
              <a:t>Biocentre</a:t>
            </a:r>
            <a:r>
              <a:rPr lang="en-US" sz="1200" b="0" i="0" kern="1200" dirty="0" smtClean="0">
                <a:solidFill>
                  <a:schemeClr val="tx1"/>
                </a:solidFill>
                <a:latin typeface="+mn-lt"/>
                <a:ea typeface="+mn-ea"/>
                <a:cs typeface="+mn-cs"/>
              </a:rPr>
              <a:t> was leading a team of 98 scientists on another genome-gathering project. They picked out 148 populations to sample, mostly in Europe and Asia, with a few genomes from Africa and Australia. They, too, sequenced 483 genomes at high resolution.</a:t>
            </a:r>
          </a:p>
          <a:p>
            <a:endParaRPr lang="en-US" sz="1200" b="0" i="0" kern="1200" dirty="0" smtClean="0">
              <a:solidFill>
                <a:schemeClr val="tx1"/>
              </a:solidFill>
              <a:latin typeface="+mn-lt"/>
              <a:ea typeface="+mn-ea"/>
              <a:cs typeface="+mn-cs"/>
            </a:endParaRPr>
          </a:p>
          <a:p>
            <a:r>
              <a:rPr lang="en-US" sz="1200" b="0" i="0" kern="1200" dirty="0" smtClean="0">
                <a:solidFill>
                  <a:schemeClr val="tx1"/>
                </a:solidFill>
                <a:latin typeface="+mn-lt"/>
                <a:ea typeface="+mn-ea"/>
                <a:cs typeface="+mn-cs"/>
              </a:rPr>
              <a:t>David Reich, a geneticist at Harvard Medical School, and his colleagues assembled a third database of genomes from all six inhabited continents. The </a:t>
            </a:r>
            <a:r>
              <a:rPr lang="en-US" sz="1200" b="0" i="0" u="sng" kern="1200" dirty="0" smtClean="0">
                <a:solidFill>
                  <a:schemeClr val="tx1"/>
                </a:solidFill>
                <a:latin typeface="+mn-lt"/>
                <a:ea typeface="+mn-ea"/>
                <a:cs typeface="+mn-cs"/>
                <a:hlinkClick r:id="rId7"/>
              </a:rPr>
              <a:t>Simons Genome Diversity Project</a:t>
            </a:r>
            <a:r>
              <a:rPr lang="en-US" sz="1200" b="0" i="0" kern="1200" dirty="0" smtClean="0">
                <a:solidFill>
                  <a:schemeClr val="tx1"/>
                </a:solidFill>
                <a:latin typeface="+mn-lt"/>
                <a:ea typeface="+mn-ea"/>
                <a:cs typeface="+mn-cs"/>
              </a:rPr>
              <a:t>, sponsored by the Simons Foundation and the National Science Foundation, contains 300 high-quality genomes from 142 populations.</a:t>
            </a:r>
          </a:p>
          <a:p>
            <a:endParaRPr lang="en-US" sz="1200" b="0" i="0" kern="1200" dirty="0" smtClean="0">
              <a:solidFill>
                <a:schemeClr val="tx1"/>
              </a:solidFill>
              <a:latin typeface="+mn-lt"/>
              <a:ea typeface="+mn-ea"/>
              <a:cs typeface="+mn-cs"/>
            </a:endParaRPr>
          </a:p>
          <a:p>
            <a:r>
              <a:rPr lang="en-US" sz="1200" b="0" i="0" kern="1200" dirty="0" smtClean="0">
                <a:solidFill>
                  <a:schemeClr val="tx1"/>
                </a:solidFill>
                <a:latin typeface="+mn-lt"/>
                <a:ea typeface="+mn-ea"/>
                <a:cs typeface="+mn-cs"/>
              </a:rPr>
              <a:t>Examining their data separately, all three groups came to the same conclusion: All non-Africans descend from a single migration of early humans from Africa. The estimates from the studies point to an exodus somewhere between 80,000 and 50,000 years.</a:t>
            </a:r>
          </a:p>
          <a:p>
            <a:r>
              <a:rPr lang="en-US" sz="1200" b="0" i="0" kern="1200" dirty="0" smtClean="0">
                <a:solidFill>
                  <a:schemeClr val="tx1"/>
                </a:solidFill>
                <a:latin typeface="+mn-lt"/>
                <a:ea typeface="+mn-ea"/>
                <a:cs typeface="+mn-cs"/>
              </a:rPr>
              <a:t>Despite earlier research, the teams led by Dr. </a:t>
            </a:r>
            <a:r>
              <a:rPr lang="en-US" sz="1200" b="0" i="0" kern="1200" dirty="0" err="1" smtClean="0">
                <a:solidFill>
                  <a:schemeClr val="tx1"/>
                </a:solidFill>
                <a:latin typeface="+mn-lt"/>
                <a:ea typeface="+mn-ea"/>
                <a:cs typeface="+mn-cs"/>
              </a:rPr>
              <a:t>Willerslev</a:t>
            </a:r>
            <a:r>
              <a:rPr lang="en-US" sz="1200" b="0" i="0" kern="1200" dirty="0" smtClean="0">
                <a:solidFill>
                  <a:schemeClr val="tx1"/>
                </a:solidFill>
                <a:latin typeface="+mn-lt"/>
                <a:ea typeface="+mn-ea"/>
                <a:cs typeface="+mn-cs"/>
              </a:rPr>
              <a:t> and Dr. Reich found no genetic evidence that there was an earlier migration giving rise to people in Australia and Papua New Guinea.</a:t>
            </a:r>
          </a:p>
          <a:p>
            <a:endParaRPr lang="en-US" sz="1200" b="0" i="0" kern="1200" dirty="0" smtClean="0">
              <a:solidFill>
                <a:schemeClr val="tx1"/>
              </a:solidFill>
              <a:latin typeface="+mn-lt"/>
              <a:ea typeface="+mn-ea"/>
              <a:cs typeface="+mn-cs"/>
            </a:endParaRPr>
          </a:p>
          <a:p>
            <a:r>
              <a:rPr lang="en-US" sz="1200" b="0" i="0" kern="1200" dirty="0" smtClean="0">
                <a:solidFill>
                  <a:schemeClr val="tx1"/>
                </a:solidFill>
                <a:latin typeface="+mn-lt"/>
                <a:ea typeface="+mn-ea"/>
                <a:cs typeface="+mn-cs"/>
              </a:rPr>
              <a:t>“The vast majority of their ancestry — if not all of it — is coming from the same out-of-Africa wave as Europeans and Asians,” said Dr. </a:t>
            </a:r>
            <a:r>
              <a:rPr lang="en-US" sz="1200" b="0" i="0" kern="1200" dirty="0" err="1" smtClean="0">
                <a:solidFill>
                  <a:schemeClr val="tx1"/>
                </a:solidFill>
                <a:latin typeface="+mn-lt"/>
                <a:ea typeface="+mn-ea"/>
                <a:cs typeface="+mn-cs"/>
              </a:rPr>
              <a:t>Willerslev</a:t>
            </a:r>
            <a:r>
              <a:rPr lang="en-US" sz="1200" b="0" i="0" kern="1200" dirty="0" smtClean="0">
                <a:solidFill>
                  <a:schemeClr val="tx1"/>
                </a:solidFill>
                <a:latin typeface="+mn-lt"/>
                <a:ea typeface="+mn-ea"/>
                <a:cs typeface="+mn-cs"/>
              </a:rPr>
              <a:t>.</a:t>
            </a:r>
          </a:p>
          <a:p>
            <a:r>
              <a:rPr lang="en-US" sz="1200" b="0" i="0" kern="1200" dirty="0" smtClean="0">
                <a:solidFill>
                  <a:schemeClr val="tx1"/>
                </a:solidFill>
                <a:latin typeface="+mn-lt"/>
                <a:ea typeface="+mn-ea"/>
                <a:cs typeface="+mn-cs"/>
              </a:rPr>
              <a:t>But on that question, Dr. </a:t>
            </a:r>
            <a:r>
              <a:rPr lang="en-US" sz="1200" b="0" i="0" kern="1200" dirty="0" err="1" smtClean="0">
                <a:solidFill>
                  <a:schemeClr val="tx1"/>
                </a:solidFill>
                <a:latin typeface="+mn-lt"/>
                <a:ea typeface="+mn-ea"/>
                <a:cs typeface="+mn-cs"/>
              </a:rPr>
              <a:t>Metspalu</a:t>
            </a:r>
            <a:r>
              <a:rPr lang="en-US" sz="1200" b="0" i="0" kern="1200" dirty="0" smtClean="0">
                <a:solidFill>
                  <a:schemeClr val="tx1"/>
                </a:solidFill>
                <a:latin typeface="+mn-lt"/>
                <a:ea typeface="+mn-ea"/>
                <a:cs typeface="+mn-cs"/>
              </a:rPr>
              <a:t> and his colleagues </a:t>
            </a:r>
            <a:r>
              <a:rPr lang="en-US" sz="1200" b="0" i="0" u="sng" kern="1200" dirty="0" smtClean="0">
                <a:solidFill>
                  <a:schemeClr val="tx1"/>
                </a:solidFill>
                <a:latin typeface="+mn-lt"/>
                <a:ea typeface="+mn-ea"/>
                <a:cs typeface="+mn-cs"/>
                <a:hlinkClick r:id="rId8"/>
              </a:rPr>
              <a:t>ended up with a somewhat different result</a:t>
            </a:r>
            <a:r>
              <a:rPr lang="en-US" sz="1200" b="0" i="0" kern="1200" dirty="0" smtClean="0">
                <a:solidFill>
                  <a:schemeClr val="tx1"/>
                </a:solidFill>
                <a:latin typeface="+mn-lt"/>
                <a:ea typeface="+mn-ea"/>
                <a:cs typeface="+mn-cs"/>
              </a:rPr>
              <a:t>.</a:t>
            </a:r>
          </a:p>
          <a:p>
            <a:r>
              <a:rPr lang="en-US" sz="1200" b="0" i="0" kern="1200" dirty="0" smtClean="0">
                <a:solidFill>
                  <a:schemeClr val="tx1"/>
                </a:solidFill>
                <a:latin typeface="+mn-lt"/>
                <a:ea typeface="+mn-ea"/>
                <a:cs typeface="+mn-cs"/>
              </a:rPr>
              <a:t>In Papua New Guinea, Dr. </a:t>
            </a:r>
            <a:r>
              <a:rPr lang="en-US" sz="1200" b="0" i="0" kern="1200" dirty="0" err="1" smtClean="0">
                <a:solidFill>
                  <a:schemeClr val="tx1"/>
                </a:solidFill>
                <a:latin typeface="+mn-lt"/>
                <a:ea typeface="+mn-ea"/>
                <a:cs typeface="+mn-cs"/>
              </a:rPr>
              <a:t>Metspalu</a:t>
            </a:r>
            <a:r>
              <a:rPr lang="en-US" sz="1200" b="0" i="0" kern="1200" dirty="0" smtClean="0">
                <a:solidFill>
                  <a:schemeClr val="tx1"/>
                </a:solidFill>
                <a:latin typeface="+mn-lt"/>
                <a:ea typeface="+mn-ea"/>
                <a:cs typeface="+mn-cs"/>
              </a:rPr>
              <a:t> and his colleagues found, 98 percent of each person’s DNA can be traced to that single migration from Africa. But the other 2 percent seemed to be much older.</a:t>
            </a:r>
          </a:p>
          <a:p>
            <a:endParaRPr lang="en-US" sz="1200" b="0" i="0" kern="1200" dirty="0" smtClean="0">
              <a:solidFill>
                <a:schemeClr val="tx1"/>
              </a:solidFill>
              <a:latin typeface="+mn-lt"/>
              <a:ea typeface="+mn-ea"/>
              <a:cs typeface="+mn-cs"/>
            </a:endParaRPr>
          </a:p>
          <a:p>
            <a:r>
              <a:rPr lang="en-US" sz="1200" b="0" i="0" kern="1200" dirty="0" smtClean="0">
                <a:solidFill>
                  <a:schemeClr val="tx1"/>
                </a:solidFill>
                <a:latin typeface="+mn-lt"/>
                <a:ea typeface="+mn-ea"/>
                <a:cs typeface="+mn-cs"/>
              </a:rPr>
              <a:t>Dr. </a:t>
            </a:r>
            <a:r>
              <a:rPr lang="en-US" sz="1200" b="0" i="0" kern="1200" dirty="0" err="1" smtClean="0">
                <a:solidFill>
                  <a:schemeClr val="tx1"/>
                </a:solidFill>
                <a:latin typeface="+mn-lt"/>
                <a:ea typeface="+mn-ea"/>
                <a:cs typeface="+mn-cs"/>
              </a:rPr>
              <a:t>Metspalu</a:t>
            </a:r>
            <a:r>
              <a:rPr lang="en-US" sz="1200" b="0" i="0" kern="1200" dirty="0" smtClean="0">
                <a:solidFill>
                  <a:schemeClr val="tx1"/>
                </a:solidFill>
                <a:latin typeface="+mn-lt"/>
                <a:ea typeface="+mn-ea"/>
                <a:cs typeface="+mn-cs"/>
              </a:rPr>
              <a:t> concluded that all people in Papua New Guinea carry a trace of DNA from an earlier wave of Africans who left the continent as long as 140,000 years ago, and then vanished.</a:t>
            </a:r>
          </a:p>
          <a:p>
            <a:endParaRPr lang="en-US" sz="1200" b="0" i="0" kern="1200" dirty="0" smtClean="0">
              <a:solidFill>
                <a:schemeClr val="tx1"/>
              </a:solidFill>
              <a:latin typeface="+mn-lt"/>
              <a:ea typeface="+mn-ea"/>
              <a:cs typeface="+mn-cs"/>
            </a:endParaRPr>
          </a:p>
          <a:p>
            <a:r>
              <a:rPr lang="en-US" sz="1200" b="0" i="0" kern="1200" dirty="0" smtClean="0">
                <a:solidFill>
                  <a:schemeClr val="tx1"/>
                </a:solidFill>
                <a:latin typeface="+mn-lt"/>
                <a:ea typeface="+mn-ea"/>
                <a:cs typeface="+mn-cs"/>
              </a:rPr>
              <a:t>If they did exist, these early human pioneers were able to survive for tens of thousands of years, said Luca </a:t>
            </a:r>
            <a:r>
              <a:rPr lang="en-US" sz="1200" b="0" i="0" kern="1200" dirty="0" err="1" smtClean="0">
                <a:solidFill>
                  <a:schemeClr val="tx1"/>
                </a:solidFill>
                <a:latin typeface="+mn-lt"/>
                <a:ea typeface="+mn-ea"/>
                <a:cs typeface="+mn-cs"/>
              </a:rPr>
              <a:t>Pagani</a:t>
            </a:r>
            <a:r>
              <a:rPr lang="en-US" sz="1200" b="0" i="0" kern="1200" dirty="0" smtClean="0">
                <a:solidFill>
                  <a:schemeClr val="tx1"/>
                </a:solidFill>
                <a:latin typeface="+mn-lt"/>
                <a:ea typeface="+mn-ea"/>
                <a:cs typeface="+mn-cs"/>
              </a:rPr>
              <a:t>, a co-author of Dr. </a:t>
            </a:r>
            <a:r>
              <a:rPr lang="en-US" sz="1200" b="0" i="0" kern="1200" dirty="0" err="1" smtClean="0">
                <a:solidFill>
                  <a:schemeClr val="tx1"/>
                </a:solidFill>
                <a:latin typeface="+mn-lt"/>
                <a:ea typeface="+mn-ea"/>
                <a:cs typeface="+mn-cs"/>
              </a:rPr>
              <a:t>Metspalu</a:t>
            </a:r>
            <a:r>
              <a:rPr lang="en-US" sz="1200" b="0" i="0" kern="1200" dirty="0" smtClean="0">
                <a:solidFill>
                  <a:schemeClr val="tx1"/>
                </a:solidFill>
                <a:latin typeface="+mn-lt"/>
                <a:ea typeface="+mn-ea"/>
                <a:cs typeface="+mn-cs"/>
              </a:rPr>
              <a:t> at the University of Cambridge and the Estonian </a:t>
            </a:r>
            <a:r>
              <a:rPr lang="en-US" sz="1200" b="0" i="0" kern="1200" dirty="0" err="1" smtClean="0">
                <a:solidFill>
                  <a:schemeClr val="tx1"/>
                </a:solidFill>
                <a:latin typeface="+mn-lt"/>
                <a:ea typeface="+mn-ea"/>
                <a:cs typeface="+mn-cs"/>
              </a:rPr>
              <a:t>Biocentre</a:t>
            </a:r>
            <a:r>
              <a:rPr lang="en-US" sz="1200" b="0" i="0" kern="1200" dirty="0" smtClean="0">
                <a:solidFill>
                  <a:schemeClr val="tx1"/>
                </a:solidFill>
                <a:latin typeface="+mn-lt"/>
                <a:ea typeface="+mn-ea"/>
                <a:cs typeface="+mn-cs"/>
              </a:rPr>
              <a:t>.</a:t>
            </a:r>
          </a:p>
          <a:p>
            <a:endParaRPr lang="en-US" sz="1200" b="0" i="0" kern="1200" dirty="0" smtClean="0">
              <a:solidFill>
                <a:schemeClr val="tx1"/>
              </a:solidFill>
              <a:latin typeface="+mn-lt"/>
              <a:ea typeface="+mn-ea"/>
              <a:cs typeface="+mn-cs"/>
            </a:endParaRPr>
          </a:p>
          <a:p>
            <a:r>
              <a:rPr lang="en-US" sz="1200" b="0" i="0" kern="1200" dirty="0" smtClean="0">
                <a:solidFill>
                  <a:schemeClr val="tx1"/>
                </a:solidFill>
                <a:latin typeface="+mn-lt"/>
                <a:ea typeface="+mn-ea"/>
                <a:cs typeface="+mn-cs"/>
              </a:rPr>
              <a:t>But when the last wave came out of Africa, descendants of the first wave disappeared. “They may have not been technologically advanced, living in small groups,” Dr. </a:t>
            </a:r>
            <a:r>
              <a:rPr lang="en-US" sz="1200" b="0" i="0" kern="1200" dirty="0" err="1" smtClean="0">
                <a:solidFill>
                  <a:schemeClr val="tx1"/>
                </a:solidFill>
                <a:latin typeface="+mn-lt"/>
                <a:ea typeface="+mn-ea"/>
                <a:cs typeface="+mn-cs"/>
              </a:rPr>
              <a:t>Pagani</a:t>
            </a:r>
            <a:r>
              <a:rPr lang="en-US" sz="1200" b="0" i="0" kern="1200" dirty="0" smtClean="0">
                <a:solidFill>
                  <a:schemeClr val="tx1"/>
                </a:solidFill>
                <a:latin typeface="+mn-lt"/>
                <a:ea typeface="+mn-ea"/>
                <a:cs typeface="+mn-cs"/>
              </a:rPr>
              <a:t> said. “Maybe it was easy for a major later wave that was more successful to wipe them out.”</a:t>
            </a:r>
          </a:p>
          <a:p>
            <a:endParaRPr lang="en-US" sz="1200" b="0" i="0" kern="1200" dirty="0" smtClean="0">
              <a:solidFill>
                <a:schemeClr val="tx1"/>
              </a:solidFill>
              <a:latin typeface="+mn-lt"/>
              <a:ea typeface="+mn-ea"/>
              <a:cs typeface="+mn-cs"/>
            </a:endParaRPr>
          </a:p>
          <a:p>
            <a:r>
              <a:rPr lang="en-US" sz="1200" b="0" i="0" kern="1200" dirty="0" smtClean="0">
                <a:solidFill>
                  <a:schemeClr val="tx1"/>
                </a:solidFill>
                <a:latin typeface="+mn-lt"/>
                <a:ea typeface="+mn-ea"/>
                <a:cs typeface="+mn-cs"/>
              </a:rPr>
              <a:t>The new research also suggests that the splintering of the human tree began earlier than experts had suspected.</a:t>
            </a:r>
          </a:p>
          <a:p>
            <a:endParaRPr lang="en-US" sz="1200" b="0" i="0" kern="1200" dirty="0" smtClean="0">
              <a:solidFill>
                <a:schemeClr val="tx1"/>
              </a:solidFill>
              <a:latin typeface="+mn-lt"/>
              <a:ea typeface="+mn-ea"/>
              <a:cs typeface="+mn-cs"/>
            </a:endParaRPr>
          </a:p>
          <a:p>
            <a:r>
              <a:rPr lang="en-US" sz="1200" b="0" i="0" kern="1200" dirty="0" smtClean="0">
                <a:solidFill>
                  <a:schemeClr val="tx1"/>
                </a:solidFill>
                <a:latin typeface="+mn-lt"/>
                <a:ea typeface="+mn-ea"/>
                <a:cs typeface="+mn-cs"/>
              </a:rPr>
              <a:t>Dr. Reich and his colleagues probed their data for the oldest evidence of human groups genetically separating from one another.</a:t>
            </a:r>
          </a:p>
          <a:p>
            <a:r>
              <a:rPr lang="en-US" sz="1200" b="0" i="0" u="sng" kern="1200" dirty="0" smtClean="0">
                <a:solidFill>
                  <a:schemeClr val="tx1"/>
                </a:solidFill>
                <a:latin typeface="+mn-lt"/>
                <a:ea typeface="+mn-ea"/>
                <a:cs typeface="+mn-cs"/>
                <a:hlinkClick r:id="rId9"/>
              </a:rPr>
              <a:t>They found</a:t>
            </a:r>
            <a:r>
              <a:rPr lang="en-US" sz="1200" b="0" i="0" kern="1200" dirty="0" smtClean="0">
                <a:solidFill>
                  <a:schemeClr val="tx1"/>
                </a:solidFill>
                <a:latin typeface="+mn-lt"/>
                <a:ea typeface="+mn-ea"/>
                <a:cs typeface="+mn-cs"/>
              </a:rPr>
              <a:t> that the ancestors of the </a:t>
            </a:r>
            <a:r>
              <a:rPr lang="en-US" sz="1200" b="0" i="0" kern="1200" dirty="0" err="1" smtClean="0">
                <a:solidFill>
                  <a:schemeClr val="tx1"/>
                </a:solidFill>
                <a:latin typeface="+mn-lt"/>
                <a:ea typeface="+mn-ea"/>
                <a:cs typeface="+mn-cs"/>
              </a:rPr>
              <a:t>KhoiSan</a:t>
            </a:r>
            <a:r>
              <a:rPr lang="en-US" sz="1200" b="0" i="0" kern="1200" dirty="0" smtClean="0">
                <a:solidFill>
                  <a:schemeClr val="tx1"/>
                </a:solidFill>
                <a:latin typeface="+mn-lt"/>
                <a:ea typeface="+mn-ea"/>
                <a:cs typeface="+mn-cs"/>
              </a:rPr>
              <a:t>, hunter-gatherers living today in southern Africa, began to split off from other living humans about 200,000 years ago and were fully isolated by 100,000 years ago. That finding hints that our ancestors already had evolved behaviors seen in living humans, such as language, 200,000 years ago.</a:t>
            </a:r>
          </a:p>
          <a:p>
            <a:endParaRPr lang="en-US" sz="1200" b="0" i="0" kern="1200" dirty="0" smtClean="0">
              <a:solidFill>
                <a:schemeClr val="tx1"/>
              </a:solidFill>
              <a:latin typeface="+mn-lt"/>
              <a:ea typeface="+mn-ea"/>
              <a:cs typeface="+mn-cs"/>
            </a:endParaRPr>
          </a:p>
          <a:p>
            <a:r>
              <a:rPr lang="en-US" sz="1200" b="0" i="0" kern="1200" dirty="0" smtClean="0">
                <a:solidFill>
                  <a:schemeClr val="tx1"/>
                </a:solidFill>
                <a:latin typeface="+mn-lt"/>
                <a:ea typeface="+mn-ea"/>
                <a:cs typeface="+mn-cs"/>
              </a:rPr>
              <a:t>Why leave Africa at all? Scientists have found some clues to that mystery, too.</a:t>
            </a:r>
          </a:p>
          <a:p>
            <a:endParaRPr lang="en-US" sz="1200" b="0" i="0" kern="1200" dirty="0" smtClean="0">
              <a:solidFill>
                <a:schemeClr val="tx1"/>
              </a:solidFill>
              <a:latin typeface="+mn-lt"/>
              <a:ea typeface="+mn-ea"/>
              <a:cs typeface="+mn-cs"/>
            </a:endParaRPr>
          </a:p>
          <a:p>
            <a:r>
              <a:rPr lang="en-US" sz="1200" b="0" i="0" kern="1200" dirty="0" smtClean="0">
                <a:solidFill>
                  <a:schemeClr val="tx1"/>
                </a:solidFill>
                <a:latin typeface="+mn-lt"/>
                <a:ea typeface="+mn-ea"/>
                <a:cs typeface="+mn-cs"/>
              </a:rPr>
              <a:t>In a fourth </a:t>
            </a:r>
            <a:r>
              <a:rPr lang="en-US" sz="1200" b="0" i="0" u="sng" kern="1200" dirty="0" smtClean="0">
                <a:solidFill>
                  <a:schemeClr val="tx1"/>
                </a:solidFill>
                <a:latin typeface="+mn-lt"/>
                <a:ea typeface="+mn-ea"/>
                <a:cs typeface="+mn-cs"/>
                <a:hlinkClick r:id="rId10"/>
              </a:rPr>
              <a:t>paper in Nature</a:t>
            </a:r>
            <a:r>
              <a:rPr lang="en-US" sz="1200" b="0" i="0" kern="1200" dirty="0" smtClean="0">
                <a:solidFill>
                  <a:schemeClr val="tx1"/>
                </a:solidFill>
                <a:latin typeface="+mn-lt"/>
                <a:ea typeface="+mn-ea"/>
                <a:cs typeface="+mn-cs"/>
              </a:rPr>
              <a:t>, researchers described a computer model of Earth’s recent climatic and ecological history. It shows that changing rainfall patterns periodically opened up corridors from Africa into Eurasia that humans may have followed in search of food.</a:t>
            </a:r>
          </a:p>
          <a:p>
            <a:endParaRPr lang="en-US" sz="1200" b="0" i="0" kern="1200" dirty="0" smtClean="0">
              <a:solidFill>
                <a:schemeClr val="tx1"/>
              </a:solidFill>
              <a:latin typeface="+mn-lt"/>
              <a:ea typeface="+mn-ea"/>
              <a:cs typeface="+mn-cs"/>
            </a:endParaRPr>
          </a:p>
          <a:p>
            <a:r>
              <a:rPr lang="en-US" sz="1200" b="0" i="1" kern="1200" dirty="0" smtClean="0">
                <a:solidFill>
                  <a:schemeClr val="tx1"/>
                </a:solidFill>
                <a:latin typeface="+mn-lt"/>
                <a:ea typeface="+mn-ea"/>
                <a:cs typeface="+mn-cs"/>
              </a:rPr>
              <a:t>Follow Carl Zimmer on Twitter </a:t>
            </a:r>
            <a:r>
              <a:rPr lang="en-US" sz="1200" b="0" i="1" u="sng" kern="1200" dirty="0" smtClean="0">
                <a:solidFill>
                  <a:schemeClr val="tx1"/>
                </a:solidFill>
                <a:latin typeface="+mn-lt"/>
                <a:ea typeface="+mn-ea"/>
                <a:cs typeface="+mn-cs"/>
                <a:hlinkClick r:id="rId11"/>
              </a:rPr>
              <a:t>@</a:t>
            </a:r>
            <a:r>
              <a:rPr lang="en-US" sz="1200" b="0" i="1" u="sng" kern="1200" dirty="0" err="1" smtClean="0">
                <a:solidFill>
                  <a:schemeClr val="tx1"/>
                </a:solidFill>
                <a:latin typeface="+mn-lt"/>
                <a:ea typeface="+mn-ea"/>
                <a:cs typeface="+mn-cs"/>
                <a:hlinkClick r:id="rId11"/>
              </a:rPr>
              <a:t>carlzimmer</a:t>
            </a:r>
            <a:endParaRPr lang="en-US" sz="1200" b="0" i="0" kern="1200" dirty="0" smtClean="0">
              <a:solidFill>
                <a:schemeClr val="tx1"/>
              </a:solidFill>
              <a:latin typeface="+mn-lt"/>
              <a:ea typeface="+mn-ea"/>
              <a:cs typeface="+mn-cs"/>
            </a:endParaRPr>
          </a:p>
          <a:p>
            <a:endParaRPr lang="en-US" sz="1200" b="0" i="0" kern="120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94669DBC-B889-4F6A-BFD1-FCE4EBC9242C}" type="slidenum">
              <a:rPr lang="en-US" smtClean="0"/>
              <a:pPr/>
              <a:t>41</a:t>
            </a:fld>
            <a:endParaRPr 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25000" lnSpcReduction="20000"/>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NYTimes</a:t>
            </a:r>
            <a:r>
              <a:rPr lang="en-US" baseline="0" dirty="0" smtClean="0"/>
              <a:t> Article </a:t>
            </a:r>
            <a:r>
              <a:rPr lang="en-US" sz="1200" b="1" i="1" kern="1200" dirty="0" smtClean="0">
                <a:solidFill>
                  <a:schemeClr val="tx1"/>
                </a:solidFill>
                <a:latin typeface="+mn-lt"/>
                <a:ea typeface="+mn-ea"/>
                <a:cs typeface="+mn-cs"/>
              </a:rPr>
              <a:t>A Single Migration From Africa Populated the World, Studies Find</a:t>
            </a:r>
          </a:p>
          <a:p>
            <a:r>
              <a:rPr lang="en-US" b="0" baseline="0" dirty="0" smtClean="0"/>
              <a:t>By </a:t>
            </a:r>
            <a:r>
              <a:rPr lang="en-US" sz="1200" b="0" i="0" kern="1200" dirty="0" smtClean="0">
                <a:solidFill>
                  <a:schemeClr val="tx1"/>
                </a:solidFill>
                <a:latin typeface="+mn-lt"/>
                <a:ea typeface="+mn-ea"/>
                <a:cs typeface="+mn-cs"/>
              </a:rPr>
              <a:t>Carl Zimmer	Sept.</a:t>
            </a:r>
            <a:r>
              <a:rPr lang="en-US" sz="1200" b="0" i="0" kern="1200" baseline="0" dirty="0" smtClean="0">
                <a:solidFill>
                  <a:schemeClr val="tx1"/>
                </a:solidFill>
                <a:latin typeface="+mn-lt"/>
                <a:ea typeface="+mn-ea"/>
                <a:cs typeface="+mn-cs"/>
              </a:rPr>
              <a:t> 21, 2016</a:t>
            </a:r>
            <a:endParaRPr lang="en-US" sz="1200" b="0" i="0" kern="1200" dirty="0" smtClean="0">
              <a:solidFill>
                <a:schemeClr val="tx1"/>
              </a:solidFill>
              <a:latin typeface="+mn-lt"/>
              <a:ea typeface="+mn-ea"/>
              <a:cs typeface="+mn-cs"/>
            </a:endParaRPr>
          </a:p>
          <a:p>
            <a:endParaRPr lang="en-US" baseline="0" dirty="0" smtClean="0"/>
          </a:p>
          <a:p>
            <a:r>
              <a:rPr lang="en-US" baseline="0" dirty="0" smtClean="0"/>
              <a:t>“</a:t>
            </a:r>
            <a:r>
              <a:rPr lang="en-US" sz="1200" b="0" i="0" kern="1200" dirty="0" smtClean="0">
                <a:solidFill>
                  <a:schemeClr val="tx1"/>
                </a:solidFill>
                <a:latin typeface="+mn-lt"/>
                <a:ea typeface="+mn-ea"/>
                <a:cs typeface="+mn-cs"/>
              </a:rPr>
              <a:t>Modern humans evolved in Africa roughly 200,000 years ago. But how did our species go on to populate the rest of the globe?</a:t>
            </a:r>
          </a:p>
          <a:p>
            <a:r>
              <a:rPr lang="en-US" sz="1200" b="0" i="0" kern="1200" dirty="0" smtClean="0">
                <a:solidFill>
                  <a:schemeClr val="tx1"/>
                </a:solidFill>
                <a:latin typeface="+mn-lt"/>
                <a:ea typeface="+mn-ea"/>
                <a:cs typeface="+mn-cs"/>
              </a:rPr>
              <a:t>The question, one of the biggest in studies of human evolution, has intrigued scientists for decades. In a series of extraordinary genetic analyses published on Wednesday, researchers believe they have found an answer.</a:t>
            </a:r>
          </a:p>
          <a:p>
            <a:endParaRPr lang="en-US" sz="1200" b="0" i="0" kern="1200" dirty="0" smtClean="0">
              <a:solidFill>
                <a:schemeClr val="tx1"/>
              </a:solidFill>
              <a:latin typeface="+mn-lt"/>
              <a:ea typeface="+mn-ea"/>
              <a:cs typeface="+mn-cs"/>
            </a:endParaRPr>
          </a:p>
          <a:p>
            <a:r>
              <a:rPr lang="en-US" sz="1200" b="0" i="0" kern="1200" dirty="0" smtClean="0">
                <a:solidFill>
                  <a:schemeClr val="tx1"/>
                </a:solidFill>
                <a:latin typeface="+mn-lt"/>
                <a:ea typeface="+mn-ea"/>
                <a:cs typeface="+mn-cs"/>
              </a:rPr>
              <a:t>In the journal Nature, three separate teams of geneticists survey DNA collected from cultures around the globe, many for the first time, and conclude that all non-Africans today trace their ancestry to a single population emerging from Africa between 50,000 and 80,000 years ago.</a:t>
            </a:r>
          </a:p>
          <a:p>
            <a:endParaRPr lang="en-US" sz="1200" b="0" i="0" kern="1200" dirty="0" smtClean="0">
              <a:solidFill>
                <a:schemeClr val="tx1"/>
              </a:solidFill>
              <a:latin typeface="+mn-lt"/>
              <a:ea typeface="+mn-ea"/>
              <a:cs typeface="+mn-cs"/>
            </a:endParaRPr>
          </a:p>
          <a:p>
            <a:r>
              <a:rPr lang="en-US" sz="1200" b="0" i="0" kern="1200" dirty="0" smtClean="0">
                <a:solidFill>
                  <a:schemeClr val="tx1"/>
                </a:solidFill>
                <a:latin typeface="+mn-lt"/>
                <a:ea typeface="+mn-ea"/>
                <a:cs typeface="+mn-cs"/>
              </a:rPr>
              <a:t>“I think all three studies are basically saying the same thing,” said </a:t>
            </a:r>
            <a:r>
              <a:rPr lang="en-US" sz="1200" b="0" i="0" u="sng" kern="1200" dirty="0" smtClean="0">
                <a:solidFill>
                  <a:schemeClr val="tx1"/>
                </a:solidFill>
                <a:latin typeface="+mn-lt"/>
                <a:ea typeface="+mn-ea"/>
                <a:cs typeface="+mn-cs"/>
                <a:hlinkClick r:id="rId3"/>
              </a:rPr>
              <a:t>Joshua M. </a:t>
            </a:r>
            <a:r>
              <a:rPr lang="en-US" sz="1200" b="0" i="0" u="sng" kern="1200" dirty="0" err="1" smtClean="0">
                <a:solidFill>
                  <a:schemeClr val="tx1"/>
                </a:solidFill>
                <a:latin typeface="+mn-lt"/>
                <a:ea typeface="+mn-ea"/>
                <a:cs typeface="+mn-cs"/>
                <a:hlinkClick r:id="rId3"/>
              </a:rPr>
              <a:t>Akey</a:t>
            </a:r>
            <a:r>
              <a:rPr lang="en-US" sz="1200" b="0" i="0" kern="1200" dirty="0" smtClean="0">
                <a:solidFill>
                  <a:schemeClr val="tx1"/>
                </a:solidFill>
                <a:latin typeface="+mn-lt"/>
                <a:ea typeface="+mn-ea"/>
                <a:cs typeface="+mn-cs"/>
              </a:rPr>
              <a:t> of the University of Washington, who wrote </a:t>
            </a:r>
            <a:r>
              <a:rPr lang="en-US" sz="1200" b="0" i="0" u="sng" kern="1200" dirty="0" smtClean="0">
                <a:solidFill>
                  <a:schemeClr val="tx1"/>
                </a:solidFill>
                <a:latin typeface="+mn-lt"/>
                <a:ea typeface="+mn-ea"/>
                <a:cs typeface="+mn-cs"/>
                <a:hlinkClick r:id="rId4"/>
              </a:rPr>
              <a:t>a commentary</a:t>
            </a:r>
            <a:r>
              <a:rPr lang="en-US" sz="1200" b="0" i="0" kern="1200" dirty="0" smtClean="0">
                <a:solidFill>
                  <a:schemeClr val="tx1"/>
                </a:solidFill>
                <a:latin typeface="+mn-lt"/>
                <a:ea typeface="+mn-ea"/>
                <a:cs typeface="+mn-cs"/>
              </a:rPr>
              <a:t> accompanying the new work. “We know there were multiple dispersals out of Africa, but we can trace our ancestry back to a single one.”</a:t>
            </a:r>
          </a:p>
          <a:p>
            <a:endParaRPr lang="en-US" sz="1200" b="0" i="0" kern="1200" dirty="0" smtClean="0">
              <a:solidFill>
                <a:schemeClr val="tx1"/>
              </a:solidFill>
              <a:latin typeface="+mn-lt"/>
              <a:ea typeface="+mn-ea"/>
              <a:cs typeface="+mn-cs"/>
            </a:endParaRPr>
          </a:p>
          <a:p>
            <a:r>
              <a:rPr lang="en-US" sz="1200" b="0" i="0" kern="1200" dirty="0" smtClean="0">
                <a:solidFill>
                  <a:schemeClr val="tx1"/>
                </a:solidFill>
                <a:latin typeface="+mn-lt"/>
                <a:ea typeface="+mn-ea"/>
                <a:cs typeface="+mn-cs"/>
              </a:rPr>
              <a:t>The three teams sequenced the genomes of 787 people, obtaining highly detailed scans of each. The genomes were drawn from people in hundreds of indigenous populations: Basques, African pygmies, Mayans, Bedouins, </a:t>
            </a:r>
            <a:r>
              <a:rPr lang="en-US" sz="1200" b="0" i="0" kern="1200" dirty="0" err="1" smtClean="0">
                <a:solidFill>
                  <a:schemeClr val="tx1"/>
                </a:solidFill>
                <a:latin typeface="+mn-lt"/>
                <a:ea typeface="+mn-ea"/>
                <a:cs typeface="+mn-cs"/>
              </a:rPr>
              <a:t>Sherpas</a:t>
            </a:r>
            <a:r>
              <a:rPr lang="en-US" sz="1200" b="0" i="0" kern="1200" dirty="0" smtClean="0">
                <a:solidFill>
                  <a:schemeClr val="tx1"/>
                </a:solidFill>
                <a:latin typeface="+mn-lt"/>
                <a:ea typeface="+mn-ea"/>
                <a:cs typeface="+mn-cs"/>
              </a:rPr>
              <a:t> and Cree Indians, to name just a few.</a:t>
            </a:r>
          </a:p>
          <a:p>
            <a:endParaRPr lang="en-US" sz="1200" b="0" i="0" kern="1200" dirty="0" smtClean="0">
              <a:solidFill>
                <a:schemeClr val="tx1"/>
              </a:solidFill>
              <a:latin typeface="+mn-lt"/>
              <a:ea typeface="+mn-ea"/>
              <a:cs typeface="+mn-cs"/>
            </a:endParaRPr>
          </a:p>
          <a:p>
            <a:r>
              <a:rPr lang="en-US" sz="1200" b="0" i="0" kern="1200" dirty="0" smtClean="0">
                <a:solidFill>
                  <a:schemeClr val="tx1"/>
                </a:solidFill>
                <a:latin typeface="+mn-lt"/>
                <a:ea typeface="+mn-ea"/>
                <a:cs typeface="+mn-cs"/>
              </a:rPr>
              <a:t>The DNA of indigenous populations is essential to understanding human history, many geneticists believe. Yet until now scientists have sequenced entire genomes from very few people outside population centers like Europe and China.</a:t>
            </a:r>
          </a:p>
          <a:p>
            <a:endParaRPr lang="en-US" sz="1200" b="0" i="0" kern="1200" dirty="0" smtClean="0">
              <a:solidFill>
                <a:schemeClr val="tx1"/>
              </a:solidFill>
              <a:latin typeface="+mn-lt"/>
              <a:ea typeface="+mn-ea"/>
              <a:cs typeface="+mn-cs"/>
            </a:endParaRPr>
          </a:p>
          <a:p>
            <a:r>
              <a:rPr lang="en-US" sz="1200" b="0" i="0" kern="1200" dirty="0" smtClean="0">
                <a:solidFill>
                  <a:schemeClr val="tx1"/>
                </a:solidFill>
                <a:latin typeface="+mn-lt"/>
                <a:ea typeface="+mn-ea"/>
                <a:cs typeface="+mn-cs"/>
              </a:rPr>
              <a:t>The new data already are altering scientific understanding of what human DNA looks like, experts said, adding rich variations to our map of the genome.</a:t>
            </a:r>
          </a:p>
          <a:p>
            <a:endParaRPr lang="en-US" sz="1200" b="0" i="0" kern="1200" dirty="0" smtClean="0">
              <a:solidFill>
                <a:schemeClr val="tx1"/>
              </a:solidFill>
              <a:latin typeface="+mn-lt"/>
              <a:ea typeface="+mn-ea"/>
              <a:cs typeface="+mn-cs"/>
            </a:endParaRPr>
          </a:p>
          <a:p>
            <a:r>
              <a:rPr lang="en-US" sz="1200" b="0" i="0" kern="1200" dirty="0" smtClean="0">
                <a:solidFill>
                  <a:schemeClr val="tx1"/>
                </a:solidFill>
                <a:latin typeface="+mn-lt"/>
                <a:ea typeface="+mn-ea"/>
                <a:cs typeface="+mn-cs"/>
              </a:rPr>
              <a:t>Each team of researchers tackled different questions about our origins, such as how people spread across Africa and how others populated Australia. But all aimed to settle the controversial question of human expansion from Africa.</a:t>
            </a:r>
          </a:p>
          <a:p>
            <a:r>
              <a:rPr lang="en-US" sz="1200" b="0" i="0" kern="1200" dirty="0" smtClean="0">
                <a:solidFill>
                  <a:schemeClr val="tx1"/>
                </a:solidFill>
                <a:latin typeface="+mn-lt"/>
                <a:ea typeface="+mn-ea"/>
                <a:cs typeface="+mn-cs"/>
              </a:rPr>
              <a:t>In the 1980s, a group of paleoanthropologists and geneticists began championing a hypothesis that modern humans emerged only once from Africa, roughly 50,000 years ago. Skeletons and tools discovered at archaeological sites clearly indicated that modern humans lived after that time in Europe, Asia and Australia.</a:t>
            </a:r>
          </a:p>
          <a:p>
            <a:endParaRPr lang="en-US" sz="1200" b="0" i="0" kern="1200" dirty="0" smtClean="0">
              <a:solidFill>
                <a:schemeClr val="tx1"/>
              </a:solidFill>
              <a:latin typeface="+mn-lt"/>
              <a:ea typeface="+mn-ea"/>
              <a:cs typeface="+mn-cs"/>
            </a:endParaRPr>
          </a:p>
          <a:p>
            <a:r>
              <a:rPr lang="en-US" sz="1200" b="0" i="0" kern="1200" dirty="0" smtClean="0">
                <a:solidFill>
                  <a:schemeClr val="tx1"/>
                </a:solidFill>
                <a:latin typeface="+mn-lt"/>
                <a:ea typeface="+mn-ea"/>
                <a:cs typeface="+mn-cs"/>
              </a:rPr>
              <a:t>Early studies of bits of DNA also supported this idea. All non-Africans are closely related to one another, geneticists found, and they all branch from a family tree rooted in Africa.</a:t>
            </a:r>
          </a:p>
          <a:p>
            <a:r>
              <a:rPr lang="en-US" sz="1200" b="0" i="0" kern="1200" dirty="0" smtClean="0">
                <a:solidFill>
                  <a:schemeClr val="tx1"/>
                </a:solidFill>
                <a:latin typeface="+mn-lt"/>
                <a:ea typeface="+mn-ea"/>
                <a:cs typeface="+mn-cs"/>
              </a:rPr>
              <a:t>Yet there are also clues that at least some modern humans may have departed Africa well before 50,000 years ago, perhaps part of an earlier wave of migration.</a:t>
            </a:r>
          </a:p>
          <a:p>
            <a:endParaRPr lang="en-US" sz="1200" b="0" i="0" kern="1200" dirty="0" smtClean="0">
              <a:solidFill>
                <a:schemeClr val="tx1"/>
              </a:solidFill>
              <a:latin typeface="+mn-lt"/>
              <a:ea typeface="+mn-ea"/>
              <a:cs typeface="+mn-cs"/>
            </a:endParaRPr>
          </a:p>
          <a:p>
            <a:r>
              <a:rPr lang="en-US" sz="1200" b="0" i="0" kern="1200" dirty="0" smtClean="0">
                <a:solidFill>
                  <a:schemeClr val="tx1"/>
                </a:solidFill>
                <a:latin typeface="+mn-lt"/>
                <a:ea typeface="+mn-ea"/>
                <a:cs typeface="+mn-cs"/>
              </a:rPr>
              <a:t>In Israel, for example, researchers found a few distinctively modern human skeletons that are between 120,000 and 90,000 years old. In Saudi Arabia and India, sophisticated tools date back as far as 100,000 years.</a:t>
            </a:r>
          </a:p>
          <a:p>
            <a:endParaRPr lang="en-US" sz="1200" b="0" i="0" kern="1200" dirty="0" smtClean="0">
              <a:solidFill>
                <a:schemeClr val="tx1"/>
              </a:solidFill>
              <a:latin typeface="+mn-lt"/>
              <a:ea typeface="+mn-ea"/>
              <a:cs typeface="+mn-cs"/>
            </a:endParaRPr>
          </a:p>
          <a:p>
            <a:r>
              <a:rPr lang="en-US" sz="1200" b="0" i="0" kern="1200" dirty="0" smtClean="0">
                <a:solidFill>
                  <a:schemeClr val="tx1"/>
                </a:solidFill>
                <a:latin typeface="+mn-lt"/>
                <a:ea typeface="+mn-ea"/>
                <a:cs typeface="+mn-cs"/>
              </a:rPr>
              <a:t>Last October, Chinese scientists reported finding teeth belonging to Homo sapiens that are at least 80,000 years old and </a:t>
            </a:r>
            <a:r>
              <a:rPr lang="en-US" sz="1200" b="0" i="0" u="sng" kern="1200" dirty="0" smtClean="0">
                <a:solidFill>
                  <a:schemeClr val="tx1"/>
                </a:solidFill>
                <a:latin typeface="+mn-lt"/>
                <a:ea typeface="+mn-ea"/>
                <a:cs typeface="+mn-cs"/>
                <a:hlinkClick r:id="rId5"/>
              </a:rPr>
              <a:t>perhaps as old as 120,000 years</a:t>
            </a:r>
            <a:r>
              <a:rPr lang="en-US" sz="1200" b="0" i="0" kern="1200" dirty="0" smtClean="0">
                <a:solidFill>
                  <a:schemeClr val="tx1"/>
                </a:solidFill>
                <a:latin typeface="+mn-lt"/>
                <a:ea typeface="+mn-ea"/>
                <a:cs typeface="+mn-cs"/>
              </a:rPr>
              <a:t>.</a:t>
            </a:r>
          </a:p>
          <a:p>
            <a:r>
              <a:rPr lang="en-US" sz="1200" b="0" i="0" kern="1200" dirty="0" smtClean="0">
                <a:solidFill>
                  <a:schemeClr val="tx1"/>
                </a:solidFill>
                <a:latin typeface="+mn-lt"/>
                <a:ea typeface="+mn-ea"/>
                <a:cs typeface="+mn-cs"/>
              </a:rPr>
              <a:t>In 2011, </a:t>
            </a:r>
            <a:r>
              <a:rPr lang="en-US" sz="1200" b="0" i="0" kern="1200" dirty="0" err="1" smtClean="0">
                <a:solidFill>
                  <a:schemeClr val="tx1"/>
                </a:solidFill>
                <a:latin typeface="+mn-lt"/>
                <a:ea typeface="+mn-ea"/>
                <a:cs typeface="+mn-cs"/>
              </a:rPr>
              <a:t>Eske</a:t>
            </a:r>
            <a:r>
              <a:rPr lang="en-US" sz="1200" b="0" i="0" kern="1200" dirty="0" smtClean="0">
                <a:solidFill>
                  <a:schemeClr val="tx1"/>
                </a:solidFill>
                <a:latin typeface="+mn-lt"/>
                <a:ea typeface="+mn-ea"/>
                <a:cs typeface="+mn-cs"/>
              </a:rPr>
              <a:t> </a:t>
            </a:r>
            <a:r>
              <a:rPr lang="en-US" sz="1200" b="0" i="0" kern="1200" dirty="0" err="1" smtClean="0">
                <a:solidFill>
                  <a:schemeClr val="tx1"/>
                </a:solidFill>
                <a:latin typeface="+mn-lt"/>
                <a:ea typeface="+mn-ea"/>
                <a:cs typeface="+mn-cs"/>
              </a:rPr>
              <a:t>Willerslev</a:t>
            </a:r>
            <a:r>
              <a:rPr lang="en-US" sz="1200" b="0" i="0" kern="1200" dirty="0" smtClean="0">
                <a:solidFill>
                  <a:schemeClr val="tx1"/>
                </a:solidFill>
                <a:latin typeface="+mn-lt"/>
                <a:ea typeface="+mn-ea"/>
                <a:cs typeface="+mn-cs"/>
              </a:rPr>
              <a:t>, a renowned geneticist at the University of Copenhagen, and his colleagues came across some puzzling clues to the expansion out of Africa by sequencing the genome of an Aboriginal Australian for the first time.</a:t>
            </a:r>
          </a:p>
          <a:p>
            <a:endParaRPr lang="en-US" sz="1200" b="0" i="0" kern="1200" dirty="0" smtClean="0">
              <a:solidFill>
                <a:schemeClr val="tx1"/>
              </a:solidFill>
              <a:latin typeface="+mn-lt"/>
              <a:ea typeface="+mn-ea"/>
              <a:cs typeface="+mn-cs"/>
            </a:endParaRPr>
          </a:p>
          <a:p>
            <a:r>
              <a:rPr lang="en-US" sz="1200" b="0" i="0" kern="1200" dirty="0" smtClean="0">
                <a:solidFill>
                  <a:schemeClr val="tx1"/>
                </a:solidFill>
                <a:latin typeface="+mn-lt"/>
                <a:ea typeface="+mn-ea"/>
                <a:cs typeface="+mn-cs"/>
              </a:rPr>
              <a:t>Dr. </a:t>
            </a:r>
            <a:r>
              <a:rPr lang="en-US" sz="1200" b="0" i="0" kern="1200" dirty="0" err="1" smtClean="0">
                <a:solidFill>
                  <a:schemeClr val="tx1"/>
                </a:solidFill>
                <a:latin typeface="+mn-lt"/>
                <a:ea typeface="+mn-ea"/>
                <a:cs typeface="+mn-cs"/>
              </a:rPr>
              <a:t>Willerslev</a:t>
            </a:r>
            <a:r>
              <a:rPr lang="en-US" sz="1200" b="0" i="0" kern="1200" dirty="0" smtClean="0">
                <a:solidFill>
                  <a:schemeClr val="tx1"/>
                </a:solidFill>
                <a:latin typeface="+mn-lt"/>
                <a:ea typeface="+mn-ea"/>
                <a:cs typeface="+mn-cs"/>
              </a:rPr>
              <a:t> and his colleagues reconstructed the genome from a century-old lock of hair kept in a museum. The DNA held a number of peculiar variants not found in Europeans or Asians, raising knotty questions about the origins of the people who first came to Australia and when they arrived.</a:t>
            </a:r>
          </a:p>
          <a:p>
            <a:r>
              <a:rPr lang="en-US" sz="1200" b="0" i="0" kern="1200" dirty="0" smtClean="0">
                <a:solidFill>
                  <a:schemeClr val="tx1"/>
                </a:solidFill>
                <a:latin typeface="+mn-lt"/>
                <a:ea typeface="+mn-ea"/>
                <a:cs typeface="+mn-cs"/>
              </a:rPr>
              <a:t>Intrigued, Dr. </a:t>
            </a:r>
            <a:r>
              <a:rPr lang="en-US" sz="1200" b="0" i="0" kern="1200" dirty="0" err="1" smtClean="0">
                <a:solidFill>
                  <a:schemeClr val="tx1"/>
                </a:solidFill>
                <a:latin typeface="+mn-lt"/>
                <a:ea typeface="+mn-ea"/>
                <a:cs typeface="+mn-cs"/>
              </a:rPr>
              <a:t>Willerslev</a:t>
            </a:r>
            <a:r>
              <a:rPr lang="en-US" sz="1200" b="0" i="0" kern="1200" dirty="0" smtClean="0">
                <a:solidFill>
                  <a:schemeClr val="tx1"/>
                </a:solidFill>
                <a:latin typeface="+mn-lt"/>
                <a:ea typeface="+mn-ea"/>
                <a:cs typeface="+mn-cs"/>
              </a:rPr>
              <a:t> decided to contact living Aboriginals to see if they would participate in a new genetic study. He joined David W. Lambert, a geneticist at Griffith University in Australia, who was already meeting with Aboriginal communities about participating in this kind of research.</a:t>
            </a:r>
          </a:p>
          <a:p>
            <a:r>
              <a:rPr lang="en-US" sz="1200" b="0" i="0" kern="1200" dirty="0" smtClean="0">
                <a:solidFill>
                  <a:schemeClr val="tx1"/>
                </a:solidFill>
                <a:latin typeface="+mn-lt"/>
                <a:ea typeface="+mn-ea"/>
                <a:cs typeface="+mn-cs"/>
              </a:rPr>
              <a:t>In collaboration with scientists at the University of Oxford, the researchers </a:t>
            </a:r>
            <a:r>
              <a:rPr lang="en-US" sz="1200" b="0" i="0" u="sng" kern="1200" dirty="0" smtClean="0">
                <a:solidFill>
                  <a:schemeClr val="tx1"/>
                </a:solidFill>
                <a:latin typeface="+mn-lt"/>
                <a:ea typeface="+mn-ea"/>
                <a:cs typeface="+mn-cs"/>
                <a:hlinkClick r:id="rId6"/>
              </a:rPr>
              <a:t>also obtained</a:t>
            </a:r>
            <a:r>
              <a:rPr lang="en-US" sz="1200" b="0" i="0" kern="1200" dirty="0" smtClean="0">
                <a:solidFill>
                  <a:schemeClr val="tx1"/>
                </a:solidFill>
                <a:latin typeface="+mn-lt"/>
                <a:ea typeface="+mn-ea"/>
                <a:cs typeface="+mn-cs"/>
              </a:rPr>
              <a:t> DNA from people in Papua New Guinea. All told, the team was able to sequence 83 genomes from Aboriginal Australians and 25 from people in Papua New Guinea, all with far greater accuracy than in Dr. </a:t>
            </a:r>
            <a:r>
              <a:rPr lang="en-US" sz="1200" b="0" i="0" kern="1200" dirty="0" err="1" smtClean="0">
                <a:solidFill>
                  <a:schemeClr val="tx1"/>
                </a:solidFill>
                <a:latin typeface="+mn-lt"/>
                <a:ea typeface="+mn-ea"/>
                <a:cs typeface="+mn-cs"/>
              </a:rPr>
              <a:t>Willerslev’s</a:t>
            </a:r>
            <a:r>
              <a:rPr lang="en-US" sz="1200" b="0" i="0" kern="1200" dirty="0" smtClean="0">
                <a:solidFill>
                  <a:schemeClr val="tx1"/>
                </a:solidFill>
                <a:latin typeface="+mn-lt"/>
                <a:ea typeface="+mn-ea"/>
                <a:cs typeface="+mn-cs"/>
              </a:rPr>
              <a:t> 2011 study.</a:t>
            </a:r>
          </a:p>
          <a:p>
            <a:endParaRPr lang="en-US" sz="1200" b="0" i="0" kern="1200" dirty="0" smtClean="0">
              <a:solidFill>
                <a:schemeClr val="tx1"/>
              </a:solidFill>
              <a:latin typeface="+mn-lt"/>
              <a:ea typeface="+mn-ea"/>
              <a:cs typeface="+mn-cs"/>
            </a:endParaRPr>
          </a:p>
          <a:p>
            <a:r>
              <a:rPr lang="en-US" sz="1200" b="0" i="0" kern="1200" dirty="0" smtClean="0">
                <a:solidFill>
                  <a:schemeClr val="tx1"/>
                </a:solidFill>
                <a:latin typeface="+mn-lt"/>
                <a:ea typeface="+mn-ea"/>
                <a:cs typeface="+mn-cs"/>
              </a:rPr>
              <a:t>Meanwhile, </a:t>
            </a:r>
            <a:r>
              <a:rPr lang="en-US" sz="1200" b="0" i="0" kern="1200" dirty="0" err="1" smtClean="0">
                <a:solidFill>
                  <a:schemeClr val="tx1"/>
                </a:solidFill>
                <a:latin typeface="+mn-lt"/>
                <a:ea typeface="+mn-ea"/>
                <a:cs typeface="+mn-cs"/>
              </a:rPr>
              <a:t>Mait</a:t>
            </a:r>
            <a:r>
              <a:rPr lang="en-US" sz="1200" b="0" i="0" kern="1200" dirty="0" smtClean="0">
                <a:solidFill>
                  <a:schemeClr val="tx1"/>
                </a:solidFill>
                <a:latin typeface="+mn-lt"/>
                <a:ea typeface="+mn-ea"/>
                <a:cs typeface="+mn-cs"/>
              </a:rPr>
              <a:t> </a:t>
            </a:r>
            <a:r>
              <a:rPr lang="en-US" sz="1200" b="0" i="0" kern="1200" dirty="0" err="1" smtClean="0">
                <a:solidFill>
                  <a:schemeClr val="tx1"/>
                </a:solidFill>
                <a:latin typeface="+mn-lt"/>
                <a:ea typeface="+mn-ea"/>
                <a:cs typeface="+mn-cs"/>
              </a:rPr>
              <a:t>Metspalu</a:t>
            </a:r>
            <a:r>
              <a:rPr lang="en-US" sz="1200" b="0" i="0" kern="1200" dirty="0" smtClean="0">
                <a:solidFill>
                  <a:schemeClr val="tx1"/>
                </a:solidFill>
                <a:latin typeface="+mn-lt"/>
                <a:ea typeface="+mn-ea"/>
                <a:cs typeface="+mn-cs"/>
              </a:rPr>
              <a:t> of the Estonian </a:t>
            </a:r>
            <a:r>
              <a:rPr lang="en-US" sz="1200" b="0" i="0" kern="1200" dirty="0" err="1" smtClean="0">
                <a:solidFill>
                  <a:schemeClr val="tx1"/>
                </a:solidFill>
                <a:latin typeface="+mn-lt"/>
                <a:ea typeface="+mn-ea"/>
                <a:cs typeface="+mn-cs"/>
              </a:rPr>
              <a:t>Biocentre</a:t>
            </a:r>
            <a:r>
              <a:rPr lang="en-US" sz="1200" b="0" i="0" kern="1200" dirty="0" smtClean="0">
                <a:solidFill>
                  <a:schemeClr val="tx1"/>
                </a:solidFill>
                <a:latin typeface="+mn-lt"/>
                <a:ea typeface="+mn-ea"/>
                <a:cs typeface="+mn-cs"/>
              </a:rPr>
              <a:t> was leading a team of 98 scientists on another genome-gathering project. They picked out 148 populations to sample, mostly in Europe and Asia, with a few genomes from Africa and Australia. They, too, sequenced 483 genomes at high resolution.</a:t>
            </a:r>
          </a:p>
          <a:p>
            <a:endParaRPr lang="en-US" sz="1200" b="0" i="0" kern="1200" dirty="0" smtClean="0">
              <a:solidFill>
                <a:schemeClr val="tx1"/>
              </a:solidFill>
              <a:latin typeface="+mn-lt"/>
              <a:ea typeface="+mn-ea"/>
              <a:cs typeface="+mn-cs"/>
            </a:endParaRPr>
          </a:p>
          <a:p>
            <a:r>
              <a:rPr lang="en-US" sz="1200" b="0" i="0" kern="1200" dirty="0" smtClean="0">
                <a:solidFill>
                  <a:schemeClr val="tx1"/>
                </a:solidFill>
                <a:latin typeface="+mn-lt"/>
                <a:ea typeface="+mn-ea"/>
                <a:cs typeface="+mn-cs"/>
              </a:rPr>
              <a:t>David Reich, a geneticist at Harvard Medical School, and his colleagues assembled a third database of genomes from all six inhabited continents. The </a:t>
            </a:r>
            <a:r>
              <a:rPr lang="en-US" sz="1200" b="0" i="0" u="sng" kern="1200" dirty="0" smtClean="0">
                <a:solidFill>
                  <a:schemeClr val="tx1"/>
                </a:solidFill>
                <a:latin typeface="+mn-lt"/>
                <a:ea typeface="+mn-ea"/>
                <a:cs typeface="+mn-cs"/>
                <a:hlinkClick r:id="rId7"/>
              </a:rPr>
              <a:t>Simons Genome Diversity Project</a:t>
            </a:r>
            <a:r>
              <a:rPr lang="en-US" sz="1200" b="0" i="0" kern="1200" dirty="0" smtClean="0">
                <a:solidFill>
                  <a:schemeClr val="tx1"/>
                </a:solidFill>
                <a:latin typeface="+mn-lt"/>
                <a:ea typeface="+mn-ea"/>
                <a:cs typeface="+mn-cs"/>
              </a:rPr>
              <a:t>, sponsored by the Simons Foundation and the National Science Foundation, contains 300 high-quality genomes from 142 populations.</a:t>
            </a:r>
          </a:p>
          <a:p>
            <a:endParaRPr lang="en-US" sz="1200" b="0" i="0" kern="1200" dirty="0" smtClean="0">
              <a:solidFill>
                <a:schemeClr val="tx1"/>
              </a:solidFill>
              <a:latin typeface="+mn-lt"/>
              <a:ea typeface="+mn-ea"/>
              <a:cs typeface="+mn-cs"/>
            </a:endParaRPr>
          </a:p>
          <a:p>
            <a:r>
              <a:rPr lang="en-US" sz="1200" b="0" i="0" kern="1200" dirty="0" smtClean="0">
                <a:solidFill>
                  <a:schemeClr val="tx1"/>
                </a:solidFill>
                <a:latin typeface="+mn-lt"/>
                <a:ea typeface="+mn-ea"/>
                <a:cs typeface="+mn-cs"/>
              </a:rPr>
              <a:t>Examining their data separately, all three groups came to the same conclusion: All non-Africans descend from a single migration of early humans from Africa. The estimates from the studies point to an exodus somewhere between 80,000 and 50,000 years.</a:t>
            </a:r>
          </a:p>
          <a:p>
            <a:r>
              <a:rPr lang="en-US" sz="1200" b="0" i="0" kern="1200" dirty="0" smtClean="0">
                <a:solidFill>
                  <a:schemeClr val="tx1"/>
                </a:solidFill>
                <a:latin typeface="+mn-lt"/>
                <a:ea typeface="+mn-ea"/>
                <a:cs typeface="+mn-cs"/>
              </a:rPr>
              <a:t>Despite earlier research, the teams led by Dr. </a:t>
            </a:r>
            <a:r>
              <a:rPr lang="en-US" sz="1200" b="0" i="0" kern="1200" dirty="0" err="1" smtClean="0">
                <a:solidFill>
                  <a:schemeClr val="tx1"/>
                </a:solidFill>
                <a:latin typeface="+mn-lt"/>
                <a:ea typeface="+mn-ea"/>
                <a:cs typeface="+mn-cs"/>
              </a:rPr>
              <a:t>Willerslev</a:t>
            </a:r>
            <a:r>
              <a:rPr lang="en-US" sz="1200" b="0" i="0" kern="1200" dirty="0" smtClean="0">
                <a:solidFill>
                  <a:schemeClr val="tx1"/>
                </a:solidFill>
                <a:latin typeface="+mn-lt"/>
                <a:ea typeface="+mn-ea"/>
                <a:cs typeface="+mn-cs"/>
              </a:rPr>
              <a:t> and Dr. Reich found no genetic evidence that there was an earlier migration giving rise to people in Australia and Papua New Guinea.</a:t>
            </a:r>
          </a:p>
          <a:p>
            <a:endParaRPr lang="en-US" sz="1200" b="0" i="0" kern="1200" dirty="0" smtClean="0">
              <a:solidFill>
                <a:schemeClr val="tx1"/>
              </a:solidFill>
              <a:latin typeface="+mn-lt"/>
              <a:ea typeface="+mn-ea"/>
              <a:cs typeface="+mn-cs"/>
            </a:endParaRPr>
          </a:p>
          <a:p>
            <a:r>
              <a:rPr lang="en-US" sz="1200" b="0" i="0" kern="1200" dirty="0" smtClean="0">
                <a:solidFill>
                  <a:schemeClr val="tx1"/>
                </a:solidFill>
                <a:latin typeface="+mn-lt"/>
                <a:ea typeface="+mn-ea"/>
                <a:cs typeface="+mn-cs"/>
              </a:rPr>
              <a:t>“The vast majority of their ancestry — if not all of it — is coming from the same out-of-Africa wave as Europeans and Asians,” said Dr. </a:t>
            </a:r>
            <a:r>
              <a:rPr lang="en-US" sz="1200" b="0" i="0" kern="1200" dirty="0" err="1" smtClean="0">
                <a:solidFill>
                  <a:schemeClr val="tx1"/>
                </a:solidFill>
                <a:latin typeface="+mn-lt"/>
                <a:ea typeface="+mn-ea"/>
                <a:cs typeface="+mn-cs"/>
              </a:rPr>
              <a:t>Willerslev</a:t>
            </a:r>
            <a:r>
              <a:rPr lang="en-US" sz="1200" b="0" i="0" kern="1200" dirty="0" smtClean="0">
                <a:solidFill>
                  <a:schemeClr val="tx1"/>
                </a:solidFill>
                <a:latin typeface="+mn-lt"/>
                <a:ea typeface="+mn-ea"/>
                <a:cs typeface="+mn-cs"/>
              </a:rPr>
              <a:t>.</a:t>
            </a:r>
          </a:p>
          <a:p>
            <a:r>
              <a:rPr lang="en-US" sz="1200" b="0" i="0" kern="1200" dirty="0" smtClean="0">
                <a:solidFill>
                  <a:schemeClr val="tx1"/>
                </a:solidFill>
                <a:latin typeface="+mn-lt"/>
                <a:ea typeface="+mn-ea"/>
                <a:cs typeface="+mn-cs"/>
              </a:rPr>
              <a:t>But on that question, Dr. </a:t>
            </a:r>
            <a:r>
              <a:rPr lang="en-US" sz="1200" b="0" i="0" kern="1200" dirty="0" err="1" smtClean="0">
                <a:solidFill>
                  <a:schemeClr val="tx1"/>
                </a:solidFill>
                <a:latin typeface="+mn-lt"/>
                <a:ea typeface="+mn-ea"/>
                <a:cs typeface="+mn-cs"/>
              </a:rPr>
              <a:t>Metspalu</a:t>
            </a:r>
            <a:r>
              <a:rPr lang="en-US" sz="1200" b="0" i="0" kern="1200" dirty="0" smtClean="0">
                <a:solidFill>
                  <a:schemeClr val="tx1"/>
                </a:solidFill>
                <a:latin typeface="+mn-lt"/>
                <a:ea typeface="+mn-ea"/>
                <a:cs typeface="+mn-cs"/>
              </a:rPr>
              <a:t> and his colleagues </a:t>
            </a:r>
            <a:r>
              <a:rPr lang="en-US" sz="1200" b="0" i="0" u="sng" kern="1200" dirty="0" smtClean="0">
                <a:solidFill>
                  <a:schemeClr val="tx1"/>
                </a:solidFill>
                <a:latin typeface="+mn-lt"/>
                <a:ea typeface="+mn-ea"/>
                <a:cs typeface="+mn-cs"/>
                <a:hlinkClick r:id="rId8"/>
              </a:rPr>
              <a:t>ended up with a somewhat different result</a:t>
            </a:r>
            <a:r>
              <a:rPr lang="en-US" sz="1200" b="0" i="0" kern="1200" dirty="0" smtClean="0">
                <a:solidFill>
                  <a:schemeClr val="tx1"/>
                </a:solidFill>
                <a:latin typeface="+mn-lt"/>
                <a:ea typeface="+mn-ea"/>
                <a:cs typeface="+mn-cs"/>
              </a:rPr>
              <a:t>.</a:t>
            </a:r>
          </a:p>
          <a:p>
            <a:r>
              <a:rPr lang="en-US" sz="1200" b="0" i="0" kern="1200" dirty="0" smtClean="0">
                <a:solidFill>
                  <a:schemeClr val="tx1"/>
                </a:solidFill>
                <a:latin typeface="+mn-lt"/>
                <a:ea typeface="+mn-ea"/>
                <a:cs typeface="+mn-cs"/>
              </a:rPr>
              <a:t>In Papua New Guinea, Dr. </a:t>
            </a:r>
            <a:r>
              <a:rPr lang="en-US" sz="1200" b="0" i="0" kern="1200" dirty="0" err="1" smtClean="0">
                <a:solidFill>
                  <a:schemeClr val="tx1"/>
                </a:solidFill>
                <a:latin typeface="+mn-lt"/>
                <a:ea typeface="+mn-ea"/>
                <a:cs typeface="+mn-cs"/>
              </a:rPr>
              <a:t>Metspalu</a:t>
            </a:r>
            <a:r>
              <a:rPr lang="en-US" sz="1200" b="0" i="0" kern="1200" dirty="0" smtClean="0">
                <a:solidFill>
                  <a:schemeClr val="tx1"/>
                </a:solidFill>
                <a:latin typeface="+mn-lt"/>
                <a:ea typeface="+mn-ea"/>
                <a:cs typeface="+mn-cs"/>
              </a:rPr>
              <a:t> and his colleagues found, 98 percent of each person’s DNA can be traced to that single migration from Africa. But the other 2 percent seemed to be much older.</a:t>
            </a:r>
          </a:p>
          <a:p>
            <a:endParaRPr lang="en-US" sz="1200" b="0" i="0" kern="1200" dirty="0" smtClean="0">
              <a:solidFill>
                <a:schemeClr val="tx1"/>
              </a:solidFill>
              <a:latin typeface="+mn-lt"/>
              <a:ea typeface="+mn-ea"/>
              <a:cs typeface="+mn-cs"/>
            </a:endParaRPr>
          </a:p>
          <a:p>
            <a:r>
              <a:rPr lang="en-US" sz="1200" b="0" i="0" kern="1200" dirty="0" smtClean="0">
                <a:solidFill>
                  <a:schemeClr val="tx1"/>
                </a:solidFill>
                <a:latin typeface="+mn-lt"/>
                <a:ea typeface="+mn-ea"/>
                <a:cs typeface="+mn-cs"/>
              </a:rPr>
              <a:t>Dr. </a:t>
            </a:r>
            <a:r>
              <a:rPr lang="en-US" sz="1200" b="0" i="0" kern="1200" dirty="0" err="1" smtClean="0">
                <a:solidFill>
                  <a:schemeClr val="tx1"/>
                </a:solidFill>
                <a:latin typeface="+mn-lt"/>
                <a:ea typeface="+mn-ea"/>
                <a:cs typeface="+mn-cs"/>
              </a:rPr>
              <a:t>Metspalu</a:t>
            </a:r>
            <a:r>
              <a:rPr lang="en-US" sz="1200" b="0" i="0" kern="1200" dirty="0" smtClean="0">
                <a:solidFill>
                  <a:schemeClr val="tx1"/>
                </a:solidFill>
                <a:latin typeface="+mn-lt"/>
                <a:ea typeface="+mn-ea"/>
                <a:cs typeface="+mn-cs"/>
              </a:rPr>
              <a:t> concluded that all people in Papua New Guinea carry a trace of DNA from an earlier wave of Africans who left the continent as long as 140,000 years ago, and then vanished.</a:t>
            </a:r>
          </a:p>
          <a:p>
            <a:endParaRPr lang="en-US" sz="1200" b="0" i="0" kern="1200" dirty="0" smtClean="0">
              <a:solidFill>
                <a:schemeClr val="tx1"/>
              </a:solidFill>
              <a:latin typeface="+mn-lt"/>
              <a:ea typeface="+mn-ea"/>
              <a:cs typeface="+mn-cs"/>
            </a:endParaRPr>
          </a:p>
          <a:p>
            <a:r>
              <a:rPr lang="en-US" sz="1200" b="0" i="0" kern="1200" dirty="0" smtClean="0">
                <a:solidFill>
                  <a:schemeClr val="tx1"/>
                </a:solidFill>
                <a:latin typeface="+mn-lt"/>
                <a:ea typeface="+mn-ea"/>
                <a:cs typeface="+mn-cs"/>
              </a:rPr>
              <a:t>If they did exist, these early human pioneers were able to survive for tens of thousands of years, said Luca </a:t>
            </a:r>
            <a:r>
              <a:rPr lang="en-US" sz="1200" b="0" i="0" kern="1200" dirty="0" err="1" smtClean="0">
                <a:solidFill>
                  <a:schemeClr val="tx1"/>
                </a:solidFill>
                <a:latin typeface="+mn-lt"/>
                <a:ea typeface="+mn-ea"/>
                <a:cs typeface="+mn-cs"/>
              </a:rPr>
              <a:t>Pagani</a:t>
            </a:r>
            <a:r>
              <a:rPr lang="en-US" sz="1200" b="0" i="0" kern="1200" dirty="0" smtClean="0">
                <a:solidFill>
                  <a:schemeClr val="tx1"/>
                </a:solidFill>
                <a:latin typeface="+mn-lt"/>
                <a:ea typeface="+mn-ea"/>
                <a:cs typeface="+mn-cs"/>
              </a:rPr>
              <a:t>, a co-author of Dr. </a:t>
            </a:r>
            <a:r>
              <a:rPr lang="en-US" sz="1200" b="0" i="0" kern="1200" dirty="0" err="1" smtClean="0">
                <a:solidFill>
                  <a:schemeClr val="tx1"/>
                </a:solidFill>
                <a:latin typeface="+mn-lt"/>
                <a:ea typeface="+mn-ea"/>
                <a:cs typeface="+mn-cs"/>
              </a:rPr>
              <a:t>Metspalu</a:t>
            </a:r>
            <a:r>
              <a:rPr lang="en-US" sz="1200" b="0" i="0" kern="1200" dirty="0" smtClean="0">
                <a:solidFill>
                  <a:schemeClr val="tx1"/>
                </a:solidFill>
                <a:latin typeface="+mn-lt"/>
                <a:ea typeface="+mn-ea"/>
                <a:cs typeface="+mn-cs"/>
              </a:rPr>
              <a:t> at the University of Cambridge and the Estonian </a:t>
            </a:r>
            <a:r>
              <a:rPr lang="en-US" sz="1200" b="0" i="0" kern="1200" dirty="0" err="1" smtClean="0">
                <a:solidFill>
                  <a:schemeClr val="tx1"/>
                </a:solidFill>
                <a:latin typeface="+mn-lt"/>
                <a:ea typeface="+mn-ea"/>
                <a:cs typeface="+mn-cs"/>
              </a:rPr>
              <a:t>Biocentre</a:t>
            </a:r>
            <a:r>
              <a:rPr lang="en-US" sz="1200" b="0" i="0" kern="1200" dirty="0" smtClean="0">
                <a:solidFill>
                  <a:schemeClr val="tx1"/>
                </a:solidFill>
                <a:latin typeface="+mn-lt"/>
                <a:ea typeface="+mn-ea"/>
                <a:cs typeface="+mn-cs"/>
              </a:rPr>
              <a:t>.</a:t>
            </a:r>
          </a:p>
          <a:p>
            <a:endParaRPr lang="en-US" sz="1200" b="0" i="0" kern="1200" dirty="0" smtClean="0">
              <a:solidFill>
                <a:schemeClr val="tx1"/>
              </a:solidFill>
              <a:latin typeface="+mn-lt"/>
              <a:ea typeface="+mn-ea"/>
              <a:cs typeface="+mn-cs"/>
            </a:endParaRPr>
          </a:p>
          <a:p>
            <a:r>
              <a:rPr lang="en-US" sz="1200" b="0" i="0" kern="1200" dirty="0" smtClean="0">
                <a:solidFill>
                  <a:schemeClr val="tx1"/>
                </a:solidFill>
                <a:latin typeface="+mn-lt"/>
                <a:ea typeface="+mn-ea"/>
                <a:cs typeface="+mn-cs"/>
              </a:rPr>
              <a:t>But when the last wave came out of Africa, descendants of the first wave disappeared. “They may have not been technologically advanced, living in small groups,” Dr. </a:t>
            </a:r>
            <a:r>
              <a:rPr lang="en-US" sz="1200" b="0" i="0" kern="1200" dirty="0" err="1" smtClean="0">
                <a:solidFill>
                  <a:schemeClr val="tx1"/>
                </a:solidFill>
                <a:latin typeface="+mn-lt"/>
                <a:ea typeface="+mn-ea"/>
                <a:cs typeface="+mn-cs"/>
              </a:rPr>
              <a:t>Pagani</a:t>
            </a:r>
            <a:r>
              <a:rPr lang="en-US" sz="1200" b="0" i="0" kern="1200" dirty="0" smtClean="0">
                <a:solidFill>
                  <a:schemeClr val="tx1"/>
                </a:solidFill>
                <a:latin typeface="+mn-lt"/>
                <a:ea typeface="+mn-ea"/>
                <a:cs typeface="+mn-cs"/>
              </a:rPr>
              <a:t> said. “Maybe it was easy for a major later wave that was more successful to wipe them out.”</a:t>
            </a:r>
          </a:p>
          <a:p>
            <a:endParaRPr lang="en-US" sz="1200" b="0" i="0" kern="1200" dirty="0" smtClean="0">
              <a:solidFill>
                <a:schemeClr val="tx1"/>
              </a:solidFill>
              <a:latin typeface="+mn-lt"/>
              <a:ea typeface="+mn-ea"/>
              <a:cs typeface="+mn-cs"/>
            </a:endParaRPr>
          </a:p>
          <a:p>
            <a:r>
              <a:rPr lang="en-US" sz="1200" b="0" i="0" kern="1200" dirty="0" smtClean="0">
                <a:solidFill>
                  <a:schemeClr val="tx1"/>
                </a:solidFill>
                <a:latin typeface="+mn-lt"/>
                <a:ea typeface="+mn-ea"/>
                <a:cs typeface="+mn-cs"/>
              </a:rPr>
              <a:t>The new research also suggests that the splintering of the human tree began earlier than experts had suspected.</a:t>
            </a:r>
          </a:p>
          <a:p>
            <a:endParaRPr lang="en-US" sz="1200" b="0" i="0" kern="1200" dirty="0" smtClean="0">
              <a:solidFill>
                <a:schemeClr val="tx1"/>
              </a:solidFill>
              <a:latin typeface="+mn-lt"/>
              <a:ea typeface="+mn-ea"/>
              <a:cs typeface="+mn-cs"/>
            </a:endParaRPr>
          </a:p>
          <a:p>
            <a:r>
              <a:rPr lang="en-US" sz="1200" b="0" i="0" kern="1200" dirty="0" smtClean="0">
                <a:solidFill>
                  <a:schemeClr val="tx1"/>
                </a:solidFill>
                <a:latin typeface="+mn-lt"/>
                <a:ea typeface="+mn-ea"/>
                <a:cs typeface="+mn-cs"/>
              </a:rPr>
              <a:t>Dr. Reich and his colleagues probed their data for the oldest evidence of human groups genetically separating from one another.</a:t>
            </a:r>
          </a:p>
          <a:p>
            <a:r>
              <a:rPr lang="en-US" sz="1200" b="0" i="0" u="sng" kern="1200" dirty="0" smtClean="0">
                <a:solidFill>
                  <a:schemeClr val="tx1"/>
                </a:solidFill>
                <a:latin typeface="+mn-lt"/>
                <a:ea typeface="+mn-ea"/>
                <a:cs typeface="+mn-cs"/>
                <a:hlinkClick r:id="rId9"/>
              </a:rPr>
              <a:t>They found</a:t>
            </a:r>
            <a:r>
              <a:rPr lang="en-US" sz="1200" b="0" i="0" kern="1200" dirty="0" smtClean="0">
                <a:solidFill>
                  <a:schemeClr val="tx1"/>
                </a:solidFill>
                <a:latin typeface="+mn-lt"/>
                <a:ea typeface="+mn-ea"/>
                <a:cs typeface="+mn-cs"/>
              </a:rPr>
              <a:t> that the ancestors of the </a:t>
            </a:r>
            <a:r>
              <a:rPr lang="en-US" sz="1200" b="0" i="0" kern="1200" dirty="0" err="1" smtClean="0">
                <a:solidFill>
                  <a:schemeClr val="tx1"/>
                </a:solidFill>
                <a:latin typeface="+mn-lt"/>
                <a:ea typeface="+mn-ea"/>
                <a:cs typeface="+mn-cs"/>
              </a:rPr>
              <a:t>KhoiSan</a:t>
            </a:r>
            <a:r>
              <a:rPr lang="en-US" sz="1200" b="0" i="0" kern="1200" dirty="0" smtClean="0">
                <a:solidFill>
                  <a:schemeClr val="tx1"/>
                </a:solidFill>
                <a:latin typeface="+mn-lt"/>
                <a:ea typeface="+mn-ea"/>
                <a:cs typeface="+mn-cs"/>
              </a:rPr>
              <a:t>, hunter-gatherers living today in southern Africa, began to split off from other living humans about 200,000 years ago and were fully isolated by 100,000 years ago. That finding hints that our ancestors already had evolved behaviors seen in living humans, such as language, 200,000 years ago.</a:t>
            </a:r>
          </a:p>
          <a:p>
            <a:endParaRPr lang="en-US" sz="1200" b="0" i="0" kern="1200" dirty="0" smtClean="0">
              <a:solidFill>
                <a:schemeClr val="tx1"/>
              </a:solidFill>
              <a:latin typeface="+mn-lt"/>
              <a:ea typeface="+mn-ea"/>
              <a:cs typeface="+mn-cs"/>
            </a:endParaRPr>
          </a:p>
          <a:p>
            <a:r>
              <a:rPr lang="en-US" sz="1200" b="0" i="0" kern="1200" dirty="0" smtClean="0">
                <a:solidFill>
                  <a:schemeClr val="tx1"/>
                </a:solidFill>
                <a:latin typeface="+mn-lt"/>
                <a:ea typeface="+mn-ea"/>
                <a:cs typeface="+mn-cs"/>
              </a:rPr>
              <a:t>Why leave Africa at all? Scientists have found some clues to that mystery, too.</a:t>
            </a:r>
          </a:p>
          <a:p>
            <a:endParaRPr lang="en-US" sz="1200" b="0" i="0" kern="1200" dirty="0" smtClean="0">
              <a:solidFill>
                <a:schemeClr val="tx1"/>
              </a:solidFill>
              <a:latin typeface="+mn-lt"/>
              <a:ea typeface="+mn-ea"/>
              <a:cs typeface="+mn-cs"/>
            </a:endParaRPr>
          </a:p>
          <a:p>
            <a:r>
              <a:rPr lang="en-US" sz="1200" b="0" i="0" kern="1200" dirty="0" smtClean="0">
                <a:solidFill>
                  <a:schemeClr val="tx1"/>
                </a:solidFill>
                <a:latin typeface="+mn-lt"/>
                <a:ea typeface="+mn-ea"/>
                <a:cs typeface="+mn-cs"/>
              </a:rPr>
              <a:t>In a fourth </a:t>
            </a:r>
            <a:r>
              <a:rPr lang="en-US" sz="1200" b="0" i="0" u="sng" kern="1200" dirty="0" smtClean="0">
                <a:solidFill>
                  <a:schemeClr val="tx1"/>
                </a:solidFill>
                <a:latin typeface="+mn-lt"/>
                <a:ea typeface="+mn-ea"/>
                <a:cs typeface="+mn-cs"/>
                <a:hlinkClick r:id="rId10"/>
              </a:rPr>
              <a:t>paper in Nature</a:t>
            </a:r>
            <a:r>
              <a:rPr lang="en-US" sz="1200" b="0" i="0" kern="1200" dirty="0" smtClean="0">
                <a:solidFill>
                  <a:schemeClr val="tx1"/>
                </a:solidFill>
                <a:latin typeface="+mn-lt"/>
                <a:ea typeface="+mn-ea"/>
                <a:cs typeface="+mn-cs"/>
              </a:rPr>
              <a:t>, researchers described a computer model of Earth’s recent climatic and ecological history. It shows that changing rainfall patterns periodically opened up corridors from Africa into Eurasia that humans may have followed in search of food.</a:t>
            </a:r>
          </a:p>
          <a:p>
            <a:endParaRPr lang="en-US" sz="1200" b="0" i="0" kern="1200" dirty="0" smtClean="0">
              <a:solidFill>
                <a:schemeClr val="tx1"/>
              </a:solidFill>
              <a:latin typeface="+mn-lt"/>
              <a:ea typeface="+mn-ea"/>
              <a:cs typeface="+mn-cs"/>
            </a:endParaRPr>
          </a:p>
          <a:p>
            <a:r>
              <a:rPr lang="en-US" sz="1200" b="0" i="1" kern="1200" dirty="0" smtClean="0">
                <a:solidFill>
                  <a:schemeClr val="tx1"/>
                </a:solidFill>
                <a:latin typeface="+mn-lt"/>
                <a:ea typeface="+mn-ea"/>
                <a:cs typeface="+mn-cs"/>
              </a:rPr>
              <a:t>Follow Carl Zimmer on Twitter </a:t>
            </a:r>
            <a:r>
              <a:rPr lang="en-US" sz="1200" b="0" i="1" u="sng" kern="1200" dirty="0" smtClean="0">
                <a:solidFill>
                  <a:schemeClr val="tx1"/>
                </a:solidFill>
                <a:latin typeface="+mn-lt"/>
                <a:ea typeface="+mn-ea"/>
                <a:cs typeface="+mn-cs"/>
                <a:hlinkClick r:id="rId11"/>
              </a:rPr>
              <a:t>@</a:t>
            </a:r>
            <a:r>
              <a:rPr lang="en-US" sz="1200" b="0" i="1" u="sng" kern="1200" dirty="0" err="1" smtClean="0">
                <a:solidFill>
                  <a:schemeClr val="tx1"/>
                </a:solidFill>
                <a:latin typeface="+mn-lt"/>
                <a:ea typeface="+mn-ea"/>
                <a:cs typeface="+mn-cs"/>
                <a:hlinkClick r:id="rId11"/>
              </a:rPr>
              <a:t>carlzimmer</a:t>
            </a:r>
            <a:endParaRPr lang="en-US" sz="1200" b="0" i="0" kern="1200" dirty="0" smtClean="0">
              <a:solidFill>
                <a:schemeClr val="tx1"/>
              </a:solidFill>
              <a:latin typeface="+mn-lt"/>
              <a:ea typeface="+mn-ea"/>
              <a:cs typeface="+mn-cs"/>
            </a:endParaRPr>
          </a:p>
          <a:p>
            <a:endParaRPr lang="en-US" sz="1200" b="0" i="0" kern="120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94669DBC-B889-4F6A-BFD1-FCE4EBC9242C}" type="slidenum">
              <a:rPr lang="en-US" smtClean="0"/>
              <a:pPr/>
              <a:t>42</a:t>
            </a:fld>
            <a:endParaRPr 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25000" lnSpcReduction="20000"/>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NYTimes</a:t>
            </a:r>
            <a:r>
              <a:rPr lang="en-US" baseline="0" dirty="0" smtClean="0"/>
              <a:t> Article </a:t>
            </a:r>
            <a:r>
              <a:rPr lang="en-US" sz="1200" b="1" i="1" kern="1200" dirty="0" smtClean="0">
                <a:solidFill>
                  <a:schemeClr val="tx1"/>
                </a:solidFill>
                <a:latin typeface="+mn-lt"/>
                <a:ea typeface="+mn-ea"/>
                <a:cs typeface="+mn-cs"/>
              </a:rPr>
              <a:t>A Single Migration From Africa Populated the World, Studies Find</a:t>
            </a:r>
          </a:p>
          <a:p>
            <a:r>
              <a:rPr lang="en-US" b="0" baseline="0" dirty="0" smtClean="0"/>
              <a:t>By </a:t>
            </a:r>
            <a:r>
              <a:rPr lang="en-US" sz="1200" b="0" i="0" kern="1200" dirty="0" smtClean="0">
                <a:solidFill>
                  <a:schemeClr val="tx1"/>
                </a:solidFill>
                <a:latin typeface="+mn-lt"/>
                <a:ea typeface="+mn-ea"/>
                <a:cs typeface="+mn-cs"/>
              </a:rPr>
              <a:t>Carl Zimmer	Sept.</a:t>
            </a:r>
            <a:r>
              <a:rPr lang="en-US" sz="1200" b="0" i="0" kern="1200" baseline="0" dirty="0" smtClean="0">
                <a:solidFill>
                  <a:schemeClr val="tx1"/>
                </a:solidFill>
                <a:latin typeface="+mn-lt"/>
                <a:ea typeface="+mn-ea"/>
                <a:cs typeface="+mn-cs"/>
              </a:rPr>
              <a:t> 21, 2016</a:t>
            </a:r>
            <a:endParaRPr lang="en-US" sz="1200" b="0" i="0" kern="1200" dirty="0" smtClean="0">
              <a:solidFill>
                <a:schemeClr val="tx1"/>
              </a:solidFill>
              <a:latin typeface="+mn-lt"/>
              <a:ea typeface="+mn-ea"/>
              <a:cs typeface="+mn-cs"/>
            </a:endParaRPr>
          </a:p>
          <a:p>
            <a:endParaRPr lang="en-US" baseline="0" dirty="0" smtClean="0"/>
          </a:p>
          <a:p>
            <a:r>
              <a:rPr lang="en-US" baseline="0" dirty="0" smtClean="0"/>
              <a:t>“</a:t>
            </a:r>
            <a:r>
              <a:rPr lang="en-US" sz="1200" b="0" i="0" kern="1200" dirty="0" smtClean="0">
                <a:solidFill>
                  <a:schemeClr val="tx1"/>
                </a:solidFill>
                <a:latin typeface="+mn-lt"/>
                <a:ea typeface="+mn-ea"/>
                <a:cs typeface="+mn-cs"/>
              </a:rPr>
              <a:t>Modern humans evolved in Africa roughly 200,000 years ago. But how did our species go on to populate the rest of the globe?</a:t>
            </a:r>
          </a:p>
          <a:p>
            <a:r>
              <a:rPr lang="en-US" sz="1200" b="0" i="0" kern="1200" dirty="0" smtClean="0">
                <a:solidFill>
                  <a:schemeClr val="tx1"/>
                </a:solidFill>
                <a:latin typeface="+mn-lt"/>
                <a:ea typeface="+mn-ea"/>
                <a:cs typeface="+mn-cs"/>
              </a:rPr>
              <a:t>The question, one of the biggest in studies of human evolution, has intrigued scientists for decades. In a series of extraordinary genetic analyses published on Wednesday, researchers believe they have found an answer.</a:t>
            </a:r>
          </a:p>
          <a:p>
            <a:endParaRPr lang="en-US" sz="1200" b="0" i="0" kern="1200" dirty="0" smtClean="0">
              <a:solidFill>
                <a:schemeClr val="tx1"/>
              </a:solidFill>
              <a:latin typeface="+mn-lt"/>
              <a:ea typeface="+mn-ea"/>
              <a:cs typeface="+mn-cs"/>
            </a:endParaRPr>
          </a:p>
          <a:p>
            <a:r>
              <a:rPr lang="en-US" sz="1200" b="0" i="0" kern="1200" dirty="0" smtClean="0">
                <a:solidFill>
                  <a:schemeClr val="tx1"/>
                </a:solidFill>
                <a:latin typeface="+mn-lt"/>
                <a:ea typeface="+mn-ea"/>
                <a:cs typeface="+mn-cs"/>
              </a:rPr>
              <a:t>In the journal Nature, three separate teams of geneticists survey DNA collected from cultures around the globe, many for the first time, and conclude that all non-Africans today trace their ancestry to a single population emerging from Africa between 50,000 and 80,000 years ago.</a:t>
            </a:r>
          </a:p>
          <a:p>
            <a:endParaRPr lang="en-US" sz="1200" b="0" i="0" kern="1200" dirty="0" smtClean="0">
              <a:solidFill>
                <a:schemeClr val="tx1"/>
              </a:solidFill>
              <a:latin typeface="+mn-lt"/>
              <a:ea typeface="+mn-ea"/>
              <a:cs typeface="+mn-cs"/>
            </a:endParaRPr>
          </a:p>
          <a:p>
            <a:r>
              <a:rPr lang="en-US" sz="1200" b="0" i="0" kern="1200" dirty="0" smtClean="0">
                <a:solidFill>
                  <a:schemeClr val="tx1"/>
                </a:solidFill>
                <a:latin typeface="+mn-lt"/>
                <a:ea typeface="+mn-ea"/>
                <a:cs typeface="+mn-cs"/>
              </a:rPr>
              <a:t>“I think all three studies are basically saying the same thing,” said </a:t>
            </a:r>
            <a:r>
              <a:rPr lang="en-US" sz="1200" b="0" i="0" u="sng" kern="1200" dirty="0" smtClean="0">
                <a:solidFill>
                  <a:schemeClr val="tx1"/>
                </a:solidFill>
                <a:latin typeface="+mn-lt"/>
                <a:ea typeface="+mn-ea"/>
                <a:cs typeface="+mn-cs"/>
                <a:hlinkClick r:id="rId3"/>
              </a:rPr>
              <a:t>Joshua M. </a:t>
            </a:r>
            <a:r>
              <a:rPr lang="en-US" sz="1200" b="0" i="0" u="sng" kern="1200" dirty="0" err="1" smtClean="0">
                <a:solidFill>
                  <a:schemeClr val="tx1"/>
                </a:solidFill>
                <a:latin typeface="+mn-lt"/>
                <a:ea typeface="+mn-ea"/>
                <a:cs typeface="+mn-cs"/>
                <a:hlinkClick r:id="rId3"/>
              </a:rPr>
              <a:t>Akey</a:t>
            </a:r>
            <a:r>
              <a:rPr lang="en-US" sz="1200" b="0" i="0" kern="1200" dirty="0" smtClean="0">
                <a:solidFill>
                  <a:schemeClr val="tx1"/>
                </a:solidFill>
                <a:latin typeface="+mn-lt"/>
                <a:ea typeface="+mn-ea"/>
                <a:cs typeface="+mn-cs"/>
              </a:rPr>
              <a:t> of the University of Washington, who wrote </a:t>
            </a:r>
            <a:r>
              <a:rPr lang="en-US" sz="1200" b="0" i="0" u="sng" kern="1200" dirty="0" smtClean="0">
                <a:solidFill>
                  <a:schemeClr val="tx1"/>
                </a:solidFill>
                <a:latin typeface="+mn-lt"/>
                <a:ea typeface="+mn-ea"/>
                <a:cs typeface="+mn-cs"/>
                <a:hlinkClick r:id="rId4"/>
              </a:rPr>
              <a:t>a commentary</a:t>
            </a:r>
            <a:r>
              <a:rPr lang="en-US" sz="1200" b="0" i="0" kern="1200" dirty="0" smtClean="0">
                <a:solidFill>
                  <a:schemeClr val="tx1"/>
                </a:solidFill>
                <a:latin typeface="+mn-lt"/>
                <a:ea typeface="+mn-ea"/>
                <a:cs typeface="+mn-cs"/>
              </a:rPr>
              <a:t> accompanying the new work. “We know there were multiple dispersals out of Africa, but we can trace our ancestry back to a single one.”</a:t>
            </a:r>
          </a:p>
          <a:p>
            <a:endParaRPr lang="en-US" sz="1200" b="0" i="0" kern="1200" dirty="0" smtClean="0">
              <a:solidFill>
                <a:schemeClr val="tx1"/>
              </a:solidFill>
              <a:latin typeface="+mn-lt"/>
              <a:ea typeface="+mn-ea"/>
              <a:cs typeface="+mn-cs"/>
            </a:endParaRPr>
          </a:p>
          <a:p>
            <a:r>
              <a:rPr lang="en-US" sz="1200" b="0" i="0" kern="1200" dirty="0" smtClean="0">
                <a:solidFill>
                  <a:schemeClr val="tx1"/>
                </a:solidFill>
                <a:latin typeface="+mn-lt"/>
                <a:ea typeface="+mn-ea"/>
                <a:cs typeface="+mn-cs"/>
              </a:rPr>
              <a:t>The three teams sequenced the genomes of 787 people, obtaining highly detailed scans of each. The genomes were drawn from people in hundreds of indigenous populations: Basques, African pygmies, Mayans, Bedouins, </a:t>
            </a:r>
            <a:r>
              <a:rPr lang="en-US" sz="1200" b="0" i="0" kern="1200" dirty="0" err="1" smtClean="0">
                <a:solidFill>
                  <a:schemeClr val="tx1"/>
                </a:solidFill>
                <a:latin typeface="+mn-lt"/>
                <a:ea typeface="+mn-ea"/>
                <a:cs typeface="+mn-cs"/>
              </a:rPr>
              <a:t>Sherpas</a:t>
            </a:r>
            <a:r>
              <a:rPr lang="en-US" sz="1200" b="0" i="0" kern="1200" dirty="0" smtClean="0">
                <a:solidFill>
                  <a:schemeClr val="tx1"/>
                </a:solidFill>
                <a:latin typeface="+mn-lt"/>
                <a:ea typeface="+mn-ea"/>
                <a:cs typeface="+mn-cs"/>
              </a:rPr>
              <a:t> and Cree Indians, to name just a few.</a:t>
            </a:r>
          </a:p>
          <a:p>
            <a:endParaRPr lang="en-US" sz="1200" b="0" i="0" kern="1200" dirty="0" smtClean="0">
              <a:solidFill>
                <a:schemeClr val="tx1"/>
              </a:solidFill>
              <a:latin typeface="+mn-lt"/>
              <a:ea typeface="+mn-ea"/>
              <a:cs typeface="+mn-cs"/>
            </a:endParaRPr>
          </a:p>
          <a:p>
            <a:r>
              <a:rPr lang="en-US" sz="1200" b="0" i="0" kern="1200" dirty="0" smtClean="0">
                <a:solidFill>
                  <a:schemeClr val="tx1"/>
                </a:solidFill>
                <a:latin typeface="+mn-lt"/>
                <a:ea typeface="+mn-ea"/>
                <a:cs typeface="+mn-cs"/>
              </a:rPr>
              <a:t>The DNA of indigenous populations is essential to understanding human history, many geneticists believe. Yet until now scientists have sequenced entire genomes from very few people outside population centers like Europe and China.</a:t>
            </a:r>
          </a:p>
          <a:p>
            <a:endParaRPr lang="en-US" sz="1200" b="0" i="0" kern="1200" dirty="0" smtClean="0">
              <a:solidFill>
                <a:schemeClr val="tx1"/>
              </a:solidFill>
              <a:latin typeface="+mn-lt"/>
              <a:ea typeface="+mn-ea"/>
              <a:cs typeface="+mn-cs"/>
            </a:endParaRPr>
          </a:p>
          <a:p>
            <a:r>
              <a:rPr lang="en-US" sz="1200" b="0" i="0" kern="1200" dirty="0" smtClean="0">
                <a:solidFill>
                  <a:schemeClr val="tx1"/>
                </a:solidFill>
                <a:latin typeface="+mn-lt"/>
                <a:ea typeface="+mn-ea"/>
                <a:cs typeface="+mn-cs"/>
              </a:rPr>
              <a:t>The new data already are altering scientific understanding of what human DNA looks like, experts said, adding rich variations to our map of the genome.</a:t>
            </a:r>
          </a:p>
          <a:p>
            <a:endParaRPr lang="en-US" sz="1200" b="0" i="0" kern="1200" dirty="0" smtClean="0">
              <a:solidFill>
                <a:schemeClr val="tx1"/>
              </a:solidFill>
              <a:latin typeface="+mn-lt"/>
              <a:ea typeface="+mn-ea"/>
              <a:cs typeface="+mn-cs"/>
            </a:endParaRPr>
          </a:p>
          <a:p>
            <a:r>
              <a:rPr lang="en-US" sz="1200" b="0" i="0" kern="1200" dirty="0" smtClean="0">
                <a:solidFill>
                  <a:schemeClr val="tx1"/>
                </a:solidFill>
                <a:latin typeface="+mn-lt"/>
                <a:ea typeface="+mn-ea"/>
                <a:cs typeface="+mn-cs"/>
              </a:rPr>
              <a:t>Each team of researchers tackled different questions about our origins, such as how people spread across Africa and how others populated Australia. But all aimed to settle the controversial question of human expansion from Africa.</a:t>
            </a:r>
          </a:p>
          <a:p>
            <a:r>
              <a:rPr lang="en-US" sz="1200" b="0" i="0" kern="1200" dirty="0" smtClean="0">
                <a:solidFill>
                  <a:schemeClr val="tx1"/>
                </a:solidFill>
                <a:latin typeface="+mn-lt"/>
                <a:ea typeface="+mn-ea"/>
                <a:cs typeface="+mn-cs"/>
              </a:rPr>
              <a:t>In the 1980s, a group of paleoanthropologists and geneticists began championing a hypothesis that modern humans emerged only once from Africa, roughly 50,000 years ago. Skeletons and tools discovered at archaeological sites clearly indicated that modern humans lived after that time in Europe, Asia and Australia.</a:t>
            </a:r>
          </a:p>
          <a:p>
            <a:endParaRPr lang="en-US" sz="1200" b="0" i="0" kern="1200" dirty="0" smtClean="0">
              <a:solidFill>
                <a:schemeClr val="tx1"/>
              </a:solidFill>
              <a:latin typeface="+mn-lt"/>
              <a:ea typeface="+mn-ea"/>
              <a:cs typeface="+mn-cs"/>
            </a:endParaRPr>
          </a:p>
          <a:p>
            <a:r>
              <a:rPr lang="en-US" sz="1200" b="0" i="0" kern="1200" dirty="0" smtClean="0">
                <a:solidFill>
                  <a:schemeClr val="tx1"/>
                </a:solidFill>
                <a:latin typeface="+mn-lt"/>
                <a:ea typeface="+mn-ea"/>
                <a:cs typeface="+mn-cs"/>
              </a:rPr>
              <a:t>Early studies of bits of DNA also supported this idea. All non-Africans are closely related to one another, geneticists found, and they all branch from a family tree rooted in Africa.</a:t>
            </a:r>
          </a:p>
          <a:p>
            <a:r>
              <a:rPr lang="en-US" sz="1200" b="0" i="0" kern="1200" dirty="0" smtClean="0">
                <a:solidFill>
                  <a:schemeClr val="tx1"/>
                </a:solidFill>
                <a:latin typeface="+mn-lt"/>
                <a:ea typeface="+mn-ea"/>
                <a:cs typeface="+mn-cs"/>
              </a:rPr>
              <a:t>Yet there are also clues that at least some modern humans may have departed Africa well before 50,000 years ago, perhaps part of an earlier wave of migration.</a:t>
            </a:r>
          </a:p>
          <a:p>
            <a:endParaRPr lang="en-US" sz="1200" b="0" i="0" kern="1200" dirty="0" smtClean="0">
              <a:solidFill>
                <a:schemeClr val="tx1"/>
              </a:solidFill>
              <a:latin typeface="+mn-lt"/>
              <a:ea typeface="+mn-ea"/>
              <a:cs typeface="+mn-cs"/>
            </a:endParaRPr>
          </a:p>
          <a:p>
            <a:r>
              <a:rPr lang="en-US" sz="1200" b="0" i="0" kern="1200" dirty="0" smtClean="0">
                <a:solidFill>
                  <a:schemeClr val="tx1"/>
                </a:solidFill>
                <a:latin typeface="+mn-lt"/>
                <a:ea typeface="+mn-ea"/>
                <a:cs typeface="+mn-cs"/>
              </a:rPr>
              <a:t>In Israel, for example, researchers found a few distinctively modern human skeletons that are between 120,000 and 90,000 years old. In Saudi Arabia and India, sophisticated tools date back as far as 100,000 years.</a:t>
            </a:r>
          </a:p>
          <a:p>
            <a:endParaRPr lang="en-US" sz="1200" b="0" i="0" kern="1200" dirty="0" smtClean="0">
              <a:solidFill>
                <a:schemeClr val="tx1"/>
              </a:solidFill>
              <a:latin typeface="+mn-lt"/>
              <a:ea typeface="+mn-ea"/>
              <a:cs typeface="+mn-cs"/>
            </a:endParaRPr>
          </a:p>
          <a:p>
            <a:r>
              <a:rPr lang="en-US" sz="1200" b="0" i="0" kern="1200" dirty="0" smtClean="0">
                <a:solidFill>
                  <a:schemeClr val="tx1"/>
                </a:solidFill>
                <a:latin typeface="+mn-lt"/>
                <a:ea typeface="+mn-ea"/>
                <a:cs typeface="+mn-cs"/>
              </a:rPr>
              <a:t>Last October, Chinese scientists reported finding teeth belonging to Homo sapiens that are at least 80,000 years old and </a:t>
            </a:r>
            <a:r>
              <a:rPr lang="en-US" sz="1200" b="0" i="0" u="sng" kern="1200" dirty="0" smtClean="0">
                <a:solidFill>
                  <a:schemeClr val="tx1"/>
                </a:solidFill>
                <a:latin typeface="+mn-lt"/>
                <a:ea typeface="+mn-ea"/>
                <a:cs typeface="+mn-cs"/>
                <a:hlinkClick r:id="rId5"/>
              </a:rPr>
              <a:t>perhaps as old as 120,000 years</a:t>
            </a:r>
            <a:r>
              <a:rPr lang="en-US" sz="1200" b="0" i="0" kern="1200" dirty="0" smtClean="0">
                <a:solidFill>
                  <a:schemeClr val="tx1"/>
                </a:solidFill>
                <a:latin typeface="+mn-lt"/>
                <a:ea typeface="+mn-ea"/>
                <a:cs typeface="+mn-cs"/>
              </a:rPr>
              <a:t>.</a:t>
            </a:r>
          </a:p>
          <a:p>
            <a:r>
              <a:rPr lang="en-US" sz="1200" b="0" i="0" kern="1200" dirty="0" smtClean="0">
                <a:solidFill>
                  <a:schemeClr val="tx1"/>
                </a:solidFill>
                <a:latin typeface="+mn-lt"/>
                <a:ea typeface="+mn-ea"/>
                <a:cs typeface="+mn-cs"/>
              </a:rPr>
              <a:t>In 2011, </a:t>
            </a:r>
            <a:r>
              <a:rPr lang="en-US" sz="1200" b="0" i="0" kern="1200" dirty="0" err="1" smtClean="0">
                <a:solidFill>
                  <a:schemeClr val="tx1"/>
                </a:solidFill>
                <a:latin typeface="+mn-lt"/>
                <a:ea typeface="+mn-ea"/>
                <a:cs typeface="+mn-cs"/>
              </a:rPr>
              <a:t>Eske</a:t>
            </a:r>
            <a:r>
              <a:rPr lang="en-US" sz="1200" b="0" i="0" kern="1200" dirty="0" smtClean="0">
                <a:solidFill>
                  <a:schemeClr val="tx1"/>
                </a:solidFill>
                <a:latin typeface="+mn-lt"/>
                <a:ea typeface="+mn-ea"/>
                <a:cs typeface="+mn-cs"/>
              </a:rPr>
              <a:t> </a:t>
            </a:r>
            <a:r>
              <a:rPr lang="en-US" sz="1200" b="0" i="0" kern="1200" dirty="0" err="1" smtClean="0">
                <a:solidFill>
                  <a:schemeClr val="tx1"/>
                </a:solidFill>
                <a:latin typeface="+mn-lt"/>
                <a:ea typeface="+mn-ea"/>
                <a:cs typeface="+mn-cs"/>
              </a:rPr>
              <a:t>Willerslev</a:t>
            </a:r>
            <a:r>
              <a:rPr lang="en-US" sz="1200" b="0" i="0" kern="1200" dirty="0" smtClean="0">
                <a:solidFill>
                  <a:schemeClr val="tx1"/>
                </a:solidFill>
                <a:latin typeface="+mn-lt"/>
                <a:ea typeface="+mn-ea"/>
                <a:cs typeface="+mn-cs"/>
              </a:rPr>
              <a:t>, a renowned geneticist at the University of Copenhagen, and his colleagues came across some puzzling clues to the expansion out of Africa by sequencing the genome of an Aboriginal Australian for the first time.</a:t>
            </a:r>
          </a:p>
          <a:p>
            <a:endParaRPr lang="en-US" sz="1200" b="0" i="0" kern="1200" dirty="0" smtClean="0">
              <a:solidFill>
                <a:schemeClr val="tx1"/>
              </a:solidFill>
              <a:latin typeface="+mn-lt"/>
              <a:ea typeface="+mn-ea"/>
              <a:cs typeface="+mn-cs"/>
            </a:endParaRPr>
          </a:p>
          <a:p>
            <a:r>
              <a:rPr lang="en-US" sz="1200" b="0" i="0" kern="1200" dirty="0" smtClean="0">
                <a:solidFill>
                  <a:schemeClr val="tx1"/>
                </a:solidFill>
                <a:latin typeface="+mn-lt"/>
                <a:ea typeface="+mn-ea"/>
                <a:cs typeface="+mn-cs"/>
              </a:rPr>
              <a:t>Dr. </a:t>
            </a:r>
            <a:r>
              <a:rPr lang="en-US" sz="1200" b="0" i="0" kern="1200" dirty="0" err="1" smtClean="0">
                <a:solidFill>
                  <a:schemeClr val="tx1"/>
                </a:solidFill>
                <a:latin typeface="+mn-lt"/>
                <a:ea typeface="+mn-ea"/>
                <a:cs typeface="+mn-cs"/>
              </a:rPr>
              <a:t>Willerslev</a:t>
            </a:r>
            <a:r>
              <a:rPr lang="en-US" sz="1200" b="0" i="0" kern="1200" dirty="0" smtClean="0">
                <a:solidFill>
                  <a:schemeClr val="tx1"/>
                </a:solidFill>
                <a:latin typeface="+mn-lt"/>
                <a:ea typeface="+mn-ea"/>
                <a:cs typeface="+mn-cs"/>
              </a:rPr>
              <a:t> and his colleagues reconstructed the genome from a century-old lock of hair kept in a museum. The DNA held a number of peculiar variants not found in Europeans or Asians, raising knotty questions about the origins of the people who first came to Australia and when they arrived.</a:t>
            </a:r>
          </a:p>
          <a:p>
            <a:r>
              <a:rPr lang="en-US" sz="1200" b="0" i="0" kern="1200" dirty="0" smtClean="0">
                <a:solidFill>
                  <a:schemeClr val="tx1"/>
                </a:solidFill>
                <a:latin typeface="+mn-lt"/>
                <a:ea typeface="+mn-ea"/>
                <a:cs typeface="+mn-cs"/>
              </a:rPr>
              <a:t>Intrigued, Dr. </a:t>
            </a:r>
            <a:r>
              <a:rPr lang="en-US" sz="1200" b="0" i="0" kern="1200" dirty="0" err="1" smtClean="0">
                <a:solidFill>
                  <a:schemeClr val="tx1"/>
                </a:solidFill>
                <a:latin typeface="+mn-lt"/>
                <a:ea typeface="+mn-ea"/>
                <a:cs typeface="+mn-cs"/>
              </a:rPr>
              <a:t>Willerslev</a:t>
            </a:r>
            <a:r>
              <a:rPr lang="en-US" sz="1200" b="0" i="0" kern="1200" dirty="0" smtClean="0">
                <a:solidFill>
                  <a:schemeClr val="tx1"/>
                </a:solidFill>
                <a:latin typeface="+mn-lt"/>
                <a:ea typeface="+mn-ea"/>
                <a:cs typeface="+mn-cs"/>
              </a:rPr>
              <a:t> decided to contact living Aboriginals to see if they would participate in a new genetic study. He joined David W. Lambert, a geneticist at Griffith University in Australia, who was already meeting with Aboriginal communities about participating in this kind of research.</a:t>
            </a:r>
          </a:p>
          <a:p>
            <a:r>
              <a:rPr lang="en-US" sz="1200" b="0" i="0" kern="1200" dirty="0" smtClean="0">
                <a:solidFill>
                  <a:schemeClr val="tx1"/>
                </a:solidFill>
                <a:latin typeface="+mn-lt"/>
                <a:ea typeface="+mn-ea"/>
                <a:cs typeface="+mn-cs"/>
              </a:rPr>
              <a:t>In collaboration with scientists at the University of Oxford, the researchers </a:t>
            </a:r>
            <a:r>
              <a:rPr lang="en-US" sz="1200" b="0" i="0" u="sng" kern="1200" dirty="0" smtClean="0">
                <a:solidFill>
                  <a:schemeClr val="tx1"/>
                </a:solidFill>
                <a:latin typeface="+mn-lt"/>
                <a:ea typeface="+mn-ea"/>
                <a:cs typeface="+mn-cs"/>
                <a:hlinkClick r:id="rId6"/>
              </a:rPr>
              <a:t>also obtained</a:t>
            </a:r>
            <a:r>
              <a:rPr lang="en-US" sz="1200" b="0" i="0" kern="1200" dirty="0" smtClean="0">
                <a:solidFill>
                  <a:schemeClr val="tx1"/>
                </a:solidFill>
                <a:latin typeface="+mn-lt"/>
                <a:ea typeface="+mn-ea"/>
                <a:cs typeface="+mn-cs"/>
              </a:rPr>
              <a:t> DNA from people in Papua New Guinea. All told, the team was able to sequence 83 genomes from Aboriginal Australians and 25 from people in Papua New Guinea, all with far greater accuracy than in Dr. </a:t>
            </a:r>
            <a:r>
              <a:rPr lang="en-US" sz="1200" b="0" i="0" kern="1200" dirty="0" err="1" smtClean="0">
                <a:solidFill>
                  <a:schemeClr val="tx1"/>
                </a:solidFill>
                <a:latin typeface="+mn-lt"/>
                <a:ea typeface="+mn-ea"/>
                <a:cs typeface="+mn-cs"/>
              </a:rPr>
              <a:t>Willerslev’s</a:t>
            </a:r>
            <a:r>
              <a:rPr lang="en-US" sz="1200" b="0" i="0" kern="1200" dirty="0" smtClean="0">
                <a:solidFill>
                  <a:schemeClr val="tx1"/>
                </a:solidFill>
                <a:latin typeface="+mn-lt"/>
                <a:ea typeface="+mn-ea"/>
                <a:cs typeface="+mn-cs"/>
              </a:rPr>
              <a:t> 2011 study.</a:t>
            </a:r>
          </a:p>
          <a:p>
            <a:endParaRPr lang="en-US" sz="1200" b="0" i="0" kern="1200" dirty="0" smtClean="0">
              <a:solidFill>
                <a:schemeClr val="tx1"/>
              </a:solidFill>
              <a:latin typeface="+mn-lt"/>
              <a:ea typeface="+mn-ea"/>
              <a:cs typeface="+mn-cs"/>
            </a:endParaRPr>
          </a:p>
          <a:p>
            <a:r>
              <a:rPr lang="en-US" sz="1200" b="0" i="0" kern="1200" dirty="0" smtClean="0">
                <a:solidFill>
                  <a:schemeClr val="tx1"/>
                </a:solidFill>
                <a:latin typeface="+mn-lt"/>
                <a:ea typeface="+mn-ea"/>
                <a:cs typeface="+mn-cs"/>
              </a:rPr>
              <a:t>Meanwhile, </a:t>
            </a:r>
            <a:r>
              <a:rPr lang="en-US" sz="1200" b="0" i="0" kern="1200" dirty="0" err="1" smtClean="0">
                <a:solidFill>
                  <a:schemeClr val="tx1"/>
                </a:solidFill>
                <a:latin typeface="+mn-lt"/>
                <a:ea typeface="+mn-ea"/>
                <a:cs typeface="+mn-cs"/>
              </a:rPr>
              <a:t>Mait</a:t>
            </a:r>
            <a:r>
              <a:rPr lang="en-US" sz="1200" b="0" i="0" kern="1200" dirty="0" smtClean="0">
                <a:solidFill>
                  <a:schemeClr val="tx1"/>
                </a:solidFill>
                <a:latin typeface="+mn-lt"/>
                <a:ea typeface="+mn-ea"/>
                <a:cs typeface="+mn-cs"/>
              </a:rPr>
              <a:t> </a:t>
            </a:r>
            <a:r>
              <a:rPr lang="en-US" sz="1200" b="0" i="0" kern="1200" dirty="0" err="1" smtClean="0">
                <a:solidFill>
                  <a:schemeClr val="tx1"/>
                </a:solidFill>
                <a:latin typeface="+mn-lt"/>
                <a:ea typeface="+mn-ea"/>
                <a:cs typeface="+mn-cs"/>
              </a:rPr>
              <a:t>Metspalu</a:t>
            </a:r>
            <a:r>
              <a:rPr lang="en-US" sz="1200" b="0" i="0" kern="1200" dirty="0" smtClean="0">
                <a:solidFill>
                  <a:schemeClr val="tx1"/>
                </a:solidFill>
                <a:latin typeface="+mn-lt"/>
                <a:ea typeface="+mn-ea"/>
                <a:cs typeface="+mn-cs"/>
              </a:rPr>
              <a:t> of the Estonian </a:t>
            </a:r>
            <a:r>
              <a:rPr lang="en-US" sz="1200" b="0" i="0" kern="1200" dirty="0" err="1" smtClean="0">
                <a:solidFill>
                  <a:schemeClr val="tx1"/>
                </a:solidFill>
                <a:latin typeface="+mn-lt"/>
                <a:ea typeface="+mn-ea"/>
                <a:cs typeface="+mn-cs"/>
              </a:rPr>
              <a:t>Biocentre</a:t>
            </a:r>
            <a:r>
              <a:rPr lang="en-US" sz="1200" b="0" i="0" kern="1200" dirty="0" smtClean="0">
                <a:solidFill>
                  <a:schemeClr val="tx1"/>
                </a:solidFill>
                <a:latin typeface="+mn-lt"/>
                <a:ea typeface="+mn-ea"/>
                <a:cs typeface="+mn-cs"/>
              </a:rPr>
              <a:t> was leading a team of 98 scientists on another genome-gathering project. They picked out 148 populations to sample, mostly in Europe and Asia, with a few genomes from Africa and Australia. They, too, sequenced 483 genomes at high resolution.</a:t>
            </a:r>
          </a:p>
          <a:p>
            <a:endParaRPr lang="en-US" sz="1200" b="0" i="0" kern="1200" dirty="0" smtClean="0">
              <a:solidFill>
                <a:schemeClr val="tx1"/>
              </a:solidFill>
              <a:latin typeface="+mn-lt"/>
              <a:ea typeface="+mn-ea"/>
              <a:cs typeface="+mn-cs"/>
            </a:endParaRPr>
          </a:p>
          <a:p>
            <a:r>
              <a:rPr lang="en-US" sz="1200" b="0" i="0" kern="1200" dirty="0" smtClean="0">
                <a:solidFill>
                  <a:schemeClr val="tx1"/>
                </a:solidFill>
                <a:latin typeface="+mn-lt"/>
                <a:ea typeface="+mn-ea"/>
                <a:cs typeface="+mn-cs"/>
              </a:rPr>
              <a:t>David Reich, a geneticist at Harvard Medical School, and his colleagues assembled a third database of genomes from all six inhabited continents. The </a:t>
            </a:r>
            <a:r>
              <a:rPr lang="en-US" sz="1200" b="0" i="0" u="sng" kern="1200" dirty="0" smtClean="0">
                <a:solidFill>
                  <a:schemeClr val="tx1"/>
                </a:solidFill>
                <a:latin typeface="+mn-lt"/>
                <a:ea typeface="+mn-ea"/>
                <a:cs typeface="+mn-cs"/>
                <a:hlinkClick r:id="rId7"/>
              </a:rPr>
              <a:t>Simons Genome Diversity Project</a:t>
            </a:r>
            <a:r>
              <a:rPr lang="en-US" sz="1200" b="0" i="0" kern="1200" dirty="0" smtClean="0">
                <a:solidFill>
                  <a:schemeClr val="tx1"/>
                </a:solidFill>
                <a:latin typeface="+mn-lt"/>
                <a:ea typeface="+mn-ea"/>
                <a:cs typeface="+mn-cs"/>
              </a:rPr>
              <a:t>, sponsored by the Simons Foundation and the National Science Foundation, contains 300 high-quality genomes from 142 populations.</a:t>
            </a:r>
          </a:p>
          <a:p>
            <a:endParaRPr lang="en-US" sz="1200" b="0" i="0" kern="1200" dirty="0" smtClean="0">
              <a:solidFill>
                <a:schemeClr val="tx1"/>
              </a:solidFill>
              <a:latin typeface="+mn-lt"/>
              <a:ea typeface="+mn-ea"/>
              <a:cs typeface="+mn-cs"/>
            </a:endParaRPr>
          </a:p>
          <a:p>
            <a:r>
              <a:rPr lang="en-US" sz="1200" b="0" i="0" kern="1200" dirty="0" smtClean="0">
                <a:solidFill>
                  <a:schemeClr val="tx1"/>
                </a:solidFill>
                <a:latin typeface="+mn-lt"/>
                <a:ea typeface="+mn-ea"/>
                <a:cs typeface="+mn-cs"/>
              </a:rPr>
              <a:t>Examining their data separately, all three groups came to the same conclusion: All non-Africans descend from a single migration of early humans from Africa. The estimates from the studies point to an exodus somewhere between 80,000 and 50,000 years.</a:t>
            </a:r>
          </a:p>
          <a:p>
            <a:r>
              <a:rPr lang="en-US" sz="1200" b="0" i="0" kern="1200" dirty="0" smtClean="0">
                <a:solidFill>
                  <a:schemeClr val="tx1"/>
                </a:solidFill>
                <a:latin typeface="+mn-lt"/>
                <a:ea typeface="+mn-ea"/>
                <a:cs typeface="+mn-cs"/>
              </a:rPr>
              <a:t>Despite earlier research, the teams led by Dr. </a:t>
            </a:r>
            <a:r>
              <a:rPr lang="en-US" sz="1200" b="0" i="0" kern="1200" dirty="0" err="1" smtClean="0">
                <a:solidFill>
                  <a:schemeClr val="tx1"/>
                </a:solidFill>
                <a:latin typeface="+mn-lt"/>
                <a:ea typeface="+mn-ea"/>
                <a:cs typeface="+mn-cs"/>
              </a:rPr>
              <a:t>Willerslev</a:t>
            </a:r>
            <a:r>
              <a:rPr lang="en-US" sz="1200" b="0" i="0" kern="1200" dirty="0" smtClean="0">
                <a:solidFill>
                  <a:schemeClr val="tx1"/>
                </a:solidFill>
                <a:latin typeface="+mn-lt"/>
                <a:ea typeface="+mn-ea"/>
                <a:cs typeface="+mn-cs"/>
              </a:rPr>
              <a:t> and Dr. Reich found no genetic evidence that there was an earlier migration giving rise to people in Australia and Papua New Guinea.</a:t>
            </a:r>
          </a:p>
          <a:p>
            <a:endParaRPr lang="en-US" sz="1200" b="0" i="0" kern="1200" dirty="0" smtClean="0">
              <a:solidFill>
                <a:schemeClr val="tx1"/>
              </a:solidFill>
              <a:latin typeface="+mn-lt"/>
              <a:ea typeface="+mn-ea"/>
              <a:cs typeface="+mn-cs"/>
            </a:endParaRPr>
          </a:p>
          <a:p>
            <a:r>
              <a:rPr lang="en-US" sz="1200" b="0" i="0" kern="1200" dirty="0" smtClean="0">
                <a:solidFill>
                  <a:schemeClr val="tx1"/>
                </a:solidFill>
                <a:latin typeface="+mn-lt"/>
                <a:ea typeface="+mn-ea"/>
                <a:cs typeface="+mn-cs"/>
              </a:rPr>
              <a:t>“The vast majority of their ancestry — if not all of it — is coming from the same out-of-Africa wave as Europeans and Asians,” said Dr. </a:t>
            </a:r>
            <a:r>
              <a:rPr lang="en-US" sz="1200" b="0" i="0" kern="1200" dirty="0" err="1" smtClean="0">
                <a:solidFill>
                  <a:schemeClr val="tx1"/>
                </a:solidFill>
                <a:latin typeface="+mn-lt"/>
                <a:ea typeface="+mn-ea"/>
                <a:cs typeface="+mn-cs"/>
              </a:rPr>
              <a:t>Willerslev</a:t>
            </a:r>
            <a:r>
              <a:rPr lang="en-US" sz="1200" b="0" i="0" kern="1200" dirty="0" smtClean="0">
                <a:solidFill>
                  <a:schemeClr val="tx1"/>
                </a:solidFill>
                <a:latin typeface="+mn-lt"/>
                <a:ea typeface="+mn-ea"/>
                <a:cs typeface="+mn-cs"/>
              </a:rPr>
              <a:t>.</a:t>
            </a:r>
          </a:p>
          <a:p>
            <a:r>
              <a:rPr lang="en-US" sz="1200" b="0" i="0" kern="1200" dirty="0" smtClean="0">
                <a:solidFill>
                  <a:schemeClr val="tx1"/>
                </a:solidFill>
                <a:latin typeface="+mn-lt"/>
                <a:ea typeface="+mn-ea"/>
                <a:cs typeface="+mn-cs"/>
              </a:rPr>
              <a:t>But on that question, Dr. </a:t>
            </a:r>
            <a:r>
              <a:rPr lang="en-US" sz="1200" b="0" i="0" kern="1200" dirty="0" err="1" smtClean="0">
                <a:solidFill>
                  <a:schemeClr val="tx1"/>
                </a:solidFill>
                <a:latin typeface="+mn-lt"/>
                <a:ea typeface="+mn-ea"/>
                <a:cs typeface="+mn-cs"/>
              </a:rPr>
              <a:t>Metspalu</a:t>
            </a:r>
            <a:r>
              <a:rPr lang="en-US" sz="1200" b="0" i="0" kern="1200" dirty="0" smtClean="0">
                <a:solidFill>
                  <a:schemeClr val="tx1"/>
                </a:solidFill>
                <a:latin typeface="+mn-lt"/>
                <a:ea typeface="+mn-ea"/>
                <a:cs typeface="+mn-cs"/>
              </a:rPr>
              <a:t> and his colleagues </a:t>
            </a:r>
            <a:r>
              <a:rPr lang="en-US" sz="1200" b="0" i="0" u="sng" kern="1200" dirty="0" smtClean="0">
                <a:solidFill>
                  <a:schemeClr val="tx1"/>
                </a:solidFill>
                <a:latin typeface="+mn-lt"/>
                <a:ea typeface="+mn-ea"/>
                <a:cs typeface="+mn-cs"/>
                <a:hlinkClick r:id="rId8"/>
              </a:rPr>
              <a:t>ended up with a somewhat different result</a:t>
            </a:r>
            <a:r>
              <a:rPr lang="en-US" sz="1200" b="0" i="0" kern="1200" dirty="0" smtClean="0">
                <a:solidFill>
                  <a:schemeClr val="tx1"/>
                </a:solidFill>
                <a:latin typeface="+mn-lt"/>
                <a:ea typeface="+mn-ea"/>
                <a:cs typeface="+mn-cs"/>
              </a:rPr>
              <a:t>.</a:t>
            </a:r>
          </a:p>
          <a:p>
            <a:r>
              <a:rPr lang="en-US" sz="1200" b="0" i="0" kern="1200" dirty="0" smtClean="0">
                <a:solidFill>
                  <a:schemeClr val="tx1"/>
                </a:solidFill>
                <a:latin typeface="+mn-lt"/>
                <a:ea typeface="+mn-ea"/>
                <a:cs typeface="+mn-cs"/>
              </a:rPr>
              <a:t>In Papua New Guinea, Dr. </a:t>
            </a:r>
            <a:r>
              <a:rPr lang="en-US" sz="1200" b="0" i="0" kern="1200" dirty="0" err="1" smtClean="0">
                <a:solidFill>
                  <a:schemeClr val="tx1"/>
                </a:solidFill>
                <a:latin typeface="+mn-lt"/>
                <a:ea typeface="+mn-ea"/>
                <a:cs typeface="+mn-cs"/>
              </a:rPr>
              <a:t>Metspalu</a:t>
            </a:r>
            <a:r>
              <a:rPr lang="en-US" sz="1200" b="0" i="0" kern="1200" dirty="0" smtClean="0">
                <a:solidFill>
                  <a:schemeClr val="tx1"/>
                </a:solidFill>
                <a:latin typeface="+mn-lt"/>
                <a:ea typeface="+mn-ea"/>
                <a:cs typeface="+mn-cs"/>
              </a:rPr>
              <a:t> and his colleagues found, 98 percent of each person’s DNA can be traced to that single migration from Africa. But the other 2 percent seemed to be much older.</a:t>
            </a:r>
          </a:p>
          <a:p>
            <a:endParaRPr lang="en-US" sz="1200" b="0" i="0" kern="1200" dirty="0" smtClean="0">
              <a:solidFill>
                <a:schemeClr val="tx1"/>
              </a:solidFill>
              <a:latin typeface="+mn-lt"/>
              <a:ea typeface="+mn-ea"/>
              <a:cs typeface="+mn-cs"/>
            </a:endParaRPr>
          </a:p>
          <a:p>
            <a:r>
              <a:rPr lang="en-US" sz="1200" b="0" i="0" kern="1200" dirty="0" smtClean="0">
                <a:solidFill>
                  <a:schemeClr val="tx1"/>
                </a:solidFill>
                <a:latin typeface="+mn-lt"/>
                <a:ea typeface="+mn-ea"/>
                <a:cs typeface="+mn-cs"/>
              </a:rPr>
              <a:t>Dr. </a:t>
            </a:r>
            <a:r>
              <a:rPr lang="en-US" sz="1200" b="0" i="0" kern="1200" dirty="0" err="1" smtClean="0">
                <a:solidFill>
                  <a:schemeClr val="tx1"/>
                </a:solidFill>
                <a:latin typeface="+mn-lt"/>
                <a:ea typeface="+mn-ea"/>
                <a:cs typeface="+mn-cs"/>
              </a:rPr>
              <a:t>Metspalu</a:t>
            </a:r>
            <a:r>
              <a:rPr lang="en-US" sz="1200" b="0" i="0" kern="1200" dirty="0" smtClean="0">
                <a:solidFill>
                  <a:schemeClr val="tx1"/>
                </a:solidFill>
                <a:latin typeface="+mn-lt"/>
                <a:ea typeface="+mn-ea"/>
                <a:cs typeface="+mn-cs"/>
              </a:rPr>
              <a:t> concluded that all people in Papua New Guinea carry a trace of DNA from an earlier wave of Africans who left the continent as long as 140,000 years ago, and then vanished.</a:t>
            </a:r>
          </a:p>
          <a:p>
            <a:endParaRPr lang="en-US" sz="1200" b="0" i="0" kern="1200" dirty="0" smtClean="0">
              <a:solidFill>
                <a:schemeClr val="tx1"/>
              </a:solidFill>
              <a:latin typeface="+mn-lt"/>
              <a:ea typeface="+mn-ea"/>
              <a:cs typeface="+mn-cs"/>
            </a:endParaRPr>
          </a:p>
          <a:p>
            <a:r>
              <a:rPr lang="en-US" sz="1200" b="0" i="0" kern="1200" dirty="0" smtClean="0">
                <a:solidFill>
                  <a:schemeClr val="tx1"/>
                </a:solidFill>
                <a:latin typeface="+mn-lt"/>
                <a:ea typeface="+mn-ea"/>
                <a:cs typeface="+mn-cs"/>
              </a:rPr>
              <a:t>If they did exist, these early human pioneers were able to survive for tens of thousands of years, said Luca </a:t>
            </a:r>
            <a:r>
              <a:rPr lang="en-US" sz="1200" b="0" i="0" kern="1200" dirty="0" err="1" smtClean="0">
                <a:solidFill>
                  <a:schemeClr val="tx1"/>
                </a:solidFill>
                <a:latin typeface="+mn-lt"/>
                <a:ea typeface="+mn-ea"/>
                <a:cs typeface="+mn-cs"/>
              </a:rPr>
              <a:t>Pagani</a:t>
            </a:r>
            <a:r>
              <a:rPr lang="en-US" sz="1200" b="0" i="0" kern="1200" dirty="0" smtClean="0">
                <a:solidFill>
                  <a:schemeClr val="tx1"/>
                </a:solidFill>
                <a:latin typeface="+mn-lt"/>
                <a:ea typeface="+mn-ea"/>
                <a:cs typeface="+mn-cs"/>
              </a:rPr>
              <a:t>, a co-author of Dr. </a:t>
            </a:r>
            <a:r>
              <a:rPr lang="en-US" sz="1200" b="0" i="0" kern="1200" dirty="0" err="1" smtClean="0">
                <a:solidFill>
                  <a:schemeClr val="tx1"/>
                </a:solidFill>
                <a:latin typeface="+mn-lt"/>
                <a:ea typeface="+mn-ea"/>
                <a:cs typeface="+mn-cs"/>
              </a:rPr>
              <a:t>Metspalu</a:t>
            </a:r>
            <a:r>
              <a:rPr lang="en-US" sz="1200" b="0" i="0" kern="1200" dirty="0" smtClean="0">
                <a:solidFill>
                  <a:schemeClr val="tx1"/>
                </a:solidFill>
                <a:latin typeface="+mn-lt"/>
                <a:ea typeface="+mn-ea"/>
                <a:cs typeface="+mn-cs"/>
              </a:rPr>
              <a:t> at the University of Cambridge and the Estonian </a:t>
            </a:r>
            <a:r>
              <a:rPr lang="en-US" sz="1200" b="0" i="0" kern="1200" dirty="0" err="1" smtClean="0">
                <a:solidFill>
                  <a:schemeClr val="tx1"/>
                </a:solidFill>
                <a:latin typeface="+mn-lt"/>
                <a:ea typeface="+mn-ea"/>
                <a:cs typeface="+mn-cs"/>
              </a:rPr>
              <a:t>Biocentre</a:t>
            </a:r>
            <a:r>
              <a:rPr lang="en-US" sz="1200" b="0" i="0" kern="1200" dirty="0" smtClean="0">
                <a:solidFill>
                  <a:schemeClr val="tx1"/>
                </a:solidFill>
                <a:latin typeface="+mn-lt"/>
                <a:ea typeface="+mn-ea"/>
                <a:cs typeface="+mn-cs"/>
              </a:rPr>
              <a:t>.</a:t>
            </a:r>
          </a:p>
          <a:p>
            <a:endParaRPr lang="en-US" sz="1200" b="0" i="0" kern="1200" dirty="0" smtClean="0">
              <a:solidFill>
                <a:schemeClr val="tx1"/>
              </a:solidFill>
              <a:latin typeface="+mn-lt"/>
              <a:ea typeface="+mn-ea"/>
              <a:cs typeface="+mn-cs"/>
            </a:endParaRPr>
          </a:p>
          <a:p>
            <a:r>
              <a:rPr lang="en-US" sz="1200" b="0" i="0" kern="1200" dirty="0" smtClean="0">
                <a:solidFill>
                  <a:schemeClr val="tx1"/>
                </a:solidFill>
                <a:latin typeface="+mn-lt"/>
                <a:ea typeface="+mn-ea"/>
                <a:cs typeface="+mn-cs"/>
              </a:rPr>
              <a:t>But when the last wave came out of Africa, descendants of the first wave disappeared. “They may have not been technologically advanced, living in small groups,” Dr. </a:t>
            </a:r>
            <a:r>
              <a:rPr lang="en-US" sz="1200" b="0" i="0" kern="1200" dirty="0" err="1" smtClean="0">
                <a:solidFill>
                  <a:schemeClr val="tx1"/>
                </a:solidFill>
                <a:latin typeface="+mn-lt"/>
                <a:ea typeface="+mn-ea"/>
                <a:cs typeface="+mn-cs"/>
              </a:rPr>
              <a:t>Pagani</a:t>
            </a:r>
            <a:r>
              <a:rPr lang="en-US" sz="1200" b="0" i="0" kern="1200" dirty="0" smtClean="0">
                <a:solidFill>
                  <a:schemeClr val="tx1"/>
                </a:solidFill>
                <a:latin typeface="+mn-lt"/>
                <a:ea typeface="+mn-ea"/>
                <a:cs typeface="+mn-cs"/>
              </a:rPr>
              <a:t> said. “Maybe it was easy for a major later wave that was more successful to wipe them out.”</a:t>
            </a:r>
          </a:p>
          <a:p>
            <a:endParaRPr lang="en-US" sz="1200" b="0" i="0" kern="1200" dirty="0" smtClean="0">
              <a:solidFill>
                <a:schemeClr val="tx1"/>
              </a:solidFill>
              <a:latin typeface="+mn-lt"/>
              <a:ea typeface="+mn-ea"/>
              <a:cs typeface="+mn-cs"/>
            </a:endParaRPr>
          </a:p>
          <a:p>
            <a:r>
              <a:rPr lang="en-US" sz="1200" b="0" i="0" kern="1200" dirty="0" smtClean="0">
                <a:solidFill>
                  <a:schemeClr val="tx1"/>
                </a:solidFill>
                <a:latin typeface="+mn-lt"/>
                <a:ea typeface="+mn-ea"/>
                <a:cs typeface="+mn-cs"/>
              </a:rPr>
              <a:t>The new research also suggests that the splintering of the human tree began earlier than experts had suspected.</a:t>
            </a:r>
          </a:p>
          <a:p>
            <a:endParaRPr lang="en-US" sz="1200" b="0" i="0" kern="1200" dirty="0" smtClean="0">
              <a:solidFill>
                <a:schemeClr val="tx1"/>
              </a:solidFill>
              <a:latin typeface="+mn-lt"/>
              <a:ea typeface="+mn-ea"/>
              <a:cs typeface="+mn-cs"/>
            </a:endParaRPr>
          </a:p>
          <a:p>
            <a:r>
              <a:rPr lang="en-US" sz="1200" b="0" i="0" kern="1200" dirty="0" smtClean="0">
                <a:solidFill>
                  <a:schemeClr val="tx1"/>
                </a:solidFill>
                <a:latin typeface="+mn-lt"/>
                <a:ea typeface="+mn-ea"/>
                <a:cs typeface="+mn-cs"/>
              </a:rPr>
              <a:t>Dr. Reich and his colleagues probed their data for the oldest evidence of human groups genetically separating from one another.</a:t>
            </a:r>
          </a:p>
          <a:p>
            <a:r>
              <a:rPr lang="en-US" sz="1200" b="0" i="0" u="sng" kern="1200" dirty="0" smtClean="0">
                <a:solidFill>
                  <a:schemeClr val="tx1"/>
                </a:solidFill>
                <a:latin typeface="+mn-lt"/>
                <a:ea typeface="+mn-ea"/>
                <a:cs typeface="+mn-cs"/>
                <a:hlinkClick r:id="rId9"/>
              </a:rPr>
              <a:t>They found</a:t>
            </a:r>
            <a:r>
              <a:rPr lang="en-US" sz="1200" b="0" i="0" kern="1200" dirty="0" smtClean="0">
                <a:solidFill>
                  <a:schemeClr val="tx1"/>
                </a:solidFill>
                <a:latin typeface="+mn-lt"/>
                <a:ea typeface="+mn-ea"/>
                <a:cs typeface="+mn-cs"/>
              </a:rPr>
              <a:t> that the ancestors of the </a:t>
            </a:r>
            <a:r>
              <a:rPr lang="en-US" sz="1200" b="0" i="0" kern="1200" dirty="0" err="1" smtClean="0">
                <a:solidFill>
                  <a:schemeClr val="tx1"/>
                </a:solidFill>
                <a:latin typeface="+mn-lt"/>
                <a:ea typeface="+mn-ea"/>
                <a:cs typeface="+mn-cs"/>
              </a:rPr>
              <a:t>KhoiSan</a:t>
            </a:r>
            <a:r>
              <a:rPr lang="en-US" sz="1200" b="0" i="0" kern="1200" dirty="0" smtClean="0">
                <a:solidFill>
                  <a:schemeClr val="tx1"/>
                </a:solidFill>
                <a:latin typeface="+mn-lt"/>
                <a:ea typeface="+mn-ea"/>
                <a:cs typeface="+mn-cs"/>
              </a:rPr>
              <a:t>, hunter-gatherers living today in southern Africa, began to split off from other living humans about 200,000 years ago and were fully isolated by 100,000 years ago. That finding hints that our ancestors already had evolved behaviors seen in living humans, such as language, 200,000 years ago.</a:t>
            </a:r>
          </a:p>
          <a:p>
            <a:endParaRPr lang="en-US" sz="1200" b="0" i="0" kern="1200" dirty="0" smtClean="0">
              <a:solidFill>
                <a:schemeClr val="tx1"/>
              </a:solidFill>
              <a:latin typeface="+mn-lt"/>
              <a:ea typeface="+mn-ea"/>
              <a:cs typeface="+mn-cs"/>
            </a:endParaRPr>
          </a:p>
          <a:p>
            <a:r>
              <a:rPr lang="en-US" sz="1200" b="0" i="0" kern="1200" dirty="0" smtClean="0">
                <a:solidFill>
                  <a:schemeClr val="tx1"/>
                </a:solidFill>
                <a:latin typeface="+mn-lt"/>
                <a:ea typeface="+mn-ea"/>
                <a:cs typeface="+mn-cs"/>
              </a:rPr>
              <a:t>Why leave Africa at all? Scientists have found some clues to that mystery, too.</a:t>
            </a:r>
          </a:p>
          <a:p>
            <a:endParaRPr lang="en-US" sz="1200" b="0" i="0" kern="1200" dirty="0" smtClean="0">
              <a:solidFill>
                <a:schemeClr val="tx1"/>
              </a:solidFill>
              <a:latin typeface="+mn-lt"/>
              <a:ea typeface="+mn-ea"/>
              <a:cs typeface="+mn-cs"/>
            </a:endParaRPr>
          </a:p>
          <a:p>
            <a:r>
              <a:rPr lang="en-US" sz="1200" b="0" i="0" kern="1200" dirty="0" smtClean="0">
                <a:solidFill>
                  <a:schemeClr val="tx1"/>
                </a:solidFill>
                <a:latin typeface="+mn-lt"/>
                <a:ea typeface="+mn-ea"/>
                <a:cs typeface="+mn-cs"/>
              </a:rPr>
              <a:t>In a fourth </a:t>
            </a:r>
            <a:r>
              <a:rPr lang="en-US" sz="1200" b="0" i="0" u="sng" kern="1200" dirty="0" smtClean="0">
                <a:solidFill>
                  <a:schemeClr val="tx1"/>
                </a:solidFill>
                <a:latin typeface="+mn-lt"/>
                <a:ea typeface="+mn-ea"/>
                <a:cs typeface="+mn-cs"/>
                <a:hlinkClick r:id="rId10"/>
              </a:rPr>
              <a:t>paper in Nature</a:t>
            </a:r>
            <a:r>
              <a:rPr lang="en-US" sz="1200" b="0" i="0" kern="1200" dirty="0" smtClean="0">
                <a:solidFill>
                  <a:schemeClr val="tx1"/>
                </a:solidFill>
                <a:latin typeface="+mn-lt"/>
                <a:ea typeface="+mn-ea"/>
                <a:cs typeface="+mn-cs"/>
              </a:rPr>
              <a:t>, researchers described a computer model of Earth’s recent climatic and ecological history. It shows that changing rainfall patterns periodically opened up corridors from Africa into Eurasia that humans may have followed in search of food.</a:t>
            </a:r>
          </a:p>
          <a:p>
            <a:endParaRPr lang="en-US" sz="1200" b="0" i="0" kern="1200" dirty="0" smtClean="0">
              <a:solidFill>
                <a:schemeClr val="tx1"/>
              </a:solidFill>
              <a:latin typeface="+mn-lt"/>
              <a:ea typeface="+mn-ea"/>
              <a:cs typeface="+mn-cs"/>
            </a:endParaRPr>
          </a:p>
          <a:p>
            <a:r>
              <a:rPr lang="en-US" sz="1200" b="0" i="1" kern="1200" dirty="0" smtClean="0">
                <a:solidFill>
                  <a:schemeClr val="tx1"/>
                </a:solidFill>
                <a:latin typeface="+mn-lt"/>
                <a:ea typeface="+mn-ea"/>
                <a:cs typeface="+mn-cs"/>
              </a:rPr>
              <a:t>Follow Carl Zimmer on Twitter </a:t>
            </a:r>
            <a:r>
              <a:rPr lang="en-US" sz="1200" b="0" i="1" u="sng" kern="1200" dirty="0" smtClean="0">
                <a:solidFill>
                  <a:schemeClr val="tx1"/>
                </a:solidFill>
                <a:latin typeface="+mn-lt"/>
                <a:ea typeface="+mn-ea"/>
                <a:cs typeface="+mn-cs"/>
                <a:hlinkClick r:id="rId11"/>
              </a:rPr>
              <a:t>@</a:t>
            </a:r>
            <a:r>
              <a:rPr lang="en-US" sz="1200" b="0" i="1" u="sng" kern="1200" dirty="0" err="1" smtClean="0">
                <a:solidFill>
                  <a:schemeClr val="tx1"/>
                </a:solidFill>
                <a:latin typeface="+mn-lt"/>
                <a:ea typeface="+mn-ea"/>
                <a:cs typeface="+mn-cs"/>
                <a:hlinkClick r:id="rId11"/>
              </a:rPr>
              <a:t>carlzimmer</a:t>
            </a:r>
            <a:endParaRPr lang="en-US" sz="1200" b="0" i="0" kern="1200" dirty="0" smtClean="0">
              <a:solidFill>
                <a:schemeClr val="tx1"/>
              </a:solidFill>
              <a:latin typeface="+mn-lt"/>
              <a:ea typeface="+mn-ea"/>
              <a:cs typeface="+mn-cs"/>
            </a:endParaRPr>
          </a:p>
          <a:p>
            <a:endParaRPr lang="en-US" sz="1200" b="0" i="0" kern="120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94669DBC-B889-4F6A-BFD1-FCE4EBC9242C}" type="slidenum">
              <a:rPr lang="en-US" smtClean="0"/>
              <a:pPr/>
              <a:t>43</a:t>
            </a:fld>
            <a:endParaRPr 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25000" lnSpcReduction="20000"/>
          </a:bodyPr>
          <a:lstStyle/>
          <a:p>
            <a:r>
              <a:rPr lang="en-US" sz="1200" b="0" i="0" kern="1200" dirty="0" smtClean="0">
                <a:solidFill>
                  <a:schemeClr val="tx1"/>
                </a:solidFill>
                <a:latin typeface="+mn-lt"/>
                <a:ea typeface="+mn-ea"/>
                <a:cs typeface="+mn-cs"/>
              </a:rPr>
              <a:t>The </a:t>
            </a:r>
            <a:r>
              <a:rPr lang="en-US" sz="1200" b="0" i="0" u="sng" kern="1200" dirty="0" smtClean="0">
                <a:solidFill>
                  <a:schemeClr val="tx1"/>
                </a:solidFill>
                <a:latin typeface="+mn-lt"/>
                <a:ea typeface="+mn-ea"/>
                <a:cs typeface="+mn-cs"/>
                <a:hlinkClick r:id="rId3" tooltip="Current sea level rise"/>
              </a:rPr>
              <a:t>current rise in sea level</a:t>
            </a:r>
            <a:r>
              <a:rPr lang="en-US" sz="1200" b="0" i="0" kern="1200" dirty="0" smtClean="0">
                <a:solidFill>
                  <a:schemeClr val="tx1"/>
                </a:solidFill>
                <a:latin typeface="+mn-lt"/>
                <a:ea typeface="+mn-ea"/>
                <a:cs typeface="+mn-cs"/>
              </a:rPr>
              <a:t> observed from tide gauges, of about 1.8 mm/yr, is within the estimate range from the combination of factors above,</a:t>
            </a:r>
            <a:r>
              <a:rPr lang="en-US" sz="1200" b="0" i="0" u="none" strike="noStrike" kern="1200" baseline="30000" dirty="0" smtClean="0">
                <a:solidFill>
                  <a:schemeClr val="tx1"/>
                </a:solidFill>
                <a:latin typeface="+mn-lt"/>
                <a:ea typeface="+mn-ea"/>
                <a:cs typeface="+mn-cs"/>
                <a:hlinkClick r:id="rId4"/>
              </a:rPr>
              <a:t>[6]</a:t>
            </a:r>
            <a:r>
              <a:rPr lang="en-US" sz="1200" b="0" i="0" kern="1200" dirty="0" smtClean="0">
                <a:solidFill>
                  <a:schemeClr val="tx1"/>
                </a:solidFill>
                <a:latin typeface="+mn-lt"/>
                <a:ea typeface="+mn-ea"/>
                <a:cs typeface="+mn-cs"/>
              </a:rPr>
              <a:t> but active research continues in this field.</a:t>
            </a:r>
            <a:endParaRPr lang="en-US" dirty="0"/>
          </a:p>
        </p:txBody>
      </p:sp>
      <p:sp>
        <p:nvSpPr>
          <p:cNvPr id="4" name="Slide Number Placeholder 3"/>
          <p:cNvSpPr>
            <a:spLocks noGrp="1"/>
          </p:cNvSpPr>
          <p:nvPr>
            <p:ph type="sldNum" sz="quarter" idx="10"/>
          </p:nvPr>
        </p:nvSpPr>
        <p:spPr/>
        <p:txBody>
          <a:bodyPr/>
          <a:lstStyle/>
          <a:p>
            <a:fld id="{94669DBC-B889-4F6A-BFD1-FCE4EBC9242C}" type="slidenum">
              <a:rPr lang="en-US" smtClean="0"/>
              <a:pPr/>
              <a:t>44</a:t>
            </a:fld>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Image Placeholder 1"/>
          <p:cNvSpPr>
            <a:spLocks noGrp="1" noRot="1" noChangeAspect="1" noTextEdit="1"/>
          </p:cNvSpPr>
          <p:nvPr>
            <p:ph type="sldImg"/>
          </p:nvPr>
        </p:nvSpPr>
        <p:spPr bwMode="auto">
          <a:noFill/>
          <a:ln>
            <a:solidFill>
              <a:srgbClr val="000000"/>
            </a:solidFill>
            <a:miter lim="800000"/>
            <a:headEnd/>
            <a:tailEnd/>
          </a:ln>
        </p:spPr>
      </p:sp>
      <p:sp>
        <p:nvSpPr>
          <p:cNvPr id="9830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p>
        </p:txBody>
      </p:sp>
      <p:sp>
        <p:nvSpPr>
          <p:cNvPr id="6963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ADD9558-660C-4522-9446-3F830F6F7419}" type="slidenum">
              <a:rPr lang="en-US" smtClean="0"/>
              <a:pPr fontAlgn="base">
                <a:spcBef>
                  <a:spcPct val="0"/>
                </a:spcBef>
                <a:spcAft>
                  <a:spcPct val="0"/>
                </a:spcAft>
                <a:defRPr/>
              </a:pPr>
              <a:t>2</a:t>
            </a:fld>
            <a:endParaRPr lang="en-US" dirty="0"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25000" lnSpcReduction="20000"/>
          </a:bodyPr>
          <a:lstStyle/>
          <a:p>
            <a:r>
              <a:rPr lang="en-US" dirty="0" smtClean="0"/>
              <a:t>2/13 (</a:t>
            </a:r>
            <a:r>
              <a:rPr lang="en-US" dirty="0" err="1" smtClean="0"/>
              <a:t>avg</a:t>
            </a:r>
            <a:r>
              <a:rPr lang="en-US" baseline="0" dirty="0" smtClean="0"/>
              <a:t> length of ½ a cooling period (we’ve already passed the minimum temp)) x 400 ft (difference in sea level between warm and cool periods = 62ft rise in sea level so far</a:t>
            </a:r>
            <a:endParaRPr lang="en-US" dirty="0"/>
          </a:p>
        </p:txBody>
      </p:sp>
      <p:sp>
        <p:nvSpPr>
          <p:cNvPr id="4" name="Slide Number Placeholder 3"/>
          <p:cNvSpPr>
            <a:spLocks noGrp="1"/>
          </p:cNvSpPr>
          <p:nvPr>
            <p:ph type="sldNum" sz="quarter" idx="10"/>
          </p:nvPr>
        </p:nvSpPr>
        <p:spPr/>
        <p:txBody>
          <a:bodyPr/>
          <a:lstStyle/>
          <a:p>
            <a:fld id="{94669DBC-B889-4F6A-BFD1-FCE4EBC9242C}" type="slidenum">
              <a:rPr lang="en-US" smtClean="0"/>
              <a:pPr/>
              <a:t>45</a:t>
            </a:fld>
            <a:endParaRPr lang="en-US"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25000" lnSpcReduction="20000"/>
          </a:bodyPr>
          <a:lstStyle/>
          <a:p>
            <a:r>
              <a:rPr lang="en-US" sz="1200" b="1" dirty="0" smtClean="0">
                <a:solidFill>
                  <a:srgbClr val="FFFF00"/>
                </a:solidFill>
              </a:rPr>
              <a:t>Migration across </a:t>
            </a:r>
            <a:r>
              <a:rPr lang="en-US" sz="1200" b="1" dirty="0" err="1" smtClean="0">
                <a:solidFill>
                  <a:srgbClr val="FFFF00"/>
                </a:solidFill>
              </a:rPr>
              <a:t>Bab</a:t>
            </a:r>
            <a:r>
              <a:rPr lang="en-US" sz="1200" b="1" dirty="0" smtClean="0">
                <a:solidFill>
                  <a:srgbClr val="FFFF00"/>
                </a:solidFill>
              </a:rPr>
              <a:t> al </a:t>
            </a:r>
            <a:r>
              <a:rPr lang="en-US" sz="1200" b="1" dirty="0" err="1" smtClean="0">
                <a:solidFill>
                  <a:srgbClr val="FFFF00"/>
                </a:solidFill>
              </a:rPr>
              <a:t>Mandab</a:t>
            </a:r>
            <a:r>
              <a:rPr lang="en-US" sz="1200" b="1" dirty="0" smtClean="0">
                <a:solidFill>
                  <a:srgbClr val="FFFF00"/>
                </a:solidFill>
              </a:rPr>
              <a:t> Strait to Yemen </a:t>
            </a:r>
          </a:p>
          <a:p>
            <a:endParaRPr lang="en-US" sz="1200" b="1" dirty="0" smtClean="0">
              <a:solidFill>
                <a:srgbClr val="FFFF00"/>
              </a:solidFill>
            </a:endParaRPr>
          </a:p>
          <a:p>
            <a:pPr fontAlgn="base"/>
            <a:r>
              <a:rPr lang="en-US" sz="1200" b="0" i="0" kern="1200" dirty="0" err="1" smtClean="0">
                <a:solidFill>
                  <a:schemeClr val="tx1"/>
                </a:solidFill>
                <a:latin typeface="+mn-lt"/>
                <a:ea typeface="+mn-ea"/>
                <a:cs typeface="+mn-cs"/>
              </a:rPr>
              <a:t>khul</a:t>
            </a:r>
            <a:r>
              <a:rPr lang="en-US" sz="1200" b="0" i="0" kern="1200" dirty="0" smtClean="0">
                <a:solidFill>
                  <a:schemeClr val="tx1"/>
                </a:solidFill>
                <a:latin typeface="+mn-lt"/>
                <a:ea typeface="+mn-ea"/>
                <a:cs typeface="+mn-cs"/>
              </a:rPr>
              <a:t> Cave (or </a:t>
            </a:r>
            <a:r>
              <a:rPr lang="en-US" sz="1200" b="0" i="0" kern="1200" dirty="0" err="1" smtClean="0">
                <a:solidFill>
                  <a:schemeClr val="tx1"/>
                </a:solidFill>
                <a:latin typeface="+mn-lt"/>
                <a:ea typeface="+mn-ea"/>
                <a:cs typeface="+mn-cs"/>
              </a:rPr>
              <a:t>es-Skhul</a:t>
            </a:r>
            <a:r>
              <a:rPr lang="en-US" sz="1200" b="0" i="0" kern="1200" dirty="0" smtClean="0">
                <a:solidFill>
                  <a:schemeClr val="tx1"/>
                </a:solidFill>
                <a:latin typeface="+mn-lt"/>
                <a:ea typeface="+mn-ea"/>
                <a:cs typeface="+mn-cs"/>
              </a:rPr>
              <a:t>, and sometimes misspelled as </a:t>
            </a:r>
            <a:r>
              <a:rPr lang="en-US" sz="1200" b="0" i="0" kern="1200" dirty="0" err="1" smtClean="0">
                <a:solidFill>
                  <a:schemeClr val="tx1"/>
                </a:solidFill>
                <a:latin typeface="+mn-lt"/>
                <a:ea typeface="+mn-ea"/>
                <a:cs typeface="+mn-cs"/>
              </a:rPr>
              <a:t>Skuhl</a:t>
            </a:r>
            <a:r>
              <a:rPr lang="en-US" sz="1200" b="0" i="0" kern="1200" dirty="0" smtClean="0">
                <a:solidFill>
                  <a:schemeClr val="tx1"/>
                </a:solidFill>
                <a:latin typeface="+mn-lt"/>
                <a:ea typeface="+mn-ea"/>
                <a:cs typeface="+mn-cs"/>
              </a:rPr>
              <a:t> Cave) is a </a:t>
            </a:r>
            <a:r>
              <a:rPr lang="en-US" sz="1200" b="0" i="0" kern="1200" dirty="0" err="1" smtClean="0">
                <a:solidFill>
                  <a:schemeClr val="tx1"/>
                </a:solidFill>
                <a:latin typeface="+mn-lt"/>
                <a:ea typeface="+mn-ea"/>
                <a:cs typeface="+mn-cs"/>
              </a:rPr>
              <a:t>rockshelter</a:t>
            </a:r>
            <a:r>
              <a:rPr lang="en-US" sz="1200" b="0" i="0" kern="1200" dirty="0" smtClean="0">
                <a:solidFill>
                  <a:schemeClr val="tx1"/>
                </a:solidFill>
                <a:latin typeface="+mn-lt"/>
                <a:ea typeface="+mn-ea"/>
                <a:cs typeface="+mn-cs"/>
              </a:rPr>
              <a:t>, one of four located on the slopes of </a:t>
            </a:r>
            <a:r>
              <a:rPr lang="en-US" sz="1200" b="0" i="0" u="sng" kern="1200" dirty="0" smtClean="0">
                <a:solidFill>
                  <a:schemeClr val="tx1"/>
                </a:solidFill>
                <a:latin typeface="+mn-lt"/>
                <a:ea typeface="+mn-ea"/>
                <a:cs typeface="+mn-cs"/>
                <a:hlinkClick r:id="rId3"/>
              </a:rPr>
              <a:t>Mount Carmel</a:t>
            </a:r>
            <a:r>
              <a:rPr lang="en-US" sz="1200" b="0" i="0" kern="1200" dirty="0" smtClean="0">
                <a:solidFill>
                  <a:schemeClr val="tx1"/>
                </a:solidFill>
                <a:latin typeface="+mn-lt"/>
                <a:ea typeface="+mn-ea"/>
                <a:cs typeface="+mn-cs"/>
              </a:rPr>
              <a:t> in Israel, in </a:t>
            </a:r>
            <a:r>
              <a:rPr lang="en-US" sz="1200" b="0" i="0" kern="1200" dirty="0" err="1" smtClean="0">
                <a:solidFill>
                  <a:schemeClr val="tx1"/>
                </a:solidFill>
                <a:latin typeface="+mn-lt"/>
                <a:ea typeface="+mn-ea"/>
                <a:cs typeface="+mn-cs"/>
              </a:rPr>
              <a:t>Nahal</a:t>
            </a:r>
            <a:r>
              <a:rPr lang="en-US" sz="1200" b="0" i="0" kern="1200" dirty="0" smtClean="0">
                <a:solidFill>
                  <a:schemeClr val="tx1"/>
                </a:solidFill>
                <a:latin typeface="+mn-lt"/>
                <a:ea typeface="+mn-ea"/>
                <a:cs typeface="+mn-cs"/>
              </a:rPr>
              <a:t> </a:t>
            </a:r>
            <a:r>
              <a:rPr lang="en-US" sz="1200" b="0" i="0" kern="1200" dirty="0" err="1" smtClean="0">
                <a:solidFill>
                  <a:schemeClr val="tx1"/>
                </a:solidFill>
                <a:latin typeface="+mn-lt"/>
                <a:ea typeface="+mn-ea"/>
                <a:cs typeface="+mn-cs"/>
              </a:rPr>
              <a:t>Mearot</a:t>
            </a:r>
            <a:r>
              <a:rPr lang="en-US" sz="1200" b="0" i="0" kern="1200" dirty="0" smtClean="0">
                <a:solidFill>
                  <a:schemeClr val="tx1"/>
                </a:solidFill>
                <a:latin typeface="+mn-lt"/>
                <a:ea typeface="+mn-ea"/>
                <a:cs typeface="+mn-cs"/>
              </a:rPr>
              <a:t> Canyon and very near the similarly ancient site of </a:t>
            </a:r>
            <a:r>
              <a:rPr lang="en-US" sz="1200" b="0" i="0" kern="1200" dirty="0" err="1" smtClean="0">
                <a:solidFill>
                  <a:schemeClr val="tx1"/>
                </a:solidFill>
                <a:latin typeface="+mn-lt"/>
                <a:ea typeface="+mn-ea"/>
                <a:cs typeface="+mn-cs"/>
              </a:rPr>
              <a:t>Tabun</a:t>
            </a:r>
            <a:r>
              <a:rPr lang="en-US" sz="1200" b="0" i="0" kern="1200" dirty="0" smtClean="0">
                <a:solidFill>
                  <a:schemeClr val="tx1"/>
                </a:solidFill>
                <a:latin typeface="+mn-lt"/>
                <a:ea typeface="+mn-ea"/>
                <a:cs typeface="+mn-cs"/>
              </a:rPr>
              <a:t>. The site contains the purposeful burial of several </a:t>
            </a:r>
            <a:r>
              <a:rPr lang="en-US" sz="1200" b="0" i="0" u="sng" kern="1200" dirty="0" smtClean="0">
                <a:solidFill>
                  <a:schemeClr val="tx1"/>
                </a:solidFill>
                <a:latin typeface="+mn-lt"/>
                <a:ea typeface="+mn-ea"/>
                <a:cs typeface="+mn-cs"/>
                <a:hlinkClick r:id="rId4"/>
              </a:rPr>
              <a:t>early modern humans</a:t>
            </a:r>
            <a:r>
              <a:rPr lang="en-US" sz="1200" b="0" i="0" kern="1200" dirty="0" smtClean="0">
                <a:solidFill>
                  <a:schemeClr val="tx1"/>
                </a:solidFill>
                <a:latin typeface="+mn-lt"/>
                <a:ea typeface="+mn-ea"/>
                <a:cs typeface="+mn-cs"/>
              </a:rPr>
              <a:t>, which all fall within the time range of 100-130,000 years ago.</a:t>
            </a:r>
          </a:p>
          <a:p>
            <a:pPr fontAlgn="base"/>
            <a:r>
              <a:rPr lang="en-US" sz="1200" b="1" i="0" kern="1200" dirty="0" err="1" smtClean="0">
                <a:solidFill>
                  <a:schemeClr val="tx1"/>
                </a:solidFill>
                <a:latin typeface="+mn-lt"/>
                <a:ea typeface="+mn-ea"/>
                <a:cs typeface="+mn-cs"/>
              </a:rPr>
              <a:t>Skhul</a:t>
            </a:r>
            <a:r>
              <a:rPr lang="en-US" sz="1200" b="1" i="0" kern="1200" dirty="0" smtClean="0">
                <a:solidFill>
                  <a:schemeClr val="tx1"/>
                </a:solidFill>
                <a:latin typeface="+mn-lt"/>
                <a:ea typeface="+mn-ea"/>
                <a:cs typeface="+mn-cs"/>
              </a:rPr>
              <a:t> Cave Occupations</a:t>
            </a:r>
          </a:p>
          <a:p>
            <a:pPr fontAlgn="base"/>
            <a:r>
              <a:rPr lang="en-US" sz="1200" b="0" i="0" kern="1200" dirty="0" smtClean="0">
                <a:solidFill>
                  <a:schemeClr val="tx1"/>
                </a:solidFill>
                <a:latin typeface="+mn-lt"/>
                <a:ea typeface="+mn-ea"/>
                <a:cs typeface="+mn-cs"/>
              </a:rPr>
              <a:t>Three main layers associated with human occupations were identified in the 1930s by excavator Theodore D. </a:t>
            </a:r>
            <a:r>
              <a:rPr lang="en-US" sz="1200" b="0" i="0" kern="1200" dirty="0" err="1" smtClean="0">
                <a:solidFill>
                  <a:schemeClr val="tx1"/>
                </a:solidFill>
                <a:latin typeface="+mn-lt"/>
                <a:ea typeface="+mn-ea"/>
                <a:cs typeface="+mn-cs"/>
              </a:rPr>
              <a:t>McCown</a:t>
            </a:r>
            <a:r>
              <a:rPr lang="en-US" sz="1200" b="0" i="0" kern="1200" dirty="0" smtClean="0">
                <a:solidFill>
                  <a:schemeClr val="tx1"/>
                </a:solidFill>
                <a:latin typeface="+mn-lt"/>
                <a:ea typeface="+mn-ea"/>
                <a:cs typeface="+mn-cs"/>
              </a:rPr>
              <a:t>.</a:t>
            </a:r>
          </a:p>
          <a:p>
            <a:pPr fontAlgn="base"/>
            <a:r>
              <a:rPr lang="en-US" sz="1200" b="0" i="0" u="sng" kern="1200" dirty="0" err="1" smtClean="0">
                <a:solidFill>
                  <a:schemeClr val="tx1"/>
                </a:solidFill>
                <a:latin typeface="+mn-lt"/>
                <a:ea typeface="+mn-ea"/>
                <a:cs typeface="+mn-cs"/>
                <a:hlinkClick r:id="rId5"/>
              </a:rPr>
              <a:t>Natufian</a:t>
            </a:r>
            <a:r>
              <a:rPr lang="en-US" sz="1200" b="0" i="0" kern="1200" dirty="0" smtClean="0">
                <a:solidFill>
                  <a:schemeClr val="tx1"/>
                </a:solidFill>
                <a:latin typeface="+mn-lt"/>
                <a:ea typeface="+mn-ea"/>
                <a:cs typeface="+mn-cs"/>
              </a:rPr>
              <a:t> (Layer A)</a:t>
            </a:r>
          </a:p>
          <a:p>
            <a:pPr fontAlgn="base"/>
            <a:r>
              <a:rPr lang="en-US" sz="1200" b="0" i="0" u="sng" kern="1200" dirty="0" smtClean="0">
                <a:solidFill>
                  <a:schemeClr val="tx1"/>
                </a:solidFill>
                <a:latin typeface="+mn-lt"/>
                <a:ea typeface="+mn-ea"/>
                <a:cs typeface="+mn-cs"/>
                <a:hlinkClick r:id="rId6"/>
              </a:rPr>
              <a:t>Mousterian</a:t>
            </a:r>
            <a:r>
              <a:rPr lang="en-US" sz="1200" b="0" i="0" kern="1200" dirty="0" smtClean="0">
                <a:solidFill>
                  <a:schemeClr val="tx1"/>
                </a:solidFill>
                <a:latin typeface="+mn-lt"/>
                <a:ea typeface="+mn-ea"/>
                <a:cs typeface="+mn-cs"/>
              </a:rPr>
              <a:t> (Layer B)</a:t>
            </a:r>
          </a:p>
          <a:p>
            <a:pPr fontAlgn="base"/>
            <a:r>
              <a:rPr lang="en-US" sz="1200" b="0" i="0" u="sng" kern="1200" dirty="0" err="1" smtClean="0">
                <a:solidFill>
                  <a:schemeClr val="tx1"/>
                </a:solidFill>
                <a:latin typeface="+mn-lt"/>
                <a:ea typeface="+mn-ea"/>
                <a:cs typeface="+mn-cs"/>
                <a:hlinkClick r:id="rId7"/>
              </a:rPr>
              <a:t>Aurignacian</a:t>
            </a:r>
            <a:r>
              <a:rPr lang="en-US" sz="1200" b="0" i="0" kern="1200" dirty="0" smtClean="0">
                <a:solidFill>
                  <a:schemeClr val="tx1"/>
                </a:solidFill>
                <a:latin typeface="+mn-lt"/>
                <a:ea typeface="+mn-ea"/>
                <a:cs typeface="+mn-cs"/>
              </a:rPr>
              <a:t> (Layer C</a:t>
            </a:r>
          </a:p>
          <a:p>
            <a:pPr fontAlgn="base"/>
            <a:r>
              <a:rPr lang="en-US" sz="1200" b="0" i="0" kern="1200" dirty="0" smtClean="0">
                <a:solidFill>
                  <a:schemeClr val="tx1"/>
                </a:solidFill>
                <a:latin typeface="+mn-lt"/>
                <a:ea typeface="+mn-ea"/>
                <a:cs typeface="+mn-cs"/>
              </a:rPr>
              <a:t>)</a:t>
            </a:r>
          </a:p>
          <a:p>
            <a:pPr fontAlgn="base"/>
            <a:r>
              <a:rPr lang="en-US" sz="1200" b="0" i="0" kern="1200" dirty="0" smtClean="0">
                <a:solidFill>
                  <a:schemeClr val="tx1"/>
                </a:solidFill>
                <a:latin typeface="+mn-lt"/>
                <a:ea typeface="+mn-ea"/>
                <a:cs typeface="+mn-cs"/>
              </a:rPr>
              <a:t>The </a:t>
            </a:r>
            <a:r>
              <a:rPr lang="en-US" sz="1200" b="0" i="0" kern="1200" dirty="0" err="1" smtClean="0">
                <a:solidFill>
                  <a:schemeClr val="tx1"/>
                </a:solidFill>
                <a:latin typeface="+mn-lt"/>
                <a:ea typeface="+mn-ea"/>
                <a:cs typeface="+mn-cs"/>
              </a:rPr>
              <a:t>Natufian</a:t>
            </a:r>
            <a:r>
              <a:rPr lang="en-US" sz="1200" b="0" i="0" kern="1200" dirty="0" smtClean="0">
                <a:solidFill>
                  <a:schemeClr val="tx1"/>
                </a:solidFill>
                <a:latin typeface="+mn-lt"/>
                <a:ea typeface="+mn-ea"/>
                <a:cs typeface="+mn-cs"/>
              </a:rPr>
              <a:t> and </a:t>
            </a:r>
            <a:r>
              <a:rPr lang="en-US" sz="1200" b="0" i="0" kern="1200" dirty="0" err="1" smtClean="0">
                <a:solidFill>
                  <a:schemeClr val="tx1"/>
                </a:solidFill>
                <a:latin typeface="+mn-lt"/>
                <a:ea typeface="+mn-ea"/>
                <a:cs typeface="+mn-cs"/>
              </a:rPr>
              <a:t>Aurignacian</a:t>
            </a:r>
            <a:r>
              <a:rPr lang="en-US" sz="1200" b="0" i="0" kern="1200" dirty="0" smtClean="0">
                <a:solidFill>
                  <a:schemeClr val="tx1"/>
                </a:solidFill>
                <a:latin typeface="+mn-lt"/>
                <a:ea typeface="+mn-ea"/>
                <a:cs typeface="+mn-cs"/>
              </a:rPr>
              <a:t> levels are somewhat disturbed and mixed, but Layer B is one of the most important Mousterian occupations in the Levant. Layer B at </a:t>
            </a:r>
            <a:r>
              <a:rPr lang="en-US" sz="1200" b="0" i="0" kern="1200" dirty="0" err="1" smtClean="0">
                <a:solidFill>
                  <a:schemeClr val="tx1"/>
                </a:solidFill>
                <a:latin typeface="+mn-lt"/>
                <a:ea typeface="+mn-ea"/>
                <a:cs typeface="+mn-cs"/>
              </a:rPr>
              <a:t>Skhul</a:t>
            </a:r>
            <a:r>
              <a:rPr lang="en-US" sz="1200" b="0" i="0" kern="1200" dirty="0" smtClean="0">
                <a:solidFill>
                  <a:schemeClr val="tx1"/>
                </a:solidFill>
                <a:latin typeface="+mn-lt"/>
                <a:ea typeface="+mn-ea"/>
                <a:cs typeface="+mn-cs"/>
              </a:rPr>
              <a:t> included the remains of nine adult and immature human beings, which have been interpreted by different scholars as either transitional between Neanderthal and anatomically modern human (AMH) or an archaic form of AMH.</a:t>
            </a:r>
          </a:p>
          <a:p>
            <a:pPr fontAlgn="base"/>
            <a:endParaRPr lang="en-US" sz="1200" b="0" i="0" kern="1200" dirty="0" smtClean="0">
              <a:solidFill>
                <a:schemeClr val="tx1"/>
              </a:solidFill>
              <a:latin typeface="+mn-lt"/>
              <a:ea typeface="+mn-ea"/>
              <a:cs typeface="+mn-cs"/>
            </a:endParaRPr>
          </a:p>
          <a:p>
            <a:pPr fontAlgn="base"/>
            <a:r>
              <a:rPr lang="en-US" sz="1200" b="1" i="0" kern="1200" dirty="0" smtClean="0">
                <a:solidFill>
                  <a:schemeClr val="tx1"/>
                </a:solidFill>
                <a:latin typeface="+mn-lt"/>
                <a:ea typeface="+mn-ea"/>
                <a:cs typeface="+mn-cs"/>
              </a:rPr>
              <a:t>Human Modernity at </a:t>
            </a:r>
            <a:r>
              <a:rPr lang="en-US" sz="1200" b="1" i="0" kern="1200" dirty="0" err="1" smtClean="0">
                <a:solidFill>
                  <a:schemeClr val="tx1"/>
                </a:solidFill>
                <a:latin typeface="+mn-lt"/>
                <a:ea typeface="+mn-ea"/>
                <a:cs typeface="+mn-cs"/>
              </a:rPr>
              <a:t>Skhul</a:t>
            </a:r>
            <a:r>
              <a:rPr lang="en-US" sz="1200" b="1" i="0" kern="1200" dirty="0" smtClean="0">
                <a:solidFill>
                  <a:schemeClr val="tx1"/>
                </a:solidFill>
                <a:latin typeface="+mn-lt"/>
                <a:ea typeface="+mn-ea"/>
                <a:cs typeface="+mn-cs"/>
              </a:rPr>
              <a:t> Cave</a:t>
            </a:r>
          </a:p>
          <a:p>
            <a:pPr fontAlgn="base"/>
            <a:r>
              <a:rPr lang="en-US" sz="1200" b="0" i="0" kern="1200" dirty="0" smtClean="0">
                <a:solidFill>
                  <a:schemeClr val="tx1"/>
                </a:solidFill>
                <a:latin typeface="+mn-lt"/>
                <a:ea typeface="+mn-ea"/>
                <a:cs typeface="+mn-cs"/>
              </a:rPr>
              <a:t>Naturally perforated shells were discovered associated with the burials, including </a:t>
            </a:r>
            <a:r>
              <a:rPr lang="en-US" sz="1200" b="0" i="1" kern="1200" dirty="0" err="1" smtClean="0">
                <a:solidFill>
                  <a:schemeClr val="tx1"/>
                </a:solidFill>
                <a:latin typeface="+mn-lt"/>
                <a:ea typeface="+mn-ea"/>
                <a:cs typeface="+mn-cs"/>
              </a:rPr>
              <a:t>Nassarius</a:t>
            </a:r>
            <a:r>
              <a:rPr lang="en-US" sz="1200" b="0" i="1" kern="1200" dirty="0" smtClean="0">
                <a:solidFill>
                  <a:schemeClr val="tx1"/>
                </a:solidFill>
                <a:latin typeface="+mn-lt"/>
                <a:ea typeface="+mn-ea"/>
                <a:cs typeface="+mn-cs"/>
              </a:rPr>
              <a:t> </a:t>
            </a:r>
            <a:r>
              <a:rPr lang="en-US" sz="1200" b="0" i="1" kern="1200" dirty="0" err="1" smtClean="0">
                <a:solidFill>
                  <a:schemeClr val="tx1"/>
                </a:solidFill>
                <a:latin typeface="+mn-lt"/>
                <a:ea typeface="+mn-ea"/>
                <a:cs typeface="+mn-cs"/>
              </a:rPr>
              <a:t>gibbosuslus</a:t>
            </a:r>
            <a:r>
              <a:rPr lang="en-US" sz="1200" b="0" i="0" kern="1200" dirty="0" smtClean="0">
                <a:solidFill>
                  <a:schemeClr val="tx1"/>
                </a:solidFill>
                <a:latin typeface="+mn-lt"/>
                <a:ea typeface="+mn-ea"/>
                <a:cs typeface="+mn-cs"/>
              </a:rPr>
              <a:t>, </a:t>
            </a:r>
            <a:r>
              <a:rPr lang="en-US" sz="1200" b="0" i="1" kern="1200" dirty="0" err="1" smtClean="0">
                <a:solidFill>
                  <a:schemeClr val="tx1"/>
                </a:solidFill>
                <a:latin typeface="+mn-lt"/>
                <a:ea typeface="+mn-ea"/>
                <a:cs typeface="+mn-cs"/>
              </a:rPr>
              <a:t>Acanthocardia</a:t>
            </a:r>
            <a:r>
              <a:rPr lang="en-US" sz="1200" b="0" i="1" kern="1200" dirty="0" smtClean="0">
                <a:solidFill>
                  <a:schemeClr val="tx1"/>
                </a:solidFill>
                <a:latin typeface="+mn-lt"/>
                <a:ea typeface="+mn-ea"/>
                <a:cs typeface="+mn-cs"/>
              </a:rPr>
              <a:t> </a:t>
            </a:r>
            <a:r>
              <a:rPr lang="en-US" sz="1200" b="0" i="1" kern="1200" dirty="0" err="1" smtClean="0">
                <a:solidFill>
                  <a:schemeClr val="tx1"/>
                </a:solidFill>
                <a:latin typeface="+mn-lt"/>
                <a:ea typeface="+mn-ea"/>
                <a:cs typeface="+mn-cs"/>
              </a:rPr>
              <a:t>deshayesii</a:t>
            </a:r>
            <a:r>
              <a:rPr lang="en-US" sz="1200" b="0" i="0" kern="1200" dirty="0" smtClean="0">
                <a:solidFill>
                  <a:schemeClr val="tx1"/>
                </a:solidFill>
                <a:latin typeface="+mn-lt"/>
                <a:ea typeface="+mn-ea"/>
                <a:cs typeface="+mn-cs"/>
              </a:rPr>
              <a:t>, </a:t>
            </a:r>
            <a:r>
              <a:rPr lang="en-US" sz="1200" b="0" i="1" kern="1200" dirty="0" err="1" smtClean="0">
                <a:solidFill>
                  <a:schemeClr val="tx1"/>
                </a:solidFill>
                <a:latin typeface="+mn-lt"/>
                <a:ea typeface="+mn-ea"/>
                <a:cs typeface="+mn-cs"/>
              </a:rPr>
              <a:t>Laevicardium</a:t>
            </a:r>
            <a:r>
              <a:rPr lang="en-US" sz="1200" b="0" i="1" kern="1200" dirty="0" smtClean="0">
                <a:solidFill>
                  <a:schemeClr val="tx1"/>
                </a:solidFill>
                <a:latin typeface="+mn-lt"/>
                <a:ea typeface="+mn-ea"/>
                <a:cs typeface="+mn-cs"/>
              </a:rPr>
              <a:t> </a:t>
            </a:r>
            <a:r>
              <a:rPr lang="en-US" sz="1200" b="0" i="1" kern="1200" dirty="0" err="1" smtClean="0">
                <a:solidFill>
                  <a:schemeClr val="tx1"/>
                </a:solidFill>
                <a:latin typeface="+mn-lt"/>
                <a:ea typeface="+mn-ea"/>
                <a:cs typeface="+mn-cs"/>
              </a:rPr>
              <a:t>crassum</a:t>
            </a:r>
            <a:r>
              <a:rPr lang="en-US" sz="1200" b="0" i="0" kern="1200" dirty="0" smtClean="0">
                <a:solidFill>
                  <a:schemeClr val="tx1"/>
                </a:solidFill>
                <a:latin typeface="+mn-lt"/>
                <a:ea typeface="+mn-ea"/>
                <a:cs typeface="+mn-cs"/>
              </a:rPr>
              <a:t>, and </a:t>
            </a:r>
            <a:r>
              <a:rPr lang="en-US" sz="1200" b="0" i="1" kern="1200" dirty="0" err="1" smtClean="0">
                <a:solidFill>
                  <a:schemeClr val="tx1"/>
                </a:solidFill>
                <a:latin typeface="+mn-lt"/>
                <a:ea typeface="+mn-ea"/>
                <a:cs typeface="+mn-cs"/>
              </a:rPr>
              <a:t>Pecten</a:t>
            </a:r>
            <a:r>
              <a:rPr lang="en-US" sz="1200" b="0" i="1" kern="1200" dirty="0" smtClean="0">
                <a:solidFill>
                  <a:schemeClr val="tx1"/>
                </a:solidFill>
                <a:latin typeface="+mn-lt"/>
                <a:ea typeface="+mn-ea"/>
                <a:cs typeface="+mn-cs"/>
              </a:rPr>
              <a:t> </a:t>
            </a:r>
            <a:r>
              <a:rPr lang="en-US" sz="1200" b="0" i="1" kern="1200" dirty="0" err="1" smtClean="0">
                <a:solidFill>
                  <a:schemeClr val="tx1"/>
                </a:solidFill>
                <a:latin typeface="+mn-lt"/>
                <a:ea typeface="+mn-ea"/>
                <a:cs typeface="+mn-cs"/>
              </a:rPr>
              <a:t>jacobaeus</a:t>
            </a:r>
            <a:r>
              <a:rPr lang="en-US" sz="1200" b="0" i="0" kern="1200" dirty="0" smtClean="0">
                <a:solidFill>
                  <a:schemeClr val="tx1"/>
                </a:solidFill>
                <a:latin typeface="+mn-lt"/>
                <a:ea typeface="+mn-ea"/>
                <a:cs typeface="+mn-cs"/>
              </a:rPr>
              <a:t>, and are interpreted by scholars as purposeful ornamentation.</a:t>
            </a:r>
          </a:p>
          <a:p>
            <a:pPr fontAlgn="base"/>
            <a:endParaRPr lang="en-US" sz="1200" b="0" i="0" kern="1200" dirty="0" smtClean="0">
              <a:solidFill>
                <a:schemeClr val="tx1"/>
              </a:solidFill>
              <a:latin typeface="+mn-lt"/>
              <a:ea typeface="+mn-ea"/>
              <a:cs typeface="+mn-cs"/>
            </a:endParaRPr>
          </a:p>
          <a:p>
            <a:pPr fontAlgn="base"/>
            <a:r>
              <a:rPr lang="en-US" sz="1200" b="0" i="0" kern="1200" dirty="0" smtClean="0">
                <a:solidFill>
                  <a:schemeClr val="tx1"/>
                </a:solidFill>
                <a:latin typeface="+mn-lt"/>
                <a:ea typeface="+mn-ea"/>
                <a:cs typeface="+mn-cs"/>
              </a:rPr>
              <a:t>Four fragments of what appears to be different yellow-red pigments were discovered attached to </a:t>
            </a:r>
            <a:r>
              <a:rPr lang="en-US" sz="1200" b="0" i="0" kern="1200" dirty="0" err="1" smtClean="0">
                <a:solidFill>
                  <a:schemeClr val="tx1"/>
                </a:solidFill>
                <a:latin typeface="+mn-lt"/>
                <a:ea typeface="+mn-ea"/>
                <a:cs typeface="+mn-cs"/>
              </a:rPr>
              <a:t>breccia</a:t>
            </a:r>
            <a:r>
              <a:rPr lang="en-US" sz="1200" b="0" i="0" kern="1200" dirty="0" smtClean="0">
                <a:solidFill>
                  <a:schemeClr val="tx1"/>
                </a:solidFill>
                <a:latin typeface="+mn-lt"/>
                <a:ea typeface="+mn-ea"/>
                <a:cs typeface="+mn-cs"/>
              </a:rPr>
              <a:t> from Layer B: that is, not in association with burials or other specifically meaningful locations. However, they seem to represent different recipes of heated and mixed </a:t>
            </a:r>
            <a:r>
              <a:rPr lang="en-US" sz="1200" b="0" i="0" u="sng" kern="1200" dirty="0" smtClean="0">
                <a:solidFill>
                  <a:schemeClr val="tx1"/>
                </a:solidFill>
                <a:latin typeface="+mn-lt"/>
                <a:ea typeface="+mn-ea"/>
                <a:cs typeface="+mn-cs"/>
                <a:hlinkClick r:id="rId8"/>
              </a:rPr>
              <a:t>hematite</a:t>
            </a:r>
            <a:r>
              <a:rPr lang="en-US" sz="1200" b="0" i="0" kern="1200" dirty="0" smtClean="0">
                <a:solidFill>
                  <a:schemeClr val="tx1"/>
                </a:solidFill>
                <a:latin typeface="+mn-lt"/>
                <a:ea typeface="+mn-ea"/>
                <a:cs typeface="+mn-cs"/>
              </a:rPr>
              <a:t> and calcium phosphate to produce different colors of yellow and red.</a:t>
            </a:r>
          </a:p>
          <a:p>
            <a:pPr fontAlgn="base"/>
            <a:endParaRPr lang="en-US" sz="1200" b="0" i="0" kern="1200" dirty="0" smtClean="0">
              <a:solidFill>
                <a:schemeClr val="tx1"/>
              </a:solidFill>
              <a:latin typeface="+mn-lt"/>
              <a:ea typeface="+mn-ea"/>
              <a:cs typeface="+mn-cs"/>
            </a:endParaRPr>
          </a:p>
          <a:p>
            <a:pPr fontAlgn="base"/>
            <a:r>
              <a:rPr lang="en-US" sz="1200" b="1" i="0" kern="1200" dirty="0" smtClean="0">
                <a:solidFill>
                  <a:schemeClr val="tx1"/>
                </a:solidFill>
                <a:latin typeface="+mn-lt"/>
                <a:ea typeface="+mn-ea"/>
                <a:cs typeface="+mn-cs"/>
              </a:rPr>
              <a:t>Dating </a:t>
            </a:r>
            <a:r>
              <a:rPr lang="en-US" sz="1200" b="1" i="0" kern="1200" dirty="0" err="1" smtClean="0">
                <a:solidFill>
                  <a:schemeClr val="tx1"/>
                </a:solidFill>
                <a:latin typeface="+mn-lt"/>
                <a:ea typeface="+mn-ea"/>
                <a:cs typeface="+mn-cs"/>
              </a:rPr>
              <a:t>Skhul</a:t>
            </a:r>
            <a:r>
              <a:rPr lang="en-US" sz="1200" b="1" i="0" kern="1200" dirty="0" smtClean="0">
                <a:solidFill>
                  <a:schemeClr val="tx1"/>
                </a:solidFill>
                <a:latin typeface="+mn-lt"/>
                <a:ea typeface="+mn-ea"/>
                <a:cs typeface="+mn-cs"/>
              </a:rPr>
              <a:t> Cave</a:t>
            </a:r>
          </a:p>
          <a:p>
            <a:pPr fontAlgn="base"/>
            <a:r>
              <a:rPr lang="en-US" sz="1200" b="0" i="0" kern="1200" dirty="0" smtClean="0">
                <a:solidFill>
                  <a:schemeClr val="tx1"/>
                </a:solidFill>
                <a:latin typeface="+mn-lt"/>
                <a:ea typeface="+mn-ea"/>
                <a:cs typeface="+mn-cs"/>
              </a:rPr>
              <a:t>Because of its very early age, and the evidence for what is considered a hallmark of </a:t>
            </a:r>
            <a:r>
              <a:rPr lang="en-US" sz="1200" b="0" i="0" u="sng" kern="1200" dirty="0" smtClean="0">
                <a:solidFill>
                  <a:schemeClr val="tx1"/>
                </a:solidFill>
                <a:latin typeface="+mn-lt"/>
                <a:ea typeface="+mn-ea"/>
                <a:cs typeface="+mn-cs"/>
                <a:hlinkClick r:id="rId9"/>
              </a:rPr>
              <a:t>modern human behavior</a:t>
            </a:r>
            <a:r>
              <a:rPr lang="en-US" sz="1200" b="0" i="0" kern="1200" dirty="0" smtClean="0">
                <a:solidFill>
                  <a:schemeClr val="tx1"/>
                </a:solidFill>
                <a:latin typeface="+mn-lt"/>
                <a:ea typeface="+mn-ea"/>
                <a:cs typeface="+mn-cs"/>
              </a:rPr>
              <a:t> (purposeful burial of the dead, personal ornamentation), much work has attempted to securely date the Layer B occupations, including electronic spin resonance spectroscopy (ESR), Uranium series (U-series), and </a:t>
            </a:r>
            <a:r>
              <a:rPr lang="en-US" sz="1200" b="0" i="0" u="sng" kern="1200" dirty="0" err="1" smtClean="0">
                <a:solidFill>
                  <a:schemeClr val="tx1"/>
                </a:solidFill>
                <a:latin typeface="+mn-lt"/>
                <a:ea typeface="+mn-ea"/>
                <a:cs typeface="+mn-cs"/>
                <a:hlinkClick r:id="rId10"/>
              </a:rPr>
              <a:t>thermoluminescence</a:t>
            </a:r>
            <a:r>
              <a:rPr lang="en-US" sz="1200" b="0" i="0" kern="1200" dirty="0" smtClean="0">
                <a:solidFill>
                  <a:schemeClr val="tx1"/>
                </a:solidFill>
                <a:latin typeface="+mn-lt"/>
                <a:ea typeface="+mn-ea"/>
                <a:cs typeface="+mn-cs"/>
              </a:rPr>
              <a:t>. There is some disagreement among these methods, with the ranges for ESR falling under 100,000, U-series under 80,000 years ago, and TL between 99-134,000 years ago. A recent study by </a:t>
            </a:r>
            <a:r>
              <a:rPr lang="en-US" sz="1200" b="0" i="0" kern="1200" dirty="0" err="1" smtClean="0">
                <a:solidFill>
                  <a:schemeClr val="tx1"/>
                </a:solidFill>
                <a:latin typeface="+mn-lt"/>
                <a:ea typeface="+mn-ea"/>
                <a:cs typeface="+mn-cs"/>
              </a:rPr>
              <a:t>Grün</a:t>
            </a:r>
            <a:r>
              <a:rPr lang="en-US" sz="1200" b="0" i="0" kern="1200" dirty="0" smtClean="0">
                <a:solidFill>
                  <a:schemeClr val="tx1"/>
                </a:solidFill>
                <a:latin typeface="+mn-lt"/>
                <a:ea typeface="+mn-ea"/>
                <a:cs typeface="+mn-cs"/>
              </a:rPr>
              <a:t> et al. suggests all three burials fall within 100,000-134,000 years ago.</a:t>
            </a:r>
          </a:p>
          <a:p>
            <a:pPr fontAlgn="base"/>
            <a:endParaRPr lang="en-US" sz="1200" b="0" i="0" kern="1200" dirty="0" smtClean="0">
              <a:solidFill>
                <a:schemeClr val="tx1"/>
              </a:solidFill>
              <a:latin typeface="+mn-lt"/>
              <a:ea typeface="+mn-ea"/>
              <a:cs typeface="+mn-cs"/>
            </a:endParaRPr>
          </a:p>
          <a:p>
            <a:pPr fontAlgn="base"/>
            <a:endParaRPr lang="en-US" sz="1200" b="0" i="0" kern="1200" dirty="0" smtClean="0">
              <a:solidFill>
                <a:schemeClr val="tx1"/>
              </a:solidFill>
              <a:latin typeface="+mn-lt"/>
              <a:ea typeface="+mn-ea"/>
              <a:cs typeface="+mn-cs"/>
            </a:endParaRPr>
          </a:p>
          <a:p>
            <a:pPr fontAlgn="base"/>
            <a:r>
              <a:rPr lang="en-US" sz="1200" b="0" i="0" kern="1200" dirty="0" err="1" smtClean="0">
                <a:solidFill>
                  <a:schemeClr val="tx1"/>
                </a:solidFill>
                <a:latin typeface="+mn-lt"/>
                <a:ea typeface="+mn-ea"/>
                <a:cs typeface="+mn-cs"/>
              </a:rPr>
              <a:t>Qafzeh</a:t>
            </a:r>
            <a:r>
              <a:rPr lang="en-US" sz="1200" b="0" i="0" kern="1200" dirty="0" smtClean="0">
                <a:solidFill>
                  <a:schemeClr val="tx1"/>
                </a:solidFill>
                <a:latin typeface="+mn-lt"/>
                <a:ea typeface="+mn-ea"/>
                <a:cs typeface="+mn-cs"/>
              </a:rPr>
              <a:t> Cave is an important </a:t>
            </a:r>
            <a:r>
              <a:rPr lang="en-US" sz="1200" b="0" i="0" kern="1200" dirty="0" err="1" smtClean="0">
                <a:solidFill>
                  <a:schemeClr val="tx1"/>
                </a:solidFill>
                <a:latin typeface="+mn-lt"/>
                <a:ea typeface="+mn-ea"/>
                <a:cs typeface="+mn-cs"/>
              </a:rPr>
              <a:t>multicomponent</a:t>
            </a:r>
            <a:r>
              <a:rPr lang="en-US" sz="1200" b="0" i="0" kern="1200" dirty="0" smtClean="0">
                <a:solidFill>
                  <a:schemeClr val="tx1"/>
                </a:solidFill>
                <a:latin typeface="+mn-lt"/>
                <a:ea typeface="+mn-ea"/>
                <a:cs typeface="+mn-cs"/>
              </a:rPr>
              <a:t> </a:t>
            </a:r>
            <a:r>
              <a:rPr lang="en-US" sz="1200" b="0" i="0" kern="1200" dirty="0" err="1" smtClean="0">
                <a:solidFill>
                  <a:schemeClr val="tx1"/>
                </a:solidFill>
                <a:latin typeface="+mn-lt"/>
                <a:ea typeface="+mn-ea"/>
                <a:cs typeface="+mn-cs"/>
              </a:rPr>
              <a:t>rockshelter</a:t>
            </a:r>
            <a:r>
              <a:rPr lang="en-US" sz="1200" b="0" i="0" kern="1200" dirty="0" smtClean="0">
                <a:solidFill>
                  <a:schemeClr val="tx1"/>
                </a:solidFill>
                <a:latin typeface="+mn-lt"/>
                <a:ea typeface="+mn-ea"/>
                <a:cs typeface="+mn-cs"/>
              </a:rPr>
              <a:t> with early modern human remains dated to the </a:t>
            </a:r>
            <a:r>
              <a:rPr lang="en-US" sz="1200" b="0" i="0" u="sng" kern="1200" dirty="0" smtClean="0">
                <a:solidFill>
                  <a:schemeClr val="tx1"/>
                </a:solidFill>
                <a:latin typeface="+mn-lt"/>
                <a:ea typeface="+mn-ea"/>
                <a:cs typeface="+mn-cs"/>
                <a:hlinkClick r:id="rId11"/>
              </a:rPr>
              <a:t>Middle </a:t>
            </a:r>
            <a:r>
              <a:rPr lang="en-US" sz="1200" b="0" i="0" u="sng" kern="1200" dirty="0" err="1" smtClean="0">
                <a:solidFill>
                  <a:schemeClr val="tx1"/>
                </a:solidFill>
                <a:latin typeface="+mn-lt"/>
                <a:ea typeface="+mn-ea"/>
                <a:cs typeface="+mn-cs"/>
                <a:hlinkClick r:id="rId11"/>
              </a:rPr>
              <a:t>Paleolithic</a:t>
            </a:r>
            <a:r>
              <a:rPr lang="en-US" sz="1200" b="0" i="0" kern="1200" dirty="0" err="1" smtClean="0">
                <a:solidFill>
                  <a:schemeClr val="tx1"/>
                </a:solidFill>
                <a:latin typeface="+mn-lt"/>
                <a:ea typeface="+mn-ea"/>
                <a:cs typeface="+mn-cs"/>
              </a:rPr>
              <a:t>period</a:t>
            </a:r>
            <a:r>
              <a:rPr lang="en-US" sz="1200" b="0" i="0" kern="1200" dirty="0" smtClean="0">
                <a:solidFill>
                  <a:schemeClr val="tx1"/>
                </a:solidFill>
                <a:latin typeface="+mn-lt"/>
                <a:ea typeface="+mn-ea"/>
                <a:cs typeface="+mn-cs"/>
              </a:rPr>
              <a:t>. It is located in the </a:t>
            </a:r>
            <a:r>
              <a:rPr lang="en-US" sz="1200" b="0" i="0" kern="1200" dirty="0" err="1" smtClean="0">
                <a:solidFill>
                  <a:schemeClr val="tx1"/>
                </a:solidFill>
                <a:latin typeface="+mn-lt"/>
                <a:ea typeface="+mn-ea"/>
                <a:cs typeface="+mn-cs"/>
              </a:rPr>
              <a:t>Yizrael</a:t>
            </a:r>
            <a:r>
              <a:rPr lang="en-US" sz="1200" b="0" i="0" kern="1200" dirty="0" smtClean="0">
                <a:solidFill>
                  <a:schemeClr val="tx1"/>
                </a:solidFill>
                <a:latin typeface="+mn-lt"/>
                <a:ea typeface="+mn-ea"/>
                <a:cs typeface="+mn-cs"/>
              </a:rPr>
              <a:t> valley of the Lower Galilee region of Israel, on the slope of </a:t>
            </a:r>
            <a:r>
              <a:rPr lang="en-US" sz="1200" b="0" i="0" kern="1200" dirty="0" err="1" smtClean="0">
                <a:solidFill>
                  <a:schemeClr val="tx1"/>
                </a:solidFill>
                <a:latin typeface="+mn-lt"/>
                <a:ea typeface="+mn-ea"/>
                <a:cs typeface="+mn-cs"/>
              </a:rPr>
              <a:t>Har</a:t>
            </a:r>
            <a:r>
              <a:rPr lang="en-US" sz="1200" b="0" i="0" kern="1200" dirty="0" smtClean="0">
                <a:solidFill>
                  <a:schemeClr val="tx1"/>
                </a:solidFill>
                <a:latin typeface="+mn-lt"/>
                <a:ea typeface="+mn-ea"/>
                <a:cs typeface="+mn-cs"/>
              </a:rPr>
              <a:t> </a:t>
            </a:r>
            <a:r>
              <a:rPr lang="en-US" sz="1200" b="0" i="0" kern="1200" dirty="0" err="1" smtClean="0">
                <a:solidFill>
                  <a:schemeClr val="tx1"/>
                </a:solidFill>
                <a:latin typeface="+mn-lt"/>
                <a:ea typeface="+mn-ea"/>
                <a:cs typeface="+mn-cs"/>
              </a:rPr>
              <a:t>Qedumim</a:t>
            </a:r>
            <a:r>
              <a:rPr lang="en-US" sz="1200" b="0" i="0" kern="1200" dirty="0" smtClean="0">
                <a:solidFill>
                  <a:schemeClr val="tx1"/>
                </a:solidFill>
                <a:latin typeface="+mn-lt"/>
                <a:ea typeface="+mn-ea"/>
                <a:cs typeface="+mn-cs"/>
              </a:rPr>
              <a:t> at an elevation of 250 meters (820 feet) above sea level. In addition to the important Middle Paleolithic occupations, </a:t>
            </a:r>
            <a:r>
              <a:rPr lang="en-US" sz="1200" b="0" i="0" kern="1200" dirty="0" err="1" smtClean="0">
                <a:solidFill>
                  <a:schemeClr val="tx1"/>
                </a:solidFill>
                <a:latin typeface="+mn-lt"/>
                <a:ea typeface="+mn-ea"/>
                <a:cs typeface="+mn-cs"/>
              </a:rPr>
              <a:t>Qafzeh</a:t>
            </a:r>
            <a:r>
              <a:rPr lang="en-US" sz="1200" b="0" i="0" kern="1200" dirty="0" smtClean="0">
                <a:solidFill>
                  <a:schemeClr val="tx1"/>
                </a:solidFill>
                <a:latin typeface="+mn-lt"/>
                <a:ea typeface="+mn-ea"/>
                <a:cs typeface="+mn-cs"/>
              </a:rPr>
              <a:t> has later </a:t>
            </a:r>
            <a:r>
              <a:rPr lang="en-US" sz="1200" b="0" i="0" u="sng" kern="1200" dirty="0" smtClean="0">
                <a:solidFill>
                  <a:schemeClr val="tx1"/>
                </a:solidFill>
                <a:latin typeface="+mn-lt"/>
                <a:ea typeface="+mn-ea"/>
                <a:cs typeface="+mn-cs"/>
                <a:hlinkClick r:id="rId12"/>
              </a:rPr>
              <a:t>Upper Paleolithic</a:t>
            </a:r>
            <a:r>
              <a:rPr lang="en-US" sz="1200" b="0" i="0" kern="1200" dirty="0" smtClean="0">
                <a:solidFill>
                  <a:schemeClr val="tx1"/>
                </a:solidFill>
                <a:latin typeface="+mn-lt"/>
                <a:ea typeface="+mn-ea"/>
                <a:cs typeface="+mn-cs"/>
              </a:rPr>
              <a:t> and </a:t>
            </a:r>
            <a:r>
              <a:rPr lang="en-US" sz="1200" b="0" i="0" u="sng" kern="1200" dirty="0" smtClean="0">
                <a:solidFill>
                  <a:schemeClr val="tx1"/>
                </a:solidFill>
                <a:latin typeface="+mn-lt"/>
                <a:ea typeface="+mn-ea"/>
                <a:cs typeface="+mn-cs"/>
                <a:hlinkClick r:id="rId13"/>
              </a:rPr>
              <a:t>Holocene</a:t>
            </a:r>
            <a:r>
              <a:rPr lang="en-US" sz="1200" b="0" i="0" kern="1200" dirty="0" smtClean="0">
                <a:solidFill>
                  <a:schemeClr val="tx1"/>
                </a:solidFill>
                <a:latin typeface="+mn-lt"/>
                <a:ea typeface="+mn-ea"/>
                <a:cs typeface="+mn-cs"/>
              </a:rPr>
              <a:t> occupations.</a:t>
            </a:r>
          </a:p>
          <a:p>
            <a:pPr fontAlgn="base"/>
            <a:r>
              <a:rPr lang="en-US" sz="1200" b="0" i="0" kern="1200" dirty="0" smtClean="0">
                <a:solidFill>
                  <a:schemeClr val="tx1"/>
                </a:solidFill>
                <a:latin typeface="+mn-lt"/>
                <a:ea typeface="+mn-ea"/>
                <a:cs typeface="+mn-cs"/>
              </a:rPr>
              <a:t>The oldest levels are dated to the </a:t>
            </a:r>
            <a:r>
              <a:rPr lang="en-US" sz="1200" b="0" i="0" u="sng" kern="1200" dirty="0" smtClean="0">
                <a:solidFill>
                  <a:schemeClr val="tx1"/>
                </a:solidFill>
                <a:latin typeface="+mn-lt"/>
                <a:ea typeface="+mn-ea"/>
                <a:cs typeface="+mn-cs"/>
                <a:hlinkClick r:id="rId6"/>
              </a:rPr>
              <a:t>Mousterian</a:t>
            </a:r>
            <a:r>
              <a:rPr lang="en-US" sz="1200" b="0" i="0" kern="1200" dirty="0" smtClean="0">
                <a:solidFill>
                  <a:schemeClr val="tx1"/>
                </a:solidFill>
                <a:latin typeface="+mn-lt"/>
                <a:ea typeface="+mn-ea"/>
                <a:cs typeface="+mn-cs"/>
              </a:rPr>
              <a:t> Middle Paleolithic period, about 80,000-100,000 years ago (</a:t>
            </a:r>
            <a:r>
              <a:rPr lang="en-US" sz="1200" b="0" i="0" u="sng" kern="1200" dirty="0" err="1" smtClean="0">
                <a:solidFill>
                  <a:schemeClr val="tx1"/>
                </a:solidFill>
                <a:latin typeface="+mn-lt"/>
                <a:ea typeface="+mn-ea"/>
                <a:cs typeface="+mn-cs"/>
                <a:hlinkClick r:id="rId10"/>
              </a:rPr>
              <a:t>thermoluminescence</a:t>
            </a:r>
            <a:r>
              <a:rPr lang="en-US" sz="1200" b="0" i="0" kern="1200" dirty="0" err="1" smtClean="0">
                <a:solidFill>
                  <a:schemeClr val="tx1"/>
                </a:solidFill>
                <a:latin typeface="+mn-lt"/>
                <a:ea typeface="+mn-ea"/>
                <a:cs typeface="+mn-cs"/>
              </a:rPr>
              <a:t>dates</a:t>
            </a:r>
            <a:r>
              <a:rPr lang="en-US" sz="1200" b="0" i="0" kern="1200" dirty="0" smtClean="0">
                <a:solidFill>
                  <a:schemeClr val="tx1"/>
                </a:solidFill>
                <a:latin typeface="+mn-lt"/>
                <a:ea typeface="+mn-ea"/>
                <a:cs typeface="+mn-cs"/>
              </a:rPr>
              <a:t> of 92,000 +/- 5,000; electron spin resonance dates 82,400-109,000 +/- 10,000). In addition to human remains, the site is characterized by a series of </a:t>
            </a:r>
            <a:r>
              <a:rPr lang="en-US" sz="1200" b="0" i="0" u="sng" kern="1200" dirty="0" smtClean="0">
                <a:solidFill>
                  <a:schemeClr val="tx1"/>
                </a:solidFill>
                <a:latin typeface="+mn-lt"/>
                <a:ea typeface="+mn-ea"/>
                <a:cs typeface="+mn-cs"/>
                <a:hlinkClick r:id="rId14"/>
              </a:rPr>
              <a:t>hearths</a:t>
            </a:r>
            <a:r>
              <a:rPr lang="en-US" sz="1200" b="0" i="0" kern="1200" dirty="0" smtClean="0">
                <a:solidFill>
                  <a:schemeClr val="tx1"/>
                </a:solidFill>
                <a:latin typeface="+mn-lt"/>
                <a:ea typeface="+mn-ea"/>
                <a:cs typeface="+mn-cs"/>
              </a:rPr>
              <a:t>; and stone tools from the Middle Paleolithic levels are dominated by artifacts made using the radial or centripetal </a:t>
            </a:r>
            <a:r>
              <a:rPr lang="en-US" sz="1200" b="0" i="0" u="sng" kern="1200" dirty="0" err="1" smtClean="0">
                <a:solidFill>
                  <a:schemeClr val="tx1"/>
                </a:solidFill>
                <a:latin typeface="+mn-lt"/>
                <a:ea typeface="+mn-ea"/>
                <a:cs typeface="+mn-cs"/>
                <a:hlinkClick r:id="rId15"/>
              </a:rPr>
              <a:t>Levallois</a:t>
            </a:r>
            <a:r>
              <a:rPr lang="en-US" sz="1200" b="0" i="0" u="sng" kern="1200" dirty="0" smtClean="0">
                <a:solidFill>
                  <a:schemeClr val="tx1"/>
                </a:solidFill>
                <a:latin typeface="+mn-lt"/>
                <a:ea typeface="+mn-ea"/>
                <a:cs typeface="+mn-cs"/>
                <a:hlinkClick r:id="rId15"/>
              </a:rPr>
              <a:t> technique</a:t>
            </a:r>
            <a:r>
              <a:rPr lang="en-US" sz="1200" b="0" i="0" kern="1200" dirty="0" smtClean="0">
                <a:solidFill>
                  <a:schemeClr val="tx1"/>
                </a:solidFill>
                <a:latin typeface="+mn-lt"/>
                <a:ea typeface="+mn-ea"/>
                <a:cs typeface="+mn-cs"/>
              </a:rPr>
              <a:t>. </a:t>
            </a:r>
            <a:r>
              <a:rPr lang="en-US" sz="1200" b="0" i="0" kern="1200" dirty="0" err="1" smtClean="0">
                <a:solidFill>
                  <a:schemeClr val="tx1"/>
                </a:solidFill>
                <a:latin typeface="+mn-lt"/>
                <a:ea typeface="+mn-ea"/>
                <a:cs typeface="+mn-cs"/>
              </a:rPr>
              <a:t>Qafzeh</a:t>
            </a:r>
            <a:r>
              <a:rPr lang="en-US" sz="1200" b="0" i="0" kern="1200" dirty="0" smtClean="0">
                <a:solidFill>
                  <a:schemeClr val="tx1"/>
                </a:solidFill>
                <a:latin typeface="+mn-lt"/>
                <a:ea typeface="+mn-ea"/>
                <a:cs typeface="+mn-cs"/>
              </a:rPr>
              <a:t> cave contains some of the earliest evidence for burials in the world. </a:t>
            </a:r>
          </a:p>
          <a:p>
            <a:pPr fontAlgn="base"/>
            <a:endParaRPr lang="en-US" sz="1200" b="0" i="0" kern="1200" dirty="0" smtClean="0">
              <a:solidFill>
                <a:schemeClr val="tx1"/>
              </a:solidFill>
              <a:latin typeface="+mn-lt"/>
              <a:ea typeface="+mn-ea"/>
              <a:cs typeface="+mn-cs"/>
            </a:endParaRPr>
          </a:p>
          <a:p>
            <a:pPr fontAlgn="base"/>
            <a:r>
              <a:rPr lang="en-US" sz="1200" b="0" i="0" kern="1200" dirty="0" smtClean="0">
                <a:solidFill>
                  <a:schemeClr val="tx1"/>
                </a:solidFill>
                <a:latin typeface="+mn-lt"/>
                <a:ea typeface="+mn-ea"/>
                <a:cs typeface="+mn-cs"/>
              </a:rPr>
              <a:t>Human remains from </a:t>
            </a:r>
            <a:r>
              <a:rPr lang="en-US" sz="1200" b="0" i="0" kern="1200" dirty="0" err="1" smtClean="0">
                <a:solidFill>
                  <a:schemeClr val="tx1"/>
                </a:solidFill>
                <a:latin typeface="+mn-lt"/>
                <a:ea typeface="+mn-ea"/>
                <a:cs typeface="+mn-cs"/>
              </a:rPr>
              <a:t>Qafzeh</a:t>
            </a:r>
            <a:r>
              <a:rPr lang="en-US" sz="1200" b="0" i="0" kern="1200" dirty="0" smtClean="0">
                <a:solidFill>
                  <a:schemeClr val="tx1"/>
                </a:solidFill>
                <a:latin typeface="+mn-lt"/>
                <a:ea typeface="+mn-ea"/>
                <a:cs typeface="+mn-cs"/>
              </a:rPr>
              <a:t> cave include bones and bone fragments from a minimum of 27 individuals, including eight partial skeletons. </a:t>
            </a:r>
            <a:r>
              <a:rPr lang="en-US" sz="1200" b="0" i="0" kern="1200" dirty="0" err="1" smtClean="0">
                <a:solidFill>
                  <a:schemeClr val="tx1"/>
                </a:solidFill>
                <a:latin typeface="+mn-lt"/>
                <a:ea typeface="+mn-ea"/>
                <a:cs typeface="+mn-cs"/>
              </a:rPr>
              <a:t>Qafzeh</a:t>
            </a:r>
            <a:r>
              <a:rPr lang="en-US" sz="1200" b="0" i="0" kern="1200" dirty="0" smtClean="0">
                <a:solidFill>
                  <a:schemeClr val="tx1"/>
                </a:solidFill>
                <a:latin typeface="+mn-lt"/>
                <a:ea typeface="+mn-ea"/>
                <a:cs typeface="+mn-cs"/>
              </a:rPr>
              <a:t> 9 and 10 are almost completely intact. Most of the human remains appear to have been purposefully buried: if so, these are very early examples of </a:t>
            </a:r>
            <a:r>
              <a:rPr lang="en-US" sz="1200" b="0" i="0" u="sng" kern="1200" dirty="0" smtClean="0">
                <a:solidFill>
                  <a:schemeClr val="tx1"/>
                </a:solidFill>
                <a:latin typeface="+mn-lt"/>
                <a:ea typeface="+mn-ea"/>
                <a:cs typeface="+mn-cs"/>
                <a:hlinkClick r:id="rId16"/>
              </a:rPr>
              <a:t>modern behavior</a:t>
            </a:r>
            <a:r>
              <a:rPr lang="en-US" sz="1200" b="0" i="0" kern="1200" dirty="0" smtClean="0">
                <a:solidFill>
                  <a:schemeClr val="tx1"/>
                </a:solidFill>
                <a:latin typeface="+mn-lt"/>
                <a:ea typeface="+mn-ea"/>
                <a:cs typeface="+mn-cs"/>
              </a:rPr>
              <a:t> indeed, with the burials direct-dated to ~92,000 years ago (BP). The remains are from </a:t>
            </a:r>
            <a:r>
              <a:rPr lang="en-US" sz="1200" b="0" i="0" u="sng" kern="1200" dirty="0" smtClean="0">
                <a:solidFill>
                  <a:schemeClr val="tx1"/>
                </a:solidFill>
                <a:latin typeface="+mn-lt"/>
                <a:ea typeface="+mn-ea"/>
                <a:cs typeface="+mn-cs"/>
                <a:hlinkClick r:id="rId4"/>
              </a:rPr>
              <a:t>anatomically modern humans</a:t>
            </a:r>
            <a:r>
              <a:rPr lang="en-US" sz="1200" b="0" i="0" kern="1200" dirty="0" smtClean="0">
                <a:solidFill>
                  <a:schemeClr val="tx1"/>
                </a:solidFill>
                <a:latin typeface="+mn-lt"/>
                <a:ea typeface="+mn-ea"/>
                <a:cs typeface="+mn-cs"/>
              </a:rPr>
              <a:t>, with some archaic features; they are directly associated with </a:t>
            </a:r>
            <a:r>
              <a:rPr lang="en-US" sz="1200" b="0" i="0" kern="1200" dirty="0" err="1" smtClean="0">
                <a:solidFill>
                  <a:schemeClr val="tx1"/>
                </a:solidFill>
                <a:latin typeface="+mn-lt"/>
                <a:ea typeface="+mn-ea"/>
                <a:cs typeface="+mn-cs"/>
              </a:rPr>
              <a:t>Levallois</a:t>
            </a:r>
            <a:r>
              <a:rPr lang="en-US" sz="1200" b="0" i="0" kern="1200" dirty="0" smtClean="0">
                <a:solidFill>
                  <a:schemeClr val="tx1"/>
                </a:solidFill>
                <a:latin typeface="+mn-lt"/>
                <a:ea typeface="+mn-ea"/>
                <a:cs typeface="+mn-cs"/>
              </a:rPr>
              <a:t>-Mousterian assemblage.</a:t>
            </a:r>
          </a:p>
          <a:p>
            <a:pPr fontAlgn="base"/>
            <a:endParaRPr lang="en-US" sz="1200" b="0" i="0" kern="1200" dirty="0" smtClean="0">
              <a:solidFill>
                <a:schemeClr val="tx1"/>
              </a:solidFill>
              <a:latin typeface="+mn-lt"/>
              <a:ea typeface="+mn-ea"/>
              <a:cs typeface="+mn-cs"/>
            </a:endParaRPr>
          </a:p>
          <a:p>
            <a:pPr fontAlgn="base"/>
            <a:r>
              <a:rPr lang="en-US" sz="1200" b="0" i="0" kern="1200" dirty="0" err="1" smtClean="0">
                <a:solidFill>
                  <a:schemeClr val="tx1"/>
                </a:solidFill>
                <a:latin typeface="+mn-lt"/>
                <a:ea typeface="+mn-ea"/>
                <a:cs typeface="+mn-cs"/>
              </a:rPr>
              <a:t>Qafzeh</a:t>
            </a:r>
            <a:r>
              <a:rPr lang="en-US" sz="1200" b="0" i="0" kern="1200" dirty="0" smtClean="0">
                <a:solidFill>
                  <a:schemeClr val="tx1"/>
                </a:solidFill>
                <a:latin typeface="+mn-lt"/>
                <a:ea typeface="+mn-ea"/>
                <a:cs typeface="+mn-cs"/>
              </a:rPr>
              <a:t> cave was first excavated by R. </a:t>
            </a:r>
            <a:r>
              <a:rPr lang="en-US" sz="1200" b="0" i="0" kern="1200" dirty="0" err="1" smtClean="0">
                <a:solidFill>
                  <a:schemeClr val="tx1"/>
                </a:solidFill>
                <a:latin typeface="+mn-lt"/>
                <a:ea typeface="+mn-ea"/>
                <a:cs typeface="+mn-cs"/>
              </a:rPr>
              <a:t>Neuville</a:t>
            </a:r>
            <a:r>
              <a:rPr lang="en-US" sz="1200" b="0" i="0" kern="1200" dirty="0" smtClean="0">
                <a:solidFill>
                  <a:schemeClr val="tx1"/>
                </a:solidFill>
                <a:latin typeface="+mn-lt"/>
                <a:ea typeface="+mn-ea"/>
                <a:cs typeface="+mn-cs"/>
              </a:rPr>
              <a:t> and M. </a:t>
            </a:r>
            <a:r>
              <a:rPr lang="en-US" sz="1200" b="0" i="0" kern="1200" dirty="0" err="1" smtClean="0">
                <a:solidFill>
                  <a:schemeClr val="tx1"/>
                </a:solidFill>
                <a:latin typeface="+mn-lt"/>
                <a:ea typeface="+mn-ea"/>
                <a:cs typeface="+mn-cs"/>
              </a:rPr>
              <a:t>Stekelis</a:t>
            </a:r>
            <a:r>
              <a:rPr lang="en-US" sz="1200" b="0" i="0" kern="1200" dirty="0" smtClean="0">
                <a:solidFill>
                  <a:schemeClr val="tx1"/>
                </a:solidFill>
                <a:latin typeface="+mn-lt"/>
                <a:ea typeface="+mn-ea"/>
                <a:cs typeface="+mn-cs"/>
              </a:rPr>
              <a:t> in the 1930s, and again between 1965 and 1979 </a:t>
            </a:r>
            <a:r>
              <a:rPr lang="en-US" sz="1200" b="0" i="0" kern="1200" dirty="0" err="1" smtClean="0">
                <a:solidFill>
                  <a:schemeClr val="tx1"/>
                </a:solidFill>
                <a:latin typeface="+mn-lt"/>
                <a:ea typeface="+mn-ea"/>
                <a:cs typeface="+mn-cs"/>
              </a:rPr>
              <a:t>Ofer</a:t>
            </a:r>
            <a:r>
              <a:rPr lang="en-US" sz="1200" b="0" i="0" kern="1200" dirty="0" smtClean="0">
                <a:solidFill>
                  <a:schemeClr val="tx1"/>
                </a:solidFill>
                <a:latin typeface="+mn-lt"/>
                <a:ea typeface="+mn-ea"/>
                <a:cs typeface="+mn-cs"/>
              </a:rPr>
              <a:t> Bar-</a:t>
            </a:r>
            <a:r>
              <a:rPr lang="en-US" sz="1200" b="0" i="0" kern="1200" dirty="0" err="1" smtClean="0">
                <a:solidFill>
                  <a:schemeClr val="tx1"/>
                </a:solidFill>
                <a:latin typeface="+mn-lt"/>
                <a:ea typeface="+mn-ea"/>
                <a:cs typeface="+mn-cs"/>
              </a:rPr>
              <a:t>Yosef</a:t>
            </a:r>
            <a:r>
              <a:rPr lang="en-US" sz="1200" b="0" i="0" kern="1200" dirty="0" smtClean="0">
                <a:solidFill>
                  <a:schemeClr val="tx1"/>
                </a:solidFill>
                <a:latin typeface="+mn-lt"/>
                <a:ea typeface="+mn-ea"/>
                <a:cs typeface="+mn-cs"/>
              </a:rPr>
              <a:t> and Bernard </a:t>
            </a:r>
            <a:r>
              <a:rPr lang="en-US" sz="1200" b="0" i="0" kern="1200" dirty="0" err="1" smtClean="0">
                <a:solidFill>
                  <a:schemeClr val="tx1"/>
                </a:solidFill>
                <a:latin typeface="+mn-lt"/>
                <a:ea typeface="+mn-ea"/>
                <a:cs typeface="+mn-cs"/>
              </a:rPr>
              <a:t>Vandermeersch</a:t>
            </a:r>
            <a:r>
              <a:rPr lang="en-US" sz="1200" b="0" i="0" kern="1200" dirty="0" smtClean="0">
                <a:solidFill>
                  <a:schemeClr val="tx1"/>
                </a:solidFill>
                <a:latin typeface="+mn-lt"/>
                <a:ea typeface="+mn-ea"/>
                <a:cs typeface="+mn-cs"/>
              </a:rPr>
              <a:t>.</a:t>
            </a:r>
          </a:p>
          <a:p>
            <a:endParaRPr lang="en-US" dirty="0"/>
          </a:p>
        </p:txBody>
      </p:sp>
      <p:sp>
        <p:nvSpPr>
          <p:cNvPr id="4" name="Slide Number Placeholder 3"/>
          <p:cNvSpPr>
            <a:spLocks noGrp="1"/>
          </p:cNvSpPr>
          <p:nvPr>
            <p:ph type="sldNum" sz="quarter" idx="10"/>
          </p:nvPr>
        </p:nvSpPr>
        <p:spPr/>
        <p:txBody>
          <a:bodyPr/>
          <a:lstStyle/>
          <a:p>
            <a:fld id="{94669DBC-B889-4F6A-BFD1-FCE4EBC9242C}" type="slidenum">
              <a:rPr lang="en-US" smtClean="0"/>
              <a:pPr/>
              <a:t>47</a:t>
            </a:fld>
            <a:endParaRPr lang="en-US"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25000" lnSpcReduction="20000"/>
          </a:bodyPr>
          <a:lstStyle/>
          <a:p>
            <a:pPr rtl="0"/>
            <a:r>
              <a:rPr lang="en-US" b="1" dirty="0" smtClean="0"/>
              <a:t>The eruption</a:t>
            </a:r>
          </a:p>
          <a:p>
            <a:pPr rtl="0"/>
            <a:r>
              <a:rPr lang="en-US" dirty="0" smtClean="0"/>
              <a:t>Main article: </a:t>
            </a:r>
            <a:r>
              <a:rPr lang="en-US" dirty="0" smtClean="0">
                <a:hlinkClick r:id="rId3" action="ppaction://hlinkfile" tooltip="Toba catastrophe theory"/>
              </a:rPr>
              <a:t>Toba catastrophe theory</a:t>
            </a:r>
            <a:endParaRPr lang="en-US" dirty="0" smtClean="0"/>
          </a:p>
          <a:p>
            <a:pPr rtl="0"/>
            <a:r>
              <a:rPr lang="en-US" dirty="0" smtClean="0"/>
              <a:t>Location of Lake Toba shown in red on map.</a:t>
            </a:r>
          </a:p>
          <a:p>
            <a:pPr rtl="0"/>
            <a:r>
              <a:rPr lang="en-US" dirty="0" smtClean="0"/>
              <a:t>The </a:t>
            </a:r>
            <a:r>
              <a:rPr lang="en-US" i="1" dirty="0" smtClean="0"/>
              <a:t>Toba eruption</a:t>
            </a:r>
            <a:r>
              <a:rPr lang="en-US" dirty="0" smtClean="0"/>
              <a:t> (the </a:t>
            </a:r>
            <a:r>
              <a:rPr lang="en-US" i="1" dirty="0" smtClean="0"/>
              <a:t>Toba event</a:t>
            </a:r>
            <a:r>
              <a:rPr lang="en-US" dirty="0" smtClean="0"/>
              <a:t>) occurred at what is now Lake Toba about 67,500 to 75,500 years ago.</a:t>
            </a:r>
            <a:r>
              <a:rPr lang="en-US" baseline="30000" dirty="0" smtClean="0">
                <a:hlinkClick r:id="" action="ppaction://hlinkfile"/>
              </a:rPr>
              <a:t>[8]</a:t>
            </a:r>
            <a:r>
              <a:rPr lang="en-US" dirty="0" smtClean="0"/>
              <a:t> It was the last in a series of at least three </a:t>
            </a:r>
            <a:r>
              <a:rPr lang="en-US" dirty="0" smtClean="0">
                <a:hlinkClick r:id="rId4" action="ppaction://hlinkfile" tooltip="Caldera"/>
              </a:rPr>
              <a:t>caldera</a:t>
            </a:r>
            <a:r>
              <a:rPr lang="en-US" dirty="0" smtClean="0"/>
              <a:t>-forming eruptions at this location, with earlier calderas having formed around 700,000 and 840,000 years ago.</a:t>
            </a:r>
            <a:r>
              <a:rPr lang="en-US" baseline="30000" dirty="0" smtClean="0">
                <a:hlinkClick r:id="" action="ppaction://hlinkfile"/>
              </a:rPr>
              <a:t>[9]</a:t>
            </a:r>
            <a:r>
              <a:rPr lang="en-US" dirty="0" smtClean="0"/>
              <a:t> This last eruption had an estimated VEI 8, making it possibly the largest explosive </a:t>
            </a:r>
            <a:r>
              <a:rPr lang="en-US" dirty="0" smtClean="0">
                <a:hlinkClick r:id="rId5" action="ppaction://hlinkfile" tooltip="Volcanic eruption"/>
              </a:rPr>
              <a:t>volcanic eruption</a:t>
            </a:r>
            <a:r>
              <a:rPr lang="en-US" dirty="0" smtClean="0"/>
              <a:t> within the last 25 million years.</a:t>
            </a:r>
          </a:p>
          <a:p>
            <a:pPr rtl="0"/>
            <a:r>
              <a:rPr lang="en-US" dirty="0" smtClean="0">
                <a:hlinkClick r:id="rId6" action="ppaction://hlinkfile" tooltip="William I. Rose"/>
              </a:rPr>
              <a:t>Bill Rose</a:t>
            </a:r>
            <a:r>
              <a:rPr lang="en-US" dirty="0" smtClean="0"/>
              <a:t> and Craig Chesner of </a:t>
            </a:r>
            <a:r>
              <a:rPr lang="en-US" dirty="0" smtClean="0">
                <a:hlinkClick r:id="rId7" action="ppaction://hlinkfile" tooltip="Michigan Technological University"/>
              </a:rPr>
              <a:t>Michigan Technological University</a:t>
            </a:r>
            <a:r>
              <a:rPr lang="en-US" dirty="0" smtClean="0"/>
              <a:t> have estimated that the total amount of material released in the eruption was about 2,800 km</a:t>
            </a:r>
            <a:r>
              <a:rPr lang="en-US" baseline="30000" dirty="0" smtClean="0"/>
              <a:t>3</a:t>
            </a:r>
            <a:r>
              <a:rPr lang="en-US" dirty="0" smtClean="0"/>
              <a:t> (670 cu mi)</a:t>
            </a:r>
            <a:r>
              <a:rPr lang="en-US" baseline="30000" dirty="0" smtClean="0">
                <a:hlinkClick r:id="" action="ppaction://hlinkfile"/>
              </a:rPr>
              <a:t>[10]</a:t>
            </a:r>
            <a:r>
              <a:rPr lang="en-US" dirty="0" smtClean="0"/>
              <a:t>—about 2,000 km</a:t>
            </a:r>
            <a:r>
              <a:rPr lang="en-US" baseline="30000" dirty="0" smtClean="0"/>
              <a:t>3</a:t>
            </a:r>
            <a:r>
              <a:rPr lang="en-US" dirty="0" smtClean="0"/>
              <a:t> (480 cu mi) of </a:t>
            </a:r>
            <a:r>
              <a:rPr lang="en-US" dirty="0" smtClean="0">
                <a:hlinkClick r:id="rId8" action="ppaction://hlinkfile" tooltip="Ignimbrite"/>
              </a:rPr>
              <a:t>ignimbrite</a:t>
            </a:r>
            <a:r>
              <a:rPr lang="en-US" dirty="0" smtClean="0"/>
              <a:t> that flowed over the ground, and approximately 800 km</a:t>
            </a:r>
            <a:r>
              <a:rPr lang="en-US" baseline="30000" dirty="0" smtClean="0"/>
              <a:t>3</a:t>
            </a:r>
            <a:r>
              <a:rPr lang="en-US" dirty="0" smtClean="0"/>
              <a:t> (190 cu mi) that fell as ash mostly to the west. The </a:t>
            </a:r>
            <a:r>
              <a:rPr lang="en-US" dirty="0" smtClean="0">
                <a:hlinkClick r:id="rId9" action="ppaction://hlinkfile" tooltip="Pyroclastic flow"/>
              </a:rPr>
              <a:t>pyroclastic flows</a:t>
            </a:r>
            <a:r>
              <a:rPr lang="en-US" dirty="0" smtClean="0"/>
              <a:t> of the eruption destroyed an area of 20,000 km</a:t>
            </a:r>
            <a:r>
              <a:rPr lang="en-US" baseline="30000" dirty="0" smtClean="0"/>
              <a:t>2</a:t>
            </a:r>
            <a:r>
              <a:rPr lang="en-US" dirty="0" smtClean="0"/>
              <a:t> (7,722 sq mi), with ash deposits as thick as 600 m (1,969 ft) by the main vent.</a:t>
            </a:r>
            <a:r>
              <a:rPr lang="en-US" baseline="30000" dirty="0" smtClean="0">
                <a:hlinkClick r:id="" action="ppaction://hlinkfile"/>
              </a:rPr>
              <a:t>[10]</a:t>
            </a:r>
            <a:endParaRPr lang="en-US" dirty="0" smtClean="0"/>
          </a:p>
          <a:p>
            <a:pPr rtl="0"/>
            <a:r>
              <a:rPr lang="en-US" dirty="0" smtClean="0"/>
              <a:t>The eruption was large enough to have deposited an ash layer approximately 15 cm (5.9 in) thick over all of </a:t>
            </a:r>
            <a:r>
              <a:rPr lang="en-US" dirty="0" smtClean="0">
                <a:hlinkClick r:id="rId10" action="ppaction://hlinkfile" tooltip="South Asia"/>
              </a:rPr>
              <a:t>South Asia</a:t>
            </a:r>
            <a:r>
              <a:rPr lang="en-US" dirty="0" smtClean="0"/>
              <a:t>; at one site in central India, the Toba ash layer today is up to 6 m (20 ft) thick</a:t>
            </a:r>
            <a:r>
              <a:rPr lang="en-US" baseline="30000" dirty="0" smtClean="0">
                <a:hlinkClick r:id="" action="ppaction://hlinkfile"/>
              </a:rPr>
              <a:t>[11]</a:t>
            </a:r>
            <a:r>
              <a:rPr lang="en-US" dirty="0" smtClean="0"/>
              <a:t> and parts of </a:t>
            </a:r>
            <a:r>
              <a:rPr lang="en-US" dirty="0" smtClean="0">
                <a:hlinkClick r:id="rId11" action="ppaction://hlinkfile" tooltip="Malaysia"/>
              </a:rPr>
              <a:t>Malaysia</a:t>
            </a:r>
            <a:r>
              <a:rPr lang="en-US" dirty="0" smtClean="0"/>
              <a:t> were covered with 9 m (30 ft) of ash fall.</a:t>
            </a:r>
            <a:r>
              <a:rPr lang="en-US" baseline="30000" dirty="0" smtClean="0">
                <a:hlinkClick r:id="" action="ppaction://hlinkfile"/>
              </a:rPr>
              <a:t>[12]</a:t>
            </a:r>
            <a:r>
              <a:rPr lang="en-US" dirty="0" smtClean="0"/>
              <a:t> In addition it has been variously calculated that 10,000 million </a:t>
            </a:r>
            <a:r>
              <a:rPr lang="en-US" dirty="0" smtClean="0">
                <a:hlinkClick r:id="rId12" action="ppaction://hlinkfile" tooltip="Tonne"/>
              </a:rPr>
              <a:t>tonnes</a:t>
            </a:r>
            <a:r>
              <a:rPr lang="en-US" dirty="0" smtClean="0"/>
              <a:t> (1.1×10</a:t>
            </a:r>
            <a:r>
              <a:rPr lang="en-US" baseline="30000" dirty="0" smtClean="0"/>
              <a:t>10</a:t>
            </a:r>
            <a:r>
              <a:rPr lang="en-US" dirty="0" smtClean="0"/>
              <a:t> </a:t>
            </a:r>
            <a:r>
              <a:rPr lang="en-US" dirty="0" smtClean="0">
                <a:hlinkClick r:id="rId13" action="ppaction://hlinkfile" tooltip="Short ton"/>
              </a:rPr>
              <a:t>short tons</a:t>
            </a:r>
            <a:r>
              <a:rPr lang="en-US" dirty="0" smtClean="0"/>
              <a:t>) of </a:t>
            </a:r>
            <a:r>
              <a:rPr lang="en-US" dirty="0" smtClean="0">
                <a:hlinkClick r:id="rId14" action="ppaction://hlinkfile" tooltip="Sulfuric acid"/>
              </a:rPr>
              <a:t>sulfuric acid</a:t>
            </a:r>
            <a:r>
              <a:rPr lang="en-US" baseline="30000" dirty="0" smtClean="0">
                <a:hlinkClick r:id="" action="ppaction://hlinkfile"/>
              </a:rPr>
              <a:t>[13]</a:t>
            </a:r>
            <a:r>
              <a:rPr lang="en-US" baseline="30000" dirty="0" smtClean="0"/>
              <a:t>[</a:t>
            </a:r>
            <a:r>
              <a:rPr lang="en-US" i="1" baseline="30000" dirty="0" smtClean="0">
                <a:hlinkClick r:id="rId15" action="ppaction://hlinkfile" tooltip="Wikipedia:Citation needed"/>
              </a:rPr>
              <a:t>citation needed</a:t>
            </a:r>
            <a:r>
              <a:rPr lang="en-US" baseline="30000" dirty="0" smtClean="0"/>
              <a:t>]</a:t>
            </a:r>
            <a:r>
              <a:rPr lang="en-US" dirty="0" smtClean="0"/>
              <a:t> or 6,000 million tonnes (6.6×10</a:t>
            </a:r>
            <a:r>
              <a:rPr lang="en-US" baseline="30000" dirty="0" smtClean="0"/>
              <a:t>9</a:t>
            </a:r>
            <a:r>
              <a:rPr lang="en-US" dirty="0" smtClean="0"/>
              <a:t> short tons) of </a:t>
            </a:r>
            <a:r>
              <a:rPr lang="en-US" dirty="0" smtClean="0">
                <a:hlinkClick r:id="rId16" action="ppaction://hlinkfile" tooltip="Sulfur dioxide"/>
              </a:rPr>
              <a:t>sulfur dioxide</a:t>
            </a:r>
            <a:r>
              <a:rPr lang="en-US" baseline="30000" dirty="0" smtClean="0">
                <a:hlinkClick r:id="" action="ppaction://hlinkfile"/>
              </a:rPr>
              <a:t>[14]</a:t>
            </a:r>
            <a:r>
              <a:rPr lang="en-US" dirty="0" smtClean="0"/>
              <a:t> were ejected into the atmosphere by the event.</a:t>
            </a:r>
          </a:p>
          <a:p>
            <a:pPr rtl="0"/>
            <a:r>
              <a:rPr lang="en-US" dirty="0" smtClean="0"/>
              <a:t>The subsequent collapse formed a caldera that, after filling with water, created Lake Toba. The island in the center of the lake is formed by a </a:t>
            </a:r>
            <a:r>
              <a:rPr lang="en-US" dirty="0" smtClean="0">
                <a:hlinkClick r:id="rId17" action="ppaction://hlinkfile" tooltip="Resurgent dome"/>
              </a:rPr>
              <a:t>resurgent dome</a:t>
            </a:r>
            <a:r>
              <a:rPr lang="en-US" dirty="0" smtClean="0"/>
              <a:t>.</a:t>
            </a:r>
          </a:p>
          <a:p>
            <a:pPr rtl="0"/>
            <a:r>
              <a:rPr lang="en-US" dirty="0" smtClean="0">
                <a:hlinkClick r:id="rId18" action="ppaction://hlinkfile" tooltip="Landsat"/>
              </a:rPr>
              <a:t>Landsat</a:t>
            </a:r>
            <a:r>
              <a:rPr lang="en-US" dirty="0" smtClean="0"/>
              <a:t> photo of Sumatra surrounding Lake Toba</a:t>
            </a:r>
          </a:p>
          <a:p>
            <a:pPr rtl="0"/>
            <a:r>
              <a:rPr lang="en-US" dirty="0" smtClean="0"/>
              <a:t>The exact year of the eruption is unknown, but the pattern of ash deposits suggests that it occurred during the northern summer because only the </a:t>
            </a:r>
            <a:r>
              <a:rPr lang="en-US" dirty="0" smtClean="0">
                <a:hlinkClick r:id="rId19" action="ppaction://hlinkfile" tooltip="Monsoon"/>
              </a:rPr>
              <a:t>summer monsoon</a:t>
            </a:r>
            <a:r>
              <a:rPr lang="en-US" dirty="0" smtClean="0"/>
              <a:t> could have deposited Toba ashfall in the South China Sea.</a:t>
            </a:r>
            <a:r>
              <a:rPr lang="en-US" baseline="30000" dirty="0" smtClean="0">
                <a:hlinkClick r:id="" action="ppaction://hlinkfile"/>
              </a:rPr>
              <a:t>[15]</a:t>
            </a:r>
            <a:r>
              <a:rPr lang="en-US" dirty="0" smtClean="0"/>
              <a:t> The eruption lasted perhaps two weeks, and the ensuing "volcanic winter" resulted in a decrease in average global temperatures by 3.0 to 3.5 °C (5 to 6 °F) for several years. </a:t>
            </a:r>
            <a:r>
              <a:rPr lang="en-US" dirty="0" smtClean="0">
                <a:hlinkClick r:id="rId20" action="ppaction://hlinkfile" tooltip="Ice core"/>
              </a:rPr>
              <a:t>Greenland ice cores</a:t>
            </a:r>
            <a:r>
              <a:rPr lang="en-US" dirty="0" smtClean="0"/>
              <a:t> record a pulse of starkly reduced levels of organic carbon sequestration. Very few plants or animals in southeast Asia would have survived, and it is possible that the eruption caused a planet-wide die-off.</a:t>
            </a:r>
          </a:p>
          <a:p>
            <a:pPr rtl="0"/>
            <a:r>
              <a:rPr lang="en-US" dirty="0" smtClean="0"/>
              <a:t>Evidence from studies of </a:t>
            </a:r>
            <a:r>
              <a:rPr lang="en-US" dirty="0" smtClean="0">
                <a:hlinkClick r:id="rId21" action="ppaction://hlinkfile" tooltip="Mitochondrial DNA"/>
              </a:rPr>
              <a:t>mitochondrial DNA</a:t>
            </a:r>
            <a:r>
              <a:rPr lang="en-US" dirty="0" smtClean="0"/>
              <a:t> suggests that humans may have passed through a </a:t>
            </a:r>
            <a:r>
              <a:rPr lang="en-US" dirty="0" smtClean="0">
                <a:hlinkClick r:id="rId22" action="ppaction://hlinkfile" tooltip="Genetic bottleneck"/>
              </a:rPr>
              <a:t>genetic bottleneck</a:t>
            </a:r>
            <a:r>
              <a:rPr lang="en-US" dirty="0" smtClean="0"/>
              <a:t> around this time that reduced genetic diversity below what would be expected given the age of the species. According to the Toba catastrophe theory, proposed by Stanley H. Ambrose of the </a:t>
            </a:r>
            <a:r>
              <a:rPr lang="en-US" dirty="0" smtClean="0">
                <a:hlinkClick r:id="rId23" action="ppaction://hlinkfile" tooltip="University of Illinois at Urbana-Champaign"/>
              </a:rPr>
              <a:t>University of Illinois at Urbana-Champaign</a:t>
            </a:r>
            <a:r>
              <a:rPr lang="en-US" dirty="0" smtClean="0"/>
              <a:t> in 1998, the effects of the Toba eruption may have decreased the size of human populations to only a few tens of thousands of individuals.</a:t>
            </a:r>
            <a:r>
              <a:rPr lang="en-US" baseline="30000" dirty="0" smtClean="0">
                <a:hlinkClick r:id="" action="ppaction://hlinkfile"/>
              </a:rPr>
              <a:t>[16]</a:t>
            </a:r>
            <a:r>
              <a:rPr lang="en-US" dirty="0" smtClean="0"/>
              <a:t> However, this hypothesis is not widely accepted because similar effects on other animal species have not been observed.</a:t>
            </a:r>
            <a:r>
              <a:rPr lang="en-US" baseline="30000" dirty="0" smtClean="0">
                <a:hlinkClick r:id="" action="ppaction://hlinkfile"/>
              </a:rPr>
              <a:t>[</a:t>
            </a:r>
            <a:endParaRPr lang="en-US" dirty="0" smtClean="0"/>
          </a:p>
          <a:p>
            <a:endParaRPr lang="en-US" dirty="0"/>
          </a:p>
        </p:txBody>
      </p:sp>
      <p:sp>
        <p:nvSpPr>
          <p:cNvPr id="4" name="Slide Number Placeholder 3"/>
          <p:cNvSpPr>
            <a:spLocks noGrp="1"/>
          </p:cNvSpPr>
          <p:nvPr>
            <p:ph type="sldNum" sz="quarter" idx="10"/>
          </p:nvPr>
        </p:nvSpPr>
        <p:spPr/>
        <p:txBody>
          <a:bodyPr/>
          <a:lstStyle/>
          <a:p>
            <a:fld id="{94669DBC-B889-4F6A-BFD1-FCE4EBC9242C}" type="slidenum">
              <a:rPr lang="en-US" smtClean="0"/>
              <a:pPr/>
              <a:t>48</a:t>
            </a:fld>
            <a:endParaRPr lang="en-US"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25000" lnSpcReduction="20000"/>
          </a:bodyPr>
          <a:lstStyle/>
          <a:p>
            <a:r>
              <a:rPr lang="en-US" dirty="0" smtClean="0"/>
              <a:t>70,000</a:t>
            </a:r>
            <a:r>
              <a:rPr lang="en-US" baseline="0" dirty="0" smtClean="0"/>
              <a:t> ybp: </a:t>
            </a:r>
            <a:r>
              <a:rPr lang="en-US" dirty="0" smtClean="0"/>
              <a:t>Narrow water crossing between African continent</a:t>
            </a:r>
            <a:r>
              <a:rPr lang="en-US" baseline="0" dirty="0" smtClean="0"/>
              <a:t> and Sinai Peninsula because of last global temp minimum</a:t>
            </a:r>
            <a:endParaRPr lang="en-US" dirty="0"/>
          </a:p>
        </p:txBody>
      </p:sp>
      <p:sp>
        <p:nvSpPr>
          <p:cNvPr id="4" name="Slide Number Placeholder 3"/>
          <p:cNvSpPr>
            <a:spLocks noGrp="1"/>
          </p:cNvSpPr>
          <p:nvPr>
            <p:ph type="sldNum" sz="quarter" idx="10"/>
          </p:nvPr>
        </p:nvSpPr>
        <p:spPr/>
        <p:txBody>
          <a:bodyPr/>
          <a:lstStyle/>
          <a:p>
            <a:fld id="{94669DBC-B889-4F6A-BFD1-FCE4EBC9242C}" type="slidenum">
              <a:rPr lang="en-US" smtClean="0"/>
              <a:pPr/>
              <a:t>52</a:t>
            </a:fld>
            <a:endParaRPr lang="en-US"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25000" lnSpcReduction="20000"/>
          </a:bodyPr>
          <a:lstStyle/>
          <a:p>
            <a:endParaRPr lang="en-US" dirty="0"/>
          </a:p>
        </p:txBody>
      </p:sp>
      <p:sp>
        <p:nvSpPr>
          <p:cNvPr id="4" name="Slide Number Placeholder 3"/>
          <p:cNvSpPr>
            <a:spLocks noGrp="1"/>
          </p:cNvSpPr>
          <p:nvPr>
            <p:ph type="sldNum" sz="quarter" idx="10"/>
          </p:nvPr>
        </p:nvSpPr>
        <p:spPr/>
        <p:txBody>
          <a:bodyPr/>
          <a:lstStyle/>
          <a:p>
            <a:fld id="{94669DBC-B889-4F6A-BFD1-FCE4EBC9242C}" type="slidenum">
              <a:rPr lang="en-US" smtClean="0"/>
              <a:pPr/>
              <a:t>53</a:t>
            </a:fld>
            <a:endParaRPr lang="en-US"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25000" lnSpcReduction="20000"/>
          </a:bodyPr>
          <a:lstStyle/>
          <a:p>
            <a:endParaRPr lang="en-US" dirty="0"/>
          </a:p>
        </p:txBody>
      </p:sp>
      <p:sp>
        <p:nvSpPr>
          <p:cNvPr id="4" name="Slide Number Placeholder 3"/>
          <p:cNvSpPr>
            <a:spLocks noGrp="1"/>
          </p:cNvSpPr>
          <p:nvPr>
            <p:ph type="sldNum" sz="quarter" idx="10"/>
          </p:nvPr>
        </p:nvSpPr>
        <p:spPr/>
        <p:txBody>
          <a:bodyPr/>
          <a:lstStyle/>
          <a:p>
            <a:fld id="{94669DBC-B889-4F6A-BFD1-FCE4EBC9242C}" type="slidenum">
              <a:rPr lang="en-US" smtClean="0"/>
              <a:pPr/>
              <a:t>54</a:t>
            </a:fld>
            <a:endParaRPr lang="en-US"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25000" lnSpcReduction="20000"/>
          </a:bodyPr>
          <a:lstStyle/>
          <a:p>
            <a:endParaRPr lang="en-US" dirty="0"/>
          </a:p>
        </p:txBody>
      </p:sp>
      <p:sp>
        <p:nvSpPr>
          <p:cNvPr id="4" name="Slide Number Placeholder 3"/>
          <p:cNvSpPr>
            <a:spLocks noGrp="1"/>
          </p:cNvSpPr>
          <p:nvPr>
            <p:ph type="sldNum" sz="quarter" idx="10"/>
          </p:nvPr>
        </p:nvSpPr>
        <p:spPr/>
        <p:txBody>
          <a:bodyPr/>
          <a:lstStyle/>
          <a:p>
            <a:fld id="{94669DBC-B889-4F6A-BFD1-FCE4EBC9242C}" type="slidenum">
              <a:rPr lang="en-US" smtClean="0"/>
              <a:pPr/>
              <a:t>57</a:t>
            </a:fld>
            <a:endParaRPr lang="en-US"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25000" lnSpcReduction="20000"/>
          </a:bodyPr>
          <a:lstStyle/>
          <a:p>
            <a:endParaRPr lang="en-US" dirty="0"/>
          </a:p>
        </p:txBody>
      </p:sp>
      <p:sp>
        <p:nvSpPr>
          <p:cNvPr id="4" name="Slide Number Placeholder 3"/>
          <p:cNvSpPr>
            <a:spLocks noGrp="1"/>
          </p:cNvSpPr>
          <p:nvPr>
            <p:ph type="sldNum" sz="quarter" idx="10"/>
          </p:nvPr>
        </p:nvSpPr>
        <p:spPr/>
        <p:txBody>
          <a:bodyPr/>
          <a:lstStyle/>
          <a:p>
            <a:fld id="{94669DBC-B889-4F6A-BFD1-FCE4EBC9242C}" type="slidenum">
              <a:rPr lang="en-US" smtClean="0"/>
              <a:pPr/>
              <a:t>58</a:t>
            </a:fld>
            <a:endParaRPr lang="en-US"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25000" lnSpcReduction="20000"/>
          </a:bodyPr>
          <a:lstStyle/>
          <a:p>
            <a:endParaRPr lang="en-US" dirty="0"/>
          </a:p>
        </p:txBody>
      </p:sp>
      <p:sp>
        <p:nvSpPr>
          <p:cNvPr id="4" name="Slide Number Placeholder 3"/>
          <p:cNvSpPr>
            <a:spLocks noGrp="1"/>
          </p:cNvSpPr>
          <p:nvPr>
            <p:ph type="sldNum" sz="quarter" idx="10"/>
          </p:nvPr>
        </p:nvSpPr>
        <p:spPr/>
        <p:txBody>
          <a:bodyPr/>
          <a:lstStyle/>
          <a:p>
            <a:fld id="{94669DBC-B889-4F6A-BFD1-FCE4EBC9242C}" type="slidenum">
              <a:rPr lang="en-US" smtClean="0"/>
              <a:pPr/>
              <a:t>59</a:t>
            </a:fld>
            <a:endParaRPr lang="en-US"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25000" lnSpcReduction="20000"/>
          </a:bodyPr>
          <a:lstStyle/>
          <a:p>
            <a:endParaRPr lang="en-US" dirty="0"/>
          </a:p>
        </p:txBody>
      </p:sp>
      <p:sp>
        <p:nvSpPr>
          <p:cNvPr id="4" name="Slide Number Placeholder 3"/>
          <p:cNvSpPr>
            <a:spLocks noGrp="1"/>
          </p:cNvSpPr>
          <p:nvPr>
            <p:ph type="sldNum" sz="quarter" idx="10"/>
          </p:nvPr>
        </p:nvSpPr>
        <p:spPr/>
        <p:txBody>
          <a:bodyPr/>
          <a:lstStyle/>
          <a:p>
            <a:fld id="{94669DBC-B889-4F6A-BFD1-FCE4EBC9242C}" type="slidenum">
              <a:rPr lang="en-US" smtClean="0"/>
              <a:pPr/>
              <a:t>60</a:t>
            </a:fld>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4669DBC-B889-4F6A-BFD1-FCE4EBC9242C}" type="slidenum">
              <a:rPr lang="en-US" smtClean="0"/>
              <a:pPr/>
              <a:t>5</a:t>
            </a:fld>
            <a:endParaRPr lang="en-US"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25000" lnSpcReduction="20000"/>
          </a:bodyPr>
          <a:lstStyle/>
          <a:p>
            <a:endParaRPr lang="en-US" dirty="0"/>
          </a:p>
        </p:txBody>
      </p:sp>
      <p:sp>
        <p:nvSpPr>
          <p:cNvPr id="4" name="Slide Number Placeholder 3"/>
          <p:cNvSpPr>
            <a:spLocks noGrp="1"/>
          </p:cNvSpPr>
          <p:nvPr>
            <p:ph type="sldNum" sz="quarter" idx="10"/>
          </p:nvPr>
        </p:nvSpPr>
        <p:spPr/>
        <p:txBody>
          <a:bodyPr/>
          <a:lstStyle/>
          <a:p>
            <a:fld id="{94669DBC-B889-4F6A-BFD1-FCE4EBC9242C}" type="slidenum">
              <a:rPr lang="en-US" smtClean="0"/>
              <a:pPr/>
              <a:t>61</a:t>
            </a:fld>
            <a:endParaRPr lang="en-US"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25000" lnSpcReduction="20000"/>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 role of the overhanging formation was fundamental for the Paleolithic population of the Black Perigord. </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Pronunciation</a:t>
            </a:r>
            <a:r>
              <a:rPr lang="en-US" baseline="0" dirty="0" smtClean="0"/>
              <a:t> Aquitaine = </a:t>
            </a:r>
            <a:r>
              <a:rPr lang="en-US" b="1" baseline="0" dirty="0" smtClean="0"/>
              <a:t>ah</a:t>
            </a:r>
            <a:r>
              <a:rPr lang="en-US" baseline="0" dirty="0" smtClean="0"/>
              <a:t>-key-tane-ah</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	Dorgogne =  </a:t>
            </a:r>
            <a:r>
              <a:rPr lang="en-US" b="1" baseline="0" dirty="0" smtClean="0"/>
              <a:t>door</a:t>
            </a:r>
            <a:r>
              <a:rPr lang="en-US" baseline="0" dirty="0" smtClean="0"/>
              <a:t>-don-ya</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	Vezere = </a:t>
            </a:r>
            <a:r>
              <a:rPr lang="en-US" b="1" baseline="0" dirty="0" smtClean="0"/>
              <a:t>vis</a:t>
            </a:r>
            <a:r>
              <a:rPr lang="en-US" baseline="0" dirty="0" smtClean="0"/>
              <a:t>-air</a:t>
            </a:r>
          </a:p>
          <a:p>
            <a:endParaRPr lang="en-US" dirty="0"/>
          </a:p>
        </p:txBody>
      </p:sp>
      <p:sp>
        <p:nvSpPr>
          <p:cNvPr id="4" name="Slide Number Placeholder 3"/>
          <p:cNvSpPr>
            <a:spLocks noGrp="1"/>
          </p:cNvSpPr>
          <p:nvPr>
            <p:ph type="sldNum" sz="quarter" idx="10"/>
          </p:nvPr>
        </p:nvSpPr>
        <p:spPr/>
        <p:txBody>
          <a:bodyPr/>
          <a:lstStyle/>
          <a:p>
            <a:fld id="{94669DBC-B889-4F6A-BFD1-FCE4EBC9242C}" type="slidenum">
              <a:rPr lang="en-US" smtClean="0"/>
              <a:pPr/>
              <a:t>62</a:t>
            </a:fld>
            <a:endParaRPr lang="en-US"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25000" lnSpcReduction="20000"/>
          </a:bodyPr>
          <a:lstStyle/>
          <a:p>
            <a:r>
              <a:rPr lang="en-US" dirty="0" smtClean="0"/>
              <a:t>Pronunciation:  Lascaux</a:t>
            </a:r>
            <a:r>
              <a:rPr lang="en-US" baseline="0" dirty="0" smtClean="0"/>
              <a:t> =</a:t>
            </a:r>
            <a:r>
              <a:rPr lang="en-US" b="1" baseline="0" dirty="0" smtClean="0"/>
              <a:t> las-</a:t>
            </a:r>
            <a:r>
              <a:rPr lang="en-US" baseline="0" dirty="0" smtClean="0"/>
              <a:t>co</a:t>
            </a:r>
            <a:endParaRPr lang="en-US" dirty="0"/>
          </a:p>
        </p:txBody>
      </p:sp>
      <p:sp>
        <p:nvSpPr>
          <p:cNvPr id="4" name="Slide Number Placeholder 3"/>
          <p:cNvSpPr>
            <a:spLocks noGrp="1"/>
          </p:cNvSpPr>
          <p:nvPr>
            <p:ph type="sldNum" sz="quarter" idx="10"/>
          </p:nvPr>
        </p:nvSpPr>
        <p:spPr/>
        <p:txBody>
          <a:bodyPr/>
          <a:lstStyle/>
          <a:p>
            <a:fld id="{94669DBC-B889-4F6A-BFD1-FCE4EBC9242C}" type="slidenum">
              <a:rPr lang="en-US" smtClean="0"/>
              <a:pPr/>
              <a:t>63</a:t>
            </a:fld>
            <a:endParaRPr lang="en-US"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Pronunciation:  Montignac</a:t>
            </a:r>
            <a:r>
              <a:rPr lang="en-US" sz="1200" kern="1200" baseline="0" dirty="0" smtClean="0">
                <a:solidFill>
                  <a:schemeClr val="tx1"/>
                </a:solidFill>
                <a:latin typeface="+mn-lt"/>
                <a:ea typeface="+mn-ea"/>
                <a:cs typeface="+mn-cs"/>
              </a:rPr>
              <a:t> =</a:t>
            </a:r>
            <a:r>
              <a:rPr lang="en-US" sz="1200" b="1" kern="1200" baseline="0" dirty="0" smtClean="0">
                <a:solidFill>
                  <a:schemeClr val="tx1"/>
                </a:solidFill>
                <a:latin typeface="+mn-lt"/>
                <a:ea typeface="+mn-ea"/>
                <a:cs typeface="+mn-cs"/>
              </a:rPr>
              <a:t> mon-tea-nag</a:t>
            </a:r>
            <a:endParaRPr lang="en-US" sz="1200" kern="120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94669DBC-B889-4F6A-BFD1-FCE4EBC9242C}" type="slidenum">
              <a:rPr lang="en-US" smtClean="0"/>
              <a:pPr/>
              <a:t>64</a:t>
            </a:fld>
            <a:endParaRPr lang="en-US"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25000" lnSpcReduction="20000"/>
          </a:bodyPr>
          <a:lstStyle/>
          <a:p>
            <a:endParaRPr lang="en-US" dirty="0"/>
          </a:p>
        </p:txBody>
      </p:sp>
      <p:sp>
        <p:nvSpPr>
          <p:cNvPr id="4" name="Slide Number Placeholder 3"/>
          <p:cNvSpPr>
            <a:spLocks noGrp="1"/>
          </p:cNvSpPr>
          <p:nvPr>
            <p:ph type="sldNum" sz="quarter" idx="10"/>
          </p:nvPr>
        </p:nvSpPr>
        <p:spPr/>
        <p:txBody>
          <a:bodyPr/>
          <a:lstStyle/>
          <a:p>
            <a:fld id="{94669DBC-B889-4F6A-BFD1-FCE4EBC9242C}" type="slidenum">
              <a:rPr lang="en-US" smtClean="0"/>
              <a:pPr/>
              <a:t>66</a:t>
            </a:fld>
            <a:endParaRPr lang="en-US"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25000" lnSpcReduction="20000"/>
          </a:bodyPr>
          <a:lstStyle/>
          <a:p>
            <a:endParaRPr lang="en-US" dirty="0"/>
          </a:p>
        </p:txBody>
      </p:sp>
      <p:sp>
        <p:nvSpPr>
          <p:cNvPr id="4" name="Slide Number Placeholder 3"/>
          <p:cNvSpPr>
            <a:spLocks noGrp="1"/>
          </p:cNvSpPr>
          <p:nvPr>
            <p:ph type="sldNum" sz="quarter" idx="10"/>
          </p:nvPr>
        </p:nvSpPr>
        <p:spPr/>
        <p:txBody>
          <a:bodyPr/>
          <a:lstStyle/>
          <a:p>
            <a:fld id="{94669DBC-B889-4F6A-BFD1-FCE4EBC9242C}" type="slidenum">
              <a:rPr lang="en-US" smtClean="0"/>
              <a:pPr/>
              <a:t>67</a:t>
            </a:fld>
            <a:endParaRPr lang="en-US"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Picture top left: </a:t>
            </a:r>
            <a:r>
              <a:rPr lang="en-US" sz="1200" dirty="0" smtClean="0"/>
              <a:t>From left to right: Leon Laval (teacher), Marcel Ravidat, Jacques Marsal (the two discoverers) and Henri Breuil. Successive alterations would bring about an important widening of the entrance, enlarging it from the sub-vertical shaft through which the discoverers had entered the cave for the first time, to the entire breadth of the gallery. </a:t>
            </a:r>
            <a:br>
              <a:rPr lang="en-US" sz="1200" dirty="0" smtClean="0"/>
            </a:br>
            <a:r>
              <a:rPr lang="en-US" sz="1200" dirty="0" smtClean="0"/>
              <a:t/>
            </a:r>
            <a:br>
              <a:rPr lang="en-US" sz="1200" dirty="0" smtClean="0"/>
            </a:br>
            <a:r>
              <a:rPr lang="en-US" sz="1200" dirty="0" smtClean="0"/>
              <a:t>Photo and text: http://www.american-buddha.com/lascaux.7a.htm </a:t>
            </a:r>
            <a:endParaRPr lang="en-US" dirty="0"/>
          </a:p>
        </p:txBody>
      </p:sp>
      <p:sp>
        <p:nvSpPr>
          <p:cNvPr id="4" name="Slide Number Placeholder 3"/>
          <p:cNvSpPr>
            <a:spLocks noGrp="1"/>
          </p:cNvSpPr>
          <p:nvPr>
            <p:ph type="sldNum" sz="quarter" idx="10"/>
          </p:nvPr>
        </p:nvSpPr>
        <p:spPr/>
        <p:txBody>
          <a:bodyPr/>
          <a:lstStyle/>
          <a:p>
            <a:fld id="{94669DBC-B889-4F6A-BFD1-FCE4EBC9242C}" type="slidenum">
              <a:rPr lang="en-US" smtClean="0"/>
              <a:pPr/>
              <a:t>68</a:t>
            </a:fld>
            <a:endParaRPr lang="en-US"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Pronunciation:</a:t>
            </a:r>
            <a:r>
              <a:rPr lang="en-US" baseline="0" dirty="0" smtClean="0"/>
              <a:t>  grotte = </a:t>
            </a:r>
            <a:r>
              <a:rPr lang="en-US" b="1" baseline="0" dirty="0" smtClean="0"/>
              <a:t>grod</a:t>
            </a:r>
            <a:endParaRPr lang="en-US" b="1" dirty="0" smtClean="0"/>
          </a:p>
          <a:p>
            <a:r>
              <a:rPr lang="en-US" dirty="0" smtClean="0"/>
              <a:t>Picture top left: </a:t>
            </a:r>
            <a:r>
              <a:rPr lang="en-US" sz="1200" dirty="0" smtClean="0"/>
              <a:t>From left to right: Leon Laval (teacher), Marcel Ravidat, Jacques Marsal (the two discoverers) and Henri Breuil. Successive alterations would bring about an important widening of the entrance, enlarging it from the sub-vertical shaft through which the discoverers had entered the cave for the first time, to the entire breadth of the gallery. </a:t>
            </a:r>
            <a:br>
              <a:rPr lang="en-US" sz="1200" dirty="0" smtClean="0"/>
            </a:br>
            <a:r>
              <a:rPr lang="en-US" sz="1200" dirty="0" smtClean="0"/>
              <a:t/>
            </a:r>
            <a:br>
              <a:rPr lang="en-US" sz="1200" dirty="0" smtClean="0"/>
            </a:br>
            <a:r>
              <a:rPr lang="en-US" sz="1200" dirty="0" smtClean="0"/>
              <a:t>Photo and text: http://www.american-buddha.com/lascaux.7a.htm </a:t>
            </a:r>
            <a:endParaRPr lang="en-US" dirty="0"/>
          </a:p>
        </p:txBody>
      </p:sp>
      <p:sp>
        <p:nvSpPr>
          <p:cNvPr id="4" name="Slide Number Placeholder 3"/>
          <p:cNvSpPr>
            <a:spLocks noGrp="1"/>
          </p:cNvSpPr>
          <p:nvPr>
            <p:ph type="sldNum" sz="quarter" idx="10"/>
          </p:nvPr>
        </p:nvSpPr>
        <p:spPr/>
        <p:txBody>
          <a:bodyPr/>
          <a:lstStyle/>
          <a:p>
            <a:fld id="{94669DBC-B889-4F6A-BFD1-FCE4EBC9242C}" type="slidenum">
              <a:rPr lang="en-US" smtClean="0"/>
              <a:pPr/>
              <a:t>69</a:t>
            </a:fld>
            <a:endParaRPr lang="en-US"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Picture top left: </a:t>
            </a:r>
            <a:r>
              <a:rPr lang="en-US" sz="1200" dirty="0" smtClean="0"/>
              <a:t>From left to right: Leon Laval (teacher), Marcel Ravidat, Jacques Marsal (the two discoverers) and Henri Breuil. Successive alterations would bring about an important widening of the entrance, enlarging it from the sub-vertical shaft through which the discoverers had entered the cave for the first time, to the entire breadth of the gallery. </a:t>
            </a:r>
            <a:br>
              <a:rPr lang="en-US" sz="1200" dirty="0" smtClean="0"/>
            </a:br>
            <a:r>
              <a:rPr lang="en-US" sz="1200" dirty="0" smtClean="0"/>
              <a:t/>
            </a:r>
            <a:br>
              <a:rPr lang="en-US" sz="1200" dirty="0" smtClean="0"/>
            </a:br>
            <a:r>
              <a:rPr lang="en-US" sz="1200" dirty="0" smtClean="0"/>
              <a:t>Photo and text: http://www.american-buddha.com/lascaux.7a.htm </a:t>
            </a:r>
          </a:p>
          <a:p>
            <a:endParaRPr lang="en-US" sz="1200" dirty="0" smtClean="0"/>
          </a:p>
          <a:p>
            <a:r>
              <a:rPr lang="en-US" dirty="0" smtClean="0"/>
              <a:t>cutting-edge laser mapping, high-resolution stereoscopic photos, and geodesic modeling</a:t>
            </a:r>
          </a:p>
          <a:p>
            <a:endParaRPr lang="en-US" dirty="0" smtClean="0"/>
          </a:p>
          <a:p>
            <a:r>
              <a:rPr lang="en-US" dirty="0" smtClean="0"/>
              <a:t>The </a:t>
            </a:r>
            <a:r>
              <a:rPr lang="en-US" b="1" dirty="0" smtClean="0"/>
              <a:t>Cave of Lascaux</a:t>
            </a:r>
            <a:r>
              <a:rPr lang="en-US" dirty="0" smtClean="0"/>
              <a:t> is famous for its prehistoric paintings showing various animals, hunts, and wars. They were discovered by four local boys on Thursday 12-SEP-1940. This is the official date of discovery and generally agreed on. But the story behind is told in many different versions. Here is one of them, which is told in a popular childrens book from the 1950s. </a:t>
            </a:r>
          </a:p>
          <a:p>
            <a:r>
              <a:rPr lang="en-US" b="1" dirty="0" smtClean="0"/>
              <a:t>Marcel Ravidat</a:t>
            </a:r>
            <a:r>
              <a:rPr lang="en-US" dirty="0" smtClean="0"/>
              <a:t> was walking his dog </a:t>
            </a:r>
            <a:r>
              <a:rPr lang="en-US" b="1" dirty="0" smtClean="0"/>
              <a:t>Robot</a:t>
            </a:r>
            <a:r>
              <a:rPr lang="en-US" dirty="0" smtClean="0"/>
              <a:t> in the woods surrounding Montignac. The dog discovered a hole in the ground and crawled in, to search for its residents. The boy heard a whine and the dog was gone, when he crawled into the hole carefully, he discovered a drop, obviously the dog had fallen down into a bigger cave. He alarmed three friends, </a:t>
            </a:r>
            <a:r>
              <a:rPr lang="en-US" b="1" dirty="0" smtClean="0"/>
              <a:t>Jacques Marsal</a:t>
            </a:r>
            <a:r>
              <a:rPr lang="en-US" dirty="0" smtClean="0"/>
              <a:t>, </a:t>
            </a:r>
            <a:r>
              <a:rPr lang="en-US" b="1" dirty="0" smtClean="0"/>
              <a:t>Georges Agnel</a:t>
            </a:r>
            <a:r>
              <a:rPr lang="en-US" dirty="0" smtClean="0"/>
              <a:t> and </a:t>
            </a:r>
            <a:r>
              <a:rPr lang="en-US" b="1" dirty="0" smtClean="0"/>
              <a:t>Simon Coencas</a:t>
            </a:r>
            <a:r>
              <a:rPr lang="en-US" dirty="0" smtClean="0"/>
              <a:t>, and together they climbed down the drop and rescued the dog. When </a:t>
            </a:r>
            <a:r>
              <a:rPr lang="en-US" b="1" dirty="0" smtClean="0"/>
              <a:t>Ravidat</a:t>
            </a:r>
            <a:r>
              <a:rPr lang="en-US" dirty="0" smtClean="0"/>
              <a:t> explored another drop at the end of the cave, which turned out to be a dead end, he turned around and saw an extraordinary picture on the wall. It was a sketch of a man who was probably killed during a hunt. The picture was </a:t>
            </a:r>
            <a:r>
              <a:rPr lang="en-US" dirty="0" err="1" smtClean="0"/>
              <a:t>extrordinary</a:t>
            </a:r>
            <a:r>
              <a:rPr lang="en-US" dirty="0" smtClean="0"/>
              <a:t>, so they told their teacher, </a:t>
            </a:r>
            <a:r>
              <a:rPr lang="en-US" b="1" dirty="0" smtClean="0"/>
              <a:t>Leon Laval</a:t>
            </a:r>
            <a:r>
              <a:rPr lang="en-US" dirty="0" smtClean="0"/>
              <a:t>, about their discovery. He was so impressed that he wrote </a:t>
            </a:r>
            <a:r>
              <a:rPr lang="en-US" dirty="0" err="1" smtClean="0"/>
              <a:t>Abbe</a:t>
            </a:r>
            <a:r>
              <a:rPr lang="en-US" dirty="0" smtClean="0"/>
              <a:t> </a:t>
            </a:r>
            <a:r>
              <a:rPr lang="en-US" b="1" dirty="0" smtClean="0"/>
              <a:t>Henri Breuil</a:t>
            </a:r>
            <a:r>
              <a:rPr lang="en-US" dirty="0" smtClean="0"/>
              <a:t>, at that time the most famous French archaeologist. </a:t>
            </a:r>
            <a:r>
              <a:rPr lang="en-US" b="1" dirty="0" smtClean="0"/>
              <a:t>Breuil</a:t>
            </a:r>
            <a:r>
              <a:rPr lang="en-US" dirty="0" smtClean="0"/>
              <a:t> explored the cave for years and published his work internationally. Soon the cave became world renowned, was developed as a show cave and in 1948 opened to the public. </a:t>
            </a:r>
          </a:p>
          <a:p>
            <a:r>
              <a:rPr lang="en-US" dirty="0" smtClean="0"/>
              <a:t>Other versions tell, that the boys were looking for a treasure in the area, which was told about in old legends. Some say the dog never fell in, but discovered the entrance four days before, on 08-SEP-1940, and the boys returned four days later to explore the cave. Others say the dog had nothing at all to do with the discovery. </a:t>
            </a:r>
          </a:p>
          <a:p>
            <a:r>
              <a:rPr lang="en-US" dirty="0" smtClean="0"/>
              <a:t>Lascaux is often called the </a:t>
            </a:r>
            <a:r>
              <a:rPr lang="en-US" b="1" dirty="0" err="1" smtClean="0"/>
              <a:t>Sixtine</a:t>
            </a:r>
            <a:r>
              <a:rPr lang="en-US" b="1" dirty="0" smtClean="0"/>
              <a:t> Chapel of Prehistory</a:t>
            </a:r>
            <a:r>
              <a:rPr lang="en-US" dirty="0" smtClean="0"/>
              <a:t>, because of its wealth of pictures. 1,500 engravings and 600 drawings have been documented. They have been dated to be 17,000 years old, and are often dubbed the oldest artworks of mankind and the begin of art. This sounds good, but is obviously nonsense. Of course, Lascaux is one of the most outstanding painted caves, but since the 1940s numerous other caves have been discovered, both older and younger. Such an elaborated work of art does not come into existence from one day to the other. Probably there were thousands of similar paintings outside the cave, which are now destroyed by weathering, and only a small amount - which was protected by the cave - still exists. At least there must have been a culture which allowed the creation of the pictures, some kind of social system which allowed the painters to concentrate on painting while others were hunting. However, the oldest art known at the moment are human figures carved into ivory, which were found in southern Germany and were dated to be about twice as old. </a:t>
            </a:r>
          </a:p>
          <a:p>
            <a:r>
              <a:rPr lang="en-US" dirty="0" smtClean="0"/>
              <a:t>There is a very interesting fact about the drawings: the hunts were drawn on the wall like a </a:t>
            </a:r>
            <a:r>
              <a:rPr lang="en-US" b="1" dirty="0" smtClean="0"/>
              <a:t>comic strip</a:t>
            </a:r>
            <a:r>
              <a:rPr lang="en-US" dirty="0" smtClean="0"/>
              <a:t>. The story of the hunt goes from the left to the right, until the prey is captured. </a:t>
            </a:r>
            <a:r>
              <a:rPr lang="en-US" b="1" dirty="0" smtClean="0"/>
              <a:t>These pictures were obviously used to tell stories</a:t>
            </a:r>
            <a:r>
              <a:rPr lang="en-US" dirty="0" smtClean="0"/>
              <a:t>. And they may be called the oldest known comic books! </a:t>
            </a:r>
          </a:p>
          <a:p>
            <a:r>
              <a:rPr lang="en-US" dirty="0" smtClean="0"/>
              <a:t>The first chamber is called the </a:t>
            </a:r>
            <a:r>
              <a:rPr lang="en-US" b="1" dirty="0" smtClean="0"/>
              <a:t>Chamber of Bulls</a:t>
            </a:r>
            <a:r>
              <a:rPr lang="en-US" dirty="0" smtClean="0"/>
              <a:t>, and is probably the most impressive section with numerous animal paintings on the walls, most of them bulls. The artists were </a:t>
            </a:r>
            <a:r>
              <a:rPr lang="en-US" dirty="0" err="1" smtClean="0"/>
              <a:t>carefull</a:t>
            </a:r>
            <a:r>
              <a:rPr lang="en-US" dirty="0" smtClean="0"/>
              <a:t> not to cover older pictures with the new one, which otherwise was rather common. The oldest paintings here are 17,000 years old and painted in a single </a:t>
            </a:r>
            <a:r>
              <a:rPr lang="en-US" dirty="0" err="1" smtClean="0"/>
              <a:t>colour</a:t>
            </a:r>
            <a:r>
              <a:rPr lang="en-US" dirty="0" smtClean="0"/>
              <a:t>, either in red or in yellow. The </a:t>
            </a:r>
            <a:r>
              <a:rPr lang="en-US" b="1" dirty="0" smtClean="0"/>
              <a:t>Great Bull</a:t>
            </a:r>
            <a:r>
              <a:rPr lang="en-US" dirty="0" smtClean="0"/>
              <a:t> is the center of the chamber, a 5.50m long picture which is the largest painting in the chamber. The cave contains many pictures which simply depict animals, but a few are extraordinary, either with an extremely rare motive or so enigmatic that it is not clear what was depicted. On of this kind is the </a:t>
            </a:r>
            <a:r>
              <a:rPr lang="en-US" b="1" dirty="0" smtClean="0"/>
              <a:t>Unicorn</a:t>
            </a:r>
            <a:r>
              <a:rPr lang="en-US" dirty="0" smtClean="0"/>
              <a:t>, an animal with unusually large hindquarters, a pronounced abdomen, and two straight elongated horns protruding from the head. There is a sort of optical trick, when the head is viewed from a certain angle it resembles a human face. </a:t>
            </a:r>
          </a:p>
          <a:p>
            <a:r>
              <a:rPr lang="en-US" dirty="0" smtClean="0"/>
              <a:t>The Chamber of Bulls is followed by a passage with a sequence of red cows, which show various aspects of </a:t>
            </a:r>
            <a:r>
              <a:rPr lang="en-US" dirty="0" err="1" smtClean="0"/>
              <a:t>perspectivity</a:t>
            </a:r>
            <a:r>
              <a:rPr lang="en-US" dirty="0" smtClean="0"/>
              <a:t>. This passage leads to </a:t>
            </a:r>
            <a:r>
              <a:rPr lang="en-US" b="1" dirty="0" smtClean="0"/>
              <a:t>Chamber 3</a:t>
            </a:r>
            <a:r>
              <a:rPr lang="en-US" dirty="0" smtClean="0"/>
              <a:t>, which once contained hundreds of paintings, but the walls above ground were destroyed over the millennia by erosion. Only the lower part of the wall, which was protected by the debris, is preserved. And it shows an impressive number of 209 figures, 122 horses, 25 wild oxen, two bison, four ibex and a large number of abstract shapes. </a:t>
            </a:r>
          </a:p>
          <a:p>
            <a:r>
              <a:rPr lang="en-US" dirty="0" smtClean="0"/>
              <a:t>The </a:t>
            </a:r>
            <a:r>
              <a:rPr lang="en-US" b="1" dirty="0" smtClean="0"/>
              <a:t>Nave</a:t>
            </a:r>
            <a:r>
              <a:rPr lang="en-US" dirty="0" smtClean="0"/>
              <a:t> was named so because of its dome like shape, which resembles a cathedral. The rock is </a:t>
            </a:r>
            <a:r>
              <a:rPr lang="en-US" dirty="0" err="1" smtClean="0"/>
              <a:t>yellowisch</a:t>
            </a:r>
            <a:r>
              <a:rPr lang="en-US" dirty="0" smtClean="0"/>
              <a:t> and softer, </a:t>
            </a:r>
            <a:r>
              <a:rPr lang="en-US" dirty="0" err="1" smtClean="0"/>
              <a:t>thats</a:t>
            </a:r>
            <a:r>
              <a:rPr lang="en-US" dirty="0" smtClean="0"/>
              <a:t> why the passage widens and it also allowed the creation of engravings. At the left side of the </a:t>
            </a:r>
            <a:r>
              <a:rPr lang="en-US" dirty="0" err="1" smtClean="0"/>
              <a:t>entrace</a:t>
            </a:r>
            <a:r>
              <a:rPr lang="en-US" dirty="0" smtClean="0"/>
              <a:t> seven ibex look towards the chamber. Remains of </a:t>
            </a:r>
            <a:r>
              <a:rPr lang="en-US" dirty="0" err="1" smtClean="0"/>
              <a:t>colour</a:t>
            </a:r>
            <a:r>
              <a:rPr lang="en-US" dirty="0" smtClean="0"/>
              <a:t> make clear that they once were painted too, but the </a:t>
            </a:r>
            <a:r>
              <a:rPr lang="en-US" dirty="0" err="1" smtClean="0"/>
              <a:t>colour</a:t>
            </a:r>
            <a:r>
              <a:rPr lang="en-US" dirty="0" smtClean="0"/>
              <a:t> was destroyed and only faintly scratched outlines remain. A main artwork of this section are the </a:t>
            </a:r>
            <a:r>
              <a:rPr lang="en-US" b="1" dirty="0" smtClean="0"/>
              <a:t>Fighting Bison</a:t>
            </a:r>
            <a:r>
              <a:rPr lang="en-US" dirty="0" smtClean="0"/>
              <a:t>, two exaggerated bison which seem to be in conflict, and colored strokes are interpreted as detached rear legs, probably as a sign of death. Similar concepts were found in other caves. </a:t>
            </a:r>
          </a:p>
          <a:p>
            <a:r>
              <a:rPr lang="en-US" dirty="0" smtClean="0"/>
              <a:t>This is the end of the former show cave, the following passage called </a:t>
            </a:r>
            <a:r>
              <a:rPr lang="en-US" b="1" dirty="0" smtClean="0"/>
              <a:t>Gallery of the Great Cats</a:t>
            </a:r>
            <a:r>
              <a:rPr lang="en-US" dirty="0" smtClean="0"/>
              <a:t> has never been open to the public. The narrow passageway is only a </a:t>
            </a:r>
            <a:r>
              <a:rPr lang="en-US" dirty="0" err="1" smtClean="0"/>
              <a:t>metre</a:t>
            </a:r>
            <a:r>
              <a:rPr lang="en-US" dirty="0" smtClean="0"/>
              <a:t> wide, it is the most secret part of the cave with pictures intended to be viewed by one person at a time. Beneath the engravings of caves it shows the portrait of a bison, a shape resembling the roman numeral XIII, and then a line of red dots. </a:t>
            </a:r>
          </a:p>
          <a:p>
            <a:r>
              <a:rPr lang="en-US" dirty="0" smtClean="0"/>
              <a:t>The paintings are not really very fragile, but their long endurance was a result of the natural climate of the cave. Black </a:t>
            </a:r>
            <a:r>
              <a:rPr lang="en-US" dirty="0" err="1" smtClean="0"/>
              <a:t>colour</a:t>
            </a:r>
            <a:r>
              <a:rPr lang="en-US" dirty="0" smtClean="0"/>
              <a:t> is charcoal, red and brown colors are various clays. Paintings with such pigments may bleach slowly from ultraviolet light or be washed down from rain water, but both does not happen in caves. In caves the humidity and the low temperature keeps the paintings extremely stable and preserves them. And a cave is a very low energy environment, so there is very little food for any kind of life, which means that there are no </a:t>
            </a:r>
            <a:r>
              <a:rPr lang="en-US" dirty="0" err="1" smtClean="0"/>
              <a:t>biogene</a:t>
            </a:r>
            <a:r>
              <a:rPr lang="en-US" dirty="0" smtClean="0"/>
              <a:t> threads to the paintings. Nevertheless several paintings were destroyed by layers of rocks falling off the walls, taking the paintings on the surface with them. </a:t>
            </a:r>
          </a:p>
          <a:p>
            <a:r>
              <a:rPr lang="en-US" dirty="0" smtClean="0"/>
              <a:t>But the high amount of visitors - up to 2,000 per day - raised the temperature, changed humidity, brought in dust and seeds of plants, and changed the chemistry of the air. One result was dramatically increased deposition of calcite on to of the paintings, called </a:t>
            </a:r>
            <a:r>
              <a:rPr lang="en-US" b="1" dirty="0" err="1" smtClean="0"/>
              <a:t>maladie</a:t>
            </a:r>
            <a:r>
              <a:rPr lang="en-US" b="1" dirty="0" smtClean="0"/>
              <a:t> blanche</a:t>
            </a:r>
            <a:r>
              <a:rPr lang="en-US" dirty="0" smtClean="0"/>
              <a:t> (white sickness) because of the white </a:t>
            </a:r>
            <a:r>
              <a:rPr lang="en-US" dirty="0" err="1" smtClean="0"/>
              <a:t>colour</a:t>
            </a:r>
            <a:r>
              <a:rPr lang="en-US" dirty="0" smtClean="0"/>
              <a:t> of fresh calcite. The thin calcite originally protected the paintings, but becoming too thick it went opaque. Another problem was the light, it bleached the paintings and caused the growth of plants, especially algae, an effect called </a:t>
            </a:r>
            <a:r>
              <a:rPr lang="en-US" b="1" dirty="0" err="1" smtClean="0"/>
              <a:t>lampenflora</a:t>
            </a:r>
            <a:r>
              <a:rPr lang="en-US" dirty="0" smtClean="0"/>
              <a:t>. This was called </a:t>
            </a:r>
            <a:r>
              <a:rPr lang="en-US" b="1" dirty="0" err="1" smtClean="0"/>
              <a:t>maladie</a:t>
            </a:r>
            <a:r>
              <a:rPr lang="en-US" b="1" dirty="0" smtClean="0"/>
              <a:t> </a:t>
            </a:r>
            <a:r>
              <a:rPr lang="en-US" b="1" dirty="0" err="1" smtClean="0"/>
              <a:t>verte</a:t>
            </a:r>
            <a:r>
              <a:rPr lang="en-US" dirty="0" smtClean="0"/>
              <a:t> (green sickness), because of the green </a:t>
            </a:r>
            <a:r>
              <a:rPr lang="en-US" dirty="0" err="1" smtClean="0"/>
              <a:t>colour</a:t>
            </a:r>
            <a:r>
              <a:rPr lang="en-US" dirty="0" smtClean="0"/>
              <a:t> of the plants. The negative effects of the visitors on the paintings was first discovered in 1955 and as a result the authorities closed the cave in 1963 to protect the paintings. Climate control equipment was installed inside the cave and in the mid 1970s the situation was under </a:t>
            </a:r>
            <a:r>
              <a:rPr lang="en-US" dirty="0" err="1" smtClean="0"/>
              <a:t>controll</a:t>
            </a:r>
            <a:r>
              <a:rPr lang="en-US" dirty="0" smtClean="0"/>
              <a:t>. Temperature and humidity were stable again and even a very limited amount of visits was possible, fiver persons per day for about 20 minutes each. The calcite was not removed, but did not grow further, the plants died after the light was off, and the green </a:t>
            </a:r>
            <a:r>
              <a:rPr lang="en-US" dirty="0" err="1" smtClean="0"/>
              <a:t>colour</a:t>
            </a:r>
            <a:r>
              <a:rPr lang="en-US" dirty="0" smtClean="0"/>
              <a:t> vanished by decomposition. </a:t>
            </a:r>
          </a:p>
          <a:p>
            <a:r>
              <a:rPr lang="en-US" dirty="0" smtClean="0"/>
              <a:t>To allow the visitors to see the cave paintings anyway, an exact facsimile called </a:t>
            </a:r>
            <a:r>
              <a:rPr lang="en-US" b="1" dirty="0" smtClean="0"/>
              <a:t>Lascaux II</a:t>
            </a:r>
            <a:r>
              <a:rPr lang="en-US" dirty="0" smtClean="0"/>
              <a:t> (faux Lascaux or fake Lascaux), was built just 200m from the original cave. In </a:t>
            </a:r>
            <a:r>
              <a:rPr lang="en-US" b="1" dirty="0" smtClean="0"/>
              <a:t>Lascaux II</a:t>
            </a:r>
            <a:r>
              <a:rPr lang="en-US" dirty="0" smtClean="0"/>
              <a:t> two galleries have been reproduced: the </a:t>
            </a:r>
            <a:r>
              <a:rPr lang="en-US" b="1" dirty="0" smtClean="0"/>
              <a:t>Chamber of Bulls</a:t>
            </a:r>
            <a:r>
              <a:rPr lang="en-US" dirty="0" smtClean="0"/>
              <a:t> and the </a:t>
            </a:r>
            <a:r>
              <a:rPr lang="en-US" b="1" dirty="0" smtClean="0"/>
              <a:t>central corridor</a:t>
            </a:r>
            <a:r>
              <a:rPr lang="en-US" dirty="0" smtClean="0"/>
              <a:t>. This two parts of the Lascaux cave show the majority of the paintings, about 96%. </a:t>
            </a:r>
          </a:p>
          <a:p>
            <a:r>
              <a:rPr lang="en-US" dirty="0" smtClean="0"/>
              <a:t>The construction of the replica was a chance for scientists, to prove their knowledge how the paintings were made. Inside a shell in reinforced concrete, with the contours of the cave inside, the paintings were executed in the same manner, using the same types of materials believed to have been used 19,000 years ago. This were natural pigments like ochre, charcoal, and iron oxides. </a:t>
            </a:r>
          </a:p>
          <a:p>
            <a:r>
              <a:rPr lang="en-US" dirty="0" smtClean="0"/>
              <a:t>Unfortunately this is not the happy end of the story. After decades during which the situation had stabilized, things went bad very fast. In 2008 the United Nations made an urgent appeal to France to take action to preserve the paintings. The dramatic worsening of the situation started in 2000, when the management started to replace the climate control equipment inside the caves. It is unclear why this was necessary, but it is clear that all protocols were violated during the work and the installed machinery was not working as intended. Workers were entering and leaving all the time, the roof over the entrance was removed, and for the work a high energy light system was installed. The renovation was completed in MAY-2001, and at the same time the first patches of white fungus were discovered. The walls were soon covered in a layer of white mould, at the end of the summer white patches were covering huge areas of the wall. </a:t>
            </a:r>
          </a:p>
          <a:p>
            <a:r>
              <a:rPr lang="en-US" dirty="0" smtClean="0"/>
              <a:t>The outbreak of the fungal infection of </a:t>
            </a:r>
            <a:r>
              <a:rPr lang="en-US" i="1" dirty="0" err="1" smtClean="0"/>
              <a:t>fusarium</a:t>
            </a:r>
            <a:r>
              <a:rPr lang="en-US" dirty="0" smtClean="0"/>
              <a:t> covered the walls and was fought by antibiotics, anti fungal substances and by manual removing. All those methods are problematic, as touching the paintings may destroy them as well as spraying chemicals on them. And it pollutes the environment. Additionally the fungus may become resistant. However the paintings were covered with cotton which was then sprayed with special </a:t>
            </a:r>
            <a:r>
              <a:rPr lang="en-US" dirty="0" err="1" smtClean="0"/>
              <a:t>fungicids</a:t>
            </a:r>
            <a:r>
              <a:rPr lang="en-US" dirty="0" smtClean="0"/>
              <a:t>, specifically designed to destroy this fungus. The results were promising, the fungus reduced, after two years the measures were reduced and the situation seemed stable. </a:t>
            </a:r>
          </a:p>
          <a:p>
            <a:r>
              <a:rPr lang="en-US" dirty="0" smtClean="0"/>
              <a:t>However, the new air conditioning was not redesigned, and the materials introduced into the cave during the installation were not removed. The </a:t>
            </a:r>
            <a:r>
              <a:rPr lang="en-US" dirty="0" err="1" smtClean="0"/>
              <a:t>biogene</a:t>
            </a:r>
            <a:r>
              <a:rPr lang="en-US" dirty="0" smtClean="0"/>
              <a:t> material is the base of the fungus growth and its removing would stop the growth, unfortunately this is virtually impossible. The modern sensors of the air conditioning were not able to regulate the work of the air condition, because the humidity is always 100% underground. The old air conditioning removed an excess amount of water without regulation, but the humidity was still the natural 100%. In order to control the new air condition with electronic humidity sensors, the humidity was reduced to 95%. Several other changes were made, for example an internal door, the remains of an air lock of the 60s was removed. The resulting changes in the cave climate had very unfortunate effects. In 2006 black spots appeared on the wall, another sort of fungus, which does not grow at 100% humidity, but very well at 95%. It incorporates </a:t>
            </a:r>
            <a:r>
              <a:rPr lang="en-US" dirty="0" err="1" smtClean="0"/>
              <a:t>melanine</a:t>
            </a:r>
            <a:r>
              <a:rPr lang="en-US" dirty="0" smtClean="0"/>
              <a:t>, the pigment which is responsible for the suntan in human skin. Unfortunately this dark stain will stay, if the fungus is killed by </a:t>
            </a:r>
            <a:r>
              <a:rPr lang="en-US" dirty="0" err="1" smtClean="0"/>
              <a:t>fungizides</a:t>
            </a:r>
            <a:r>
              <a:rPr lang="en-US" dirty="0" smtClean="0"/>
              <a:t>. So the damage which already happened will be almost irreversible this time. </a:t>
            </a:r>
          </a:p>
          <a:p>
            <a:r>
              <a:rPr lang="en-US" dirty="0" smtClean="0"/>
              <a:t>The end of this story is open, at the moment it seems to us that the paintings will be mostly destroyed in very few years. The UNESCO sees this similar, in 2008 it told the French government, which is responsible for the protection of this French World Heritage site, to ensure the protection of the </a:t>
            </a:r>
            <a:r>
              <a:rPr lang="en-US" dirty="0" err="1" smtClean="0"/>
              <a:t>painitngs</a:t>
            </a:r>
            <a:r>
              <a:rPr lang="en-US" dirty="0" smtClean="0"/>
              <a:t>. Otherwise the site will be listed on the red list of endangered WH sites. </a:t>
            </a:r>
          </a:p>
          <a:p>
            <a:r>
              <a:rPr lang="en-US" dirty="0" smtClean="0"/>
              <a:t>In 2008 British scientists dated the paintings with the U/</a:t>
            </a:r>
            <a:r>
              <a:rPr lang="en-US" dirty="0" err="1" smtClean="0"/>
              <a:t>Th</a:t>
            </a:r>
            <a:r>
              <a:rPr lang="en-US" dirty="0" smtClean="0"/>
              <a:t> method for the first time. Before only the carbon of the charcoal in the paintings was used to determine the age of the paintings using the C14 method. Obviously this works only for the black parts of the paintings, which consist of charcoal. Uranium decays to thorium and this process happens in any kind of sinter deposit, if there is a trace of uranium. This method measures the uranium and thorium content in flowstone crusts which grew on top of the painting. As a matter of fact this method only gives a minimum age, but it is usable also for engravings and paintings without charcoal. The results are astonishing: parts of the artworks are between 25,000 and 35,000 years old. </a:t>
            </a:r>
          </a:p>
          <a:p>
            <a:endParaRPr lang="en-US" dirty="0"/>
          </a:p>
        </p:txBody>
      </p:sp>
      <p:sp>
        <p:nvSpPr>
          <p:cNvPr id="4" name="Slide Number Placeholder 3"/>
          <p:cNvSpPr>
            <a:spLocks noGrp="1"/>
          </p:cNvSpPr>
          <p:nvPr>
            <p:ph type="sldNum" sz="quarter" idx="10"/>
          </p:nvPr>
        </p:nvSpPr>
        <p:spPr/>
        <p:txBody>
          <a:bodyPr/>
          <a:lstStyle/>
          <a:p>
            <a:fld id="{94669DBC-B889-4F6A-BFD1-FCE4EBC9242C}" type="slidenum">
              <a:rPr lang="en-US" smtClean="0"/>
              <a:pPr/>
              <a:t>70</a:t>
            </a:fld>
            <a:endParaRPr lang="en-US"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Picture top left: </a:t>
            </a:r>
            <a:r>
              <a:rPr lang="en-US" sz="1200" dirty="0" smtClean="0"/>
              <a:t>From left to right: Leon Laval (teacher), Marcel Ravidat, Jacques Marsal (the two discoverers) and Henri Breuil. Successive alterations would bring about an important widening of the entrance, enlarging it from the sub-vertical shaft through which the discoverers had entered the cave for the first time, to the entire breadth of the gallery. </a:t>
            </a:r>
            <a:br>
              <a:rPr lang="en-US" sz="1200" dirty="0" smtClean="0"/>
            </a:br>
            <a:r>
              <a:rPr lang="en-US" sz="1200" dirty="0" smtClean="0"/>
              <a:t/>
            </a:r>
            <a:br>
              <a:rPr lang="en-US" sz="1200" dirty="0" smtClean="0"/>
            </a:br>
            <a:r>
              <a:rPr lang="en-US" sz="1200" dirty="0" smtClean="0"/>
              <a:t>Photo and text: http://www.american-buddha.com/lascaux.7a.htm </a:t>
            </a:r>
            <a:endParaRPr lang="en-US" dirty="0"/>
          </a:p>
        </p:txBody>
      </p:sp>
      <p:sp>
        <p:nvSpPr>
          <p:cNvPr id="4" name="Slide Number Placeholder 3"/>
          <p:cNvSpPr>
            <a:spLocks noGrp="1"/>
          </p:cNvSpPr>
          <p:nvPr>
            <p:ph type="sldNum" sz="quarter" idx="10"/>
          </p:nvPr>
        </p:nvSpPr>
        <p:spPr/>
        <p:txBody>
          <a:bodyPr/>
          <a:lstStyle/>
          <a:p>
            <a:fld id="{94669DBC-B889-4F6A-BFD1-FCE4EBC9242C}" type="slidenum">
              <a:rPr lang="en-US" smtClean="0"/>
              <a:pPr/>
              <a:t>71</a:t>
            </a:fld>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Slide Image Placeholder 1"/>
          <p:cNvSpPr>
            <a:spLocks noGrp="1" noRot="1" noChangeAspect="1" noTextEdit="1"/>
          </p:cNvSpPr>
          <p:nvPr>
            <p:ph type="sldImg"/>
          </p:nvPr>
        </p:nvSpPr>
        <p:spPr bwMode="auto">
          <a:noFill/>
          <a:ln>
            <a:solidFill>
              <a:srgbClr val="000000"/>
            </a:solidFill>
            <a:miter lim="800000"/>
            <a:headEnd/>
            <a:tailEnd/>
          </a:ln>
        </p:spPr>
      </p:sp>
      <p:sp>
        <p:nvSpPr>
          <p:cNvPr id="17920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smtClean="0"/>
          </a:p>
        </p:txBody>
      </p:sp>
      <p:sp>
        <p:nvSpPr>
          <p:cNvPr id="17920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85E27CA0-8C3B-4013-ABA3-3EDB4FDD94EE}" type="slidenum">
              <a:rPr lang="en-US"/>
              <a:pPr fontAlgn="base">
                <a:spcBef>
                  <a:spcPct val="0"/>
                </a:spcBef>
                <a:spcAft>
                  <a:spcPct val="0"/>
                </a:spcAft>
              </a:pPr>
              <a:t>6</a:t>
            </a:fld>
            <a:endParaRPr lang="en-US"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Picture top left: </a:t>
            </a:r>
            <a:r>
              <a:rPr lang="en-US" sz="1200" dirty="0" smtClean="0"/>
              <a:t>From left to right: Leon Laval (teacher), Marcel Ravidat, Jacques Marsal (the two discoverers) and Henri Breuil. Successive alterations would bring about an important widening of the entrance, enlarging it from the sub-vertical shaft through which the discoverers had entered the cave for the first time, to the entire breadth of the gallery. </a:t>
            </a:r>
            <a:br>
              <a:rPr lang="en-US" sz="1200" dirty="0" smtClean="0"/>
            </a:br>
            <a:r>
              <a:rPr lang="en-US" sz="1200" dirty="0" smtClean="0"/>
              <a:t/>
            </a:r>
            <a:br>
              <a:rPr lang="en-US" sz="1200" dirty="0" smtClean="0"/>
            </a:br>
            <a:r>
              <a:rPr lang="en-US" sz="1200" dirty="0" smtClean="0"/>
              <a:t>Photo and text: http://www.american-buddha.com/lascaux.7a.htm </a:t>
            </a:r>
          </a:p>
          <a:p>
            <a:endParaRPr lang="en-US" sz="1200" dirty="0" smtClean="0"/>
          </a:p>
          <a:p>
            <a:r>
              <a:rPr lang="en-US" dirty="0" smtClean="0"/>
              <a:t>cutting-edge laser mapping, high-resolution stereoscopic photos, and geodesic modeling</a:t>
            </a:r>
            <a:endParaRPr lang="en-US" dirty="0"/>
          </a:p>
        </p:txBody>
      </p:sp>
      <p:sp>
        <p:nvSpPr>
          <p:cNvPr id="4" name="Slide Number Placeholder 3"/>
          <p:cNvSpPr>
            <a:spLocks noGrp="1"/>
          </p:cNvSpPr>
          <p:nvPr>
            <p:ph type="sldNum" sz="quarter" idx="10"/>
          </p:nvPr>
        </p:nvSpPr>
        <p:spPr/>
        <p:txBody>
          <a:bodyPr/>
          <a:lstStyle/>
          <a:p>
            <a:fld id="{94669DBC-B889-4F6A-BFD1-FCE4EBC9242C}" type="slidenum">
              <a:rPr lang="en-US" smtClean="0"/>
              <a:pPr/>
              <a:t>72</a:t>
            </a:fld>
            <a:endParaRPr lang="en-US" dirty="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Picture top left: </a:t>
            </a:r>
            <a:r>
              <a:rPr lang="en-US" sz="1200" dirty="0" smtClean="0"/>
              <a:t>From left to right: Leon Laval (teacher), Marcel Ravidat, Jacques Marsal (the two discoverers) and Henri Breuil. Successive alterations would bring about an important widening of the entrance, enlarging it from the sub-vertical shaft through which the discoverers had entered the cave for the first time, to the entire breadth of the gallery. </a:t>
            </a:r>
            <a:br>
              <a:rPr lang="en-US" sz="1200" dirty="0" smtClean="0"/>
            </a:br>
            <a:r>
              <a:rPr lang="en-US" sz="1200" dirty="0" smtClean="0"/>
              <a:t/>
            </a:r>
            <a:br>
              <a:rPr lang="en-US" sz="1200" dirty="0" smtClean="0"/>
            </a:br>
            <a:r>
              <a:rPr lang="en-US" sz="1200" dirty="0" smtClean="0"/>
              <a:t>Photo and text: http://www.american-buddha.com/lascaux.7a.htm </a:t>
            </a:r>
            <a:endParaRPr lang="en-US" dirty="0"/>
          </a:p>
        </p:txBody>
      </p:sp>
      <p:sp>
        <p:nvSpPr>
          <p:cNvPr id="4" name="Slide Number Placeholder 3"/>
          <p:cNvSpPr>
            <a:spLocks noGrp="1"/>
          </p:cNvSpPr>
          <p:nvPr>
            <p:ph type="sldNum" sz="quarter" idx="10"/>
          </p:nvPr>
        </p:nvSpPr>
        <p:spPr/>
        <p:txBody>
          <a:bodyPr/>
          <a:lstStyle/>
          <a:p>
            <a:fld id="{94669DBC-B889-4F6A-BFD1-FCE4EBC9242C}" type="slidenum">
              <a:rPr lang="en-US" smtClean="0"/>
              <a:pPr/>
              <a:t>73</a:t>
            </a:fld>
            <a:endParaRPr lang="en-US" dirty="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Picture top left: </a:t>
            </a:r>
            <a:r>
              <a:rPr lang="en-US" sz="1200" dirty="0" smtClean="0"/>
              <a:t>From left to right: Leon Laval (teacher), Marcel Ravidat, Jacques Marsal (the two discoverers) and Henri Breuil. Successive alterations would bring about an important widening of the entrance, enlarging it from the sub-vertical shaft through which the discoverers had entered the cave for the first time, to the entire breadth of the gallery. </a:t>
            </a:r>
            <a:br>
              <a:rPr lang="en-US" sz="1200" dirty="0" smtClean="0"/>
            </a:br>
            <a:r>
              <a:rPr lang="en-US" sz="1200" dirty="0" smtClean="0"/>
              <a:t/>
            </a:r>
            <a:br>
              <a:rPr lang="en-US" sz="1200" dirty="0" smtClean="0"/>
            </a:br>
            <a:r>
              <a:rPr lang="en-US" sz="1200" dirty="0" smtClean="0"/>
              <a:t>Photo and text: http://www.american-buddha.com/lascaux.7a.htm </a:t>
            </a:r>
          </a:p>
          <a:p>
            <a:endParaRPr lang="en-US" sz="1200" dirty="0" smtClean="0"/>
          </a:p>
          <a:p>
            <a:r>
              <a:rPr lang="en-US" dirty="0" smtClean="0"/>
              <a:t>cutting-edge laser mapping, high-resolution stereoscopic photos, and geodesic modeling</a:t>
            </a:r>
            <a:endParaRPr lang="en-US" dirty="0"/>
          </a:p>
        </p:txBody>
      </p:sp>
      <p:sp>
        <p:nvSpPr>
          <p:cNvPr id="4" name="Slide Number Placeholder 3"/>
          <p:cNvSpPr>
            <a:spLocks noGrp="1"/>
          </p:cNvSpPr>
          <p:nvPr>
            <p:ph type="sldNum" sz="quarter" idx="10"/>
          </p:nvPr>
        </p:nvSpPr>
        <p:spPr/>
        <p:txBody>
          <a:bodyPr/>
          <a:lstStyle/>
          <a:p>
            <a:fld id="{94669DBC-B889-4F6A-BFD1-FCE4EBC9242C}" type="slidenum">
              <a:rPr lang="en-US" smtClean="0"/>
              <a:pPr/>
              <a:t>74</a:t>
            </a:fld>
            <a:endParaRPr lang="en-US" dirty="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25000" lnSpcReduction="20000"/>
          </a:bodyPr>
          <a:lstStyle/>
          <a:p>
            <a:endParaRPr lang="en-US" dirty="0"/>
          </a:p>
        </p:txBody>
      </p:sp>
      <p:sp>
        <p:nvSpPr>
          <p:cNvPr id="4" name="Slide Number Placeholder 3"/>
          <p:cNvSpPr>
            <a:spLocks noGrp="1"/>
          </p:cNvSpPr>
          <p:nvPr>
            <p:ph type="sldNum" sz="quarter" idx="10"/>
          </p:nvPr>
        </p:nvSpPr>
        <p:spPr/>
        <p:txBody>
          <a:bodyPr/>
          <a:lstStyle/>
          <a:p>
            <a:fld id="{94669DBC-B889-4F6A-BFD1-FCE4EBC9242C}" type="slidenum">
              <a:rPr lang="en-US" smtClean="0"/>
              <a:pPr/>
              <a:t>75</a:t>
            </a:fld>
            <a:endParaRPr lang="en-US" dirty="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25000" lnSpcReduction="20000"/>
          </a:bodyPr>
          <a:lstStyle/>
          <a:p>
            <a:r>
              <a:rPr lang="en-US" sz="1200" kern="1200" dirty="0" smtClean="0">
                <a:solidFill>
                  <a:schemeClr val="tx1"/>
                </a:solidFill>
                <a:latin typeface="+mn-lt"/>
                <a:ea typeface="+mn-ea"/>
                <a:cs typeface="+mn-cs"/>
              </a:rPr>
              <a:t>hypothesis of a second entrance to the cave of Lascaux at the end of the Great Fissure</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other species in particular the frog and the hedgehog were unable to gain access to the upper level, which indicates that these animals were restricted to the Shaft, the Great Fissure and the Silted-up Chamber. This presupposes an opening to the outside world very close to the place of their burial.</a:t>
            </a:r>
            <a:endParaRPr lang="en-US" dirty="0"/>
          </a:p>
        </p:txBody>
      </p:sp>
      <p:sp>
        <p:nvSpPr>
          <p:cNvPr id="4" name="Slide Number Placeholder 3"/>
          <p:cNvSpPr>
            <a:spLocks noGrp="1"/>
          </p:cNvSpPr>
          <p:nvPr>
            <p:ph type="sldNum" sz="quarter" idx="10"/>
          </p:nvPr>
        </p:nvSpPr>
        <p:spPr/>
        <p:txBody>
          <a:bodyPr/>
          <a:lstStyle/>
          <a:p>
            <a:fld id="{94669DBC-B889-4F6A-BFD1-FCE4EBC9242C}" type="slidenum">
              <a:rPr lang="en-US" smtClean="0"/>
              <a:pPr/>
              <a:t>76</a:t>
            </a:fld>
            <a:endParaRPr lang="en-US" dirty="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25000" lnSpcReduction="20000"/>
          </a:bodyPr>
          <a:lstStyle/>
          <a:p>
            <a:endParaRPr lang="en-US" dirty="0"/>
          </a:p>
        </p:txBody>
      </p:sp>
      <p:sp>
        <p:nvSpPr>
          <p:cNvPr id="4" name="Slide Number Placeholder 3"/>
          <p:cNvSpPr>
            <a:spLocks noGrp="1"/>
          </p:cNvSpPr>
          <p:nvPr>
            <p:ph type="sldNum" sz="quarter" idx="10"/>
          </p:nvPr>
        </p:nvSpPr>
        <p:spPr/>
        <p:txBody>
          <a:bodyPr/>
          <a:lstStyle/>
          <a:p>
            <a:fld id="{94669DBC-B889-4F6A-BFD1-FCE4EBC9242C}" type="slidenum">
              <a:rPr lang="en-US" smtClean="0"/>
              <a:pPr/>
              <a:t>77</a:t>
            </a:fld>
            <a:endParaRPr lang="en-US" dirty="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r>
              <a:rPr lang="en-US" dirty="0" smtClean="0"/>
              <a:t>'Recent studies have shown that the '</a:t>
            </a:r>
            <a:r>
              <a:rPr lang="en-US" dirty="0" err="1" smtClean="0"/>
              <a:t>Palaeolithic</a:t>
            </a:r>
            <a:r>
              <a:rPr lang="en-US" dirty="0" smtClean="0"/>
              <a:t> paintings in El Castillo cave in Northern Spain date back at least 40,800 years' -- making them Europe's oldest known cave art</a:t>
            </a:r>
          </a:p>
          <a:p>
            <a:endParaRPr lang="en-US" dirty="0" smtClean="0"/>
          </a:p>
          <a:p>
            <a:r>
              <a:rPr lang="en-US" dirty="0" smtClean="0"/>
              <a:t>The distribution of cave art (</a:t>
            </a:r>
            <a:r>
              <a:rPr lang="en-US" i="1" dirty="0" smtClean="0"/>
              <a:t>art </a:t>
            </a:r>
            <a:r>
              <a:rPr lang="en-US" i="1" dirty="0" err="1" smtClean="0"/>
              <a:t>pariétal</a:t>
            </a:r>
            <a:r>
              <a:rPr lang="en-US" dirty="0" smtClean="0"/>
              <a:t>) is equally patchy, though it is most abundant in areas that are also rich in decorated objects: the </a:t>
            </a:r>
            <a:r>
              <a:rPr lang="en-US" dirty="0" err="1" smtClean="0"/>
              <a:t>Périgord</a:t>
            </a:r>
            <a:r>
              <a:rPr lang="en-US" dirty="0" smtClean="0"/>
              <a:t>, the French Pyrenees, and Cantabrian Spain. </a:t>
            </a:r>
            <a:r>
              <a:rPr lang="en-US" dirty="0" err="1" smtClean="0"/>
              <a:t>Palaeolithic</a:t>
            </a:r>
            <a:r>
              <a:rPr lang="en-US" dirty="0" smtClean="0"/>
              <a:t> decorated caves are found from Portugal and the very south of Spain to the north of France. Traces have been found in southwest Germany, and there are concentrations in Italy and Sicily. A handful of caves are also known in Yugoslavia, Romania, and Russia. The current total for Eurasia is about 280 sites. Some contain only one or a few figures on the walls, whereas others like Lascaux or Les </a:t>
            </a:r>
            <a:r>
              <a:rPr lang="en-US" dirty="0" err="1" smtClean="0"/>
              <a:t>Trois</a:t>
            </a:r>
            <a:r>
              <a:rPr lang="en-US" dirty="0" smtClean="0"/>
              <a:t> Frères have hundreds. </a:t>
            </a:r>
          </a:p>
          <a:p>
            <a:endParaRPr lang="en-US" dirty="0" smtClean="0"/>
          </a:p>
          <a:p>
            <a:r>
              <a:rPr lang="en-US" dirty="0" smtClean="0"/>
              <a:t>The range of </a:t>
            </a:r>
            <a:r>
              <a:rPr lang="en-US" dirty="0" err="1" smtClean="0"/>
              <a:t>colours</a:t>
            </a:r>
            <a:r>
              <a:rPr lang="en-US" dirty="0" smtClean="0"/>
              <a:t> </a:t>
            </a:r>
            <a:r>
              <a:rPr lang="en-US" dirty="0" err="1" smtClean="0"/>
              <a:t>Palaeolithic</a:t>
            </a:r>
            <a:r>
              <a:rPr lang="en-US" dirty="0" smtClean="0"/>
              <a:t> man found in the natural world is quite remarkable – reds in the form of iron ore, blacks in the form of charcoal or manganese, yellows from iron oxide and whites from chalk or even burned bone or shell. Clay ochre too provided some basic </a:t>
            </a:r>
            <a:r>
              <a:rPr lang="en-US" dirty="0" err="1" smtClean="0"/>
              <a:t>colours</a:t>
            </a:r>
            <a:r>
              <a:rPr lang="en-US" dirty="0" smtClean="0"/>
              <a:t>. The artists displayed incredible ingenuity in applying these pigments to their pictures. At Lascaux, for instance, hundreds of rudimentary pigment crayons were discovered scattered around the floor. Analysis of some of these has revealed that artists used recipes to prepare them, combining the raw </a:t>
            </a:r>
            <a:r>
              <a:rPr lang="en-US" dirty="0" err="1" smtClean="0"/>
              <a:t>colour</a:t>
            </a:r>
            <a:r>
              <a:rPr lang="en-US" dirty="0" smtClean="0"/>
              <a:t> with talc or feldspar to increase their bulk, and adding animal and plant oils to bind the materials.</a:t>
            </a:r>
          </a:p>
          <a:p>
            <a:endParaRPr lang="en-US" dirty="0" smtClean="0"/>
          </a:p>
          <a:p>
            <a:r>
              <a:rPr lang="en-US" i="1" dirty="0" smtClean="0"/>
              <a:t>Lascaux Cave. These drawings are over 17,000 years old. They are suggested to have astronomical relevance.</a:t>
            </a:r>
            <a:endParaRPr lang="en-US" dirty="0" smtClean="0"/>
          </a:p>
          <a:p>
            <a:r>
              <a:rPr lang="en-US" dirty="0" smtClean="0"/>
              <a:t>At Lascaux, sockets in the walls show that a scaffold system was used for painting the ceiling drawings</a:t>
            </a:r>
          </a:p>
          <a:p>
            <a:endParaRPr lang="en-US" dirty="0"/>
          </a:p>
        </p:txBody>
      </p:sp>
      <p:sp>
        <p:nvSpPr>
          <p:cNvPr id="4" name="Slide Number Placeholder 3"/>
          <p:cNvSpPr>
            <a:spLocks noGrp="1"/>
          </p:cNvSpPr>
          <p:nvPr>
            <p:ph type="sldNum" sz="quarter" idx="10"/>
          </p:nvPr>
        </p:nvSpPr>
        <p:spPr/>
        <p:txBody>
          <a:bodyPr/>
          <a:lstStyle/>
          <a:p>
            <a:fld id="{94669DBC-B889-4F6A-BFD1-FCE4EBC9242C}" type="slidenum">
              <a:rPr lang="en-US" smtClean="0"/>
              <a:pPr/>
              <a:t>78</a:t>
            </a:fld>
            <a:endParaRPr lang="en-US" dirty="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25000" lnSpcReduction="20000"/>
          </a:bodyPr>
          <a:lstStyle/>
          <a:p>
            <a:endParaRPr lang="en-US" dirty="0"/>
          </a:p>
        </p:txBody>
      </p:sp>
      <p:sp>
        <p:nvSpPr>
          <p:cNvPr id="4" name="Slide Number Placeholder 3"/>
          <p:cNvSpPr>
            <a:spLocks noGrp="1"/>
          </p:cNvSpPr>
          <p:nvPr>
            <p:ph type="sldNum" sz="quarter" idx="10"/>
          </p:nvPr>
        </p:nvSpPr>
        <p:spPr/>
        <p:txBody>
          <a:bodyPr/>
          <a:lstStyle/>
          <a:p>
            <a:fld id="{94669DBC-B889-4F6A-BFD1-FCE4EBC9242C}" type="slidenum">
              <a:rPr lang="en-US" smtClean="0"/>
              <a:pPr/>
              <a:t>79</a:t>
            </a:fld>
            <a:endParaRPr lang="en-US" dirty="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25000" lnSpcReduction="20000"/>
          </a:bodyPr>
          <a:lstStyle/>
          <a:p>
            <a:endParaRPr lang="en-US" dirty="0"/>
          </a:p>
        </p:txBody>
      </p:sp>
      <p:sp>
        <p:nvSpPr>
          <p:cNvPr id="4" name="Slide Number Placeholder 3"/>
          <p:cNvSpPr>
            <a:spLocks noGrp="1"/>
          </p:cNvSpPr>
          <p:nvPr>
            <p:ph type="sldNum" sz="quarter" idx="10"/>
          </p:nvPr>
        </p:nvSpPr>
        <p:spPr/>
        <p:txBody>
          <a:bodyPr/>
          <a:lstStyle/>
          <a:p>
            <a:fld id="{94669DBC-B889-4F6A-BFD1-FCE4EBC9242C}" type="slidenum">
              <a:rPr lang="en-US" smtClean="0"/>
              <a:pPr/>
              <a:t>80</a:t>
            </a:fld>
            <a:endParaRPr lang="en-US" dirty="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25000" lnSpcReduction="20000"/>
          </a:bodyPr>
          <a:lstStyle/>
          <a:p>
            <a:endParaRPr lang="en-US" dirty="0"/>
          </a:p>
        </p:txBody>
      </p:sp>
      <p:sp>
        <p:nvSpPr>
          <p:cNvPr id="4" name="Slide Number Placeholder 3"/>
          <p:cNvSpPr>
            <a:spLocks noGrp="1"/>
          </p:cNvSpPr>
          <p:nvPr>
            <p:ph type="sldNum" sz="quarter" idx="10"/>
          </p:nvPr>
        </p:nvSpPr>
        <p:spPr/>
        <p:txBody>
          <a:bodyPr/>
          <a:lstStyle/>
          <a:p>
            <a:fld id="{94669DBC-B889-4F6A-BFD1-FCE4EBC9242C}" type="slidenum">
              <a:rPr lang="en-US" smtClean="0"/>
              <a:pPr/>
              <a:t>81</a:t>
            </a:fld>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6" name="Slide Image Placeholder 1"/>
          <p:cNvSpPr>
            <a:spLocks noGrp="1" noRot="1" noChangeAspect="1" noTextEdit="1"/>
          </p:cNvSpPr>
          <p:nvPr>
            <p:ph type="sldImg"/>
          </p:nvPr>
        </p:nvSpPr>
        <p:spPr bwMode="auto">
          <a:noFill/>
          <a:ln>
            <a:solidFill>
              <a:srgbClr val="000000"/>
            </a:solidFill>
            <a:miter lim="800000"/>
            <a:headEnd/>
            <a:tailEnd/>
          </a:ln>
        </p:spPr>
      </p:sp>
      <p:sp>
        <p:nvSpPr>
          <p:cNvPr id="30822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p>
        </p:txBody>
      </p:sp>
      <p:sp>
        <p:nvSpPr>
          <p:cNvPr id="9318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371C17F-DC45-4060-88C5-A619E6D470D1}" type="slidenum">
              <a:rPr lang="en-US" smtClean="0"/>
              <a:pPr fontAlgn="base">
                <a:spcBef>
                  <a:spcPct val="0"/>
                </a:spcBef>
                <a:spcAft>
                  <a:spcPct val="0"/>
                </a:spcAft>
                <a:defRPr/>
              </a:pPr>
              <a:t>7</a:t>
            </a:fld>
            <a:endParaRPr lang="en-US" dirty="0" smtClean="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25000" lnSpcReduction="20000"/>
          </a:bodyPr>
          <a:lstStyle/>
          <a:p>
            <a:endParaRPr lang="en-US" dirty="0"/>
          </a:p>
        </p:txBody>
      </p:sp>
      <p:sp>
        <p:nvSpPr>
          <p:cNvPr id="4" name="Slide Number Placeholder 3"/>
          <p:cNvSpPr>
            <a:spLocks noGrp="1"/>
          </p:cNvSpPr>
          <p:nvPr>
            <p:ph type="sldNum" sz="quarter" idx="10"/>
          </p:nvPr>
        </p:nvSpPr>
        <p:spPr/>
        <p:txBody>
          <a:bodyPr/>
          <a:lstStyle/>
          <a:p>
            <a:fld id="{94669DBC-B889-4F6A-BFD1-FCE4EBC9242C}" type="slidenum">
              <a:rPr lang="en-US" smtClean="0"/>
              <a:pPr/>
              <a:t>82</a:t>
            </a:fld>
            <a:endParaRPr lang="en-US" dirty="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25000" lnSpcReduction="20000"/>
          </a:bodyPr>
          <a:lstStyle/>
          <a:p>
            <a:endParaRPr lang="en-US" dirty="0"/>
          </a:p>
        </p:txBody>
      </p:sp>
      <p:sp>
        <p:nvSpPr>
          <p:cNvPr id="4" name="Slide Number Placeholder 3"/>
          <p:cNvSpPr>
            <a:spLocks noGrp="1"/>
          </p:cNvSpPr>
          <p:nvPr>
            <p:ph type="sldNum" sz="quarter" idx="10"/>
          </p:nvPr>
        </p:nvSpPr>
        <p:spPr/>
        <p:txBody>
          <a:bodyPr/>
          <a:lstStyle/>
          <a:p>
            <a:fld id="{94669DBC-B889-4F6A-BFD1-FCE4EBC9242C}" type="slidenum">
              <a:rPr lang="en-US" smtClean="0"/>
              <a:pPr/>
              <a:t>83</a:t>
            </a:fld>
            <a:endParaRPr lang="en-US" dirty="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25000" lnSpcReduction="20000"/>
          </a:bodyPr>
          <a:lstStyle/>
          <a:p>
            <a:endParaRPr lang="en-US" dirty="0"/>
          </a:p>
        </p:txBody>
      </p:sp>
      <p:sp>
        <p:nvSpPr>
          <p:cNvPr id="4" name="Slide Number Placeholder 3"/>
          <p:cNvSpPr>
            <a:spLocks noGrp="1"/>
          </p:cNvSpPr>
          <p:nvPr>
            <p:ph type="sldNum" sz="quarter" idx="10"/>
          </p:nvPr>
        </p:nvSpPr>
        <p:spPr/>
        <p:txBody>
          <a:bodyPr/>
          <a:lstStyle/>
          <a:p>
            <a:fld id="{94669DBC-B889-4F6A-BFD1-FCE4EBC9242C}" type="slidenum">
              <a:rPr lang="en-US" smtClean="0"/>
              <a:pPr/>
              <a:t>84</a:t>
            </a:fld>
            <a:endParaRPr lang="en-US" dirty="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25000" lnSpcReduction="20000"/>
          </a:bodyPr>
          <a:lstStyle/>
          <a:p>
            <a:endParaRPr lang="en-US" dirty="0"/>
          </a:p>
        </p:txBody>
      </p:sp>
      <p:sp>
        <p:nvSpPr>
          <p:cNvPr id="4" name="Slide Number Placeholder 3"/>
          <p:cNvSpPr>
            <a:spLocks noGrp="1"/>
          </p:cNvSpPr>
          <p:nvPr>
            <p:ph type="sldNum" sz="quarter" idx="10"/>
          </p:nvPr>
        </p:nvSpPr>
        <p:spPr/>
        <p:txBody>
          <a:bodyPr/>
          <a:lstStyle/>
          <a:p>
            <a:fld id="{94669DBC-B889-4F6A-BFD1-FCE4EBC9242C}" type="slidenum">
              <a:rPr lang="en-US" smtClean="0"/>
              <a:pPr/>
              <a:t>85</a:t>
            </a:fld>
            <a:endParaRPr lang="en-US" dirty="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25000" lnSpcReduction="20000"/>
          </a:bodyPr>
          <a:lstStyle/>
          <a:p>
            <a:endParaRPr lang="en-US" dirty="0"/>
          </a:p>
        </p:txBody>
      </p:sp>
      <p:sp>
        <p:nvSpPr>
          <p:cNvPr id="4" name="Slide Number Placeholder 3"/>
          <p:cNvSpPr>
            <a:spLocks noGrp="1"/>
          </p:cNvSpPr>
          <p:nvPr>
            <p:ph type="sldNum" sz="quarter" idx="10"/>
          </p:nvPr>
        </p:nvSpPr>
        <p:spPr/>
        <p:txBody>
          <a:bodyPr/>
          <a:lstStyle/>
          <a:p>
            <a:fld id="{94669DBC-B889-4F6A-BFD1-FCE4EBC9242C}" type="slidenum">
              <a:rPr lang="en-US" smtClean="0"/>
              <a:pPr/>
              <a:t>86</a:t>
            </a:fld>
            <a:endParaRPr lang="en-US" dirty="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25000" lnSpcReduction="20000"/>
          </a:bodyPr>
          <a:lstStyle/>
          <a:p>
            <a:endParaRPr lang="en-US" dirty="0"/>
          </a:p>
        </p:txBody>
      </p:sp>
      <p:sp>
        <p:nvSpPr>
          <p:cNvPr id="4" name="Slide Number Placeholder 3"/>
          <p:cNvSpPr>
            <a:spLocks noGrp="1"/>
          </p:cNvSpPr>
          <p:nvPr>
            <p:ph type="sldNum" sz="quarter" idx="10"/>
          </p:nvPr>
        </p:nvSpPr>
        <p:spPr/>
        <p:txBody>
          <a:bodyPr/>
          <a:lstStyle/>
          <a:p>
            <a:fld id="{94669DBC-B889-4F6A-BFD1-FCE4EBC9242C}" type="slidenum">
              <a:rPr lang="en-US" smtClean="0"/>
              <a:pPr/>
              <a:t>87</a:t>
            </a:fld>
            <a:endParaRPr lang="en-US" dirty="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25000" lnSpcReduction="20000"/>
          </a:bodyPr>
          <a:lstStyle/>
          <a:p>
            <a:endParaRPr lang="en-US" dirty="0"/>
          </a:p>
        </p:txBody>
      </p:sp>
      <p:sp>
        <p:nvSpPr>
          <p:cNvPr id="4" name="Slide Number Placeholder 3"/>
          <p:cNvSpPr>
            <a:spLocks noGrp="1"/>
          </p:cNvSpPr>
          <p:nvPr>
            <p:ph type="sldNum" sz="quarter" idx="10"/>
          </p:nvPr>
        </p:nvSpPr>
        <p:spPr/>
        <p:txBody>
          <a:bodyPr/>
          <a:lstStyle/>
          <a:p>
            <a:fld id="{94669DBC-B889-4F6A-BFD1-FCE4EBC9242C}" type="slidenum">
              <a:rPr lang="en-US" smtClean="0"/>
              <a:pPr/>
              <a:t>88</a:t>
            </a:fld>
            <a:endParaRPr lang="en-US" dirty="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25000" lnSpcReduction="20000"/>
          </a:bodyPr>
          <a:lstStyle/>
          <a:p>
            <a:endParaRPr lang="en-US" dirty="0"/>
          </a:p>
        </p:txBody>
      </p:sp>
      <p:sp>
        <p:nvSpPr>
          <p:cNvPr id="4" name="Slide Number Placeholder 3"/>
          <p:cNvSpPr>
            <a:spLocks noGrp="1"/>
          </p:cNvSpPr>
          <p:nvPr>
            <p:ph type="sldNum" sz="quarter" idx="10"/>
          </p:nvPr>
        </p:nvSpPr>
        <p:spPr/>
        <p:txBody>
          <a:bodyPr/>
          <a:lstStyle/>
          <a:p>
            <a:fld id="{94669DBC-B889-4F6A-BFD1-FCE4EBC9242C}" type="slidenum">
              <a:rPr lang="en-US" smtClean="0"/>
              <a:pPr/>
              <a:t>89</a:t>
            </a:fld>
            <a:endParaRPr lang="en-US" dirty="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25000" lnSpcReduction="20000"/>
          </a:bodyPr>
          <a:lstStyle/>
          <a:p>
            <a:endParaRPr lang="en-US" dirty="0"/>
          </a:p>
        </p:txBody>
      </p:sp>
      <p:sp>
        <p:nvSpPr>
          <p:cNvPr id="4" name="Slide Number Placeholder 3"/>
          <p:cNvSpPr>
            <a:spLocks noGrp="1"/>
          </p:cNvSpPr>
          <p:nvPr>
            <p:ph type="sldNum" sz="quarter" idx="10"/>
          </p:nvPr>
        </p:nvSpPr>
        <p:spPr/>
        <p:txBody>
          <a:bodyPr/>
          <a:lstStyle/>
          <a:p>
            <a:fld id="{94669DBC-B889-4F6A-BFD1-FCE4EBC9242C}" type="slidenum">
              <a:rPr lang="en-US" smtClean="0"/>
              <a:pPr/>
              <a:t>90</a:t>
            </a:fld>
            <a:endParaRPr lang="en-US" dirty="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25000" lnSpcReduction="20000"/>
          </a:bodyPr>
          <a:lstStyle/>
          <a:p>
            <a:endParaRPr lang="en-US" dirty="0"/>
          </a:p>
        </p:txBody>
      </p:sp>
      <p:sp>
        <p:nvSpPr>
          <p:cNvPr id="4" name="Slide Number Placeholder 3"/>
          <p:cNvSpPr>
            <a:spLocks noGrp="1"/>
          </p:cNvSpPr>
          <p:nvPr>
            <p:ph type="sldNum" sz="quarter" idx="10"/>
          </p:nvPr>
        </p:nvSpPr>
        <p:spPr/>
        <p:txBody>
          <a:bodyPr/>
          <a:lstStyle/>
          <a:p>
            <a:fld id="{94669DBC-B889-4F6A-BFD1-FCE4EBC9242C}" type="slidenum">
              <a:rPr lang="en-US" smtClean="0"/>
              <a:pPr/>
              <a:t>91</a:t>
            </a:fld>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Slide Image Placeholder 1"/>
          <p:cNvSpPr>
            <a:spLocks noGrp="1" noRot="1" noChangeAspect="1" noTextEdit="1"/>
          </p:cNvSpPr>
          <p:nvPr>
            <p:ph type="sldImg"/>
          </p:nvPr>
        </p:nvSpPr>
        <p:spPr bwMode="auto">
          <a:noFill/>
          <a:ln>
            <a:solidFill>
              <a:srgbClr val="000000"/>
            </a:solidFill>
            <a:miter lim="800000"/>
            <a:headEnd/>
            <a:tailEnd/>
          </a:ln>
        </p:spPr>
      </p:sp>
      <p:sp>
        <p:nvSpPr>
          <p:cNvPr id="17920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smtClean="0"/>
          </a:p>
        </p:txBody>
      </p:sp>
      <p:sp>
        <p:nvSpPr>
          <p:cNvPr id="17920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85E27CA0-8C3B-4013-ABA3-3EDB4FDD94EE}" type="slidenum">
              <a:rPr lang="en-US"/>
              <a:pPr fontAlgn="base">
                <a:spcBef>
                  <a:spcPct val="0"/>
                </a:spcBef>
                <a:spcAft>
                  <a:spcPct val="0"/>
                </a:spcAft>
              </a:pPr>
              <a:t>8</a:t>
            </a:fld>
            <a:endParaRPr lang="en-US" dirty="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25000" lnSpcReduction="20000"/>
          </a:bodyPr>
          <a:lstStyle/>
          <a:p>
            <a:endParaRPr lang="en-US" dirty="0"/>
          </a:p>
        </p:txBody>
      </p:sp>
      <p:sp>
        <p:nvSpPr>
          <p:cNvPr id="4" name="Slide Number Placeholder 3"/>
          <p:cNvSpPr>
            <a:spLocks noGrp="1"/>
          </p:cNvSpPr>
          <p:nvPr>
            <p:ph type="sldNum" sz="quarter" idx="10"/>
          </p:nvPr>
        </p:nvSpPr>
        <p:spPr/>
        <p:txBody>
          <a:bodyPr/>
          <a:lstStyle/>
          <a:p>
            <a:fld id="{94669DBC-B889-4F6A-BFD1-FCE4EBC9242C}" type="slidenum">
              <a:rPr lang="en-US" smtClean="0"/>
              <a:pPr/>
              <a:t>92</a:t>
            </a:fld>
            <a:endParaRPr lang="en-US" dirty="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25000" lnSpcReduction="20000"/>
          </a:bodyPr>
          <a:lstStyle/>
          <a:p>
            <a:endParaRPr lang="en-US" dirty="0"/>
          </a:p>
        </p:txBody>
      </p:sp>
      <p:sp>
        <p:nvSpPr>
          <p:cNvPr id="4" name="Slide Number Placeholder 3"/>
          <p:cNvSpPr>
            <a:spLocks noGrp="1"/>
          </p:cNvSpPr>
          <p:nvPr>
            <p:ph type="sldNum" sz="quarter" idx="10"/>
          </p:nvPr>
        </p:nvSpPr>
        <p:spPr/>
        <p:txBody>
          <a:bodyPr/>
          <a:lstStyle/>
          <a:p>
            <a:fld id="{94669DBC-B889-4F6A-BFD1-FCE4EBC9242C}" type="slidenum">
              <a:rPr lang="en-US" smtClean="0"/>
              <a:pPr/>
              <a:t>93</a:t>
            </a:fld>
            <a:endParaRPr lang="en-US" dirty="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25000" lnSpcReduction="20000"/>
          </a:bodyPr>
          <a:lstStyle/>
          <a:p>
            <a:endParaRPr lang="en-US" dirty="0"/>
          </a:p>
        </p:txBody>
      </p:sp>
      <p:sp>
        <p:nvSpPr>
          <p:cNvPr id="4" name="Slide Number Placeholder 3"/>
          <p:cNvSpPr>
            <a:spLocks noGrp="1"/>
          </p:cNvSpPr>
          <p:nvPr>
            <p:ph type="sldNum" sz="quarter" idx="10"/>
          </p:nvPr>
        </p:nvSpPr>
        <p:spPr/>
        <p:txBody>
          <a:bodyPr/>
          <a:lstStyle/>
          <a:p>
            <a:fld id="{94669DBC-B889-4F6A-BFD1-FCE4EBC9242C}" type="slidenum">
              <a:rPr lang="en-US" smtClean="0"/>
              <a:pPr/>
              <a:t>94</a:t>
            </a:fld>
            <a:endParaRPr lang="en-US" dirty="0"/>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25000" lnSpcReduction="20000"/>
          </a:bodyPr>
          <a:lstStyle/>
          <a:p>
            <a:endParaRPr lang="en-US" dirty="0"/>
          </a:p>
        </p:txBody>
      </p:sp>
      <p:sp>
        <p:nvSpPr>
          <p:cNvPr id="4" name="Slide Number Placeholder 3"/>
          <p:cNvSpPr>
            <a:spLocks noGrp="1"/>
          </p:cNvSpPr>
          <p:nvPr>
            <p:ph type="sldNum" sz="quarter" idx="10"/>
          </p:nvPr>
        </p:nvSpPr>
        <p:spPr/>
        <p:txBody>
          <a:bodyPr/>
          <a:lstStyle/>
          <a:p>
            <a:fld id="{94669DBC-B889-4F6A-BFD1-FCE4EBC9242C}" type="slidenum">
              <a:rPr lang="en-US" smtClean="0"/>
              <a:pPr/>
              <a:t>95</a:t>
            </a:fld>
            <a:endParaRPr lang="en-US" dirty="0"/>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25000" lnSpcReduction="20000"/>
          </a:bodyPr>
          <a:lstStyle/>
          <a:p>
            <a:endParaRPr lang="en-US" dirty="0"/>
          </a:p>
        </p:txBody>
      </p:sp>
      <p:sp>
        <p:nvSpPr>
          <p:cNvPr id="4" name="Slide Number Placeholder 3"/>
          <p:cNvSpPr>
            <a:spLocks noGrp="1"/>
          </p:cNvSpPr>
          <p:nvPr>
            <p:ph type="sldNum" sz="quarter" idx="10"/>
          </p:nvPr>
        </p:nvSpPr>
        <p:spPr/>
        <p:txBody>
          <a:bodyPr/>
          <a:lstStyle/>
          <a:p>
            <a:fld id="{94669DBC-B889-4F6A-BFD1-FCE4EBC9242C}" type="slidenum">
              <a:rPr lang="en-US" smtClean="0"/>
              <a:pPr/>
              <a:t>96</a:t>
            </a:fld>
            <a:endParaRPr lang="en-US" dirty="0"/>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25000" lnSpcReduction="20000"/>
          </a:bodyPr>
          <a:lstStyle/>
          <a:p>
            <a:r>
              <a:rPr lang="en-US" dirty="0" smtClean="0"/>
              <a:t>Pronunciation:  aurochs = </a:t>
            </a:r>
            <a:r>
              <a:rPr lang="en-US" b="1" dirty="0" smtClean="0"/>
              <a:t>ore</a:t>
            </a:r>
            <a:r>
              <a:rPr lang="en-US" dirty="0" smtClean="0"/>
              <a:t>-rocks</a:t>
            </a:r>
            <a:endParaRPr lang="en-US" dirty="0"/>
          </a:p>
        </p:txBody>
      </p:sp>
      <p:sp>
        <p:nvSpPr>
          <p:cNvPr id="4" name="Slide Number Placeholder 3"/>
          <p:cNvSpPr>
            <a:spLocks noGrp="1"/>
          </p:cNvSpPr>
          <p:nvPr>
            <p:ph type="sldNum" sz="quarter" idx="10"/>
          </p:nvPr>
        </p:nvSpPr>
        <p:spPr/>
        <p:txBody>
          <a:bodyPr/>
          <a:lstStyle/>
          <a:p>
            <a:fld id="{94669DBC-B889-4F6A-BFD1-FCE4EBC9242C}" type="slidenum">
              <a:rPr lang="en-US" smtClean="0"/>
              <a:pPr/>
              <a:t>97</a:t>
            </a:fld>
            <a:endParaRPr lang="en-US" dirty="0"/>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25000" lnSpcReduction="20000"/>
          </a:bodyPr>
          <a:lstStyle/>
          <a:p>
            <a:endParaRPr lang="en-US" dirty="0"/>
          </a:p>
        </p:txBody>
      </p:sp>
      <p:sp>
        <p:nvSpPr>
          <p:cNvPr id="4" name="Slide Number Placeholder 3"/>
          <p:cNvSpPr>
            <a:spLocks noGrp="1"/>
          </p:cNvSpPr>
          <p:nvPr>
            <p:ph type="sldNum" sz="quarter" idx="10"/>
          </p:nvPr>
        </p:nvSpPr>
        <p:spPr/>
        <p:txBody>
          <a:bodyPr/>
          <a:lstStyle/>
          <a:p>
            <a:fld id="{94669DBC-B889-4F6A-BFD1-FCE4EBC9242C}" type="slidenum">
              <a:rPr lang="en-US" smtClean="0"/>
              <a:pPr/>
              <a:t>98</a:t>
            </a:fld>
            <a:endParaRPr lang="en-US" dirty="0"/>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Skeleton is on display at Chicago Field Museum</a:t>
            </a:r>
            <a:endParaRPr lang="en-US" dirty="0"/>
          </a:p>
        </p:txBody>
      </p:sp>
      <p:sp>
        <p:nvSpPr>
          <p:cNvPr id="4" name="Slide Number Placeholder 3"/>
          <p:cNvSpPr>
            <a:spLocks noGrp="1"/>
          </p:cNvSpPr>
          <p:nvPr>
            <p:ph type="sldNum" sz="quarter" idx="10"/>
          </p:nvPr>
        </p:nvSpPr>
        <p:spPr/>
        <p:txBody>
          <a:bodyPr/>
          <a:lstStyle/>
          <a:p>
            <a:fld id="{94669DBC-B889-4F6A-BFD1-FCE4EBC9242C}" type="slidenum">
              <a:rPr lang="en-US" smtClean="0"/>
              <a:pPr/>
              <a:t>100</a:t>
            </a:fld>
            <a:endParaRPr lang="en-US" dirty="0"/>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25000" lnSpcReduction="20000"/>
          </a:bodyPr>
          <a:lstStyle/>
          <a:p>
            <a:endParaRPr lang="en-US" dirty="0"/>
          </a:p>
        </p:txBody>
      </p:sp>
      <p:sp>
        <p:nvSpPr>
          <p:cNvPr id="4" name="Slide Number Placeholder 3"/>
          <p:cNvSpPr>
            <a:spLocks noGrp="1"/>
          </p:cNvSpPr>
          <p:nvPr>
            <p:ph type="sldNum" sz="quarter" idx="10"/>
          </p:nvPr>
        </p:nvSpPr>
        <p:spPr/>
        <p:txBody>
          <a:bodyPr/>
          <a:lstStyle/>
          <a:p>
            <a:fld id="{94669DBC-B889-4F6A-BFD1-FCE4EBC9242C}" type="slidenum">
              <a:rPr lang="en-US" smtClean="0"/>
              <a:pPr/>
              <a:t>101</a:t>
            </a:fld>
            <a:endParaRPr lang="en-US" dirty="0"/>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25000" lnSpcReduction="20000"/>
          </a:bodyPr>
          <a:lstStyle/>
          <a:p>
            <a:pPr fontAlgn="base"/>
            <a:r>
              <a:rPr lang="en-US" sz="1200" b="0" i="0" kern="1200" dirty="0" smtClean="0">
                <a:solidFill>
                  <a:schemeClr val="tx1"/>
                </a:solidFill>
                <a:latin typeface="+mn-lt"/>
                <a:ea typeface="+mn-ea"/>
                <a:cs typeface="+mn-cs"/>
              </a:rPr>
              <a:t>Cro-Magnon is the informal word once used by scientists to refer to the people who were living alongside </a:t>
            </a:r>
            <a:r>
              <a:rPr lang="en-US" sz="1200" b="0" i="0" u="sng" kern="1200" dirty="0" smtClean="0">
                <a:solidFill>
                  <a:schemeClr val="tx1"/>
                </a:solidFill>
                <a:latin typeface="+mn-lt"/>
                <a:ea typeface="+mn-ea"/>
                <a:cs typeface="+mn-cs"/>
                <a:hlinkClick r:id="rId3"/>
              </a:rPr>
              <a:t>Neanderthals</a:t>
            </a:r>
            <a:r>
              <a:rPr lang="en-US" sz="1200" b="0" i="0" kern="1200" dirty="0" smtClean="0">
                <a:solidFill>
                  <a:schemeClr val="tx1"/>
                </a:solidFill>
                <a:latin typeface="+mn-lt"/>
                <a:ea typeface="+mn-ea"/>
                <a:cs typeface="+mn-cs"/>
              </a:rPr>
              <a:t> at the end of the last ice age (ca. 35,000-10,000 years ago). They were given the name '</a:t>
            </a:r>
            <a:r>
              <a:rPr lang="en-US" sz="1200" b="0" i="0" u="sng" kern="1200" dirty="0" smtClean="0">
                <a:solidFill>
                  <a:schemeClr val="tx1"/>
                </a:solidFill>
                <a:latin typeface="+mn-lt"/>
                <a:ea typeface="+mn-ea"/>
                <a:cs typeface="+mn-cs"/>
                <a:hlinkClick r:id="rId4"/>
              </a:rPr>
              <a:t>Cro-Magnon</a:t>
            </a:r>
            <a:r>
              <a:rPr lang="en-US" sz="1200" b="0" i="0" kern="1200" dirty="0" smtClean="0">
                <a:solidFill>
                  <a:schemeClr val="tx1"/>
                </a:solidFill>
                <a:latin typeface="+mn-lt"/>
                <a:ea typeface="+mn-ea"/>
                <a:cs typeface="+mn-cs"/>
              </a:rPr>
              <a:t>' because in 1868, parts of five skeletons were discovered in the </a:t>
            </a:r>
            <a:r>
              <a:rPr lang="en-US" sz="1200" b="0" i="0" kern="1200" dirty="0" err="1" smtClean="0">
                <a:solidFill>
                  <a:schemeClr val="tx1"/>
                </a:solidFill>
                <a:latin typeface="+mn-lt"/>
                <a:ea typeface="+mn-ea"/>
                <a:cs typeface="+mn-cs"/>
              </a:rPr>
              <a:t>rockshelter</a:t>
            </a:r>
            <a:r>
              <a:rPr lang="en-US" sz="1200" b="0" i="0" kern="1200" dirty="0" smtClean="0">
                <a:solidFill>
                  <a:schemeClr val="tx1"/>
                </a:solidFill>
                <a:latin typeface="+mn-lt"/>
                <a:ea typeface="+mn-ea"/>
                <a:cs typeface="+mn-cs"/>
              </a:rPr>
              <a:t> of that name, located in the famous Dordogne Valley of France.</a:t>
            </a:r>
          </a:p>
          <a:p>
            <a:pPr fontAlgn="base"/>
            <a:r>
              <a:rPr lang="en-US" sz="1200" b="0" i="0" kern="1200" dirty="0" smtClean="0">
                <a:solidFill>
                  <a:schemeClr val="tx1"/>
                </a:solidFill>
                <a:latin typeface="+mn-lt"/>
                <a:ea typeface="+mn-ea"/>
                <a:cs typeface="+mn-cs"/>
              </a:rPr>
              <a:t>Scientists compared these skeletons </a:t>
            </a:r>
            <a:r>
              <a:rPr lang="en-US" sz="1200" b="0" i="0" kern="1200" dirty="0" err="1" smtClean="0">
                <a:solidFill>
                  <a:schemeClr val="tx1"/>
                </a:solidFill>
                <a:latin typeface="+mn-lt"/>
                <a:ea typeface="+mn-ea"/>
                <a:cs typeface="+mn-cs"/>
              </a:rPr>
              <a:t>to</a:t>
            </a:r>
            <a:r>
              <a:rPr lang="en-US" sz="1200" b="0" i="0" u="sng" kern="1200" dirty="0" err="1" smtClean="0">
                <a:solidFill>
                  <a:schemeClr val="tx1"/>
                </a:solidFill>
                <a:latin typeface="+mn-lt"/>
                <a:ea typeface="+mn-ea"/>
                <a:cs typeface="+mn-cs"/>
                <a:hlinkClick r:id="rId5"/>
              </a:rPr>
              <a:t>Neanderthal</a:t>
            </a:r>
            <a:r>
              <a:rPr lang="en-US" sz="1200" b="0" i="0" kern="1200" dirty="0" smtClean="0">
                <a:solidFill>
                  <a:schemeClr val="tx1"/>
                </a:solidFill>
                <a:latin typeface="+mn-lt"/>
                <a:ea typeface="+mn-ea"/>
                <a:cs typeface="+mn-cs"/>
              </a:rPr>
              <a:t> skeletons which had earlier been found in similarly dated sites such as </a:t>
            </a:r>
            <a:r>
              <a:rPr lang="en-US" sz="1200" b="0" i="0" u="sng" kern="1200" dirty="0" err="1" smtClean="0">
                <a:solidFill>
                  <a:schemeClr val="tx1"/>
                </a:solidFill>
                <a:latin typeface="+mn-lt"/>
                <a:ea typeface="+mn-ea"/>
                <a:cs typeface="+mn-cs"/>
                <a:hlinkClick r:id="rId6"/>
              </a:rPr>
              <a:t>Paviland</a:t>
            </a:r>
            <a:r>
              <a:rPr lang="en-US" sz="1200" b="0" i="0" u="sng" kern="1200" dirty="0" smtClean="0">
                <a:solidFill>
                  <a:schemeClr val="tx1"/>
                </a:solidFill>
                <a:latin typeface="+mn-lt"/>
                <a:ea typeface="+mn-ea"/>
                <a:cs typeface="+mn-cs"/>
                <a:hlinkClick r:id="rId6"/>
              </a:rPr>
              <a:t>, Wales</a:t>
            </a:r>
            <a:r>
              <a:rPr lang="en-US" sz="1200" b="0" i="0" kern="1200" dirty="0" smtClean="0">
                <a:solidFill>
                  <a:schemeClr val="tx1"/>
                </a:solidFill>
                <a:latin typeface="+mn-lt"/>
                <a:ea typeface="+mn-ea"/>
                <a:cs typeface="+mn-cs"/>
              </a:rPr>
              <a:t>; and a little later </a:t>
            </a:r>
            <a:r>
              <a:rPr lang="en-US" sz="1200" b="0" i="0" kern="1200" dirty="0" err="1" smtClean="0">
                <a:solidFill>
                  <a:schemeClr val="tx1"/>
                </a:solidFill>
                <a:latin typeface="+mn-lt"/>
                <a:ea typeface="+mn-ea"/>
                <a:cs typeface="+mn-cs"/>
              </a:rPr>
              <a:t>at</a:t>
            </a:r>
            <a:r>
              <a:rPr lang="en-US" sz="1200" b="0" i="0" u="sng" kern="1200" dirty="0" err="1" smtClean="0">
                <a:solidFill>
                  <a:schemeClr val="tx1"/>
                </a:solidFill>
                <a:latin typeface="+mn-lt"/>
                <a:ea typeface="+mn-ea"/>
                <a:cs typeface="+mn-cs"/>
                <a:hlinkClick r:id="rId7"/>
              </a:rPr>
              <a:t>Combe</a:t>
            </a:r>
            <a:r>
              <a:rPr lang="en-US" sz="1200" b="0" i="0" u="sng" kern="1200" dirty="0" smtClean="0">
                <a:solidFill>
                  <a:schemeClr val="tx1"/>
                </a:solidFill>
                <a:latin typeface="+mn-lt"/>
                <a:ea typeface="+mn-ea"/>
                <a:cs typeface="+mn-cs"/>
                <a:hlinkClick r:id="rId7"/>
              </a:rPr>
              <a:t> </a:t>
            </a:r>
            <a:r>
              <a:rPr lang="en-US" sz="1200" b="0" i="0" u="sng" kern="1200" dirty="0" err="1" smtClean="0">
                <a:solidFill>
                  <a:schemeClr val="tx1"/>
                </a:solidFill>
                <a:latin typeface="+mn-lt"/>
                <a:ea typeface="+mn-ea"/>
                <a:cs typeface="+mn-cs"/>
                <a:hlinkClick r:id="rId7"/>
              </a:rPr>
              <a:t>Capelle</a:t>
            </a:r>
            <a:r>
              <a:rPr lang="en-US" sz="1200" b="0" i="0" kern="1200" dirty="0" smtClean="0">
                <a:solidFill>
                  <a:schemeClr val="tx1"/>
                </a:solidFill>
                <a:latin typeface="+mn-lt"/>
                <a:ea typeface="+mn-ea"/>
                <a:cs typeface="+mn-cs"/>
              </a:rPr>
              <a:t> and </a:t>
            </a:r>
            <a:r>
              <a:rPr lang="en-US" sz="1200" b="0" i="0" u="sng" kern="1200" dirty="0" err="1" smtClean="0">
                <a:solidFill>
                  <a:schemeClr val="tx1"/>
                </a:solidFill>
                <a:latin typeface="+mn-lt"/>
                <a:ea typeface="+mn-ea"/>
                <a:cs typeface="+mn-cs"/>
                <a:hlinkClick r:id="rId8"/>
              </a:rPr>
              <a:t>Laugerie-Basse</a:t>
            </a:r>
            <a:r>
              <a:rPr lang="en-US" sz="1200" b="0" i="0" kern="1200" dirty="0" smtClean="0">
                <a:solidFill>
                  <a:schemeClr val="tx1"/>
                </a:solidFill>
                <a:latin typeface="+mn-lt"/>
                <a:ea typeface="+mn-ea"/>
                <a:cs typeface="+mn-cs"/>
              </a:rPr>
              <a:t> in France, and decided they were different enough from the Neanderthals, to give them a different name.</a:t>
            </a:r>
          </a:p>
          <a:p>
            <a:pPr fontAlgn="base"/>
            <a:r>
              <a:rPr lang="en-US" sz="1200" b="0" i="0" kern="1200" dirty="0" smtClean="0">
                <a:solidFill>
                  <a:schemeClr val="tx1"/>
                </a:solidFill>
                <a:latin typeface="+mn-lt"/>
                <a:ea typeface="+mn-ea"/>
                <a:cs typeface="+mn-cs"/>
              </a:rPr>
              <a:t>Recent research over the past 20 years or so, however, has led scholars to believe that the physical dimensions of so-called 'Cro-Magnon' are not sufficiently different enough from modern humans to warrant a separate designation. Scientists today use 'Anatomically Modern Human' (AMH) or 'Early Modern Human' (EMH) to designate </a:t>
            </a:r>
            <a:r>
              <a:rPr lang="en-US" sz="1200" b="0" i="0" kern="1200" dirty="0" err="1" smtClean="0">
                <a:solidFill>
                  <a:schemeClr val="tx1"/>
                </a:solidFill>
                <a:latin typeface="+mn-lt"/>
                <a:ea typeface="+mn-ea"/>
                <a:cs typeface="+mn-cs"/>
              </a:rPr>
              <a:t>the</a:t>
            </a:r>
            <a:r>
              <a:rPr lang="en-US" sz="1200" b="0" i="0" u="sng" kern="1200" dirty="0" err="1" smtClean="0">
                <a:solidFill>
                  <a:schemeClr val="tx1"/>
                </a:solidFill>
                <a:latin typeface="+mn-lt"/>
                <a:ea typeface="+mn-ea"/>
                <a:cs typeface="+mn-cs"/>
                <a:hlinkClick r:id="rId9"/>
              </a:rPr>
              <a:t>Upper</a:t>
            </a:r>
            <a:r>
              <a:rPr lang="en-US" sz="1200" b="0" i="0" u="sng" kern="1200" dirty="0" smtClean="0">
                <a:solidFill>
                  <a:schemeClr val="tx1"/>
                </a:solidFill>
                <a:latin typeface="+mn-lt"/>
                <a:ea typeface="+mn-ea"/>
                <a:cs typeface="+mn-cs"/>
                <a:hlinkClick r:id="rId9"/>
              </a:rPr>
              <a:t> Paleolithic human beings</a:t>
            </a:r>
            <a:r>
              <a:rPr lang="en-US" sz="1200" b="0" i="0" kern="1200" dirty="0" smtClean="0">
                <a:solidFill>
                  <a:schemeClr val="tx1"/>
                </a:solidFill>
                <a:latin typeface="+mn-lt"/>
                <a:ea typeface="+mn-ea"/>
                <a:cs typeface="+mn-cs"/>
              </a:rPr>
              <a:t> who looked a lot like us, but did not have the complete suite of modern human behaviors.</a:t>
            </a:r>
          </a:p>
          <a:p>
            <a:endParaRPr lang="en-US" dirty="0"/>
          </a:p>
        </p:txBody>
      </p:sp>
      <p:sp>
        <p:nvSpPr>
          <p:cNvPr id="4" name="Slide Number Placeholder 3"/>
          <p:cNvSpPr>
            <a:spLocks noGrp="1"/>
          </p:cNvSpPr>
          <p:nvPr>
            <p:ph type="sldNum" sz="quarter" idx="10"/>
          </p:nvPr>
        </p:nvSpPr>
        <p:spPr/>
        <p:txBody>
          <a:bodyPr/>
          <a:lstStyle/>
          <a:p>
            <a:fld id="{94669DBC-B889-4F6A-BFD1-FCE4EBC9242C}" type="slidenum">
              <a:rPr lang="en-US" smtClean="0"/>
              <a:pPr/>
              <a:t>102</a:t>
            </a:fld>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normAutofit fontScale="25000" lnSpcReduction="20000"/>
          </a:bodyPr>
          <a:lstStyle/>
          <a:p>
            <a:pPr fontAlgn="auto">
              <a:spcBef>
                <a:spcPts val="0"/>
              </a:spcBef>
              <a:spcAft>
                <a:spcPts val="0"/>
              </a:spcAft>
              <a:defRPr/>
            </a:pPr>
            <a:endParaRPr lang="en-US" dirty="0"/>
          </a:p>
        </p:txBody>
      </p:sp>
      <p:sp>
        <p:nvSpPr>
          <p:cNvPr id="9728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5ED3336-BCDA-4FDD-8BE0-48AA60B9D0AA}" type="slidenum">
              <a:rPr lang="en-US"/>
              <a:pPr fontAlgn="base">
                <a:spcBef>
                  <a:spcPct val="0"/>
                </a:spcBef>
                <a:spcAft>
                  <a:spcPct val="0"/>
                </a:spcAft>
              </a:pPr>
              <a:t>17</a:t>
            </a:fld>
            <a:endParaRPr lang="en-US"/>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25000" lnSpcReduction="20000"/>
          </a:bodyPr>
          <a:lstStyle/>
          <a:p>
            <a:r>
              <a:rPr lang="en-US" sz="1200" kern="1200" dirty="0" smtClean="0">
                <a:solidFill>
                  <a:schemeClr val="tx1"/>
                </a:solidFill>
                <a:latin typeface="+mn-lt"/>
                <a:ea typeface="+mn-ea"/>
                <a:cs typeface="+mn-cs"/>
              </a:rPr>
              <a:t>hypothesis of a second entrance to the cave of Lascaux at the end of the Great Fissure</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other species in particular the frog and the hedgehog were unable to gain access to the upper level, which indicates that these animals were restricted to the Shaft, the Great Fissure and the Silted-up Chamber. This presupposes an opening to the outside world very close to the place of their burial.</a:t>
            </a:r>
            <a:endParaRPr lang="en-US" dirty="0"/>
          </a:p>
        </p:txBody>
      </p:sp>
      <p:sp>
        <p:nvSpPr>
          <p:cNvPr id="4" name="Slide Number Placeholder 3"/>
          <p:cNvSpPr>
            <a:spLocks noGrp="1"/>
          </p:cNvSpPr>
          <p:nvPr>
            <p:ph type="sldNum" sz="quarter" idx="10"/>
          </p:nvPr>
        </p:nvSpPr>
        <p:spPr/>
        <p:txBody>
          <a:bodyPr/>
          <a:lstStyle/>
          <a:p>
            <a:fld id="{94669DBC-B889-4F6A-BFD1-FCE4EBC9242C}" type="slidenum">
              <a:rPr lang="en-US" smtClean="0"/>
              <a:pPr/>
              <a:t>103</a:t>
            </a:fld>
            <a:endParaRPr lang="en-US" dirty="0"/>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r>
              <a:rPr lang="en-US" b="1" dirty="0" smtClean="0"/>
              <a:t>Are All Prehistoric Cave Pictures Painted in Multi-Colours?</a:t>
            </a:r>
            <a:endParaRPr lang="en-US" dirty="0" smtClean="0"/>
          </a:p>
          <a:p>
            <a:r>
              <a:rPr lang="en-US" dirty="0" smtClean="0"/>
              <a:t>No. Some images are executed in one colour only, usually charcoal black or red ochre, but most of the later Magdalenian painting is polychrome. The most common Stone Age pigments are black and red.</a:t>
            </a:r>
          </a:p>
          <a:p>
            <a:r>
              <a:rPr lang="en-US" b="1" dirty="0" smtClean="0"/>
              <a:t>How Did Prehistoric Painters Obtain Their Colours? </a:t>
            </a:r>
            <a:endParaRPr lang="en-US" dirty="0" smtClean="0"/>
          </a:p>
          <a:p>
            <a:r>
              <a:rPr lang="en-US" dirty="0" smtClean="0"/>
              <a:t>In </a:t>
            </a:r>
            <a:r>
              <a:rPr lang="en-US" dirty="0" smtClean="0">
                <a:hlinkClick r:id="rId3" action="ppaction://hlinkfile"/>
              </a:rPr>
              <a:t>Stone Age art</a:t>
            </a:r>
            <a:r>
              <a:rPr lang="en-US" dirty="0" smtClean="0"/>
              <a:t>, painters relied on several different types of material to make coloured paints. Clay ochre was the main pigment and provided three basic colours: yellow, brown and numerous hues of red. For black pigment, artists typically employed either manganese dioxide or charcoal. These colourants were first ground up to powder (using animal shoulder bones as mortars), then mixed with cave water (high in calcium carbonate) animal fats, vegetable juice, blood and urine to help it adhere to the cave wall. In addition, they used extenders like feldspar and biotite, or ground quartz and calcium phosphate (from crushed animal bone).</a:t>
            </a:r>
          </a:p>
          <a:p>
            <a:r>
              <a:rPr lang="en-US" b="1" dirty="0" smtClean="0"/>
              <a:t>Sourcing Colours</a:t>
            </a:r>
            <a:endParaRPr lang="en-US" dirty="0" smtClean="0"/>
          </a:p>
          <a:p>
            <a:r>
              <a:rPr lang="en-US" dirty="0" smtClean="0"/>
              <a:t>Prehistoric painters seem to have discovered that pigments from earthy iron oxide deposits did not fade as fast as colours derived from animal and vegetable sources. As a result, they went to great effort to locate a good supply of these dyes: for instance, the majority of prehistoric settlements show signs of well-beaten trails leading to hematite mines or digswhere such pigments were obtained. Indeed, excavations in the vicinity of the Lascaux Cave complex suggest that Paleolithic artists may have travelled as far as 25 miles for a reliable source of pigments</a:t>
            </a:r>
          </a:p>
          <a:p>
            <a:r>
              <a:rPr lang="en-US" b="1" dirty="0" smtClean="0"/>
              <a:t>Stone Age Colour Palette</a:t>
            </a:r>
            <a:endParaRPr lang="en-US" dirty="0" smtClean="0"/>
          </a:p>
          <a:p>
            <a:r>
              <a:rPr lang="en-US" dirty="0" smtClean="0"/>
              <a:t>Nearly all the colours used by Paleolithic artists are founded on mineral oxide (either iron or manganese) or carbon (mostly charcoal). Thus their limited palette was produced from three primary colours: red, black and yellow. Blacks were derived from manganese ores and charcoal; the reds, yellows, and browns came from limonites and hematites (ochres and siennas), in a range from reddish brown to straw colour. Tones of red-violet were probably a result of natural peroxide of iron transformed slowly and naturally into violet oxide.</a:t>
            </a:r>
          </a:p>
          <a:p>
            <a:endParaRPr lang="en-US" dirty="0"/>
          </a:p>
        </p:txBody>
      </p:sp>
      <p:sp>
        <p:nvSpPr>
          <p:cNvPr id="4" name="Slide Number Placeholder 3"/>
          <p:cNvSpPr>
            <a:spLocks noGrp="1"/>
          </p:cNvSpPr>
          <p:nvPr>
            <p:ph type="sldNum" sz="quarter" idx="10"/>
          </p:nvPr>
        </p:nvSpPr>
        <p:spPr/>
        <p:txBody>
          <a:bodyPr/>
          <a:lstStyle/>
          <a:p>
            <a:fld id="{7B6E4ADF-ED76-458D-9397-2E4FD9643227}" type="slidenum">
              <a:rPr lang="en-US" smtClean="0"/>
              <a:pPr/>
              <a:t>104</a:t>
            </a:fld>
            <a:endParaRPr lang="en-US" dirty="0"/>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25000" lnSpcReduction="20000"/>
          </a:bodyPr>
          <a:lstStyle/>
          <a:p>
            <a:r>
              <a:rPr lang="en-US" sz="1200" kern="1200" dirty="0" smtClean="0">
                <a:solidFill>
                  <a:schemeClr val="tx1"/>
                </a:solidFill>
                <a:latin typeface="+mn-lt"/>
                <a:ea typeface="+mn-ea"/>
                <a:cs typeface="+mn-cs"/>
              </a:rPr>
              <a:t>hypothesis of a second entrance to the cave of Lascaux at the end of the Great Fissure</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other species in particular the frog and the hedgehog were unable to gain access to the upper level, which indicates that these animals were restricted to the Shaft, the Great Fissure and the Silted-up Chamber. This presupposes an opening to the outside world very close to the place of their burial.</a:t>
            </a:r>
            <a:endParaRPr lang="en-US" dirty="0"/>
          </a:p>
        </p:txBody>
      </p:sp>
      <p:sp>
        <p:nvSpPr>
          <p:cNvPr id="4" name="Slide Number Placeholder 3"/>
          <p:cNvSpPr>
            <a:spLocks noGrp="1"/>
          </p:cNvSpPr>
          <p:nvPr>
            <p:ph type="sldNum" sz="quarter" idx="10"/>
          </p:nvPr>
        </p:nvSpPr>
        <p:spPr/>
        <p:txBody>
          <a:bodyPr/>
          <a:lstStyle/>
          <a:p>
            <a:fld id="{94669DBC-B889-4F6A-BFD1-FCE4EBC9242C}" type="slidenum">
              <a:rPr lang="en-US" smtClean="0"/>
              <a:pPr/>
              <a:t>108</a:t>
            </a:fld>
            <a:endParaRPr lang="en-US" dirty="0"/>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Image Placeholder 1"/>
          <p:cNvSpPr>
            <a:spLocks noGrp="1" noRot="1" noChangeAspect="1" noTextEdit="1"/>
          </p:cNvSpPr>
          <p:nvPr>
            <p:ph type="sldImg"/>
          </p:nvPr>
        </p:nvSpPr>
        <p:spPr bwMode="auto">
          <a:noFill/>
          <a:ln>
            <a:solidFill>
              <a:srgbClr val="000000"/>
            </a:solidFill>
            <a:miter lim="800000"/>
            <a:headEnd/>
            <a:tailEnd/>
          </a:ln>
        </p:spPr>
      </p:sp>
      <p:sp>
        <p:nvSpPr>
          <p:cNvPr id="9830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p>
        </p:txBody>
      </p:sp>
      <p:sp>
        <p:nvSpPr>
          <p:cNvPr id="6963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ADD9558-660C-4522-9446-3F830F6F7419}" type="slidenum">
              <a:rPr lang="en-US" smtClean="0"/>
              <a:pPr fontAlgn="base">
                <a:spcBef>
                  <a:spcPct val="0"/>
                </a:spcBef>
                <a:spcAft>
                  <a:spcPct val="0"/>
                </a:spcAft>
                <a:defRPr/>
              </a:pPr>
              <a:t>110</a:t>
            </a:fld>
            <a:endParaRPr lang="en-US" dirty="0" smtClean="0"/>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Slide Image Placeholder 1"/>
          <p:cNvSpPr>
            <a:spLocks noGrp="1" noRot="1" noChangeAspect="1" noTextEdit="1"/>
          </p:cNvSpPr>
          <p:nvPr>
            <p:ph type="sldImg"/>
          </p:nvPr>
        </p:nvSpPr>
        <p:spPr bwMode="auto">
          <a:noFill/>
          <a:ln>
            <a:solidFill>
              <a:srgbClr val="000000"/>
            </a:solidFill>
            <a:miter lim="800000"/>
            <a:headEnd/>
            <a:tailEnd/>
          </a:ln>
        </p:spPr>
      </p:sp>
      <p:sp>
        <p:nvSpPr>
          <p:cNvPr id="21709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p>
        </p:txBody>
      </p:sp>
      <p:sp>
        <p:nvSpPr>
          <p:cNvPr id="22733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AAF6F50-27F6-46E2-80BD-293DE824EA37}" type="slidenum">
              <a:rPr lang="en-US" smtClean="0"/>
              <a:pPr fontAlgn="base">
                <a:spcBef>
                  <a:spcPct val="0"/>
                </a:spcBef>
                <a:spcAft>
                  <a:spcPct val="0"/>
                </a:spcAft>
                <a:defRPr/>
              </a:pPr>
              <a:t>111</a:t>
            </a:fld>
            <a:endParaRPr lang="en-US" dirty="0" smtClean="0"/>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25000" lnSpcReduction="20000"/>
          </a:bodyPr>
          <a:lstStyle/>
          <a:p>
            <a:endParaRPr lang="en-US" dirty="0"/>
          </a:p>
        </p:txBody>
      </p:sp>
      <p:sp>
        <p:nvSpPr>
          <p:cNvPr id="4" name="Slide Number Placeholder 3"/>
          <p:cNvSpPr>
            <a:spLocks noGrp="1"/>
          </p:cNvSpPr>
          <p:nvPr>
            <p:ph type="sldNum" sz="quarter" idx="10"/>
          </p:nvPr>
        </p:nvSpPr>
        <p:spPr/>
        <p:txBody>
          <a:bodyPr/>
          <a:lstStyle/>
          <a:p>
            <a:fld id="{94669DBC-B889-4F6A-BFD1-FCE4EBC9242C}" type="slidenum">
              <a:rPr lang="en-US" smtClean="0"/>
              <a:pPr/>
              <a:t>115</a:t>
            </a:fld>
            <a:endParaRPr lang="en-US" dirty="0"/>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25000" lnSpcReduction="20000"/>
          </a:bodyPr>
          <a:lstStyle/>
          <a:p>
            <a:endParaRPr lang="en-US" dirty="0"/>
          </a:p>
        </p:txBody>
      </p:sp>
      <p:sp>
        <p:nvSpPr>
          <p:cNvPr id="4" name="Slide Number Placeholder 3"/>
          <p:cNvSpPr>
            <a:spLocks noGrp="1"/>
          </p:cNvSpPr>
          <p:nvPr>
            <p:ph type="sldNum" sz="quarter" idx="10"/>
          </p:nvPr>
        </p:nvSpPr>
        <p:spPr/>
        <p:txBody>
          <a:bodyPr/>
          <a:lstStyle/>
          <a:p>
            <a:fld id="{94669DBC-B889-4F6A-BFD1-FCE4EBC9242C}" type="slidenum">
              <a:rPr lang="en-US" smtClean="0"/>
              <a:pPr/>
              <a:t>116</a:t>
            </a:fld>
            <a:endParaRPr lang="en-US" dirty="0"/>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25000" lnSpcReduction="20000"/>
          </a:bodyPr>
          <a:lstStyle/>
          <a:p>
            <a:endParaRPr lang="en-US" dirty="0"/>
          </a:p>
        </p:txBody>
      </p:sp>
      <p:sp>
        <p:nvSpPr>
          <p:cNvPr id="4" name="Slide Number Placeholder 3"/>
          <p:cNvSpPr>
            <a:spLocks noGrp="1"/>
          </p:cNvSpPr>
          <p:nvPr>
            <p:ph type="sldNum" sz="quarter" idx="10"/>
          </p:nvPr>
        </p:nvSpPr>
        <p:spPr/>
        <p:txBody>
          <a:bodyPr/>
          <a:lstStyle/>
          <a:p>
            <a:fld id="{94669DBC-B889-4F6A-BFD1-FCE4EBC9242C}" type="slidenum">
              <a:rPr lang="en-US" smtClean="0"/>
              <a:pPr/>
              <a:t>118</a:t>
            </a:fld>
            <a:endParaRPr lang="en-US" dirty="0"/>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25000" lnSpcReduction="20000"/>
          </a:bodyPr>
          <a:lstStyle/>
          <a:p>
            <a:endParaRPr lang="en-US" dirty="0"/>
          </a:p>
        </p:txBody>
      </p:sp>
      <p:sp>
        <p:nvSpPr>
          <p:cNvPr id="4" name="Slide Number Placeholder 3"/>
          <p:cNvSpPr>
            <a:spLocks noGrp="1"/>
          </p:cNvSpPr>
          <p:nvPr>
            <p:ph type="sldNum" sz="quarter" idx="10"/>
          </p:nvPr>
        </p:nvSpPr>
        <p:spPr/>
        <p:txBody>
          <a:bodyPr/>
          <a:lstStyle/>
          <a:p>
            <a:fld id="{94669DBC-B889-4F6A-BFD1-FCE4EBC9242C}" type="slidenum">
              <a:rPr lang="en-US" smtClean="0"/>
              <a:pPr/>
              <a:t>119</a:t>
            </a:fld>
            <a:endParaRPr lang="en-US" dirty="0"/>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25000" lnSpcReduction="20000"/>
          </a:bodyPr>
          <a:lstStyle/>
          <a:p>
            <a:endParaRPr lang="en-US" dirty="0"/>
          </a:p>
        </p:txBody>
      </p:sp>
      <p:sp>
        <p:nvSpPr>
          <p:cNvPr id="4" name="Slide Number Placeholder 3"/>
          <p:cNvSpPr>
            <a:spLocks noGrp="1"/>
          </p:cNvSpPr>
          <p:nvPr>
            <p:ph type="sldNum" sz="quarter" idx="10"/>
          </p:nvPr>
        </p:nvSpPr>
        <p:spPr/>
        <p:txBody>
          <a:bodyPr/>
          <a:lstStyle/>
          <a:p>
            <a:fld id="{94669DBC-B889-4F6A-BFD1-FCE4EBC9242C}" type="slidenum">
              <a:rPr lang="en-US" smtClean="0"/>
              <a:pPr/>
              <a:t>120</a:t>
            </a:fld>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25000" lnSpcReduction="20000"/>
          </a:bodyPr>
          <a:lstStyle/>
          <a:p>
            <a:endParaRPr lang="en-US" dirty="0"/>
          </a:p>
        </p:txBody>
      </p:sp>
      <p:sp>
        <p:nvSpPr>
          <p:cNvPr id="4" name="Slide Number Placeholder 3"/>
          <p:cNvSpPr>
            <a:spLocks noGrp="1"/>
          </p:cNvSpPr>
          <p:nvPr>
            <p:ph type="sldNum" sz="quarter" idx="10"/>
          </p:nvPr>
        </p:nvSpPr>
        <p:spPr/>
        <p:txBody>
          <a:bodyPr/>
          <a:lstStyle/>
          <a:p>
            <a:fld id="{94669DBC-B889-4F6A-BFD1-FCE4EBC9242C}" type="slidenum">
              <a:rPr lang="en-US" smtClean="0"/>
              <a:pPr/>
              <a:t>26</a:t>
            </a:fld>
            <a:endParaRPr lang="en-US" dirty="0"/>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25000" lnSpcReduction="20000"/>
          </a:bodyPr>
          <a:lstStyle/>
          <a:p>
            <a:endParaRPr lang="en-US" dirty="0"/>
          </a:p>
        </p:txBody>
      </p:sp>
      <p:sp>
        <p:nvSpPr>
          <p:cNvPr id="4" name="Slide Number Placeholder 3"/>
          <p:cNvSpPr>
            <a:spLocks noGrp="1"/>
          </p:cNvSpPr>
          <p:nvPr>
            <p:ph type="sldNum" sz="quarter" idx="10"/>
          </p:nvPr>
        </p:nvSpPr>
        <p:spPr/>
        <p:txBody>
          <a:bodyPr/>
          <a:lstStyle/>
          <a:p>
            <a:fld id="{94669DBC-B889-4F6A-BFD1-FCE4EBC9242C}" type="slidenum">
              <a:rPr lang="en-US" smtClean="0"/>
              <a:pPr/>
              <a:t>121</a:t>
            </a:fld>
            <a:endParaRPr lang="en-US" dirty="0"/>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25000" lnSpcReduction="20000"/>
          </a:bodyPr>
          <a:lstStyle/>
          <a:p>
            <a:endParaRPr lang="en-US" dirty="0"/>
          </a:p>
        </p:txBody>
      </p:sp>
      <p:sp>
        <p:nvSpPr>
          <p:cNvPr id="4" name="Slide Number Placeholder 3"/>
          <p:cNvSpPr>
            <a:spLocks noGrp="1"/>
          </p:cNvSpPr>
          <p:nvPr>
            <p:ph type="sldNum" sz="quarter" idx="10"/>
          </p:nvPr>
        </p:nvSpPr>
        <p:spPr/>
        <p:txBody>
          <a:bodyPr/>
          <a:lstStyle/>
          <a:p>
            <a:fld id="{94669DBC-B889-4F6A-BFD1-FCE4EBC9242C}" type="slidenum">
              <a:rPr lang="en-US" smtClean="0"/>
              <a:pPr/>
              <a:t>132</a:t>
            </a:fld>
            <a:endParaRPr lang="en-US" dirty="0"/>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25000" lnSpcReduction="20000"/>
          </a:bodyPr>
          <a:lstStyle/>
          <a:p>
            <a:pPr rtl="0"/>
            <a:r>
              <a:rPr lang="en-US" b="1" dirty="0" smtClean="0"/>
              <a:t>(</a:t>
            </a:r>
            <a:r>
              <a:rPr lang="en-US" b="1" dirty="0" err="1" smtClean="0"/>
              <a:t>avg</a:t>
            </a:r>
            <a:r>
              <a:rPr lang="en-US" b="1" dirty="0" smtClean="0"/>
              <a:t> 107 million yrs </a:t>
            </a:r>
            <a:r>
              <a:rPr lang="en-US" b="1" dirty="0" err="1" smtClean="0"/>
              <a:t>vs</a:t>
            </a:r>
            <a:r>
              <a:rPr lang="en-US" b="1" dirty="0" smtClean="0"/>
              <a:t> 30 my)</a:t>
            </a:r>
            <a:endParaRPr lang="en-US" dirty="0" smtClean="0"/>
          </a:p>
          <a:p>
            <a:endParaRPr lang="en-US" dirty="0"/>
          </a:p>
        </p:txBody>
      </p:sp>
      <p:sp>
        <p:nvSpPr>
          <p:cNvPr id="4" name="Slide Number Placeholder 3"/>
          <p:cNvSpPr>
            <a:spLocks noGrp="1"/>
          </p:cNvSpPr>
          <p:nvPr>
            <p:ph type="sldNum" sz="quarter" idx="10"/>
          </p:nvPr>
        </p:nvSpPr>
        <p:spPr/>
        <p:txBody>
          <a:bodyPr/>
          <a:lstStyle/>
          <a:p>
            <a:fld id="{94669DBC-B889-4F6A-BFD1-FCE4EBC9242C}" type="slidenum">
              <a:rPr lang="en-US" smtClean="0"/>
              <a:pPr/>
              <a:t>133</a:t>
            </a:fld>
            <a:endParaRPr lang="en-US" dirty="0"/>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25000" lnSpcReduction="20000"/>
          </a:bodyPr>
          <a:lstStyle/>
          <a:p>
            <a:pPr rtl="0"/>
            <a:endParaRPr lang="en-US" dirty="0" smtClean="0"/>
          </a:p>
          <a:p>
            <a:endParaRPr lang="en-US" dirty="0"/>
          </a:p>
        </p:txBody>
      </p:sp>
      <p:sp>
        <p:nvSpPr>
          <p:cNvPr id="4" name="Slide Number Placeholder 3"/>
          <p:cNvSpPr>
            <a:spLocks noGrp="1"/>
          </p:cNvSpPr>
          <p:nvPr>
            <p:ph type="sldNum" sz="quarter" idx="10"/>
          </p:nvPr>
        </p:nvSpPr>
        <p:spPr/>
        <p:txBody>
          <a:bodyPr/>
          <a:lstStyle/>
          <a:p>
            <a:fld id="{94669DBC-B889-4F6A-BFD1-FCE4EBC9242C}" type="slidenum">
              <a:rPr lang="en-US" smtClean="0"/>
              <a:pPr/>
              <a:t>134</a:t>
            </a:fld>
            <a:endParaRPr lang="en-US" dirty="0"/>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25000" lnSpcReduction="20000"/>
          </a:bodyPr>
          <a:lstStyle/>
          <a:p>
            <a:pPr rtl="0"/>
            <a:endParaRPr lang="en-US" dirty="0" smtClean="0"/>
          </a:p>
          <a:p>
            <a:endParaRPr lang="en-US" dirty="0"/>
          </a:p>
        </p:txBody>
      </p:sp>
      <p:sp>
        <p:nvSpPr>
          <p:cNvPr id="4" name="Slide Number Placeholder 3"/>
          <p:cNvSpPr>
            <a:spLocks noGrp="1"/>
          </p:cNvSpPr>
          <p:nvPr>
            <p:ph type="sldNum" sz="quarter" idx="10"/>
          </p:nvPr>
        </p:nvSpPr>
        <p:spPr/>
        <p:txBody>
          <a:bodyPr/>
          <a:lstStyle/>
          <a:p>
            <a:fld id="{94669DBC-B889-4F6A-BFD1-FCE4EBC9242C}" type="slidenum">
              <a:rPr lang="en-US" smtClean="0"/>
              <a:pPr/>
              <a:t>135</a:t>
            </a:fld>
            <a:endParaRPr lang="en-US" dirty="0"/>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25000" lnSpcReduction="20000"/>
          </a:bodyPr>
          <a:lstStyle/>
          <a:p>
            <a:pPr rtl="0"/>
            <a:endParaRPr lang="en-US" dirty="0" smtClean="0"/>
          </a:p>
          <a:p>
            <a:endParaRPr lang="en-US" dirty="0"/>
          </a:p>
        </p:txBody>
      </p:sp>
      <p:sp>
        <p:nvSpPr>
          <p:cNvPr id="4" name="Slide Number Placeholder 3"/>
          <p:cNvSpPr>
            <a:spLocks noGrp="1"/>
          </p:cNvSpPr>
          <p:nvPr>
            <p:ph type="sldNum" sz="quarter" idx="10"/>
          </p:nvPr>
        </p:nvSpPr>
        <p:spPr/>
        <p:txBody>
          <a:bodyPr/>
          <a:lstStyle/>
          <a:p>
            <a:fld id="{94669DBC-B889-4F6A-BFD1-FCE4EBC9242C}" type="slidenum">
              <a:rPr lang="en-US" smtClean="0"/>
              <a:pPr/>
              <a:t>136</a:t>
            </a:fld>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25000" lnSpcReduction="20000"/>
          </a:bodyPr>
          <a:lstStyle/>
          <a:p>
            <a:endParaRPr lang="en-US" dirty="0"/>
          </a:p>
        </p:txBody>
      </p:sp>
      <p:sp>
        <p:nvSpPr>
          <p:cNvPr id="4" name="Slide Number Placeholder 3"/>
          <p:cNvSpPr>
            <a:spLocks noGrp="1"/>
          </p:cNvSpPr>
          <p:nvPr>
            <p:ph type="sldNum" sz="quarter" idx="10"/>
          </p:nvPr>
        </p:nvSpPr>
        <p:spPr/>
        <p:txBody>
          <a:bodyPr/>
          <a:lstStyle/>
          <a:p>
            <a:fld id="{94669DBC-B889-4F6A-BFD1-FCE4EBC9242C}" type="slidenum">
              <a:rPr lang="en-US" smtClean="0"/>
              <a:pPr/>
              <a:t>27</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DBEDE75-233F-4A80-BD7A-47A30261B3A0}" type="datetime1">
              <a:rPr lang="en-US" smtClean="0"/>
              <a:pPr/>
              <a:t>10/16/2016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0B4C22B-F94B-47BB-B82D-9BDF0893D61B}"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BAC619D-2188-4CBD-9C95-40C4E44DA513}" type="datetime1">
              <a:rPr lang="en-US" smtClean="0"/>
              <a:pPr/>
              <a:t>10/16/2016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0B4C22B-F94B-47BB-B82D-9BDF0893D61B}"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D4B529A-11B8-461A-8829-66B04FAEFA37}" type="datetime1">
              <a:rPr lang="en-US" smtClean="0"/>
              <a:pPr/>
              <a:t>10/16/2016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0B4C22B-F94B-47BB-B82D-9BDF0893D61B}" type="slidenum">
              <a:rPr lang="en-US" smtClean="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Slide Number Placeholder 5"/>
          <p:cNvSpPr>
            <a:spLocks noGrp="1"/>
          </p:cNvSpPr>
          <p:nvPr>
            <p:ph type="sldNum" sz="quarter" idx="10"/>
          </p:nvPr>
        </p:nvSpPr>
        <p:spPr>
          <a:xfrm>
            <a:off x="8697913" y="6492875"/>
            <a:ext cx="446087" cy="365125"/>
          </a:xfrm>
        </p:spPr>
        <p:txBody>
          <a:bodyPr/>
          <a:lstStyle>
            <a:lvl1pPr>
              <a:defRPr sz="1600"/>
            </a:lvl1pPr>
          </a:lstStyle>
          <a:p>
            <a:pPr>
              <a:defRPr/>
            </a:pPr>
            <a:fld id="{0B0BBD7F-4DAE-43EB-95BC-8DAA1B974C43}" type="slidenum">
              <a:rPr lang="en-US"/>
              <a:pPr>
                <a:defRPr/>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685800"/>
          </a:xfrm>
          <a:ln>
            <a:solidFill>
              <a:schemeClr val="bg1"/>
            </a:solidFill>
          </a:ln>
        </p:spPr>
        <p:txBody>
          <a:bodyPr>
            <a:noAutofit/>
          </a:bodyPr>
          <a:lstStyle>
            <a:lvl1pPr>
              <a:defRPr sz="4000"/>
            </a:lvl1pPr>
          </a:lstStyle>
          <a:p>
            <a:r>
              <a:rPr lang="en-US" dirty="0" smtClean="0"/>
              <a:t>Click to edit Master title style</a:t>
            </a:r>
            <a:endParaRPr lang="en-US" dirty="0"/>
          </a:p>
        </p:txBody>
      </p:sp>
      <p:sp>
        <p:nvSpPr>
          <p:cNvPr id="3" name="Slide Number Placeholder 5"/>
          <p:cNvSpPr>
            <a:spLocks noGrp="1"/>
          </p:cNvSpPr>
          <p:nvPr>
            <p:ph type="sldNum" sz="quarter" idx="10"/>
          </p:nvPr>
        </p:nvSpPr>
        <p:spPr/>
        <p:txBody>
          <a:bodyPr/>
          <a:lstStyle>
            <a:lvl1pPr>
              <a:defRPr/>
            </a:lvl1pPr>
          </a:lstStyle>
          <a:p>
            <a:pPr>
              <a:defRPr/>
            </a:pPr>
            <a:fld id="{AE9B4525-25EA-4448-8685-259C0224795B}" type="slidenum">
              <a:rPr lang="en-US"/>
              <a:pPr>
                <a:defRPr/>
              </a:pPr>
              <a:t>‹#›</a:t>
            </a:fld>
            <a:endParaRPr lang="en-US" dirty="0"/>
          </a:p>
        </p:txBody>
      </p:sp>
    </p:spTree>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685800"/>
          </a:xfrm>
          <a:ln>
            <a:solidFill>
              <a:schemeClr val="bg1"/>
            </a:solidFill>
          </a:ln>
        </p:spPr>
        <p:txBody>
          <a:bodyPr>
            <a:noAutofit/>
          </a:bodyPr>
          <a:lstStyle>
            <a:lvl1pPr>
              <a:defRPr sz="4000"/>
            </a:lvl1pPr>
          </a:lstStyle>
          <a:p>
            <a:r>
              <a:rPr lang="en-US" dirty="0" smtClean="0"/>
              <a:t>Click to edit Master title style</a:t>
            </a:r>
            <a:endParaRPr lang="en-US" dirty="0"/>
          </a:p>
        </p:txBody>
      </p:sp>
      <p:sp>
        <p:nvSpPr>
          <p:cNvPr id="3" name="Slide Number Placeholder 5"/>
          <p:cNvSpPr>
            <a:spLocks noGrp="1"/>
          </p:cNvSpPr>
          <p:nvPr>
            <p:ph type="sldNum" sz="quarter" idx="10"/>
          </p:nvPr>
        </p:nvSpPr>
        <p:spPr/>
        <p:txBody>
          <a:bodyPr/>
          <a:lstStyle>
            <a:lvl1pPr>
              <a:defRPr/>
            </a:lvl1pPr>
          </a:lstStyle>
          <a:p>
            <a:pPr>
              <a:defRPr/>
            </a:pPr>
            <a:fld id="{AE9B4525-25EA-4448-8685-259C0224795B}" type="slidenum">
              <a:rPr lang="en-US"/>
              <a:pPr>
                <a:defRPr/>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4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685800"/>
          </a:xfrm>
          <a:ln>
            <a:solidFill>
              <a:schemeClr val="bg1"/>
            </a:solidFill>
          </a:ln>
        </p:spPr>
        <p:txBody>
          <a:bodyPr>
            <a:noAutofit/>
          </a:bodyPr>
          <a:lstStyle>
            <a:lvl1pPr>
              <a:defRPr sz="4000"/>
            </a:lvl1pPr>
          </a:lstStyle>
          <a:p>
            <a:r>
              <a:rPr lang="en-US" dirty="0" smtClean="0"/>
              <a:t>Click to edit Master title style</a:t>
            </a:r>
            <a:endParaRPr lang="en-US" dirty="0"/>
          </a:p>
        </p:txBody>
      </p:sp>
      <p:sp>
        <p:nvSpPr>
          <p:cNvPr id="3" name="Slide Number Placeholder 5"/>
          <p:cNvSpPr>
            <a:spLocks noGrp="1"/>
          </p:cNvSpPr>
          <p:nvPr>
            <p:ph type="sldNum" sz="quarter" idx="10"/>
          </p:nvPr>
        </p:nvSpPr>
        <p:spPr/>
        <p:txBody>
          <a:bodyPr/>
          <a:lstStyle>
            <a:lvl1pPr>
              <a:defRPr/>
            </a:lvl1pPr>
          </a:lstStyle>
          <a:p>
            <a:pPr>
              <a:defRPr/>
            </a:pPr>
            <a:fld id="{AE9B4525-25EA-4448-8685-259C0224795B}" type="slidenum">
              <a:rPr lang="en-US"/>
              <a:pPr>
                <a:defRPr/>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6" name="Date Placeholder 3"/>
          <p:cNvSpPr>
            <a:spLocks noGrp="1"/>
          </p:cNvSpPr>
          <p:nvPr>
            <p:ph type="dt" sz="half" idx="10"/>
          </p:nvPr>
        </p:nvSpPr>
        <p:spPr/>
        <p:txBody>
          <a:bodyPr/>
          <a:lstStyle>
            <a:lvl1pPr>
              <a:defRPr/>
            </a:lvl1pPr>
          </a:lstStyle>
          <a:p>
            <a:pPr>
              <a:defRPr/>
            </a:pPr>
            <a:fld id="{021B494E-4750-4B4F-8181-0995D687F77A}" type="datetime1">
              <a:rPr lang="en-US" smtClean="0"/>
              <a:pPr>
                <a:defRPr/>
              </a:pPr>
              <a:t>10/16/2016</a:t>
            </a:fld>
            <a:endParaRPr lang="en-US" dirty="0"/>
          </a:p>
        </p:txBody>
      </p:sp>
      <p:sp>
        <p:nvSpPr>
          <p:cNvPr id="7" name="Footer Placeholder 4"/>
          <p:cNvSpPr>
            <a:spLocks noGrp="1"/>
          </p:cNvSpPr>
          <p:nvPr>
            <p:ph type="ftr" sz="quarter" idx="11"/>
          </p:nvPr>
        </p:nvSpPr>
        <p:spPr/>
        <p:txBody>
          <a:bodyPr/>
          <a:lstStyle>
            <a:lvl1pPr>
              <a:defRPr/>
            </a:lvl1pPr>
          </a:lstStyle>
          <a:p>
            <a:pPr>
              <a:defRPr/>
            </a:pPr>
            <a:endParaRPr lang="en-US" dirty="0"/>
          </a:p>
        </p:txBody>
      </p:sp>
      <p:sp>
        <p:nvSpPr>
          <p:cNvPr id="8" name="Slide Number Placeholder 5"/>
          <p:cNvSpPr>
            <a:spLocks noGrp="1"/>
          </p:cNvSpPr>
          <p:nvPr>
            <p:ph type="sldNum" sz="quarter" idx="12"/>
          </p:nvPr>
        </p:nvSpPr>
        <p:spPr/>
        <p:txBody>
          <a:bodyPr/>
          <a:lstStyle>
            <a:lvl1pPr>
              <a:defRPr/>
            </a:lvl1pPr>
          </a:lstStyle>
          <a:p>
            <a:pPr>
              <a:defRPr/>
            </a:pPr>
            <a:fld id="{EC4BC681-8602-4A11-A820-1580A48890CA}" type="slidenum">
              <a:rPr lang="en-US"/>
              <a:pPr>
                <a:defRPr/>
              </a:pPr>
              <a:t>‹#›</a:t>
            </a:fld>
            <a:endParaRPr lang="en-US" dirty="0"/>
          </a:p>
        </p:txBody>
      </p:sp>
      <p:sp>
        <p:nvSpPr>
          <p:cNvPr id="11" name="Title 1"/>
          <p:cNvSpPr>
            <a:spLocks noGrp="1"/>
          </p:cNvSpPr>
          <p:nvPr>
            <p:ph type="ctrTitle"/>
          </p:nvPr>
        </p:nvSpPr>
        <p:spPr>
          <a:xfrm>
            <a:off x="0" y="0"/>
            <a:ext cx="9144000" cy="685800"/>
          </a:xfrm>
          <a:solidFill>
            <a:srgbClr val="FFFF00"/>
          </a:solidFill>
          <a:ln>
            <a:solidFill>
              <a:schemeClr val="bg1"/>
            </a:solidFill>
          </a:ln>
        </p:spPr>
        <p:txBody>
          <a:bodyPr>
            <a:noAutofit/>
          </a:bodyPr>
          <a:lstStyle>
            <a:lvl1pPr>
              <a:defRPr sz="3200" b="1">
                <a:solidFill>
                  <a:schemeClr val="bg1"/>
                </a:solidFill>
              </a:defRPr>
            </a:lvl1pPr>
          </a:lstStyle>
          <a:p>
            <a:r>
              <a:rPr lang="en-US" dirty="0" smtClean="0"/>
              <a:t>Click to edit Master title style</a:t>
            </a:r>
            <a:endParaRPr lang="en-US" dirty="0"/>
          </a:p>
        </p:txBody>
      </p:sp>
    </p:spTree>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7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685800"/>
          </a:xfrm>
          <a:ln>
            <a:solidFill>
              <a:schemeClr val="bg1"/>
            </a:solidFill>
          </a:ln>
        </p:spPr>
        <p:txBody>
          <a:bodyPr>
            <a:noAutofit/>
          </a:bodyPr>
          <a:lstStyle>
            <a:lvl1pPr>
              <a:defRPr sz="4000"/>
            </a:lvl1pPr>
          </a:lstStyle>
          <a:p>
            <a:r>
              <a:rPr lang="en-US" dirty="0" smtClean="0"/>
              <a:t>Click to edit Master title style</a:t>
            </a:r>
            <a:endParaRPr lang="en-US" dirty="0"/>
          </a:p>
        </p:txBody>
      </p:sp>
      <p:sp>
        <p:nvSpPr>
          <p:cNvPr id="6" name="Slide Number Placeholder 5"/>
          <p:cNvSpPr>
            <a:spLocks noGrp="1"/>
          </p:cNvSpPr>
          <p:nvPr>
            <p:ph type="sldNum" sz="quarter" idx="12"/>
          </p:nvPr>
        </p:nvSpPr>
        <p:spPr/>
        <p:txBody>
          <a:bodyPr/>
          <a:lstStyle/>
          <a:p>
            <a:fld id="{7AD15A2B-E509-48B6-8B18-5586445B1FF4}" type="slidenum">
              <a:rPr lang="en-US" smtClean="0"/>
              <a:pPr/>
              <a:t>‹#›</a:t>
            </a:fld>
            <a:endParaRPr lang="en-US" dirty="0"/>
          </a:p>
        </p:txBody>
      </p:sp>
    </p:spTree>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8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685800"/>
          </a:xfrm>
          <a:ln>
            <a:solidFill>
              <a:schemeClr val="bg1"/>
            </a:solidFill>
          </a:ln>
        </p:spPr>
        <p:txBody>
          <a:bodyPr>
            <a:noAutofit/>
          </a:bodyPr>
          <a:lstStyle>
            <a:lvl1pPr>
              <a:defRPr sz="4000"/>
            </a:lvl1pPr>
          </a:lstStyle>
          <a:p>
            <a:r>
              <a:rPr lang="en-US" dirty="0" smtClean="0"/>
              <a:t>Click to edit Master title style</a:t>
            </a:r>
            <a:endParaRPr lang="en-US" dirty="0"/>
          </a:p>
        </p:txBody>
      </p:sp>
      <p:sp>
        <p:nvSpPr>
          <p:cNvPr id="6" name="Slide Number Placeholder 5"/>
          <p:cNvSpPr>
            <a:spLocks noGrp="1"/>
          </p:cNvSpPr>
          <p:nvPr>
            <p:ph type="sldNum" sz="quarter" idx="12"/>
          </p:nvPr>
        </p:nvSpPr>
        <p:spPr/>
        <p:txBody>
          <a:bodyPr/>
          <a:lstStyle/>
          <a:p>
            <a:fld id="{7AD15A2B-E509-48B6-8B18-5586445B1FF4}" type="slidenum">
              <a:rPr lang="en-US" smtClean="0"/>
              <a:pPr/>
              <a:t>‹#›</a:t>
            </a:fld>
            <a:endParaRPr lang="en-US" dirty="0"/>
          </a:p>
        </p:txBody>
      </p:sp>
    </p:spTree>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5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685800"/>
          </a:xfrm>
          <a:ln>
            <a:solidFill>
              <a:schemeClr val="bg1"/>
            </a:solidFill>
          </a:ln>
        </p:spPr>
        <p:txBody>
          <a:bodyPr>
            <a:noAutofit/>
          </a:bodyPr>
          <a:lstStyle>
            <a:lvl1pPr>
              <a:defRPr sz="4000"/>
            </a:lvl1pPr>
          </a:lstStyle>
          <a:p>
            <a:r>
              <a:rPr lang="en-US" dirty="0" smtClean="0"/>
              <a:t>Click to edit Master title style</a:t>
            </a:r>
            <a:endParaRPr lang="en-US" dirty="0"/>
          </a:p>
        </p:txBody>
      </p:sp>
      <p:sp>
        <p:nvSpPr>
          <p:cNvPr id="6" name="Slide Number Placeholder 5"/>
          <p:cNvSpPr>
            <a:spLocks noGrp="1"/>
          </p:cNvSpPr>
          <p:nvPr>
            <p:ph type="sldNum" sz="quarter" idx="12"/>
          </p:nvPr>
        </p:nvSpPr>
        <p:spPr/>
        <p:txBody>
          <a:bodyPr/>
          <a:lstStyle/>
          <a:p>
            <a:fld id="{7AD15A2B-E509-48B6-8B18-5586445B1FF4}" type="slidenum">
              <a:rPr lang="en-US" smtClean="0"/>
              <a:pPr/>
              <a:t>‹#›</a:t>
            </a:fld>
            <a:endParaRPr lang="en-US" dirty="0"/>
          </a:p>
        </p:txBody>
      </p:sp>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B5D8EBB-752E-455E-AA7A-E790EAECC8C8}" type="datetime1">
              <a:rPr lang="en-US" smtClean="0"/>
              <a:pPr/>
              <a:t>10/16/2016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0B4C22B-F94B-47BB-B82D-9BDF0893D61B}" type="slidenum">
              <a:rPr lang="en-US" smtClean="0"/>
              <a:pPr/>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6_Title Slide">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7AD15A2B-E509-48B6-8B18-5586445B1FF4}" type="slidenum">
              <a:rPr lang="en-US" smtClean="0"/>
              <a:pPr/>
              <a:t>‹#›</a:t>
            </a:fld>
            <a:endParaRPr lang="en-US" dirty="0"/>
          </a:p>
        </p:txBody>
      </p:sp>
      <p:sp>
        <p:nvSpPr>
          <p:cNvPr id="4" name="Title 4"/>
          <p:cNvSpPr>
            <a:spLocks noGrp="1"/>
          </p:cNvSpPr>
          <p:nvPr userDrawn="1">
            <p:ph type="ctrTitle"/>
          </p:nvPr>
        </p:nvSpPr>
        <p:spPr>
          <a:xfrm>
            <a:off x="0" y="0"/>
            <a:ext cx="9144000" cy="685800"/>
          </a:xfrm>
          <a:solidFill>
            <a:srgbClr val="FFFF00"/>
          </a:solidFill>
        </p:spPr>
        <p:txBody>
          <a:bodyPr>
            <a:normAutofit/>
          </a:bodyPr>
          <a:lstStyle>
            <a:lvl1pPr>
              <a:defRPr sz="3200" b="1">
                <a:solidFill>
                  <a:schemeClr val="bg1"/>
                </a:solidFill>
              </a:defRPr>
            </a:lvl1pPr>
          </a:lstStyle>
          <a:p>
            <a:endParaRPr lang="en-US" dirty="0"/>
          </a:p>
        </p:txBody>
      </p:sp>
    </p:spTree>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9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685800"/>
          </a:xfrm>
          <a:ln>
            <a:solidFill>
              <a:schemeClr val="bg1"/>
            </a:solidFill>
          </a:ln>
        </p:spPr>
        <p:txBody>
          <a:bodyPr>
            <a:noAutofit/>
          </a:bodyPr>
          <a:lstStyle>
            <a:lvl1pPr>
              <a:defRPr sz="4000"/>
            </a:lvl1pPr>
          </a:lstStyle>
          <a:p>
            <a:r>
              <a:rPr lang="en-US" dirty="0" smtClean="0"/>
              <a:t>Click to edit Master title style</a:t>
            </a:r>
            <a:endParaRPr lang="en-US" dirty="0"/>
          </a:p>
        </p:txBody>
      </p:sp>
      <p:sp>
        <p:nvSpPr>
          <p:cNvPr id="6" name="Slide Number Placeholder 5"/>
          <p:cNvSpPr>
            <a:spLocks noGrp="1"/>
          </p:cNvSpPr>
          <p:nvPr>
            <p:ph type="sldNum" sz="quarter" idx="12"/>
          </p:nvPr>
        </p:nvSpPr>
        <p:spPr/>
        <p:txBody>
          <a:bodyPr/>
          <a:lstStyle/>
          <a:p>
            <a:fld id="{7AD15A2B-E509-48B6-8B18-5586445B1FF4}" type="slidenum">
              <a:rPr lang="en-US" smtClean="0"/>
              <a:pPr/>
              <a:t>‹#›</a:t>
            </a:fld>
            <a:endParaRPr lang="en-US" dirty="0"/>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E2AD63F-EAF0-48DD-98A5-4E6FCDA4A8EA}" type="datetime1">
              <a:rPr lang="en-US" smtClean="0"/>
              <a:pPr/>
              <a:t>10/16/2016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0B4C22B-F94B-47BB-B82D-9BDF0893D61B}"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219EB7-C1E2-4304-A999-CA82A9FA8DA9}" type="datetime1">
              <a:rPr lang="en-US" smtClean="0"/>
              <a:pPr/>
              <a:t>10/16/2016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0B4C22B-F94B-47BB-B82D-9BDF0893D61B}"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B6EA1B6-0C0B-4CAB-B714-DE26E49599C9}" type="datetime1">
              <a:rPr lang="en-US" smtClean="0"/>
              <a:pPr/>
              <a:t>10/16/2016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90B4C22B-F94B-47BB-B82D-9BDF0893D61B}"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9071470-DBAE-4515-A502-6DC7615FDAD1}" type="datetime1">
              <a:rPr lang="en-US" smtClean="0"/>
              <a:pPr/>
              <a:t>10/16/2016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90B4C22B-F94B-47BB-B82D-9BDF0893D61B}"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895AFC6-FAAE-451C-9E67-02C4811C012B}" type="datetime1">
              <a:rPr lang="en-US" smtClean="0"/>
              <a:pPr/>
              <a:t>10/16/2016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90B4C22B-F94B-47BB-B82D-9BDF0893D61B}" type="slidenum">
              <a:rPr lang="en-US" smtClean="0"/>
              <a:pPr/>
              <a:t>‹#›</a:t>
            </a:fld>
            <a:endParaRPr lang="en-US" dirty="0"/>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52FE2FC-07F3-4661-A936-36190FFF552E}" type="datetime1">
              <a:rPr lang="en-US" smtClean="0"/>
              <a:pPr/>
              <a:t>10/16/2016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0B4C22B-F94B-47BB-B82D-9BDF0893D61B}"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45B337F-8CBF-4DD8-B122-1A820A3E232F}" type="datetime1">
              <a:rPr lang="en-US" smtClean="0"/>
              <a:pPr/>
              <a:t>10/16/2016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0B4C22B-F94B-47BB-B82D-9BDF0893D61B}"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C299F62-F24E-4CAC-85A4-01DE9096E395}" type="datetime1">
              <a:rPr lang="en-US" smtClean="0"/>
              <a:pPr/>
              <a:t>10/16/2016</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0B4C22B-F94B-47BB-B82D-9BDF0893D61B}" type="slidenum">
              <a:rPr lang="en-US" smtClean="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3" r:id="rId12"/>
    <p:sldLayoutId id="2147483664" r:id="rId13"/>
    <p:sldLayoutId id="2147483665" r:id="rId14"/>
    <p:sldLayoutId id="2147483666" r:id="rId15"/>
    <p:sldLayoutId id="2147483667" r:id="rId16"/>
    <p:sldLayoutId id="2147483670" r:id="rId17"/>
    <p:sldLayoutId id="2147483671" r:id="rId18"/>
    <p:sldLayoutId id="2147483673" r:id="rId19"/>
    <p:sldLayoutId id="2147483674" r:id="rId20"/>
    <p:sldLayoutId id="2147483675" r:id="rId21"/>
  </p:sldLayoutIdLst>
  <p:timing>
    <p:tnLst>
      <p:par>
        <p:cTn id="1" dur="indefinite" restart="never" nodeType="tmRoot"/>
      </p:par>
    </p:tnLst>
  </p:timing>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png"/><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100.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67.xml"/><Relationship Id="rId1" Type="http://schemas.openxmlformats.org/officeDocument/2006/relationships/slideLayout" Target="../slideLayouts/slideLayout14.xml"/><Relationship Id="rId5" Type="http://schemas.openxmlformats.org/officeDocument/2006/relationships/image" Target="../media/image148.jpeg"/><Relationship Id="rId4" Type="http://schemas.openxmlformats.org/officeDocument/2006/relationships/image" Target="../media/image146.jpeg"/></Relationships>
</file>

<file path=ppt/slides/_rels/slide101.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notesSlide" Target="../notesSlides/notesSlide68.xml"/><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notesSlide" Target="../notesSlides/notesSlide69.xml"/><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notesSlide" Target="../notesSlides/notesSlide70.xml"/><Relationship Id="rId1" Type="http://schemas.openxmlformats.org/officeDocument/2006/relationships/slideLayout" Target="../slideLayouts/slideLayout7.xml"/><Relationship Id="rId4" Type="http://schemas.openxmlformats.org/officeDocument/2006/relationships/image" Target="../media/image150.png"/></Relationships>
</file>

<file path=ppt/slides/_rels/slide104.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71.xml"/><Relationship Id="rId1" Type="http://schemas.openxmlformats.org/officeDocument/2006/relationships/slideLayout" Target="../slideLayouts/slideLayout13.xml"/></Relationships>
</file>

<file path=ppt/slides/_rels/slide105.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image" Target="../media/image152.png"/><Relationship Id="rId1" Type="http://schemas.openxmlformats.org/officeDocument/2006/relationships/slideLayout" Target="../slideLayouts/slideLayout15.xml"/><Relationship Id="rId4" Type="http://schemas.openxmlformats.org/officeDocument/2006/relationships/image" Target="../media/image154.png"/></Relationships>
</file>

<file path=ppt/slides/_rels/slide106.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image" Target="../media/image155.png"/><Relationship Id="rId1" Type="http://schemas.openxmlformats.org/officeDocument/2006/relationships/slideLayout" Target="../slideLayouts/slideLayout17.xml"/><Relationship Id="rId4" Type="http://schemas.openxmlformats.org/officeDocument/2006/relationships/image" Target="../media/image157.jpeg"/></Relationships>
</file>

<file path=ppt/slides/_rels/slide107.xml.rels><?xml version="1.0" encoding="UTF-8" standalone="yes"?>
<Relationships xmlns="http://schemas.openxmlformats.org/package/2006/relationships"><Relationship Id="rId2" Type="http://schemas.openxmlformats.org/officeDocument/2006/relationships/image" Target="../media/image158.png"/><Relationship Id="rId1" Type="http://schemas.openxmlformats.org/officeDocument/2006/relationships/slideLayout" Target="../slideLayouts/slideLayout18.xml"/></Relationships>
</file>

<file path=ppt/slides/_rels/slide108.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notesSlide" Target="../notesSlides/notesSlide72.xml"/><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6.jpeg"/><Relationship Id="rId7" Type="http://schemas.openxmlformats.org/officeDocument/2006/relationships/image" Target="../media/image10.png"/><Relationship Id="rId2" Type="http://schemas.openxmlformats.org/officeDocument/2006/relationships/hyperlink" Target="https://www.google.com/url?sa=i&amp;rct=j&amp;q=&amp;esrc=s&amp;source=images&amp;cd=&amp;cad=rja&amp;uact=8&amp;ved=0ahUKEwj56o3Z7ZbKAhUFSiYKHdzjAOwQjRwIBw&amp;url=https://en.wikipedia.org/wiki/Lascaux&amp;psig=AFQjCNFMIxQU_auHSYRJc5VZp2ayCojqOQ&amp;ust=1452227104463073" TargetMode="External"/><Relationship Id="rId1" Type="http://schemas.openxmlformats.org/officeDocument/2006/relationships/slideLayout" Target="../slideLayouts/slideLayout1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3.xml"/><Relationship Id="rId1" Type="http://schemas.openxmlformats.org/officeDocument/2006/relationships/slideLayout" Target="../slideLayouts/slideLayout7.xml"/><Relationship Id="rId4" Type="http://schemas.openxmlformats.org/officeDocument/2006/relationships/image" Target="../media/image159.jpeg"/></Relationships>
</file>

<file path=ppt/slides/_rels/slide111.xml.rels><?xml version="1.0" encoding="UTF-8" standalone="yes"?>
<Relationships xmlns="http://schemas.openxmlformats.org/package/2006/relationships"><Relationship Id="rId13" Type="http://schemas.openxmlformats.org/officeDocument/2006/relationships/hyperlink" Target="http://en.wikipedia.org/wiki/Eustatic_sea_level_rise" TargetMode="External"/><Relationship Id="rId18" Type="http://schemas.openxmlformats.org/officeDocument/2006/relationships/hyperlink" Target="http://en.wikipedia.org/wiki/List_of_human_evolution_fossils" TargetMode="External"/><Relationship Id="rId26" Type="http://schemas.openxmlformats.org/officeDocument/2006/relationships/hyperlink" Target="http://genetics.thetech.org/ask/ask83" TargetMode="External"/><Relationship Id="rId39" Type="http://schemas.openxmlformats.org/officeDocument/2006/relationships/hyperlink" Target="http://time.com/3879943/lascaux-early-color-photos-of-the-famous-cave-paintings-france-1947/" TargetMode="External"/><Relationship Id="rId21" Type="http://schemas.openxmlformats.org/officeDocument/2006/relationships/hyperlink" Target="http://en.wikipedia.org/wiki/Pelagic" TargetMode="External"/><Relationship Id="rId34" Type="http://schemas.openxmlformats.org/officeDocument/2006/relationships/hyperlink" Target="http://lascaux.fieldmuseum.org/behind-the-scenes/the-reproduction" TargetMode="External"/><Relationship Id="rId42" Type="http://schemas.openxmlformats.org/officeDocument/2006/relationships/hyperlink" Target="http://www.ancient-wisdom.com/caveart.htm" TargetMode="External"/><Relationship Id="rId47" Type="http://schemas.openxmlformats.org/officeDocument/2006/relationships/hyperlink" Target="http://www.dalamatiacity.com/seaLevels.jpg" TargetMode="External"/><Relationship Id="rId50" Type="http://schemas.openxmlformats.org/officeDocument/2006/relationships/hyperlink" Target="http://www.fodors.com/world/europe/france/the-dordogne/things-to-do/sights/reviews/grotte-de-lascaux-475215" TargetMode="External"/><Relationship Id="rId55" Type="http://schemas.openxmlformats.org/officeDocument/2006/relationships/hyperlink" Target="http://www.indiana.edu/~arch/saa/matrix/ia/ia03_mod_10.html" TargetMode="External"/><Relationship Id="rId63" Type="http://schemas.openxmlformats.org/officeDocument/2006/relationships/hyperlink" Target="http://www.sciencedirect.com/science/article/pii/S0025322799000110" TargetMode="External"/><Relationship Id="rId68" Type="http://schemas.openxmlformats.org/officeDocument/2006/relationships/hyperlink" Target="http://www.webfamilytree.com/50,000_year_human_history.htm" TargetMode="External"/><Relationship Id="rId76" Type="http://schemas.openxmlformats.org/officeDocument/2006/relationships/hyperlink" Target="https://en.wikipedia.org/wiki/Three-age_system" TargetMode="External"/><Relationship Id="rId7" Type="http://schemas.openxmlformats.org/officeDocument/2006/relationships/hyperlink" Target="http://blog.education.nationalgeographic.com/2015/04/24/dna-reveals-undiscovered-ancient-migration-route/" TargetMode="External"/><Relationship Id="rId71" Type="http://schemas.openxmlformats.org/officeDocument/2006/relationships/hyperlink" Target="https://en.wikipedia.org/wiki/Art_of_the_Upper_Paleolithic" TargetMode="External"/><Relationship Id="rId2" Type="http://schemas.openxmlformats.org/officeDocument/2006/relationships/notesSlide" Target="../notesSlides/notesSlide74.xml"/><Relationship Id="rId16" Type="http://schemas.openxmlformats.org/officeDocument/2006/relationships/hyperlink" Target="http://en.wikipedia.org/wiki/Lake_Toba" TargetMode="External"/><Relationship Id="rId29" Type="http://schemas.openxmlformats.org/officeDocument/2006/relationships/hyperlink" Target="http://ghr.nlm.nih.gov/handbook/basics/gene" TargetMode="External"/><Relationship Id="rId11" Type="http://schemas.openxmlformats.org/officeDocument/2006/relationships/hyperlink" Target="http://en.wikipedia.org/wiki/Danubian_corridor" TargetMode="External"/><Relationship Id="rId24" Type="http://schemas.openxmlformats.org/officeDocument/2006/relationships/hyperlink" Target="http://essayweb.net/history/ancient/prehistory.shtml" TargetMode="External"/><Relationship Id="rId32" Type="http://schemas.openxmlformats.org/officeDocument/2006/relationships/hyperlink" Target="http://joamblog.weebly.com/uploads/2/5/6/7/25674713/4392086_orig.jpg" TargetMode="External"/><Relationship Id="rId37" Type="http://schemas.openxmlformats.org/officeDocument/2006/relationships/hyperlink" Target="http://ngm.nationalgeographic.com/ngm/0603/feature2/images/mp_download.2.pdf" TargetMode="External"/><Relationship Id="rId40" Type="http://schemas.openxmlformats.org/officeDocument/2006/relationships/hyperlink" Target="http://whc.unesco.org/en/list/85" TargetMode="External"/><Relationship Id="rId45" Type="http://schemas.openxmlformats.org/officeDocument/2006/relationships/hyperlink" Target="http://www.broadinstitute.org/science/programs/genome-biology/genome-biology-and-cell-circuits-program" TargetMode="External"/><Relationship Id="rId53" Type="http://schemas.openxmlformats.org/officeDocument/2006/relationships/hyperlink" Target="http://www.geoportail.gouv.fr/accueil" TargetMode="External"/><Relationship Id="rId58" Type="http://schemas.openxmlformats.org/officeDocument/2006/relationships/hyperlink" Target="http://www.metmuseum.org/toah/hd/lasc/hd_lasc.htm" TargetMode="External"/><Relationship Id="rId66" Type="http://schemas.openxmlformats.org/officeDocument/2006/relationships/hyperlink" Target="http://www.showcaves.com/english/fr/showcaves/Lascaux.html" TargetMode="External"/><Relationship Id="rId74" Type="http://schemas.openxmlformats.org/officeDocument/2006/relationships/hyperlink" Target="https://en.wikipedia.org/wiki/List_of_archaeological_periods" TargetMode="External"/><Relationship Id="rId79" Type="http://schemas.openxmlformats.org/officeDocument/2006/relationships/hyperlink" Target="https://unlockinglifescode.org/explore/genome-within-us/reading-lifes-code" TargetMode="External"/><Relationship Id="rId5" Type="http://schemas.openxmlformats.org/officeDocument/2006/relationships/hyperlink" Target="http://archaeology-travel.com/exhibitions/lascaux-international-exhibition-to-travel-the-world/" TargetMode="External"/><Relationship Id="rId61" Type="http://schemas.openxmlformats.org/officeDocument/2006/relationships/hyperlink" Target="http://www.projet-lascaux.com/en/lascaux-3" TargetMode="External"/><Relationship Id="rId82" Type="http://schemas.openxmlformats.org/officeDocument/2006/relationships/hyperlink" Target="https://www.youtube.com/user/GenomeTV" TargetMode="External"/><Relationship Id="rId10" Type="http://schemas.openxmlformats.org/officeDocument/2006/relationships/hyperlink" Target="http://en.wikipedia.org/wiki/Central_asia" TargetMode="External"/><Relationship Id="rId19" Type="http://schemas.openxmlformats.org/officeDocument/2006/relationships/hyperlink" Target="http://en.wikipedia.org/wiki/Near_east" TargetMode="External"/><Relationship Id="rId31" Type="http://schemas.openxmlformats.org/officeDocument/2006/relationships/hyperlink" Target="http://insights.wri.org/news/2012/06/400-ppm-carbon-dioxide-levels-cross-sobering-new-threshold" TargetMode="External"/><Relationship Id="rId44" Type="http://schemas.openxmlformats.org/officeDocument/2006/relationships/hyperlink" Target="http://www.broadinstitute.org/education/glossary/genome" TargetMode="External"/><Relationship Id="rId52" Type="http://schemas.openxmlformats.org/officeDocument/2006/relationships/hyperlink" Target="http://www.genetics.edu.au/Publications-and-Resources/Genetics-Fact-Sheets/FactSheetDNAGenesChromosomes" TargetMode="External"/><Relationship Id="rId60" Type="http://schemas.openxmlformats.org/officeDocument/2006/relationships/hyperlink" Target="http://www.npr.org/2014/10/08/354166930/indonesian-cave-paintings-as-old-as-europes-ancient-art" TargetMode="External"/><Relationship Id="rId65" Type="http://schemas.openxmlformats.org/officeDocument/2006/relationships/hyperlink" Target="http://www.sciencemag.org/news/2015/09/dna-neandertal-relative-may-shake-human-family-tree" TargetMode="External"/><Relationship Id="rId73" Type="http://schemas.openxmlformats.org/officeDocument/2006/relationships/hyperlink" Target="https://en.wikipedia.org/wiki/Genome" TargetMode="External"/><Relationship Id="rId78" Type="http://schemas.openxmlformats.org/officeDocument/2006/relationships/hyperlink" Target="https://genographic.nationalgeographic.com/science-behind/" TargetMode="External"/><Relationship Id="rId81" Type="http://schemas.openxmlformats.org/officeDocument/2006/relationships/hyperlink" Target="https://www.khanacademy.org/science/biology/cellular-molecular-biology/mitosis/a/phases-of-mitosis" TargetMode="External"/><Relationship Id="rId4" Type="http://schemas.openxmlformats.org/officeDocument/2006/relationships/hyperlink" Target="http://archaeology.about.com/od/temporalstudies/u/human_history.htm" TargetMode="External"/><Relationship Id="rId9" Type="http://schemas.openxmlformats.org/officeDocument/2006/relationships/hyperlink" Target="http://en.wikipedia.org/wiki/Caldera" TargetMode="External"/><Relationship Id="rId14" Type="http://schemas.openxmlformats.org/officeDocument/2006/relationships/hyperlink" Target="http://en.wikipedia.org/wiki/Geologic_temperature_record" TargetMode="External"/><Relationship Id="rId22" Type="http://schemas.openxmlformats.org/officeDocument/2006/relationships/hyperlink" Target="http://en.wikipedia.org/wiki/Pleistocene" TargetMode="External"/><Relationship Id="rId27" Type="http://schemas.openxmlformats.org/officeDocument/2006/relationships/hyperlink" Target="http://geography.huji.ac.il/personal/Frumkin/pdf/EPSL%20Vaks%20n.Negev2006.pdf" TargetMode="External"/><Relationship Id="rId30" Type="http://schemas.openxmlformats.org/officeDocument/2006/relationships/hyperlink" Target="http://humanorigins.si.edu/evidence/human-evolution-timeline-interactive" TargetMode="External"/><Relationship Id="rId35" Type="http://schemas.openxmlformats.org/officeDocument/2006/relationships/hyperlink" Target="http://life.time.com/culture/inside-lascaux-rare-unpublished/" TargetMode="External"/><Relationship Id="rId43" Type="http://schemas.openxmlformats.org/officeDocument/2006/relationships/hyperlink" Target="http://www.bradshawfoundation.com/clottes/themes.php" TargetMode="External"/><Relationship Id="rId48" Type="http://schemas.openxmlformats.org/officeDocument/2006/relationships/hyperlink" Target="http://www.donsmaps.com/lascaux.html" TargetMode="External"/><Relationship Id="rId56" Type="http://schemas.openxmlformats.org/officeDocument/2006/relationships/hyperlink" Target="http://www.lascaux.culture.fr/" TargetMode="External"/><Relationship Id="rId64" Type="http://schemas.openxmlformats.org/officeDocument/2006/relationships/hyperlink" Target="http://www.sciencedirect.com/science/article/pii/S003101820700168X" TargetMode="External"/><Relationship Id="rId69" Type="http://schemas.openxmlformats.org/officeDocument/2006/relationships/hyperlink" Target="http://www.wired.com/wiredscience/2010/12/egypt-lake/" TargetMode="External"/><Relationship Id="rId77" Type="http://schemas.openxmlformats.org/officeDocument/2006/relationships/hyperlink" Target="https://en.wikipedia.org/wiki/Timeline_of_human_evolution" TargetMode="External"/><Relationship Id="rId8" Type="http://schemas.openxmlformats.org/officeDocument/2006/relationships/hyperlink" Target="http://donsmaps.com/lascaux.html" TargetMode="External"/><Relationship Id="rId51" Type="http://schemas.openxmlformats.org/officeDocument/2006/relationships/hyperlink" Target="http://www.france.fr/en/regions-and-cities/aquitaine-cradle-humanity" TargetMode="External"/><Relationship Id="rId72" Type="http://schemas.openxmlformats.org/officeDocument/2006/relationships/hyperlink" Target="https://en.wikipedia.org/wiki/Cave_painting" TargetMode="External"/><Relationship Id="rId80" Type="http://schemas.openxmlformats.org/officeDocument/2006/relationships/hyperlink" Target="https://upload.wikimedia.org/wikipedia/commons/thumb/2/27/Spreading_homo_sapiens_la.svg/2000px-Spreading_homo_sapiens_la.svg.png" TargetMode="External"/><Relationship Id="rId3" Type="http://schemas.openxmlformats.org/officeDocument/2006/relationships/hyperlink" Target="http://ac.els-cdn.com/S0888754315300410/1-s2.0-S0888754315300410-main.pdf?_tid=d53975b8-84ec-11e6-b85c-00000aacb35d&amp;acdnat=1475006520_9f3ec3452a2514d8c83c9962aa563740" TargetMode="External"/><Relationship Id="rId12" Type="http://schemas.openxmlformats.org/officeDocument/2006/relationships/hyperlink" Target="http://en.wikipedia.org/wiki/Dordogne_River" TargetMode="External"/><Relationship Id="rId17" Type="http://schemas.openxmlformats.org/officeDocument/2006/relationships/hyperlink" Target="http://en.wikipedia.org/wiki/Lascaux" TargetMode="External"/><Relationship Id="rId25" Type="http://schemas.openxmlformats.org/officeDocument/2006/relationships/hyperlink" Target="http://genetics.thetech.org/about-genetics/how-do-genes-work" TargetMode="External"/><Relationship Id="rId33" Type="http://schemas.openxmlformats.org/officeDocument/2006/relationships/hyperlink" Target="http://johnhawks.net/taxonomy/term/369" TargetMode="External"/><Relationship Id="rId38" Type="http://schemas.openxmlformats.org/officeDocument/2006/relationships/hyperlink" Target="http://scholarcommons.usf.edu/etd/2691/" TargetMode="External"/><Relationship Id="rId46" Type="http://schemas.openxmlformats.org/officeDocument/2006/relationships/hyperlink" Target="http://www.dailymotion.com/video/xb1ek1_la-grotte-de-lascaux_school" TargetMode="External"/><Relationship Id="rId59" Type="http://schemas.openxmlformats.org/officeDocument/2006/relationships/hyperlink" Target="http://www.mitchellteachers.net/WorldHistory/MrMEarlyHumansProject/MrMAnalyzingPaleolithicArtA" TargetMode="External"/><Relationship Id="rId67" Type="http://schemas.openxmlformats.org/officeDocument/2006/relationships/hyperlink" Target="http://www.transpacificproject.com/wp-content/uploads/2011/06/GenographicProjectMapBig1.jpg" TargetMode="External"/><Relationship Id="rId20" Type="http://schemas.openxmlformats.org/officeDocument/2006/relationships/hyperlink" Target="http://en.wikipedia.org/wiki/Paleoclimate" TargetMode="External"/><Relationship Id="rId41" Type="http://schemas.openxmlformats.org/officeDocument/2006/relationships/hyperlink" Target="http://www.american-buddha.com/lascaux.1.htm" TargetMode="External"/><Relationship Id="rId54" Type="http://schemas.openxmlformats.org/officeDocument/2006/relationships/hyperlink" Target="http://www.giwersworld.org/science/MIGRATION/hss-migration.phtml" TargetMode="External"/><Relationship Id="rId62" Type="http://schemas.openxmlformats.org/officeDocument/2006/relationships/hyperlink" Target="http://www.saps.org.uk/saps-associates/browse-q-and-a/473-how-much-dna-do-plants-share-with-humans-over-99" TargetMode="External"/><Relationship Id="rId70" Type="http://schemas.openxmlformats.org/officeDocument/2006/relationships/hyperlink" Target="https://en.m.wikipedia.org/wiki/Mitochondrial_Eve" TargetMode="External"/><Relationship Id="rId75" Type="http://schemas.openxmlformats.org/officeDocument/2006/relationships/hyperlink" Target="https://en.wikipedia.org/wiki/Synoptic_table_of_the_principal_old_world_prehistoric_cultures" TargetMode="External"/><Relationship Id="rId83" Type="http://schemas.openxmlformats.org/officeDocument/2006/relationships/hyperlink" Target="https://www.youtube.com/watch?v=UnSq0c7jM-A" TargetMode="External"/><Relationship Id="rId1" Type="http://schemas.openxmlformats.org/officeDocument/2006/relationships/slideLayout" Target="../slideLayouts/slideLayout7.xml"/><Relationship Id="rId6" Type="http://schemas.openxmlformats.org/officeDocument/2006/relationships/hyperlink" Target="http://archaeology-travel.com/france/lascaux-ii/" TargetMode="External"/><Relationship Id="rId15" Type="http://schemas.openxmlformats.org/officeDocument/2006/relationships/hyperlink" Target="http://en.wikipedia.org/wiki/Indian_ocean" TargetMode="External"/><Relationship Id="rId23" Type="http://schemas.openxmlformats.org/officeDocument/2006/relationships/hyperlink" Target="http://en.wikipedia.org/wiki/Timeline_evolution_of_life" TargetMode="External"/><Relationship Id="rId28" Type="http://schemas.openxmlformats.org/officeDocument/2006/relationships/hyperlink" Target="http://ghr.nlm.nih.gov/" TargetMode="External"/><Relationship Id="rId36" Type="http://schemas.openxmlformats.org/officeDocument/2006/relationships/hyperlink" Target="http://neuromuscular.wustl.edu/mitosyn.html" TargetMode="External"/><Relationship Id="rId49" Type="http://schemas.openxmlformats.org/officeDocument/2006/relationships/hyperlink" Target="http://www.enchantedlearning.com/subjects/ocean/" TargetMode="External"/><Relationship Id="rId57" Type="http://schemas.openxmlformats.org/officeDocument/2006/relationships/hyperlink" Target="http://www.lascaux-expo.fr/en/" TargetMode="External"/></Relationships>
</file>

<file path=ppt/slides/_rels/slide11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hyperlink" Target="https://www.google.com/url?sa=i&amp;rct=j&amp;q=&amp;esrc=s&amp;source=images&amp;cd=&amp;cad=rja&amp;uact=8&amp;ved=0ahUKEwj56o3Z7ZbKAhUFSiYKHdzjAOwQjRwIBw&amp;url=https://en.wikipedia.org/wiki/Lascaux&amp;psig=AFQjCNFMIxQU_auHSYRJc5VZp2ayCojqOQ&amp;ust=1452227104463073" TargetMode="External"/><Relationship Id="rId1" Type="http://schemas.openxmlformats.org/officeDocument/2006/relationships/slideLayout" Target="../slideLayouts/slideLayout16.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3" Type="http://schemas.openxmlformats.org/officeDocument/2006/relationships/image" Target="../media/image160.jpeg"/><Relationship Id="rId2" Type="http://schemas.openxmlformats.org/officeDocument/2006/relationships/notesSlide" Target="../notesSlides/notesSlide75.xml"/><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notesSlide" Target="../notesSlides/notesSlide76.xml"/><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2" Type="http://schemas.openxmlformats.org/officeDocument/2006/relationships/image" Target="../media/image162.png"/><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notesSlide" Target="../notesSlides/notesSlide77.xml"/><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notesSlide" Target="../notesSlides/notesSlide78.xml"/><Relationship Id="rId1" Type="http://schemas.openxmlformats.org/officeDocument/2006/relationships/slideLayout" Target="../slideLayouts/slideLayout7.xml"/><Relationship Id="rId4" Type="http://schemas.openxmlformats.org/officeDocument/2006/relationships/image" Target="../media/image165.png"/></Relationships>
</file>

<file path=ppt/slides/_rels/slide1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notesSlide" Target="../notesSlides/notesSlide79.xml"/><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notesSlide" Target="../notesSlides/notesSlide80.xml"/><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2" Type="http://schemas.openxmlformats.org/officeDocument/2006/relationships/image" Target="../media/image168.png"/><Relationship Id="rId1" Type="http://schemas.openxmlformats.org/officeDocument/2006/relationships/slideLayout" Target="../slideLayouts/slideLayout14.xml"/></Relationships>
</file>

<file path=ppt/slides/_rels/slide123.xml.rels><?xml version="1.0" encoding="UTF-8" standalone="yes"?>
<Relationships xmlns="http://schemas.openxmlformats.org/package/2006/relationships"><Relationship Id="rId2" Type="http://schemas.openxmlformats.org/officeDocument/2006/relationships/image" Target="../media/image169.png"/><Relationship Id="rId1" Type="http://schemas.openxmlformats.org/officeDocument/2006/relationships/slideLayout" Target="../slideLayouts/slideLayout19.xml"/></Relationships>
</file>

<file path=ppt/slides/_rels/slide124.xml.rels><?xml version="1.0" encoding="UTF-8" standalone="yes"?>
<Relationships xmlns="http://schemas.openxmlformats.org/package/2006/relationships"><Relationship Id="rId2" Type="http://schemas.openxmlformats.org/officeDocument/2006/relationships/image" Target="../media/image170.png"/><Relationship Id="rId1" Type="http://schemas.openxmlformats.org/officeDocument/2006/relationships/slideLayout" Target="../slideLayouts/slideLayout20.xml"/></Relationships>
</file>

<file path=ppt/slides/_rels/slide125.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image" Target="../media/image171.png"/><Relationship Id="rId1" Type="http://schemas.openxmlformats.org/officeDocument/2006/relationships/slideLayout" Target="../slideLayouts/slideLayout21.xml"/></Relationships>
</file>

<file path=ppt/slides/_rels/slide126.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image" Target="../media/image53.gif"/><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image" Target="../media/image53.gif"/><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image" Target="../media/image53.gif"/><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image" Target="../media/image53.gif"/><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130.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image" Target="../media/image53.gif"/><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image" Target="../media/image53.gif"/><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3" Type="http://schemas.openxmlformats.org/officeDocument/2006/relationships/image" Target="../media/image179.jpeg"/><Relationship Id="rId2" Type="http://schemas.openxmlformats.org/officeDocument/2006/relationships/notesSlide" Target="../notesSlides/notesSlide81.xml"/><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82.xml"/><Relationship Id="rId1" Type="http://schemas.openxmlformats.org/officeDocument/2006/relationships/slideLayout" Target="../slideLayouts/slideLayout7.xml"/><Relationship Id="rId4" Type="http://schemas.openxmlformats.org/officeDocument/2006/relationships/image" Target="../media/image56.jpeg"/></Relationships>
</file>

<file path=ppt/slides/_rels/slide134.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83.xml"/><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84.xml"/><Relationship Id="rId1" Type="http://schemas.openxmlformats.org/officeDocument/2006/relationships/slideLayout" Target="../slideLayouts/slideLayout7.xml"/></Relationships>
</file>

<file path=ppt/slides/_rels/slide136.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85.xml"/><Relationship Id="rId1" Type="http://schemas.openxmlformats.org/officeDocument/2006/relationships/slideLayout" Target="../slideLayouts/slideLayout7.xml"/></Relationships>
</file>

<file path=ppt/slides/_rels/slide137.xml.rels><?xml version="1.0" encoding="UTF-8" standalone="yes"?>
<Relationships xmlns="http://schemas.openxmlformats.org/package/2006/relationships"><Relationship Id="rId3" Type="http://schemas.openxmlformats.org/officeDocument/2006/relationships/image" Target="../media/image181.png"/><Relationship Id="rId2" Type="http://schemas.openxmlformats.org/officeDocument/2006/relationships/image" Target="../media/image180.png"/><Relationship Id="rId1" Type="http://schemas.openxmlformats.org/officeDocument/2006/relationships/slideLayout" Target="../slideLayouts/slideLayout7.xml"/><Relationship Id="rId5" Type="http://schemas.openxmlformats.org/officeDocument/2006/relationships/image" Target="../media/image183.png"/><Relationship Id="rId4" Type="http://schemas.openxmlformats.org/officeDocument/2006/relationships/image" Target="../media/image182.png"/></Relationships>
</file>

<file path=ppt/slides/_rels/slide138.xml.rels><?xml version="1.0" encoding="UTF-8" standalone="yes"?>
<Relationships xmlns="http://schemas.openxmlformats.org/package/2006/relationships"><Relationship Id="rId2" Type="http://schemas.openxmlformats.org/officeDocument/2006/relationships/image" Target="../media/image184.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3.png"/></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1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png"/><Relationship Id="rId1" Type="http://schemas.openxmlformats.org/officeDocument/2006/relationships/slideLayout" Target="../slideLayouts/slideLayout15.xml"/><Relationship Id="rId4" Type="http://schemas.openxmlformats.org/officeDocument/2006/relationships/image" Target="../media/image39.jpe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32.png"/><Relationship Id="rId7" Type="http://schemas.openxmlformats.org/officeDocument/2006/relationships/image" Target="../media/image45.jpeg"/><Relationship Id="rId2" Type="http://schemas.openxmlformats.org/officeDocument/2006/relationships/image" Target="../media/image31.png"/><Relationship Id="rId1" Type="http://schemas.openxmlformats.org/officeDocument/2006/relationships/slideLayout" Target="../slideLayouts/slideLayout2.xml"/><Relationship Id="rId6" Type="http://schemas.openxmlformats.org/officeDocument/2006/relationships/image" Target="../media/image44.jpeg"/><Relationship Id="rId5" Type="http://schemas.openxmlformats.org/officeDocument/2006/relationships/image" Target="../media/image43.jpeg"/><Relationship Id="rId10" Type="http://schemas.openxmlformats.org/officeDocument/2006/relationships/image" Target="../media/image48.png"/><Relationship Id="rId4" Type="http://schemas.openxmlformats.org/officeDocument/2006/relationships/image" Target="../media/image33.png"/><Relationship Id="rId9" Type="http://schemas.openxmlformats.org/officeDocument/2006/relationships/image" Target="../media/image47.png"/></Relationships>
</file>

<file path=ppt/slides/_rels/slide25.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6.jpeg"/><Relationship Id="rId7" Type="http://schemas.openxmlformats.org/officeDocument/2006/relationships/image" Target="../media/image10.png"/><Relationship Id="rId2" Type="http://schemas.openxmlformats.org/officeDocument/2006/relationships/hyperlink" Target="https://www.google.com/url?sa=i&amp;rct=j&amp;q=&amp;esrc=s&amp;source=images&amp;cd=&amp;cad=rja&amp;uact=8&amp;ved=0ahUKEwj56o3Z7ZbKAhUFSiYKHdzjAOwQjRwIBw&amp;url=https://en.wikipedia.org/wiki/Lascaux&amp;psig=AFQjCNFMIxQU_auHSYRJc5VZp2ayCojqOQ&amp;ust=1452227104463073" TargetMode="External"/><Relationship Id="rId1" Type="http://schemas.openxmlformats.org/officeDocument/2006/relationships/slideLayout" Target="../slideLayouts/slideLayout1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2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hyperlink" Target="http://www.google.com/url?sa=i&amp;rct=j&amp;q=&amp;esrc=s&amp;source=images&amp;cd=&amp;cad=rja&amp;uact=8&amp;ved=0ahUKEwiut5nr27_PAhVC4CYKHRM_BWwQjRwIBw&amp;url=http://www.rcgroups.com/forums/attachment.php?attachmentid=6337000&amp;psig=AFQjCNGsVd3uNLOU1lvzOLem_rfYpQf4wA&amp;ust=1475621295198379" TargetMode="External"/><Relationship Id="rId2" Type="http://schemas.openxmlformats.org/officeDocument/2006/relationships/image" Target="../media/image51.jpeg"/><Relationship Id="rId1" Type="http://schemas.openxmlformats.org/officeDocument/2006/relationships/slideLayout" Target="../slideLayouts/slideLayout7.xml"/><Relationship Id="rId4" Type="http://schemas.openxmlformats.org/officeDocument/2006/relationships/image" Target="../media/image52.jpeg"/></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7.xml"/><Relationship Id="rId5" Type="http://schemas.openxmlformats.org/officeDocument/2006/relationships/image" Target="../media/image5.gif"/><Relationship Id="rId4" Type="http://schemas.openxmlformats.org/officeDocument/2006/relationships/image" Target="../media/image4.jpeg"/></Relationships>
</file>

<file path=ppt/slides/_rels/slide30.xml.rels><?xml version="1.0" encoding="UTF-8" standalone="yes"?>
<Relationships xmlns="http://schemas.openxmlformats.org/package/2006/relationships"><Relationship Id="rId2" Type="http://schemas.openxmlformats.org/officeDocument/2006/relationships/image" Target="../media/image53.gif"/><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gif"/><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32.xml.rels><?xml version="1.0" encoding="UTF-8" standalone="yes"?>
<Relationships xmlns="http://schemas.openxmlformats.org/package/2006/relationships"><Relationship Id="rId3" Type="http://schemas.openxmlformats.org/officeDocument/2006/relationships/image" Target="../media/image53.gif"/><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54.png"/></Relationships>
</file>

<file path=ppt/slides/_rels/slide3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gif"/><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3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53.gif"/><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56.jpeg"/></Relationships>
</file>

<file path=ppt/slides/_rels/slide37.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57.png"/></Relationships>
</file>

<file path=ppt/slides/_rels/slide3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58.gif"/><Relationship Id="rId4" Type="http://schemas.openxmlformats.org/officeDocument/2006/relationships/hyperlink" Target="//upload.wikimedia.org/wikipedia/commons/d/d2/Atmospheric_CO2_with_glaciers_cycles.gif" TargetMode="External"/></Relationships>
</file>

<file path=ppt/slides/_rels/slide39.xml.rels><?xml version="1.0" encoding="UTF-8" standalone="yes"?>
<Relationships xmlns="http://schemas.openxmlformats.org/package/2006/relationships"><Relationship Id="rId8" Type="http://schemas.openxmlformats.org/officeDocument/2006/relationships/image" Target="../media/image58.gif"/><Relationship Id="rId3" Type="http://schemas.openxmlformats.org/officeDocument/2006/relationships/image" Target="../media/image57.png"/><Relationship Id="rId7" Type="http://schemas.openxmlformats.org/officeDocument/2006/relationships/hyperlink" Target="//upload.wikimedia.org/wikipedia/commons/d/d2/Atmospheric_CO2_with_glaciers_cycles.gif" TargetMode="External"/><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hyperlink" Target="//upload.wikimedia.org/wikipedia/commons/c/c9/Co2_glacial_cycles_800k.png" TargetMode="External"/></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hyperlink" Target="https://www.google.com/url?sa=i&amp;rct=j&amp;q=&amp;esrc=s&amp;source=images&amp;cd=&amp;cad=rja&amp;uact=8&amp;ved=0ahUKEwj56o3Z7ZbKAhUFSiYKHdzjAOwQjRwIBw&amp;url=https://en.wikipedia.org/wiki/Lascaux&amp;psig=AFQjCNFMIxQU_auHSYRJc5VZp2ayCojqOQ&amp;ust=1452227104463073" TargetMode="External"/><Relationship Id="rId7"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Layout" Target="../slideLayouts/slideLayout1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jpeg"/></Relationships>
</file>

<file path=ppt/slides/_rels/slide4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61.png"/></Relationships>
</file>

<file path=ppt/slides/_rels/slide4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63.png"/></Relationships>
</file>

<file path=ppt/slides/_rels/slide4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4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68.png"/><Relationship Id="rId4" Type="http://schemas.openxmlformats.org/officeDocument/2006/relationships/image" Target="../media/image65.png"/></Relationships>
</file>

<file path=ppt/slides/_rels/slide4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69.wmf"/></Relationships>
</file>

<file path=ppt/slides/_rels/slide4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image" Target="../media/image61.png"/><Relationship Id="rId4" Type="http://schemas.openxmlformats.org/officeDocument/2006/relationships/image" Target="../media/image71.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60.png"/></Relationships>
</file>

<file path=ppt/slides/_rels/slide4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74.png"/></Relationships>
</file>

<file path=ppt/slides/_rels/slide49.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14.png"/><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png"/></Relationships>
</file>

<file path=ppt/slides/_rels/slide50.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77.png"/><Relationship Id="rId7" Type="http://schemas.openxmlformats.org/officeDocument/2006/relationships/image" Target="../media/image60.pn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69.wmf"/><Relationship Id="rId5" Type="http://schemas.openxmlformats.org/officeDocument/2006/relationships/image" Target="../media/image79.png"/><Relationship Id="rId4" Type="http://schemas.openxmlformats.org/officeDocument/2006/relationships/image" Target="../media/image78.png"/></Relationships>
</file>

<file path=ppt/slides/_rels/slide53.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6.jpeg"/><Relationship Id="rId7" Type="http://schemas.openxmlformats.org/officeDocument/2006/relationships/image" Target="../media/image10.png"/><Relationship Id="rId2" Type="http://schemas.openxmlformats.org/officeDocument/2006/relationships/hyperlink" Target="https://www.google.com/url?sa=i&amp;rct=j&amp;q=&amp;esrc=s&amp;source=images&amp;cd=&amp;cad=rja&amp;uact=8&amp;ved=0ahUKEwj56o3Z7ZbKAhUFSiYKHdzjAOwQjRwIBw&amp;url=https://en.wikipedia.org/wiki/Lascaux&amp;psig=AFQjCNFMIxQU_auHSYRJc5VZp2ayCojqOQ&amp;ust=1452227104463073" TargetMode="External"/><Relationship Id="rId1" Type="http://schemas.openxmlformats.org/officeDocument/2006/relationships/slideLayout" Target="../slideLayouts/slideLayout1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57.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8" Type="http://schemas.openxmlformats.org/officeDocument/2006/relationships/image" Target="../media/image87.jpeg"/><Relationship Id="rId3" Type="http://schemas.openxmlformats.org/officeDocument/2006/relationships/image" Target="../media/image82.jpeg"/><Relationship Id="rId7" Type="http://schemas.openxmlformats.org/officeDocument/2006/relationships/image" Target="../media/image86.jpe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85.jpeg"/><Relationship Id="rId5" Type="http://schemas.openxmlformats.org/officeDocument/2006/relationships/image" Target="../media/image84.png"/><Relationship Id="rId4" Type="http://schemas.openxmlformats.org/officeDocument/2006/relationships/image" Target="../media/image83.png"/></Relationships>
</file>

<file path=ppt/slides/_rels/slide59.xml.rels><?xml version="1.0" encoding="UTF-8" standalone="yes"?>
<Relationships xmlns="http://schemas.openxmlformats.org/package/2006/relationships"><Relationship Id="rId3" Type="http://schemas.openxmlformats.org/officeDocument/2006/relationships/hyperlink" Target="//upload.wikimedia.org/wikipedia/commons/9/96/Danubemap.png" TargetMode="External"/><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81.png"/></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hyperlink" Target="//upload.wikimedia.org/wikipedia/commons/3/39/MapDordogne.jpg" TargetMode="External"/><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88.jpeg"/></Relationships>
</file>

<file path=ppt/slides/_rels/slide62.xml.rels><?xml version="1.0" encoding="UTF-8" standalone="yes"?>
<Relationships xmlns="http://schemas.openxmlformats.org/package/2006/relationships"><Relationship Id="rId3" Type="http://schemas.openxmlformats.org/officeDocument/2006/relationships/image" Target="../media/image89.gif"/><Relationship Id="rId7" Type="http://schemas.openxmlformats.org/officeDocument/2006/relationships/image" Target="../media/image93.gif"/><Relationship Id="rId2" Type="http://schemas.openxmlformats.org/officeDocument/2006/relationships/notesSlide" Target="../notesSlides/notesSlide31.xml"/><Relationship Id="rId1" Type="http://schemas.openxmlformats.org/officeDocument/2006/relationships/slideLayout" Target="../slideLayouts/slideLayout7.xml"/><Relationship Id="rId6" Type="http://schemas.openxmlformats.org/officeDocument/2006/relationships/image" Target="../media/image92.gif"/><Relationship Id="rId5" Type="http://schemas.openxmlformats.org/officeDocument/2006/relationships/image" Target="../media/image91.gif"/><Relationship Id="rId4" Type="http://schemas.openxmlformats.org/officeDocument/2006/relationships/image" Target="../media/image90.gif"/></Relationships>
</file>

<file path=ppt/slides/_rels/slide63.xml.rels><?xml version="1.0" encoding="UTF-8" standalone="yes"?>
<Relationships xmlns="http://schemas.openxmlformats.org/package/2006/relationships"><Relationship Id="rId3" Type="http://schemas.openxmlformats.org/officeDocument/2006/relationships/image" Target="../media/image94.gif"/><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33.xml"/><Relationship Id="rId1" Type="http://schemas.openxmlformats.org/officeDocument/2006/relationships/slideLayout" Target="../slideLayouts/slideLayout7.xml"/><Relationship Id="rId5" Type="http://schemas.openxmlformats.org/officeDocument/2006/relationships/image" Target="../media/image97.png"/><Relationship Id="rId4" Type="http://schemas.openxmlformats.org/officeDocument/2006/relationships/image" Target="../media/image96.png"/></Relationships>
</file>

<file path=ppt/slides/_rels/slide65.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6.jpeg"/><Relationship Id="rId7" Type="http://schemas.openxmlformats.org/officeDocument/2006/relationships/image" Target="../media/image10.png"/><Relationship Id="rId2" Type="http://schemas.openxmlformats.org/officeDocument/2006/relationships/hyperlink" Target="https://www.google.com/url?sa=i&amp;rct=j&amp;q=&amp;esrc=s&amp;source=images&amp;cd=&amp;cad=rja&amp;uact=8&amp;ved=0ahUKEwj56o3Z7ZbKAhUFSiYKHdzjAOwQjRwIBw&amp;url=https://en.wikipedia.org/wiki/Lascaux&amp;psig=AFQjCNFMIxQU_auHSYRJc5VZp2ayCojqOQ&amp;ust=1452227104463073" TargetMode="External"/><Relationship Id="rId1" Type="http://schemas.openxmlformats.org/officeDocument/2006/relationships/slideLayout" Target="../slideLayouts/slideLayout1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66.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35.xml"/><Relationship Id="rId1" Type="http://schemas.openxmlformats.org/officeDocument/2006/relationships/slideLayout" Target="../slideLayouts/slideLayout7.xml"/><Relationship Id="rId4" Type="http://schemas.openxmlformats.org/officeDocument/2006/relationships/image" Target="../media/image100.png"/></Relationships>
</file>

<file path=ppt/slides/_rels/slide68.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36.xml"/><Relationship Id="rId1" Type="http://schemas.openxmlformats.org/officeDocument/2006/relationships/slideLayout" Target="../slideLayouts/slideLayout7.xml"/><Relationship Id="rId4" Type="http://schemas.openxmlformats.org/officeDocument/2006/relationships/image" Target="../media/image102.png"/></Relationships>
</file>

<file path=ppt/slides/_rels/slide69.xml.rels><?xml version="1.0" encoding="UTF-8" standalone="yes"?>
<Relationships xmlns="http://schemas.openxmlformats.org/package/2006/relationships"><Relationship Id="rId8" Type="http://schemas.openxmlformats.org/officeDocument/2006/relationships/image" Target="../media/image105.jpeg"/><Relationship Id="rId3" Type="http://schemas.openxmlformats.org/officeDocument/2006/relationships/hyperlink" Target="http://donsmaps.com/images18/lascauxbreuil.jpg" TargetMode="External"/><Relationship Id="rId7" Type="http://schemas.openxmlformats.org/officeDocument/2006/relationships/hyperlink" Target="http://donsmaps.com/images25/lascauxentrance1947hd.jpg" TargetMode="External"/><Relationship Id="rId2" Type="http://schemas.openxmlformats.org/officeDocument/2006/relationships/notesSlide" Target="../notesSlides/notesSlide37.xml"/><Relationship Id="rId1" Type="http://schemas.openxmlformats.org/officeDocument/2006/relationships/slideLayout" Target="../slideLayouts/slideLayout7.xml"/><Relationship Id="rId6" Type="http://schemas.openxmlformats.org/officeDocument/2006/relationships/image" Target="../media/image104.jpeg"/><Relationship Id="rId5" Type="http://schemas.openxmlformats.org/officeDocument/2006/relationships/hyperlink" Target="http://donsmaps.com/images19/lascauxIMG_1116.jpg" TargetMode="External"/><Relationship Id="rId10" Type="http://schemas.openxmlformats.org/officeDocument/2006/relationships/image" Target="../media/image106.jpeg"/><Relationship Id="rId4" Type="http://schemas.openxmlformats.org/officeDocument/2006/relationships/image" Target="../media/image103.jpeg"/><Relationship Id="rId9" Type="http://schemas.openxmlformats.org/officeDocument/2006/relationships/hyperlink" Target="http://donsmaps.com/images19/lascauxdoor.jpg" TargetMode="External"/></Relationships>
</file>

<file path=ppt/slides/_rels/slide7.xml.rels><?xml version="1.0" encoding="UTF-8" standalone="yes"?>
<Relationships xmlns="http://schemas.openxmlformats.org/package/2006/relationships"><Relationship Id="rId3" Type="http://schemas.openxmlformats.org/officeDocument/2006/relationships/hyperlink" Target="https://www.google.com/url?sa=i&amp;rct=j&amp;q=&amp;esrc=s&amp;source=images&amp;cd=&amp;cad=rja&amp;uact=8&amp;ved=0ahUKEwj56o3Z7ZbKAhUFSiYKHdzjAOwQjRwIBw&amp;url=https://en.wikipedia.org/wiki/Lascaux&amp;psig=AFQjCNFMIxQU_auHSYRJc5VZp2ayCojqOQ&amp;ust=1452227104463073" TargetMode="External"/><Relationship Id="rId7"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6.jpeg"/></Relationships>
</file>

<file path=ppt/slides/_rels/slide70.xml.rels><?xml version="1.0" encoding="UTF-8" standalone="yes"?>
<Relationships xmlns="http://schemas.openxmlformats.org/package/2006/relationships"><Relationship Id="rId8" Type="http://schemas.openxmlformats.org/officeDocument/2006/relationships/hyperlink" Target="http://donsmaps.com/images19/lascauxdegradation.jpg" TargetMode="External"/><Relationship Id="rId3" Type="http://schemas.openxmlformats.org/officeDocument/2006/relationships/image" Target="../media/image107.jpeg"/><Relationship Id="rId7" Type="http://schemas.openxmlformats.org/officeDocument/2006/relationships/image" Target="../media/image109.jpeg"/><Relationship Id="rId2" Type="http://schemas.openxmlformats.org/officeDocument/2006/relationships/notesSlide" Target="../notesSlides/notesSlide38.xml"/><Relationship Id="rId1" Type="http://schemas.openxmlformats.org/officeDocument/2006/relationships/slideLayout" Target="../slideLayouts/slideLayout7.xml"/><Relationship Id="rId6" Type="http://schemas.openxmlformats.org/officeDocument/2006/relationships/hyperlink" Target="http://donsmaps.com/images19/wall2.jpg" TargetMode="External"/><Relationship Id="rId5" Type="http://schemas.openxmlformats.org/officeDocument/2006/relationships/image" Target="../media/image108.jpeg"/><Relationship Id="rId10" Type="http://schemas.openxmlformats.org/officeDocument/2006/relationships/image" Target="../media/image111.jpeg"/><Relationship Id="rId4" Type="http://schemas.openxmlformats.org/officeDocument/2006/relationships/hyperlink" Target="http://donsmaps.com/images19/wall1.jpg" TargetMode="External"/><Relationship Id="rId9" Type="http://schemas.openxmlformats.org/officeDocument/2006/relationships/image" Target="../media/image110.jpeg"/></Relationships>
</file>

<file path=ppt/slides/_rels/slide71.xml.rels><?xml version="1.0" encoding="UTF-8" standalone="yes"?>
<Relationships xmlns="http://schemas.openxmlformats.org/package/2006/relationships"><Relationship Id="rId8" Type="http://schemas.openxmlformats.org/officeDocument/2006/relationships/image" Target="../media/image114.jpeg"/><Relationship Id="rId3" Type="http://schemas.openxmlformats.org/officeDocument/2006/relationships/hyperlink" Target="http://donsmaps.com/images26/lascaux3d.jpg" TargetMode="External"/><Relationship Id="rId7" Type="http://schemas.openxmlformats.org/officeDocument/2006/relationships/hyperlink" Target="http://donsmaps.com/images28/lascaux3one.jpg" TargetMode="External"/><Relationship Id="rId2" Type="http://schemas.openxmlformats.org/officeDocument/2006/relationships/notesSlide" Target="../notesSlides/notesSlide39.xml"/><Relationship Id="rId1" Type="http://schemas.openxmlformats.org/officeDocument/2006/relationships/slideLayout" Target="../slideLayouts/slideLayout7.xml"/><Relationship Id="rId6" Type="http://schemas.openxmlformats.org/officeDocument/2006/relationships/image" Target="../media/image113.jpeg"/><Relationship Id="rId5" Type="http://schemas.openxmlformats.org/officeDocument/2006/relationships/hyperlink" Target="http://donsmaps.com/images19/lascauxIMG_1092.jpg" TargetMode="External"/><Relationship Id="rId4" Type="http://schemas.openxmlformats.org/officeDocument/2006/relationships/image" Target="../media/image112.jpeg"/></Relationships>
</file>

<file path=ppt/slides/_rels/slide72.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hyperlink" Target="http://donsmaps.com/images19/lascauxIMGP1830.jpg" TargetMode="External"/><Relationship Id="rId2" Type="http://schemas.openxmlformats.org/officeDocument/2006/relationships/notesSlide" Target="../notesSlides/notesSlide41.xml"/><Relationship Id="rId1" Type="http://schemas.openxmlformats.org/officeDocument/2006/relationships/slideLayout" Target="../slideLayouts/slideLayout7.xml"/><Relationship Id="rId6" Type="http://schemas.openxmlformats.org/officeDocument/2006/relationships/image" Target="../media/image104.jpeg"/><Relationship Id="rId5" Type="http://schemas.openxmlformats.org/officeDocument/2006/relationships/hyperlink" Target="http://donsmaps.com/images19/lascauxIMG_1116.jpg" TargetMode="External"/><Relationship Id="rId4" Type="http://schemas.openxmlformats.org/officeDocument/2006/relationships/image" Target="../media/image116.jpeg"/></Relationships>
</file>

<file path=ppt/slides/_rels/slide74.xml.rels><?xml version="1.0" encoding="UTF-8" standalone="yes"?>
<Relationships xmlns="http://schemas.openxmlformats.org/package/2006/relationships"><Relationship Id="rId3" Type="http://schemas.openxmlformats.org/officeDocument/2006/relationships/hyperlink" Target="http://www.google.com/url?sa=i&amp;rct=j&amp;q=&amp;esrc=s&amp;source=images&amp;cd=&amp;cad=rja&amp;uact=8&amp;ved=0ahUKEwjX2ae92drKAhVKOCYKHc43C7EQjRwIBw&amp;url=http://uk.france.fr/en/events/lascaux-international-exhibition-bordeaux&amp;bvm=bv.113034660,d.eWE&amp;psig=AFQjCNE1uLYJBIF7iHlPPYctiLMSguUbNg&amp;ust=1454558121814198" TargetMode="External"/><Relationship Id="rId2" Type="http://schemas.openxmlformats.org/officeDocument/2006/relationships/notesSlide" Target="../notesSlides/notesSlide42.xml"/><Relationship Id="rId1" Type="http://schemas.openxmlformats.org/officeDocument/2006/relationships/slideLayout" Target="../slideLayouts/slideLayout7.xml"/><Relationship Id="rId6" Type="http://schemas.openxmlformats.org/officeDocument/2006/relationships/image" Target="../media/image118.jpeg"/><Relationship Id="rId5" Type="http://schemas.openxmlformats.org/officeDocument/2006/relationships/hyperlink" Target="http://www.google.com/url?sa=i&amp;rct=j&amp;q=&amp;esrc=s&amp;source=images&amp;cd=&amp;cad=rja&amp;uact=8&amp;ved=0ahUKEwjI16_-2NrKAhWDJiYKHZMHBYIQjRwIBw&amp;url=http://www.projet-lascaux.com/en/lascaux-3&amp;psig=AFQjCNGN2dU_rQg5Zrox6xKcdX48gMFrrg&amp;ust=1454558009567747" TargetMode="External"/><Relationship Id="rId4" Type="http://schemas.openxmlformats.org/officeDocument/2006/relationships/image" Target="../media/image117.jpeg"/></Relationships>
</file>

<file path=ppt/slides/_rels/slide75.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43.xml"/><Relationship Id="rId1" Type="http://schemas.openxmlformats.org/officeDocument/2006/relationships/slideLayout" Target="../slideLayouts/slideLayout7.xml"/><Relationship Id="rId5" Type="http://schemas.openxmlformats.org/officeDocument/2006/relationships/image" Target="../media/image121.png"/><Relationship Id="rId4" Type="http://schemas.openxmlformats.org/officeDocument/2006/relationships/image" Target="../media/image120.png"/></Relationships>
</file>

<file path=ppt/slides/_rels/slide76.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45.xml"/><Relationship Id="rId1" Type="http://schemas.openxmlformats.org/officeDocument/2006/relationships/slideLayout" Target="../slideLayouts/slideLayout7.xml"/><Relationship Id="rId5" Type="http://schemas.openxmlformats.org/officeDocument/2006/relationships/image" Target="../media/image125.png"/><Relationship Id="rId4" Type="http://schemas.openxmlformats.org/officeDocument/2006/relationships/image" Target="../media/image124.png"/></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129.gif"/><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132.gif"/><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image" Target="../media/image134.gif"/><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3" Type="http://schemas.openxmlformats.org/officeDocument/2006/relationships/image" Target="../media/image135.gif"/><Relationship Id="rId2" Type="http://schemas.openxmlformats.org/officeDocument/2006/relationships/notesSlide" Target="../notesSlides/notesSlide56.xml"/><Relationship Id="rId1" Type="http://schemas.openxmlformats.org/officeDocument/2006/relationships/slideLayout" Target="../slideLayouts/slideLayout7.xml"/><Relationship Id="rId5" Type="http://schemas.openxmlformats.org/officeDocument/2006/relationships/image" Target="../media/image136.jpeg"/><Relationship Id="rId4" Type="http://schemas.openxmlformats.org/officeDocument/2006/relationships/slide" Target="slide98.xml"/></Relationships>
</file>

<file path=ppt/slides/_rels/slide89.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hyperlink" Target="http://www.google.com/url?sa=i&amp;rct=j&amp;q=&amp;esrc=s&amp;frm=1&amp;source=images&amp;cd=&amp;cad=rja&amp;docid=EKWbyVxMbji4GM&amp;tbnid=S91mOrKnAA6eTM:&amp;ved=0CAUQjRw&amp;url=http://www.cjbuildsllc.com/2011/05/02/its-so-easy-a-caveman-could-do-it/&amp;ei=5HQYUb-0Dqai2gXjy4GYDg&amp;bvm=bv.42080656,d.aWM&amp;psig=AFQjCNEuZhiyXHiMcLEh87NC2YM6atsMeA&amp;ust=1360643671927290" TargetMode="External"/><Relationship Id="rId2" Type="http://schemas.openxmlformats.org/officeDocument/2006/relationships/notesSlide" Target="../notesSlides/notesSlide58.xml"/><Relationship Id="rId1" Type="http://schemas.openxmlformats.org/officeDocument/2006/relationships/slideLayout" Target="../slideLayouts/slideLayout7.xml"/><Relationship Id="rId4" Type="http://schemas.openxmlformats.org/officeDocument/2006/relationships/image" Target="../media/image138.jpeg"/></Relationships>
</file>

<file path=ppt/slides/_rels/slide91.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3" Type="http://schemas.openxmlformats.org/officeDocument/2006/relationships/image" Target="../media/image140.gif"/><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3" Type="http://schemas.openxmlformats.org/officeDocument/2006/relationships/image" Target="../media/image141.gif"/><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3" Type="http://schemas.openxmlformats.org/officeDocument/2006/relationships/image" Target="../media/image143.gif"/><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3" Type="http://schemas.openxmlformats.org/officeDocument/2006/relationships/image" Target="../media/image145.gif"/><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66.xml"/><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image" Target="../media/image134.gif"/><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0" y="0"/>
            <a:ext cx="9144000" cy="685800"/>
          </a:xfrm>
          <a:prstGeom prst="rect">
            <a:avLst/>
          </a:prstGeom>
        </p:spPr>
        <p:txBody>
          <a:bodyPr anchor="t">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1" i="0" u="none" strike="noStrike" kern="1200" cap="none" spc="-150" normalizeH="0" baseline="0" noProof="0" dirty="0" smtClean="0">
                <a:ln>
                  <a:noFill/>
                </a:ln>
                <a:solidFill>
                  <a:srgbClr val="FFFF00"/>
                </a:solidFill>
                <a:effectLst/>
                <a:uLnTx/>
                <a:uFillTx/>
                <a:latin typeface="+mj-lt"/>
                <a:ea typeface="+mj-ea"/>
                <a:cs typeface="+mj-cs"/>
              </a:rPr>
              <a:t>website:  www.VagabondGeology.com</a:t>
            </a:r>
            <a:br>
              <a:rPr kumimoji="0" lang="en-US" sz="4400" b="1" i="0" u="none" strike="noStrike" kern="1200" cap="none" spc="-150" normalizeH="0" baseline="0" noProof="0" dirty="0" smtClean="0">
                <a:ln>
                  <a:noFill/>
                </a:ln>
                <a:solidFill>
                  <a:srgbClr val="FFFF00"/>
                </a:solidFill>
                <a:effectLst/>
                <a:uLnTx/>
                <a:uFillTx/>
                <a:latin typeface="+mj-lt"/>
                <a:ea typeface="+mj-ea"/>
                <a:cs typeface="+mj-cs"/>
              </a:rPr>
            </a:br>
            <a:endParaRPr kumimoji="0" lang="en-US" sz="4400" b="1" i="0" u="none" strike="noStrike" kern="1200" cap="none" spc="0" normalizeH="0" baseline="0" noProof="0" dirty="0">
              <a:ln>
                <a:noFill/>
              </a:ln>
              <a:solidFill>
                <a:srgbClr val="FFFF00"/>
              </a:solidFill>
              <a:effectLst/>
              <a:uLnTx/>
              <a:uFillTx/>
              <a:latin typeface="+mj-lt"/>
              <a:ea typeface="+mj-ea"/>
              <a:cs typeface="+mj-cs"/>
            </a:endParaRPr>
          </a:p>
        </p:txBody>
      </p:sp>
      <p:sp useBgFill="1">
        <p:nvSpPr>
          <p:cNvPr id="14" name="TextBox 13"/>
          <p:cNvSpPr txBox="1"/>
          <p:nvPr/>
        </p:nvSpPr>
        <p:spPr>
          <a:xfrm>
            <a:off x="0" y="0"/>
            <a:ext cx="9144000" cy="830997"/>
          </a:xfrm>
          <a:prstGeom prst="rect">
            <a:avLst/>
          </a:prstGeom>
        </p:spPr>
        <p:txBody>
          <a:bodyPr wrap="square">
            <a:spAutoFit/>
          </a:bodyPr>
          <a:lstStyle/>
          <a:p>
            <a:pPr algn="ctr" fontAlgn="auto">
              <a:spcBef>
                <a:spcPts val="0"/>
              </a:spcBef>
              <a:spcAft>
                <a:spcPts val="0"/>
              </a:spcAft>
              <a:defRPr/>
            </a:pPr>
            <a:r>
              <a:rPr lang="en-US" sz="4800" b="1" dirty="0" smtClean="0">
                <a:solidFill>
                  <a:srgbClr val="FFFF00"/>
                </a:solidFill>
              </a:rPr>
              <a:t>Ancient People, Ancient Pathways</a:t>
            </a:r>
          </a:p>
        </p:txBody>
      </p:sp>
      <p:pic>
        <p:nvPicPr>
          <p:cNvPr id="19" name="Picture 18" descr="world.bmp"/>
          <p:cNvPicPr>
            <a:picLocks/>
          </p:cNvPicPr>
          <p:nvPr/>
        </p:nvPicPr>
        <p:blipFill>
          <a:blip r:embed="rId3" cstate="print"/>
          <a:stretch>
            <a:fillRect/>
          </a:stretch>
        </p:blipFill>
        <p:spPr>
          <a:xfrm>
            <a:off x="1" y="1229248"/>
            <a:ext cx="9143999" cy="5638800"/>
          </a:xfrm>
          <a:prstGeom prst="rect">
            <a:avLst/>
          </a:prstGeom>
        </p:spPr>
      </p:pic>
      <p:sp>
        <p:nvSpPr>
          <p:cNvPr id="11" name="Slide Number Placeholder 10"/>
          <p:cNvSpPr>
            <a:spLocks noGrp="1"/>
          </p:cNvSpPr>
          <p:nvPr>
            <p:ph type="sldNum" sz="quarter" idx="12"/>
          </p:nvPr>
        </p:nvSpPr>
        <p:spPr>
          <a:xfrm>
            <a:off x="7010400" y="6492875"/>
            <a:ext cx="2133600" cy="365125"/>
          </a:xfrm>
        </p:spPr>
        <p:txBody>
          <a:bodyPr/>
          <a:lstStyle/>
          <a:p>
            <a:fld id="{90B4C22B-F94B-47BB-B82D-9BDF0893D61B}" type="slidenum">
              <a:rPr lang="en-US" smtClean="0"/>
              <a:pPr/>
              <a:t>1</a:t>
            </a:fld>
            <a:endParaRPr lang="en-US" dirty="0"/>
          </a:p>
        </p:txBody>
      </p:sp>
      <p:sp>
        <p:nvSpPr>
          <p:cNvPr id="8" name="5-Point Star 7"/>
          <p:cNvSpPr/>
          <p:nvPr/>
        </p:nvSpPr>
        <p:spPr>
          <a:xfrm>
            <a:off x="5105400" y="3733800"/>
            <a:ext cx="533400" cy="609600"/>
          </a:xfrm>
          <a:prstGeom prst="star5">
            <a:avLst/>
          </a:prstGeom>
          <a:solidFill>
            <a:srgbClr val="FF0000"/>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p:cNvSpPr txBox="1"/>
          <p:nvPr/>
        </p:nvSpPr>
        <p:spPr>
          <a:xfrm>
            <a:off x="0" y="6182380"/>
            <a:ext cx="5332294" cy="584775"/>
          </a:xfrm>
          <a:prstGeom prst="rect">
            <a:avLst/>
          </a:prstGeom>
          <a:solidFill>
            <a:schemeClr val="accent1">
              <a:lumMod val="20000"/>
              <a:lumOff val="80000"/>
              <a:alpha val="75000"/>
            </a:schemeClr>
          </a:solidFill>
        </p:spPr>
        <p:txBody>
          <a:bodyPr wrap="none" rtlCol="0">
            <a:spAutoFit/>
          </a:bodyPr>
          <a:lstStyle/>
          <a:p>
            <a:r>
              <a:rPr lang="en-US" sz="3200" b="1" spc="-150" dirty="0" smtClean="0">
                <a:solidFill>
                  <a:schemeClr val="bg1"/>
                </a:solidFill>
              </a:rPr>
              <a:t>Session 1:  beginning in East Africa</a:t>
            </a:r>
          </a:p>
        </p:txBody>
      </p:sp>
      <p:sp>
        <p:nvSpPr>
          <p:cNvPr id="10" name="Rectangle 9"/>
          <p:cNvSpPr/>
          <p:nvPr/>
        </p:nvSpPr>
        <p:spPr>
          <a:xfrm>
            <a:off x="0" y="841664"/>
            <a:ext cx="9144000" cy="384463"/>
          </a:xfrm>
          <a:prstGeom prst="rect">
            <a:avLst/>
          </a:prstGeom>
          <a:solidFill>
            <a:schemeClr val="tx1"/>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5" name="TextBox 14"/>
          <p:cNvSpPr txBox="1"/>
          <p:nvPr/>
        </p:nvSpPr>
        <p:spPr>
          <a:xfrm>
            <a:off x="0" y="1708879"/>
            <a:ext cx="9144000" cy="2308324"/>
          </a:xfrm>
          <a:prstGeom prst="rect">
            <a:avLst/>
          </a:prstGeom>
          <a:solidFill>
            <a:schemeClr val="bg1">
              <a:alpha val="50000"/>
            </a:schemeClr>
          </a:solidFill>
        </p:spPr>
        <p:txBody>
          <a:bodyPr wrap="square">
            <a:spAutoFit/>
          </a:bodyPr>
          <a:lstStyle/>
          <a:p>
            <a:pPr algn="ctr" fontAlgn="auto">
              <a:spcBef>
                <a:spcPts val="0"/>
              </a:spcBef>
              <a:spcAft>
                <a:spcPts val="0"/>
              </a:spcAft>
              <a:defRPr/>
            </a:pPr>
            <a:r>
              <a:rPr lang="en-US" sz="7200" b="1" dirty="0" smtClean="0">
                <a:solidFill>
                  <a:srgbClr val="FFFF00"/>
                </a:solidFill>
                <a:effectLst>
                  <a:outerShdw dist="50800" dir="7200000" algn="ctr" rotWithShape="0">
                    <a:schemeClr val="bg1"/>
                  </a:outerShdw>
                </a:effectLst>
              </a:rPr>
              <a:t>Ancient People, </a:t>
            </a:r>
          </a:p>
          <a:p>
            <a:pPr algn="ctr" fontAlgn="auto">
              <a:spcBef>
                <a:spcPts val="0"/>
              </a:spcBef>
              <a:spcAft>
                <a:spcPts val="0"/>
              </a:spcAft>
              <a:defRPr/>
            </a:pPr>
            <a:r>
              <a:rPr lang="en-US" sz="7200" b="1" dirty="0" smtClean="0">
                <a:solidFill>
                  <a:srgbClr val="FFFF00"/>
                </a:solidFill>
                <a:effectLst>
                  <a:outerShdw dist="50800" dir="7200000" algn="ctr" rotWithShape="0">
                    <a:schemeClr val="bg1"/>
                  </a:outerShdw>
                </a:effectLst>
                <a:latin typeface="+mn-lt"/>
                <a:cs typeface="+mn-cs"/>
              </a:rPr>
              <a:t>Ancient Pathways</a:t>
            </a:r>
            <a:endParaRPr lang="en-US" sz="7200" b="1" dirty="0">
              <a:solidFill>
                <a:srgbClr val="FFFF00"/>
              </a:solidFill>
              <a:effectLst>
                <a:outerShdw dist="50800" dir="7200000" algn="ctr" rotWithShape="0">
                  <a:schemeClr val="bg1"/>
                </a:outerShdw>
              </a:effectLst>
              <a:latin typeface="+mn-lt"/>
              <a:cs typeface="+mn-cs"/>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9" presetClass="entr" presetSubtype="1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3000" fill="hold"/>
                                        <p:tgtEl>
                                          <p:spTgt spid="15"/>
                                        </p:tgtEl>
                                        <p:attrNameLst>
                                          <p:attrName>ppt_w</p:attrName>
                                        </p:attrNameLst>
                                      </p:cBhvr>
                                      <p:tavLst>
                                        <p:tav tm="0" fmla="#ppt_w*sin(2.5*pi*$)">
                                          <p:val>
                                            <p:fltVal val="0"/>
                                          </p:val>
                                        </p:tav>
                                        <p:tav tm="100000">
                                          <p:val>
                                            <p:fltVal val="1"/>
                                          </p:val>
                                        </p:tav>
                                      </p:tavLst>
                                    </p:anim>
                                    <p:anim calcmode="lin" valueType="num">
                                      <p:cBhvr>
                                        <p:cTn id="8" dur="3000" fill="hold"/>
                                        <p:tgtEl>
                                          <p:spTgt spid="15"/>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53" presetClass="exit" presetSubtype="0" fill="hold" grpId="1" nodeType="clickEffect">
                                  <p:stCondLst>
                                    <p:cond delay="0"/>
                                  </p:stCondLst>
                                  <p:childTnLst>
                                    <p:anim calcmode="lin" valueType="num">
                                      <p:cBhvr>
                                        <p:cTn id="12" dur="1000"/>
                                        <p:tgtEl>
                                          <p:spTgt spid="15"/>
                                        </p:tgtEl>
                                        <p:attrNameLst>
                                          <p:attrName>ppt_w</p:attrName>
                                        </p:attrNameLst>
                                      </p:cBhvr>
                                      <p:tavLst>
                                        <p:tav tm="0">
                                          <p:val>
                                            <p:strVal val="ppt_w"/>
                                          </p:val>
                                        </p:tav>
                                        <p:tav tm="100000">
                                          <p:val>
                                            <p:fltVal val="0"/>
                                          </p:val>
                                        </p:tav>
                                      </p:tavLst>
                                    </p:anim>
                                    <p:anim calcmode="lin" valueType="num">
                                      <p:cBhvr>
                                        <p:cTn id="13" dur="1000"/>
                                        <p:tgtEl>
                                          <p:spTgt spid="15"/>
                                        </p:tgtEl>
                                        <p:attrNameLst>
                                          <p:attrName>ppt_h</p:attrName>
                                        </p:attrNameLst>
                                      </p:cBhvr>
                                      <p:tavLst>
                                        <p:tav tm="0">
                                          <p:val>
                                            <p:strVal val="ppt_h"/>
                                          </p:val>
                                        </p:tav>
                                        <p:tav tm="100000">
                                          <p:val>
                                            <p:fltVal val="0"/>
                                          </p:val>
                                        </p:tav>
                                      </p:tavLst>
                                    </p:anim>
                                    <p:animEffect transition="out" filter="fade">
                                      <p:cBhvr>
                                        <p:cTn id="14" dur="1000"/>
                                        <p:tgtEl>
                                          <p:spTgt spid="15"/>
                                        </p:tgtEl>
                                      </p:cBhvr>
                                    </p:animEffect>
                                    <p:set>
                                      <p:cBhvr>
                                        <p:cTn id="15" dur="1" fill="hold">
                                          <p:stCondLst>
                                            <p:cond delay="999"/>
                                          </p:stCondLst>
                                        </p:cTn>
                                        <p:tgtEl>
                                          <p:spTgt spid="15"/>
                                        </p:tgtEl>
                                        <p:attrNameLst>
                                          <p:attrName>style.visibility</p:attrName>
                                        </p:attrNameLst>
                                      </p:cBhvr>
                                      <p:to>
                                        <p:strVal val="hidden"/>
                                      </p:to>
                                    </p:set>
                                  </p:childTnLst>
                                </p:cTn>
                              </p:par>
                              <p:par>
                                <p:cTn id="16" presetID="64" presetClass="path" presetSubtype="0" accel="50000" decel="50000" fill="hold" grpId="2" nodeType="withEffect">
                                  <p:stCondLst>
                                    <p:cond delay="0"/>
                                  </p:stCondLst>
                                  <p:childTnLst>
                                    <p:animMotion origin="layout" path="M 0 -0.02405 L 0.00156 -0.33989 " pathEditMode="relative" rAng="0" ptsTypes="AA">
                                      <p:cBhvr>
                                        <p:cTn id="17" dur="1000" fill="hold"/>
                                        <p:tgtEl>
                                          <p:spTgt spid="15"/>
                                        </p:tgtEl>
                                        <p:attrNameLst>
                                          <p:attrName>ppt_x</p:attrName>
                                          <p:attrName>ppt_y</p:attrName>
                                        </p:attrNameLst>
                                      </p:cBhvr>
                                      <p:rCtr x="1" y="-158"/>
                                    </p:animMotion>
                                  </p:childTnLst>
                                </p:cTn>
                              </p:par>
                              <p:par>
                                <p:cTn id="18" presetID="10" presetClass="entr" presetSubtype="0" fill="hold" grpId="0" nodeType="with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1000"/>
                                        <p:tgtEl>
                                          <p:spTgt spid="14"/>
                                        </p:tgtEl>
                                      </p:cBhvr>
                                    </p:animEffect>
                                  </p:childTnLst>
                                </p:cTn>
                              </p:par>
                              <p:par>
                                <p:cTn id="21" presetID="10" presetClass="exit" presetSubtype="0" fill="hold" grpId="0" nodeType="withEffect">
                                  <p:stCondLst>
                                    <p:cond delay="0"/>
                                  </p:stCondLst>
                                  <p:childTnLst>
                                    <p:animEffect transition="out" filter="fade">
                                      <p:cBhvr>
                                        <p:cTn id="22" dur="1000"/>
                                        <p:tgtEl>
                                          <p:spTgt spid="9"/>
                                        </p:tgtEl>
                                      </p:cBhvr>
                                    </p:animEffect>
                                    <p:set>
                                      <p:cBhvr>
                                        <p:cTn id="23" dur="1" fill="hold">
                                          <p:stCondLst>
                                            <p:cond delay="999"/>
                                          </p:stCondLst>
                                        </p:cTn>
                                        <p:tgtEl>
                                          <p:spTgt spid="9"/>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wipe(left)">
                                      <p:cBhvr>
                                        <p:cTn id="28" dur="1000"/>
                                        <p:tgtEl>
                                          <p:spTgt spid="7"/>
                                        </p:tgtEl>
                                      </p:cBhvr>
                                    </p:animEffect>
                                  </p:childTnLst>
                                </p:cTn>
                              </p:par>
                              <p:par>
                                <p:cTn id="29" presetID="49" presetClass="entr" presetSubtype="0" decel="100000" fill="hold" grpId="0" nodeType="with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p:cTn id="31" dur="1000" fill="hold"/>
                                        <p:tgtEl>
                                          <p:spTgt spid="8"/>
                                        </p:tgtEl>
                                        <p:attrNameLst>
                                          <p:attrName>ppt_w</p:attrName>
                                        </p:attrNameLst>
                                      </p:cBhvr>
                                      <p:tavLst>
                                        <p:tav tm="0">
                                          <p:val>
                                            <p:fltVal val="0"/>
                                          </p:val>
                                        </p:tav>
                                        <p:tav tm="100000">
                                          <p:val>
                                            <p:strVal val="#ppt_w"/>
                                          </p:val>
                                        </p:tav>
                                      </p:tavLst>
                                    </p:anim>
                                    <p:anim calcmode="lin" valueType="num">
                                      <p:cBhvr>
                                        <p:cTn id="32" dur="1000" fill="hold"/>
                                        <p:tgtEl>
                                          <p:spTgt spid="8"/>
                                        </p:tgtEl>
                                        <p:attrNameLst>
                                          <p:attrName>ppt_h</p:attrName>
                                        </p:attrNameLst>
                                      </p:cBhvr>
                                      <p:tavLst>
                                        <p:tav tm="0">
                                          <p:val>
                                            <p:fltVal val="0"/>
                                          </p:val>
                                        </p:tav>
                                        <p:tav tm="100000">
                                          <p:val>
                                            <p:strVal val="#ppt_h"/>
                                          </p:val>
                                        </p:tav>
                                      </p:tavLst>
                                    </p:anim>
                                    <p:anim calcmode="lin" valueType="num">
                                      <p:cBhvr>
                                        <p:cTn id="33" dur="1000" fill="hold"/>
                                        <p:tgtEl>
                                          <p:spTgt spid="8"/>
                                        </p:tgtEl>
                                        <p:attrNameLst>
                                          <p:attrName>style.rotation</p:attrName>
                                        </p:attrNameLst>
                                      </p:cBhvr>
                                      <p:tavLst>
                                        <p:tav tm="0">
                                          <p:val>
                                            <p:fltVal val="360"/>
                                          </p:val>
                                        </p:tav>
                                        <p:tav tm="100000">
                                          <p:val>
                                            <p:fltVal val="0"/>
                                          </p:val>
                                        </p:tav>
                                      </p:tavLst>
                                    </p:anim>
                                    <p:animEffect transition="in" filter="fade">
                                      <p:cBhvr>
                                        <p:cTn id="34"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4" grpId="0" animBg="1"/>
      <p:bldP spid="8" grpId="0" animBg="1"/>
      <p:bldP spid="7" grpId="0" animBg="1"/>
      <p:bldP spid="15" grpId="0" animBg="1"/>
      <p:bldP spid="15" grpId="1" animBg="1"/>
      <p:bldP spid="15" grpId="2"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 name="TextBox 180"/>
          <p:cNvSpPr txBox="1"/>
          <p:nvPr/>
        </p:nvSpPr>
        <p:spPr>
          <a:xfrm>
            <a:off x="0" y="5288340"/>
            <a:ext cx="4270443" cy="1569660"/>
          </a:xfrm>
          <a:prstGeom prst="rect">
            <a:avLst/>
          </a:prstGeom>
          <a:noFill/>
        </p:spPr>
        <p:txBody>
          <a:bodyPr wrap="square" rtlCol="0">
            <a:spAutoFit/>
          </a:bodyPr>
          <a:lstStyle/>
          <a:p>
            <a:pPr marL="228600" indent="-228600">
              <a:buFont typeface="Arial" pitchFamily="34" charset="0"/>
              <a:buChar char="•"/>
            </a:pPr>
            <a:r>
              <a:rPr lang="en-US" sz="3200" b="1" dirty="0" smtClean="0">
                <a:solidFill>
                  <a:srgbClr val="FFFF00"/>
                </a:solidFill>
                <a:latin typeface="Arial" pitchFamily="34" charset="0"/>
                <a:cs typeface="Arial" pitchFamily="34" charset="0"/>
              </a:rPr>
              <a:t>Focus of our talks is </a:t>
            </a:r>
            <a:r>
              <a:rPr lang="en-US" sz="3200" b="1" dirty="0" smtClean="0">
                <a:solidFill>
                  <a:srgbClr val="FF0000"/>
                </a:solidFill>
                <a:latin typeface="Arial" pitchFamily="34" charset="0"/>
                <a:cs typeface="Arial" pitchFamily="34" charset="0"/>
              </a:rPr>
              <a:t>from 2.5 million </a:t>
            </a:r>
            <a:r>
              <a:rPr lang="en-US" sz="3200" b="1" dirty="0" smtClean="0">
                <a:solidFill>
                  <a:srgbClr val="FFFF00"/>
                </a:solidFill>
                <a:latin typeface="Arial" pitchFamily="34" charset="0"/>
                <a:cs typeface="Arial" pitchFamily="34" charset="0"/>
              </a:rPr>
              <a:t>years ago to now</a:t>
            </a:r>
          </a:p>
        </p:txBody>
      </p:sp>
      <p:sp>
        <p:nvSpPr>
          <p:cNvPr id="124" name="Rectangle 123"/>
          <p:cNvSpPr/>
          <p:nvPr/>
        </p:nvSpPr>
        <p:spPr>
          <a:xfrm>
            <a:off x="0" y="991402"/>
            <a:ext cx="9144000" cy="4109987"/>
          </a:xfrm>
          <a:prstGeom prst="rect">
            <a:avLst/>
          </a:prstGeom>
          <a:solidFill>
            <a:schemeClr val="tx1"/>
          </a:solidFill>
          <a:ln w="3175">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TextBox 3"/>
          <p:cNvSpPr txBox="1">
            <a:spLocks noChangeArrowheads="1"/>
          </p:cNvSpPr>
          <p:nvPr/>
        </p:nvSpPr>
        <p:spPr bwMode="auto">
          <a:xfrm>
            <a:off x="0" y="-12700"/>
            <a:ext cx="9144000" cy="584775"/>
          </a:xfrm>
          <a:prstGeom prst="rect">
            <a:avLst/>
          </a:prstGeom>
          <a:solidFill>
            <a:srgbClr val="FFFF00"/>
          </a:solidFill>
          <a:ln w="9525">
            <a:noFill/>
            <a:miter lim="800000"/>
            <a:headEnd/>
            <a:tailEnd/>
          </a:ln>
        </p:spPr>
        <p:txBody>
          <a:bodyPr>
            <a:spAutoFit/>
          </a:bodyPr>
          <a:lstStyle/>
          <a:p>
            <a:pPr algn="ctr" fontAlgn="auto">
              <a:spcBef>
                <a:spcPts val="0"/>
              </a:spcBef>
              <a:spcAft>
                <a:spcPts val="0"/>
              </a:spcAft>
              <a:defRPr/>
            </a:pPr>
            <a:r>
              <a:rPr lang="en-US" sz="3200" b="1" dirty="0" smtClean="0">
                <a:solidFill>
                  <a:schemeClr val="bg1"/>
                </a:solidFill>
                <a:latin typeface="Calibri" pitchFamily="34" charset="0"/>
              </a:rPr>
              <a:t>EVOLUTION TIMELINE</a:t>
            </a:r>
            <a:endParaRPr lang="en-US" sz="3200" b="1" dirty="0">
              <a:solidFill>
                <a:schemeClr val="bg1"/>
              </a:solidFill>
              <a:latin typeface="Calibri" pitchFamily="34" charset="0"/>
              <a:cs typeface="+mn-cs"/>
            </a:endParaRPr>
          </a:p>
        </p:txBody>
      </p:sp>
      <p:sp>
        <p:nvSpPr>
          <p:cNvPr id="49" name="Slide Number Placeholder 48"/>
          <p:cNvSpPr>
            <a:spLocks noGrp="1"/>
          </p:cNvSpPr>
          <p:nvPr>
            <p:ph type="sldNum" sz="quarter" idx="12"/>
          </p:nvPr>
        </p:nvSpPr>
        <p:spPr/>
        <p:txBody>
          <a:bodyPr/>
          <a:lstStyle/>
          <a:p>
            <a:fld id="{90B4C22B-F94B-47BB-B82D-9BDF0893D61B}" type="slidenum">
              <a:rPr lang="en-US" smtClean="0"/>
              <a:pPr/>
              <a:t>10</a:t>
            </a:fld>
            <a:endParaRPr lang="en-US" dirty="0"/>
          </a:p>
        </p:txBody>
      </p:sp>
      <p:grpSp>
        <p:nvGrpSpPr>
          <p:cNvPr id="2" name="Group 82"/>
          <p:cNvGrpSpPr/>
          <p:nvPr/>
        </p:nvGrpSpPr>
        <p:grpSpPr>
          <a:xfrm>
            <a:off x="7929159" y="1467341"/>
            <a:ext cx="1172386" cy="215444"/>
            <a:chOff x="7929159" y="1467341"/>
            <a:chExt cx="1172386" cy="215444"/>
          </a:xfrm>
        </p:grpSpPr>
        <p:sp>
          <p:nvSpPr>
            <p:cNvPr id="107" name="Rectangle 106"/>
            <p:cNvSpPr/>
            <p:nvPr/>
          </p:nvSpPr>
          <p:spPr>
            <a:xfrm>
              <a:off x="8756182" y="1492282"/>
              <a:ext cx="345363" cy="147403"/>
            </a:xfrm>
            <a:prstGeom prst="rect">
              <a:avLst/>
            </a:prstGeom>
            <a:solidFill>
              <a:srgbClr val="CC3399"/>
            </a:solidFill>
            <a:ln w="31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21" name="TextBox 120"/>
            <p:cNvSpPr txBox="1"/>
            <p:nvPr/>
          </p:nvSpPr>
          <p:spPr>
            <a:xfrm>
              <a:off x="7929159" y="1467341"/>
              <a:ext cx="878478" cy="215444"/>
            </a:xfrm>
            <a:prstGeom prst="rect">
              <a:avLst/>
            </a:prstGeom>
            <a:noFill/>
          </p:spPr>
          <p:txBody>
            <a:bodyPr wrap="square" rtlCol="0">
              <a:spAutoFit/>
            </a:bodyPr>
            <a:lstStyle/>
            <a:p>
              <a:pPr algn="r"/>
              <a:r>
                <a:rPr lang="en-US" sz="800" b="1" dirty="0" smtClean="0">
                  <a:solidFill>
                    <a:schemeClr val="bg1"/>
                  </a:solidFill>
                  <a:latin typeface="Arial Narrow" pitchFamily="34" charset="0"/>
                </a:rPr>
                <a:t>HOMO SAPIENS</a:t>
              </a:r>
            </a:p>
          </p:txBody>
        </p:sp>
      </p:grpSp>
      <p:grpSp>
        <p:nvGrpSpPr>
          <p:cNvPr id="3" name="Group 81"/>
          <p:cNvGrpSpPr/>
          <p:nvPr/>
        </p:nvGrpSpPr>
        <p:grpSpPr>
          <a:xfrm>
            <a:off x="7184571" y="1658929"/>
            <a:ext cx="1892711" cy="215444"/>
            <a:chOff x="7184571" y="1658929"/>
            <a:chExt cx="1892711" cy="215444"/>
          </a:xfrm>
        </p:grpSpPr>
        <p:sp>
          <p:nvSpPr>
            <p:cNvPr id="108" name="Rectangle 107"/>
            <p:cNvSpPr/>
            <p:nvPr/>
          </p:nvSpPr>
          <p:spPr>
            <a:xfrm>
              <a:off x="8516140" y="1696618"/>
              <a:ext cx="561142" cy="147403"/>
            </a:xfrm>
            <a:prstGeom prst="rect">
              <a:avLst/>
            </a:prstGeom>
            <a:solidFill>
              <a:srgbClr val="CC3399"/>
            </a:solidFill>
            <a:ln w="31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22" name="TextBox 121"/>
            <p:cNvSpPr txBox="1"/>
            <p:nvPr/>
          </p:nvSpPr>
          <p:spPr>
            <a:xfrm>
              <a:off x="7184571" y="1658929"/>
              <a:ext cx="1373782" cy="215444"/>
            </a:xfrm>
            <a:prstGeom prst="rect">
              <a:avLst/>
            </a:prstGeom>
            <a:noFill/>
          </p:spPr>
          <p:txBody>
            <a:bodyPr wrap="square" rtlCol="0">
              <a:spAutoFit/>
            </a:bodyPr>
            <a:lstStyle/>
            <a:p>
              <a:pPr algn="r"/>
              <a:r>
                <a:rPr lang="en-US" sz="800" b="1" dirty="0" smtClean="0">
                  <a:solidFill>
                    <a:schemeClr val="bg1"/>
                  </a:solidFill>
                  <a:latin typeface="Arial Narrow" pitchFamily="34" charset="0"/>
                </a:rPr>
                <a:t>HOMO NEANDERTHALENSIS</a:t>
              </a:r>
            </a:p>
          </p:txBody>
        </p:sp>
      </p:grpSp>
      <p:grpSp>
        <p:nvGrpSpPr>
          <p:cNvPr id="4" name="Group 80"/>
          <p:cNvGrpSpPr/>
          <p:nvPr/>
        </p:nvGrpSpPr>
        <p:grpSpPr>
          <a:xfrm>
            <a:off x="6847116" y="1840721"/>
            <a:ext cx="1910618" cy="215444"/>
            <a:chOff x="6847116" y="1840721"/>
            <a:chExt cx="1910618" cy="215444"/>
          </a:xfrm>
        </p:grpSpPr>
        <p:sp>
          <p:nvSpPr>
            <p:cNvPr id="109" name="Rectangle 108"/>
            <p:cNvSpPr/>
            <p:nvPr/>
          </p:nvSpPr>
          <p:spPr>
            <a:xfrm>
              <a:off x="8061047" y="1886942"/>
              <a:ext cx="696687" cy="147403"/>
            </a:xfrm>
            <a:prstGeom prst="rect">
              <a:avLst/>
            </a:prstGeom>
            <a:solidFill>
              <a:srgbClr val="CC3399"/>
            </a:solidFill>
            <a:ln w="31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23" name="TextBox 122"/>
            <p:cNvSpPr txBox="1"/>
            <p:nvPr/>
          </p:nvSpPr>
          <p:spPr>
            <a:xfrm>
              <a:off x="6847116" y="1840721"/>
              <a:ext cx="1275810" cy="215444"/>
            </a:xfrm>
            <a:prstGeom prst="rect">
              <a:avLst/>
            </a:prstGeom>
            <a:noFill/>
          </p:spPr>
          <p:txBody>
            <a:bodyPr wrap="square" rtlCol="0">
              <a:spAutoFit/>
            </a:bodyPr>
            <a:lstStyle/>
            <a:p>
              <a:pPr algn="r"/>
              <a:r>
                <a:rPr lang="en-US" sz="800" b="1" dirty="0" smtClean="0">
                  <a:solidFill>
                    <a:schemeClr val="bg1"/>
                  </a:solidFill>
                  <a:latin typeface="Arial Narrow" pitchFamily="34" charset="0"/>
                </a:rPr>
                <a:t>HOMO HEIDELBERGENSIS</a:t>
              </a:r>
            </a:p>
          </p:txBody>
        </p:sp>
      </p:grpSp>
      <p:grpSp>
        <p:nvGrpSpPr>
          <p:cNvPr id="5" name="Group 79"/>
          <p:cNvGrpSpPr/>
          <p:nvPr/>
        </p:nvGrpSpPr>
        <p:grpSpPr>
          <a:xfrm>
            <a:off x="5772203" y="2038319"/>
            <a:ext cx="2457609" cy="215444"/>
            <a:chOff x="5772203" y="2038319"/>
            <a:chExt cx="2457609" cy="215444"/>
          </a:xfrm>
        </p:grpSpPr>
        <p:sp>
          <p:nvSpPr>
            <p:cNvPr id="110" name="Rectangle 109"/>
            <p:cNvSpPr/>
            <p:nvPr/>
          </p:nvSpPr>
          <p:spPr>
            <a:xfrm>
              <a:off x="6988839" y="2067469"/>
              <a:ext cx="1240973" cy="147403"/>
            </a:xfrm>
            <a:prstGeom prst="rect">
              <a:avLst/>
            </a:prstGeom>
            <a:solidFill>
              <a:srgbClr val="CC3399"/>
            </a:solidFill>
            <a:ln w="31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32" name="TextBox 131"/>
            <p:cNvSpPr txBox="1"/>
            <p:nvPr/>
          </p:nvSpPr>
          <p:spPr>
            <a:xfrm>
              <a:off x="5772203" y="2038319"/>
              <a:ext cx="1275810" cy="215444"/>
            </a:xfrm>
            <a:prstGeom prst="rect">
              <a:avLst/>
            </a:prstGeom>
            <a:noFill/>
          </p:spPr>
          <p:txBody>
            <a:bodyPr wrap="square" rtlCol="0">
              <a:spAutoFit/>
            </a:bodyPr>
            <a:lstStyle/>
            <a:p>
              <a:pPr algn="r"/>
              <a:r>
                <a:rPr lang="en-US" sz="800" b="1" dirty="0" smtClean="0">
                  <a:solidFill>
                    <a:schemeClr val="bg1"/>
                  </a:solidFill>
                  <a:latin typeface="Arial Narrow" pitchFamily="34" charset="0"/>
                </a:rPr>
                <a:t>HOMO ANTECESSOR</a:t>
              </a:r>
            </a:p>
          </p:txBody>
        </p:sp>
      </p:grpSp>
      <p:grpSp>
        <p:nvGrpSpPr>
          <p:cNvPr id="6" name="Group 78"/>
          <p:cNvGrpSpPr/>
          <p:nvPr/>
        </p:nvGrpSpPr>
        <p:grpSpPr>
          <a:xfrm>
            <a:off x="5126272" y="2228183"/>
            <a:ext cx="3936264" cy="215444"/>
            <a:chOff x="5126272" y="2228183"/>
            <a:chExt cx="3936264" cy="215444"/>
          </a:xfrm>
        </p:grpSpPr>
        <p:sp>
          <p:nvSpPr>
            <p:cNvPr id="111" name="Rectangle 110"/>
            <p:cNvSpPr/>
            <p:nvPr/>
          </p:nvSpPr>
          <p:spPr>
            <a:xfrm>
              <a:off x="5941494" y="2262093"/>
              <a:ext cx="3121042" cy="147403"/>
            </a:xfrm>
            <a:prstGeom prst="rect">
              <a:avLst/>
            </a:prstGeom>
            <a:solidFill>
              <a:srgbClr val="CC3399"/>
            </a:solidFill>
            <a:ln w="31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33" name="TextBox 132"/>
            <p:cNvSpPr txBox="1"/>
            <p:nvPr/>
          </p:nvSpPr>
          <p:spPr>
            <a:xfrm>
              <a:off x="5126272" y="2228183"/>
              <a:ext cx="878478" cy="215444"/>
            </a:xfrm>
            <a:prstGeom prst="rect">
              <a:avLst/>
            </a:prstGeom>
            <a:noFill/>
          </p:spPr>
          <p:txBody>
            <a:bodyPr wrap="square" rtlCol="0">
              <a:spAutoFit/>
            </a:bodyPr>
            <a:lstStyle/>
            <a:p>
              <a:pPr algn="r"/>
              <a:r>
                <a:rPr lang="en-US" sz="800" b="1" dirty="0" smtClean="0">
                  <a:solidFill>
                    <a:schemeClr val="bg1"/>
                  </a:solidFill>
                  <a:latin typeface="Arial Narrow" pitchFamily="34" charset="0"/>
                </a:rPr>
                <a:t>HOMO ERECTUS</a:t>
              </a:r>
            </a:p>
          </p:txBody>
        </p:sp>
      </p:grpSp>
      <p:grpSp>
        <p:nvGrpSpPr>
          <p:cNvPr id="8" name="Group 77"/>
          <p:cNvGrpSpPr/>
          <p:nvPr/>
        </p:nvGrpSpPr>
        <p:grpSpPr>
          <a:xfrm>
            <a:off x="4850142" y="2418819"/>
            <a:ext cx="1606843" cy="215444"/>
            <a:chOff x="4850142" y="2418819"/>
            <a:chExt cx="1606843" cy="215444"/>
          </a:xfrm>
        </p:grpSpPr>
        <p:sp>
          <p:nvSpPr>
            <p:cNvPr id="113" name="Rectangle 112"/>
            <p:cNvSpPr/>
            <p:nvPr/>
          </p:nvSpPr>
          <p:spPr>
            <a:xfrm>
              <a:off x="5760299" y="2455809"/>
              <a:ext cx="696686" cy="147403"/>
            </a:xfrm>
            <a:prstGeom prst="rect">
              <a:avLst/>
            </a:prstGeom>
            <a:solidFill>
              <a:srgbClr val="CC3399"/>
            </a:solidFill>
            <a:ln w="31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34" name="TextBox 133"/>
            <p:cNvSpPr txBox="1"/>
            <p:nvPr/>
          </p:nvSpPr>
          <p:spPr>
            <a:xfrm>
              <a:off x="4850142" y="2418819"/>
              <a:ext cx="966278" cy="215444"/>
            </a:xfrm>
            <a:prstGeom prst="rect">
              <a:avLst/>
            </a:prstGeom>
            <a:noFill/>
          </p:spPr>
          <p:txBody>
            <a:bodyPr wrap="square" rtlCol="0">
              <a:spAutoFit/>
            </a:bodyPr>
            <a:lstStyle/>
            <a:p>
              <a:pPr algn="r"/>
              <a:r>
                <a:rPr lang="en-US" sz="800" b="1" dirty="0" smtClean="0">
                  <a:solidFill>
                    <a:schemeClr val="bg1"/>
                  </a:solidFill>
                  <a:latin typeface="Arial Narrow" pitchFamily="34" charset="0"/>
                </a:rPr>
                <a:t>HOMO ERGASTER</a:t>
              </a:r>
            </a:p>
          </p:txBody>
        </p:sp>
      </p:grpSp>
      <p:grpSp>
        <p:nvGrpSpPr>
          <p:cNvPr id="9" name="Group 83"/>
          <p:cNvGrpSpPr/>
          <p:nvPr/>
        </p:nvGrpSpPr>
        <p:grpSpPr>
          <a:xfrm>
            <a:off x="7943341" y="2434812"/>
            <a:ext cx="1142368" cy="215444"/>
            <a:chOff x="7943341" y="2434812"/>
            <a:chExt cx="1142368" cy="215444"/>
          </a:xfrm>
        </p:grpSpPr>
        <p:sp>
          <p:nvSpPr>
            <p:cNvPr id="112" name="Rectangle 111"/>
            <p:cNvSpPr/>
            <p:nvPr/>
          </p:nvSpPr>
          <p:spPr>
            <a:xfrm>
              <a:off x="8983875" y="2472676"/>
              <a:ext cx="101834" cy="147403"/>
            </a:xfrm>
            <a:prstGeom prst="rect">
              <a:avLst/>
            </a:prstGeom>
            <a:solidFill>
              <a:srgbClr val="CC3399"/>
            </a:solidFill>
            <a:ln w="31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36" name="TextBox 135"/>
            <p:cNvSpPr txBox="1"/>
            <p:nvPr/>
          </p:nvSpPr>
          <p:spPr>
            <a:xfrm>
              <a:off x="7943341" y="2434812"/>
              <a:ext cx="1103310" cy="215444"/>
            </a:xfrm>
            <a:prstGeom prst="rect">
              <a:avLst/>
            </a:prstGeom>
            <a:noFill/>
          </p:spPr>
          <p:txBody>
            <a:bodyPr wrap="square" rtlCol="0">
              <a:spAutoFit/>
            </a:bodyPr>
            <a:lstStyle/>
            <a:p>
              <a:pPr algn="r"/>
              <a:r>
                <a:rPr lang="en-US" sz="800" b="1" dirty="0" smtClean="0">
                  <a:solidFill>
                    <a:schemeClr val="bg1"/>
                  </a:solidFill>
                  <a:latin typeface="Arial Narrow" pitchFamily="34" charset="0"/>
                </a:rPr>
                <a:t>HOMO FLORESIENSIS</a:t>
              </a:r>
            </a:p>
          </p:txBody>
        </p:sp>
      </p:grpSp>
      <p:grpSp>
        <p:nvGrpSpPr>
          <p:cNvPr id="10" name="Group 74"/>
          <p:cNvGrpSpPr/>
          <p:nvPr/>
        </p:nvGrpSpPr>
        <p:grpSpPr>
          <a:xfrm>
            <a:off x="2875322" y="3055091"/>
            <a:ext cx="4948525" cy="218224"/>
            <a:chOff x="2875322" y="3055091"/>
            <a:chExt cx="4948525" cy="218224"/>
          </a:xfrm>
        </p:grpSpPr>
        <p:sp>
          <p:nvSpPr>
            <p:cNvPr id="62" name="Rectangle 61"/>
            <p:cNvSpPr/>
            <p:nvPr/>
          </p:nvSpPr>
          <p:spPr>
            <a:xfrm>
              <a:off x="4336341" y="3084296"/>
              <a:ext cx="699477" cy="164123"/>
            </a:xfrm>
            <a:prstGeom prst="rect">
              <a:avLst/>
            </a:prstGeom>
            <a:solidFill>
              <a:srgbClr val="00B0F0"/>
            </a:solidFill>
            <a:ln w="3175">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4" name="Rectangle 63"/>
            <p:cNvSpPr/>
            <p:nvPr/>
          </p:nvSpPr>
          <p:spPr>
            <a:xfrm>
              <a:off x="5069883" y="3081465"/>
              <a:ext cx="1586524" cy="164123"/>
            </a:xfrm>
            <a:prstGeom prst="rect">
              <a:avLst/>
            </a:prstGeom>
            <a:solidFill>
              <a:srgbClr val="00B0F0"/>
            </a:solidFill>
            <a:ln w="3175">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8" name="TextBox 137"/>
            <p:cNvSpPr txBox="1"/>
            <p:nvPr/>
          </p:nvSpPr>
          <p:spPr>
            <a:xfrm>
              <a:off x="6617976" y="3057871"/>
              <a:ext cx="1205871" cy="215444"/>
            </a:xfrm>
            <a:prstGeom prst="rect">
              <a:avLst/>
            </a:prstGeom>
            <a:noFill/>
          </p:spPr>
          <p:txBody>
            <a:bodyPr wrap="square" rtlCol="0">
              <a:spAutoFit/>
            </a:bodyPr>
            <a:lstStyle/>
            <a:p>
              <a:r>
                <a:rPr lang="en-US" sz="800" b="1" dirty="0" smtClean="0">
                  <a:solidFill>
                    <a:schemeClr val="bg1"/>
                  </a:solidFill>
                  <a:latin typeface="Arial Narrow" pitchFamily="34" charset="0"/>
                </a:rPr>
                <a:t>PARANTHROPUS BOISEI</a:t>
              </a:r>
            </a:p>
          </p:txBody>
        </p:sp>
        <p:sp>
          <p:nvSpPr>
            <p:cNvPr id="139" name="TextBox 138"/>
            <p:cNvSpPr txBox="1"/>
            <p:nvPr/>
          </p:nvSpPr>
          <p:spPr>
            <a:xfrm>
              <a:off x="2875322" y="3055091"/>
              <a:ext cx="1518207" cy="215444"/>
            </a:xfrm>
            <a:prstGeom prst="rect">
              <a:avLst/>
            </a:prstGeom>
            <a:noFill/>
          </p:spPr>
          <p:txBody>
            <a:bodyPr wrap="square" rtlCol="0">
              <a:spAutoFit/>
            </a:bodyPr>
            <a:lstStyle/>
            <a:p>
              <a:pPr algn="r"/>
              <a:r>
                <a:rPr lang="en-US" sz="800" b="1" dirty="0" smtClean="0">
                  <a:solidFill>
                    <a:schemeClr val="bg1"/>
                  </a:solidFill>
                  <a:latin typeface="Arial Narrow" pitchFamily="34" charset="0"/>
                </a:rPr>
                <a:t>PARANTHROPUS AETHIOPICUS</a:t>
              </a:r>
            </a:p>
          </p:txBody>
        </p:sp>
      </p:grpSp>
      <p:grpSp>
        <p:nvGrpSpPr>
          <p:cNvPr id="11" name="Group 75"/>
          <p:cNvGrpSpPr/>
          <p:nvPr/>
        </p:nvGrpSpPr>
        <p:grpSpPr>
          <a:xfrm>
            <a:off x="4129871" y="2837082"/>
            <a:ext cx="2853175" cy="215444"/>
            <a:chOff x="4129871" y="2837082"/>
            <a:chExt cx="2853175" cy="215444"/>
          </a:xfrm>
        </p:grpSpPr>
        <p:sp>
          <p:nvSpPr>
            <p:cNvPr id="65" name="Rectangle 64"/>
            <p:cNvSpPr/>
            <p:nvPr/>
          </p:nvSpPr>
          <p:spPr>
            <a:xfrm>
              <a:off x="5580183" y="2869338"/>
              <a:ext cx="1402863" cy="168032"/>
            </a:xfrm>
            <a:prstGeom prst="rect">
              <a:avLst/>
            </a:prstGeom>
            <a:solidFill>
              <a:srgbClr val="00B0F0"/>
            </a:solidFill>
            <a:ln w="3175">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1" name="TextBox 140"/>
            <p:cNvSpPr txBox="1"/>
            <p:nvPr/>
          </p:nvSpPr>
          <p:spPr>
            <a:xfrm>
              <a:off x="4129871" y="2837082"/>
              <a:ext cx="1518207" cy="215444"/>
            </a:xfrm>
            <a:prstGeom prst="rect">
              <a:avLst/>
            </a:prstGeom>
            <a:noFill/>
          </p:spPr>
          <p:txBody>
            <a:bodyPr wrap="square" rtlCol="0">
              <a:spAutoFit/>
            </a:bodyPr>
            <a:lstStyle/>
            <a:p>
              <a:pPr algn="r"/>
              <a:r>
                <a:rPr lang="en-US" sz="800" b="1" dirty="0" smtClean="0">
                  <a:solidFill>
                    <a:schemeClr val="bg1"/>
                  </a:solidFill>
                  <a:latin typeface="Arial Narrow" pitchFamily="34" charset="0"/>
                </a:rPr>
                <a:t>PARANTHROPUS ROBUSTUS</a:t>
              </a:r>
            </a:p>
          </p:txBody>
        </p:sp>
      </p:grpSp>
      <p:grpSp>
        <p:nvGrpSpPr>
          <p:cNvPr id="12" name="Group 76"/>
          <p:cNvGrpSpPr/>
          <p:nvPr/>
        </p:nvGrpSpPr>
        <p:grpSpPr>
          <a:xfrm>
            <a:off x="3882430" y="2619897"/>
            <a:ext cx="2398277" cy="215444"/>
            <a:chOff x="3882430" y="2619897"/>
            <a:chExt cx="2398277" cy="215444"/>
          </a:xfrm>
        </p:grpSpPr>
        <p:sp>
          <p:nvSpPr>
            <p:cNvPr id="115" name="Rectangle 114"/>
            <p:cNvSpPr/>
            <p:nvPr/>
          </p:nvSpPr>
          <p:spPr>
            <a:xfrm>
              <a:off x="4883823" y="2658292"/>
              <a:ext cx="1396884" cy="147403"/>
            </a:xfrm>
            <a:prstGeom prst="rect">
              <a:avLst/>
            </a:prstGeom>
            <a:solidFill>
              <a:srgbClr val="CC3399"/>
            </a:solidFill>
            <a:ln w="31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42" name="TextBox 141"/>
            <p:cNvSpPr txBox="1"/>
            <p:nvPr/>
          </p:nvSpPr>
          <p:spPr>
            <a:xfrm>
              <a:off x="3882430" y="2619897"/>
              <a:ext cx="1050577" cy="215444"/>
            </a:xfrm>
            <a:prstGeom prst="rect">
              <a:avLst/>
            </a:prstGeom>
            <a:noFill/>
          </p:spPr>
          <p:txBody>
            <a:bodyPr wrap="square" rtlCol="0">
              <a:spAutoFit/>
            </a:bodyPr>
            <a:lstStyle/>
            <a:p>
              <a:pPr algn="r"/>
              <a:r>
                <a:rPr lang="en-US" sz="800" b="1" dirty="0" smtClean="0">
                  <a:solidFill>
                    <a:schemeClr val="bg1"/>
                  </a:solidFill>
                  <a:latin typeface="Arial Narrow" pitchFamily="34" charset="0"/>
                </a:rPr>
                <a:t>HOMO HABILIS</a:t>
              </a:r>
            </a:p>
          </p:txBody>
        </p:sp>
      </p:grpSp>
      <p:grpSp>
        <p:nvGrpSpPr>
          <p:cNvPr id="13" name="Group 73"/>
          <p:cNvGrpSpPr/>
          <p:nvPr/>
        </p:nvGrpSpPr>
        <p:grpSpPr>
          <a:xfrm>
            <a:off x="869201" y="3283777"/>
            <a:ext cx="4523414" cy="421961"/>
            <a:chOff x="869201" y="3283777"/>
            <a:chExt cx="4523414" cy="421961"/>
          </a:xfrm>
        </p:grpSpPr>
        <p:sp>
          <p:nvSpPr>
            <p:cNvPr id="54" name="Rectangle 53"/>
            <p:cNvSpPr/>
            <p:nvPr/>
          </p:nvSpPr>
          <p:spPr>
            <a:xfrm>
              <a:off x="2734886" y="3513987"/>
              <a:ext cx="1090247" cy="164123"/>
            </a:xfrm>
            <a:prstGeom prst="rect">
              <a:avLst/>
            </a:prstGeom>
            <a:solidFill>
              <a:srgbClr val="FFCC99"/>
            </a:solidFill>
            <a:ln w="3175">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9" name="Rectangle 58"/>
            <p:cNvSpPr/>
            <p:nvPr/>
          </p:nvSpPr>
          <p:spPr>
            <a:xfrm>
              <a:off x="3274645" y="3301190"/>
              <a:ext cx="2117970" cy="164123"/>
            </a:xfrm>
            <a:prstGeom prst="rect">
              <a:avLst/>
            </a:prstGeom>
            <a:solidFill>
              <a:srgbClr val="FFCC99"/>
            </a:solidFill>
            <a:ln w="3175">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4" name="TextBox 143"/>
            <p:cNvSpPr txBox="1"/>
            <p:nvPr/>
          </p:nvSpPr>
          <p:spPr>
            <a:xfrm>
              <a:off x="869201" y="3490294"/>
              <a:ext cx="1916887" cy="215444"/>
            </a:xfrm>
            <a:prstGeom prst="rect">
              <a:avLst/>
            </a:prstGeom>
            <a:noFill/>
          </p:spPr>
          <p:txBody>
            <a:bodyPr wrap="square" rtlCol="0">
              <a:spAutoFit/>
            </a:bodyPr>
            <a:lstStyle/>
            <a:p>
              <a:pPr algn="r"/>
              <a:r>
                <a:rPr lang="en-US" sz="800" b="1" dirty="0" smtClean="0">
                  <a:solidFill>
                    <a:schemeClr val="bg1"/>
                  </a:solidFill>
                  <a:latin typeface="Arial Narrow" pitchFamily="34" charset="0"/>
                </a:rPr>
                <a:t>AUSTRALOPITHECUS BAHRELGHAZALI</a:t>
              </a:r>
            </a:p>
          </p:txBody>
        </p:sp>
        <p:sp>
          <p:nvSpPr>
            <p:cNvPr id="145" name="TextBox 144"/>
            <p:cNvSpPr txBox="1"/>
            <p:nvPr/>
          </p:nvSpPr>
          <p:spPr>
            <a:xfrm>
              <a:off x="1414478" y="3283777"/>
              <a:ext cx="1916887" cy="215444"/>
            </a:xfrm>
            <a:prstGeom prst="rect">
              <a:avLst/>
            </a:prstGeom>
            <a:noFill/>
          </p:spPr>
          <p:txBody>
            <a:bodyPr wrap="square" rtlCol="0">
              <a:spAutoFit/>
            </a:bodyPr>
            <a:lstStyle/>
            <a:p>
              <a:pPr algn="r"/>
              <a:r>
                <a:rPr lang="en-US" sz="800" b="1" dirty="0" smtClean="0">
                  <a:solidFill>
                    <a:schemeClr val="bg1"/>
                  </a:solidFill>
                  <a:latin typeface="Arial Narrow" pitchFamily="34" charset="0"/>
                </a:rPr>
                <a:t>AUSTRALOPITHECUS AFRICANUS</a:t>
              </a:r>
            </a:p>
          </p:txBody>
        </p:sp>
      </p:grpSp>
      <p:grpSp>
        <p:nvGrpSpPr>
          <p:cNvPr id="14" name="Group 160"/>
          <p:cNvGrpSpPr/>
          <p:nvPr/>
        </p:nvGrpSpPr>
        <p:grpSpPr>
          <a:xfrm>
            <a:off x="997843" y="3712016"/>
            <a:ext cx="2819474" cy="215444"/>
            <a:chOff x="997843" y="3712016"/>
            <a:chExt cx="2819474" cy="215444"/>
          </a:xfrm>
        </p:grpSpPr>
        <p:sp>
          <p:nvSpPr>
            <p:cNvPr id="55" name="Rectangle 54"/>
            <p:cNvSpPr/>
            <p:nvPr/>
          </p:nvSpPr>
          <p:spPr>
            <a:xfrm>
              <a:off x="2559040" y="3721592"/>
              <a:ext cx="1258277" cy="164123"/>
            </a:xfrm>
            <a:prstGeom prst="rect">
              <a:avLst/>
            </a:prstGeom>
            <a:solidFill>
              <a:srgbClr val="FFCC99"/>
            </a:solidFill>
            <a:ln w="3175">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7" name="TextBox 146"/>
            <p:cNvSpPr txBox="1"/>
            <p:nvPr/>
          </p:nvSpPr>
          <p:spPr>
            <a:xfrm>
              <a:off x="997843" y="3712016"/>
              <a:ext cx="1603394" cy="215444"/>
            </a:xfrm>
            <a:prstGeom prst="rect">
              <a:avLst/>
            </a:prstGeom>
            <a:noFill/>
          </p:spPr>
          <p:txBody>
            <a:bodyPr wrap="square" rtlCol="0">
              <a:spAutoFit/>
            </a:bodyPr>
            <a:lstStyle/>
            <a:p>
              <a:pPr algn="r"/>
              <a:r>
                <a:rPr lang="en-US" sz="800" b="1" dirty="0" smtClean="0">
                  <a:solidFill>
                    <a:schemeClr val="bg1"/>
                  </a:solidFill>
                  <a:latin typeface="Arial Narrow" pitchFamily="34" charset="0"/>
                </a:rPr>
                <a:t>AUSTRALOPITHECUS AFARENSIS</a:t>
              </a:r>
            </a:p>
          </p:txBody>
        </p:sp>
      </p:grpSp>
      <p:grpSp>
        <p:nvGrpSpPr>
          <p:cNvPr id="15" name="Group 161"/>
          <p:cNvGrpSpPr/>
          <p:nvPr/>
        </p:nvGrpSpPr>
        <p:grpSpPr>
          <a:xfrm>
            <a:off x="3232856" y="3725951"/>
            <a:ext cx="2714011" cy="359809"/>
            <a:chOff x="3232856" y="3725951"/>
            <a:chExt cx="2714011" cy="359809"/>
          </a:xfrm>
        </p:grpSpPr>
        <p:sp>
          <p:nvSpPr>
            <p:cNvPr id="63" name="Rectangle 62"/>
            <p:cNvSpPr/>
            <p:nvPr/>
          </p:nvSpPr>
          <p:spPr>
            <a:xfrm>
              <a:off x="5677381" y="3757993"/>
              <a:ext cx="269486" cy="164123"/>
            </a:xfrm>
            <a:prstGeom prst="rect">
              <a:avLst/>
            </a:prstGeom>
            <a:solidFill>
              <a:srgbClr val="FFCC99"/>
            </a:solidFill>
            <a:ln w="3175">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3" name="TextBox 142"/>
            <p:cNvSpPr txBox="1"/>
            <p:nvPr/>
          </p:nvSpPr>
          <p:spPr>
            <a:xfrm>
              <a:off x="4209259" y="3725951"/>
              <a:ext cx="1518207" cy="215444"/>
            </a:xfrm>
            <a:prstGeom prst="rect">
              <a:avLst/>
            </a:prstGeom>
            <a:noFill/>
          </p:spPr>
          <p:txBody>
            <a:bodyPr wrap="square" rtlCol="0">
              <a:spAutoFit/>
            </a:bodyPr>
            <a:lstStyle/>
            <a:p>
              <a:pPr algn="r"/>
              <a:r>
                <a:rPr lang="en-US" sz="800" b="1" dirty="0" smtClean="0">
                  <a:solidFill>
                    <a:schemeClr val="bg1"/>
                  </a:solidFill>
                  <a:latin typeface="Arial Narrow" pitchFamily="34" charset="0"/>
                </a:rPr>
                <a:t>AUSTRALOPITHECUS SEDIBA</a:t>
              </a:r>
            </a:p>
          </p:txBody>
        </p:sp>
        <p:sp>
          <p:nvSpPr>
            <p:cNvPr id="61" name="Rectangle 60"/>
            <p:cNvSpPr/>
            <p:nvPr/>
          </p:nvSpPr>
          <p:spPr>
            <a:xfrm>
              <a:off x="4695850" y="3901582"/>
              <a:ext cx="351691" cy="164123"/>
            </a:xfrm>
            <a:prstGeom prst="rect">
              <a:avLst/>
            </a:prstGeom>
            <a:solidFill>
              <a:srgbClr val="FFCC99"/>
            </a:solidFill>
            <a:ln w="3175">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0" name="TextBox 139"/>
            <p:cNvSpPr txBox="1"/>
            <p:nvPr/>
          </p:nvSpPr>
          <p:spPr>
            <a:xfrm>
              <a:off x="3232856" y="3870316"/>
              <a:ext cx="1518207" cy="215444"/>
            </a:xfrm>
            <a:prstGeom prst="rect">
              <a:avLst/>
            </a:prstGeom>
            <a:noFill/>
          </p:spPr>
          <p:txBody>
            <a:bodyPr wrap="square" rtlCol="0">
              <a:spAutoFit/>
            </a:bodyPr>
            <a:lstStyle/>
            <a:p>
              <a:pPr algn="r"/>
              <a:r>
                <a:rPr lang="en-US" sz="800" b="1" dirty="0" smtClean="0">
                  <a:solidFill>
                    <a:schemeClr val="bg1"/>
                  </a:solidFill>
                  <a:latin typeface="Arial Narrow" pitchFamily="34" charset="0"/>
                </a:rPr>
                <a:t>AUSTRALOPITHECUS GARHI</a:t>
              </a:r>
            </a:p>
          </p:txBody>
        </p:sp>
      </p:grpSp>
      <p:grpSp>
        <p:nvGrpSpPr>
          <p:cNvPr id="16" name="Group 159"/>
          <p:cNvGrpSpPr/>
          <p:nvPr/>
        </p:nvGrpSpPr>
        <p:grpSpPr>
          <a:xfrm>
            <a:off x="51571" y="3872255"/>
            <a:ext cx="2121891" cy="215444"/>
            <a:chOff x="51571" y="3872255"/>
            <a:chExt cx="2121891" cy="215444"/>
          </a:xfrm>
        </p:grpSpPr>
        <p:sp>
          <p:nvSpPr>
            <p:cNvPr id="52" name="Rectangle 51"/>
            <p:cNvSpPr/>
            <p:nvPr/>
          </p:nvSpPr>
          <p:spPr>
            <a:xfrm>
              <a:off x="1606847" y="3895471"/>
              <a:ext cx="566615" cy="164123"/>
            </a:xfrm>
            <a:prstGeom prst="rect">
              <a:avLst/>
            </a:prstGeom>
            <a:solidFill>
              <a:srgbClr val="FFCC99"/>
            </a:solidFill>
            <a:ln w="3175">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8" name="TextBox 147"/>
            <p:cNvSpPr txBox="1"/>
            <p:nvPr/>
          </p:nvSpPr>
          <p:spPr>
            <a:xfrm>
              <a:off x="51571" y="3872255"/>
              <a:ext cx="1603394" cy="215444"/>
            </a:xfrm>
            <a:prstGeom prst="rect">
              <a:avLst/>
            </a:prstGeom>
            <a:noFill/>
          </p:spPr>
          <p:txBody>
            <a:bodyPr wrap="square" rtlCol="0">
              <a:spAutoFit/>
            </a:bodyPr>
            <a:lstStyle/>
            <a:p>
              <a:pPr algn="r"/>
              <a:r>
                <a:rPr lang="en-US" sz="800" b="1" dirty="0" smtClean="0">
                  <a:solidFill>
                    <a:schemeClr val="bg1"/>
                  </a:solidFill>
                  <a:latin typeface="Arial Narrow" pitchFamily="34" charset="0"/>
                </a:rPr>
                <a:t>AUSTRALOPITHECUS ANAMENSIS</a:t>
              </a:r>
            </a:p>
          </p:txBody>
        </p:sp>
      </p:grpSp>
      <p:grpSp>
        <p:nvGrpSpPr>
          <p:cNvPr id="17" name="Group 70"/>
          <p:cNvGrpSpPr/>
          <p:nvPr/>
        </p:nvGrpSpPr>
        <p:grpSpPr>
          <a:xfrm>
            <a:off x="-57539" y="4086825"/>
            <a:ext cx="3334254" cy="215991"/>
            <a:chOff x="-57539" y="4086825"/>
            <a:chExt cx="3334254" cy="215991"/>
          </a:xfrm>
        </p:grpSpPr>
        <p:sp>
          <p:nvSpPr>
            <p:cNvPr id="48" name="Rectangle 47"/>
            <p:cNvSpPr/>
            <p:nvPr/>
          </p:nvSpPr>
          <p:spPr>
            <a:xfrm>
              <a:off x="1120776" y="4106146"/>
              <a:ext cx="359507" cy="164123"/>
            </a:xfrm>
            <a:prstGeom prst="rect">
              <a:avLst/>
            </a:prstGeom>
            <a:solidFill>
              <a:srgbClr val="92D050"/>
            </a:solidFill>
            <a:ln w="3175">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7" name="Rectangle 56"/>
            <p:cNvSpPr/>
            <p:nvPr/>
          </p:nvSpPr>
          <p:spPr>
            <a:xfrm>
              <a:off x="2917208" y="4109228"/>
              <a:ext cx="359507" cy="164123"/>
            </a:xfrm>
            <a:prstGeom prst="rect">
              <a:avLst/>
            </a:prstGeom>
            <a:solidFill>
              <a:schemeClr val="accent2">
                <a:lumMod val="75000"/>
              </a:schemeClr>
            </a:solidFill>
            <a:ln w="3175">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6" name="TextBox 145"/>
            <p:cNvSpPr txBox="1"/>
            <p:nvPr/>
          </p:nvSpPr>
          <p:spPr>
            <a:xfrm>
              <a:off x="1547179" y="4086825"/>
              <a:ext cx="1422019" cy="215444"/>
            </a:xfrm>
            <a:prstGeom prst="rect">
              <a:avLst/>
            </a:prstGeom>
            <a:noFill/>
          </p:spPr>
          <p:txBody>
            <a:bodyPr wrap="square" rtlCol="0">
              <a:spAutoFit/>
            </a:bodyPr>
            <a:lstStyle/>
            <a:p>
              <a:pPr algn="r"/>
              <a:r>
                <a:rPr lang="en-US" sz="800" b="1" dirty="0" smtClean="0">
                  <a:solidFill>
                    <a:schemeClr val="bg1"/>
                  </a:solidFill>
                  <a:latin typeface="Arial Narrow" pitchFamily="34" charset="0"/>
                </a:rPr>
                <a:t>KENYANTHROPUS PLATYOPS</a:t>
              </a:r>
            </a:p>
          </p:txBody>
        </p:sp>
        <p:sp>
          <p:nvSpPr>
            <p:cNvPr id="149" name="TextBox 148"/>
            <p:cNvSpPr txBox="1"/>
            <p:nvPr/>
          </p:nvSpPr>
          <p:spPr>
            <a:xfrm>
              <a:off x="-57539" y="4087372"/>
              <a:ext cx="1247599" cy="215444"/>
            </a:xfrm>
            <a:prstGeom prst="rect">
              <a:avLst/>
            </a:prstGeom>
            <a:noFill/>
          </p:spPr>
          <p:txBody>
            <a:bodyPr wrap="square" rtlCol="0">
              <a:spAutoFit/>
            </a:bodyPr>
            <a:lstStyle/>
            <a:p>
              <a:pPr algn="r"/>
              <a:r>
                <a:rPr lang="en-US" sz="800" b="1" dirty="0" smtClean="0">
                  <a:solidFill>
                    <a:schemeClr val="bg1"/>
                  </a:solidFill>
                  <a:latin typeface="Arial Narrow" pitchFamily="34" charset="0"/>
                </a:rPr>
                <a:t>ARDIPITHECUS RAMIDUS</a:t>
              </a:r>
            </a:p>
          </p:txBody>
        </p:sp>
      </p:grpSp>
      <p:grpSp>
        <p:nvGrpSpPr>
          <p:cNvPr id="96" name="Group 95"/>
          <p:cNvGrpSpPr/>
          <p:nvPr/>
        </p:nvGrpSpPr>
        <p:grpSpPr>
          <a:xfrm>
            <a:off x="717755" y="6975264"/>
            <a:ext cx="7875639" cy="3751113"/>
            <a:chOff x="717755" y="1349790"/>
            <a:chExt cx="7875639" cy="3751113"/>
          </a:xfrm>
        </p:grpSpPr>
        <p:grpSp>
          <p:nvGrpSpPr>
            <p:cNvPr id="95" name="Group 94"/>
            <p:cNvGrpSpPr/>
            <p:nvPr/>
          </p:nvGrpSpPr>
          <p:grpSpPr>
            <a:xfrm>
              <a:off x="717755" y="1349790"/>
              <a:ext cx="6773229" cy="2996141"/>
              <a:chOff x="717755" y="1419323"/>
              <a:chExt cx="6773229" cy="2996141"/>
            </a:xfrm>
          </p:grpSpPr>
          <p:sp>
            <p:nvSpPr>
              <p:cNvPr id="125" name="Rectangle 124"/>
              <p:cNvSpPr/>
              <p:nvPr/>
            </p:nvSpPr>
            <p:spPr>
              <a:xfrm>
                <a:off x="717755" y="1429266"/>
                <a:ext cx="560439" cy="2971800"/>
              </a:xfrm>
              <a:prstGeom prst="rect">
                <a:avLst/>
              </a:prstGeom>
              <a:solidFill>
                <a:schemeClr val="tx1">
                  <a:lumMod val="85000"/>
                </a:schemeClr>
              </a:solidFill>
              <a:ln w="3175">
                <a:solidFill>
                  <a:schemeClr val="tx1">
                    <a:lumMod val="8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6" name="Rectangle 125"/>
              <p:cNvSpPr/>
              <p:nvPr/>
            </p:nvSpPr>
            <p:spPr>
              <a:xfrm>
                <a:off x="1671484" y="1435868"/>
                <a:ext cx="535857" cy="2971800"/>
              </a:xfrm>
              <a:prstGeom prst="rect">
                <a:avLst/>
              </a:prstGeom>
              <a:solidFill>
                <a:schemeClr val="tx1">
                  <a:lumMod val="85000"/>
                </a:schemeClr>
              </a:solidFill>
              <a:ln w="3175">
                <a:solidFill>
                  <a:schemeClr val="tx1">
                    <a:lumMod val="8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7" name="Rectangle 126"/>
              <p:cNvSpPr/>
              <p:nvPr/>
            </p:nvSpPr>
            <p:spPr>
              <a:xfrm>
                <a:off x="2687571" y="1443664"/>
                <a:ext cx="507614" cy="2971800"/>
              </a:xfrm>
              <a:prstGeom prst="rect">
                <a:avLst/>
              </a:prstGeom>
              <a:solidFill>
                <a:schemeClr val="tx1">
                  <a:lumMod val="85000"/>
                </a:schemeClr>
              </a:solidFill>
              <a:ln w="3175">
                <a:solidFill>
                  <a:schemeClr val="tx1">
                    <a:lumMod val="8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8" name="Rectangle 127"/>
              <p:cNvSpPr/>
              <p:nvPr/>
            </p:nvSpPr>
            <p:spPr>
              <a:xfrm>
                <a:off x="3556775" y="1428310"/>
                <a:ext cx="379251" cy="2971800"/>
              </a:xfrm>
              <a:prstGeom prst="rect">
                <a:avLst/>
              </a:prstGeom>
              <a:solidFill>
                <a:schemeClr val="tx1">
                  <a:lumMod val="85000"/>
                </a:schemeClr>
              </a:solidFill>
              <a:ln w="3175">
                <a:solidFill>
                  <a:schemeClr val="tx1">
                    <a:lumMod val="8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9" name="Rectangle 128"/>
              <p:cNvSpPr/>
              <p:nvPr/>
            </p:nvSpPr>
            <p:spPr>
              <a:xfrm>
                <a:off x="4411207" y="1419323"/>
                <a:ext cx="294967" cy="2971800"/>
              </a:xfrm>
              <a:prstGeom prst="rect">
                <a:avLst/>
              </a:prstGeom>
              <a:solidFill>
                <a:schemeClr val="tx1">
                  <a:lumMod val="85000"/>
                </a:schemeClr>
              </a:solidFill>
              <a:ln w="3175">
                <a:solidFill>
                  <a:schemeClr val="tx1">
                    <a:lumMod val="8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0" name="Rectangle 129"/>
              <p:cNvSpPr/>
              <p:nvPr/>
            </p:nvSpPr>
            <p:spPr>
              <a:xfrm>
                <a:off x="5751871" y="1420762"/>
                <a:ext cx="349045" cy="2971800"/>
              </a:xfrm>
              <a:prstGeom prst="rect">
                <a:avLst/>
              </a:prstGeom>
              <a:solidFill>
                <a:schemeClr val="tx1">
                  <a:lumMod val="85000"/>
                </a:schemeClr>
              </a:solidFill>
              <a:ln w="3175">
                <a:solidFill>
                  <a:schemeClr val="tx1">
                    <a:lumMod val="8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1" name="Rectangle 130"/>
              <p:cNvSpPr/>
              <p:nvPr/>
            </p:nvSpPr>
            <p:spPr>
              <a:xfrm>
                <a:off x="7156687" y="1433228"/>
                <a:ext cx="334297" cy="2971800"/>
              </a:xfrm>
              <a:prstGeom prst="rect">
                <a:avLst/>
              </a:prstGeom>
              <a:solidFill>
                <a:schemeClr val="tx1">
                  <a:lumMod val="85000"/>
                </a:schemeClr>
              </a:solidFill>
              <a:ln w="3175">
                <a:solidFill>
                  <a:schemeClr val="tx1">
                    <a:lumMod val="8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137" name="TextBox 136"/>
            <p:cNvSpPr txBox="1"/>
            <p:nvPr/>
          </p:nvSpPr>
          <p:spPr>
            <a:xfrm>
              <a:off x="5826305" y="4762349"/>
              <a:ext cx="2767089" cy="338554"/>
            </a:xfrm>
            <a:prstGeom prst="rect">
              <a:avLst/>
            </a:prstGeom>
            <a:noFill/>
          </p:spPr>
          <p:txBody>
            <a:bodyPr wrap="square" rtlCol="0">
              <a:spAutoFit/>
            </a:bodyPr>
            <a:lstStyle/>
            <a:p>
              <a:r>
                <a:rPr lang="en-US" sz="800" b="1" dirty="0" smtClean="0">
                  <a:solidFill>
                    <a:schemeClr val="bg1"/>
                  </a:solidFill>
                  <a:latin typeface="Arial Narrow" pitchFamily="34" charset="0"/>
                </a:rPr>
                <a:t>Horizontal bands represent the appearance and duration of different hominin species </a:t>
              </a:r>
            </a:p>
          </p:txBody>
        </p:sp>
        <p:sp>
          <p:nvSpPr>
            <p:cNvPr id="150" name="TextBox 149"/>
            <p:cNvSpPr txBox="1"/>
            <p:nvPr/>
          </p:nvSpPr>
          <p:spPr>
            <a:xfrm>
              <a:off x="826600" y="4747601"/>
              <a:ext cx="2821167" cy="338554"/>
            </a:xfrm>
            <a:prstGeom prst="rect">
              <a:avLst/>
            </a:prstGeom>
            <a:noFill/>
          </p:spPr>
          <p:txBody>
            <a:bodyPr wrap="square" rtlCol="0">
              <a:spAutoFit/>
            </a:bodyPr>
            <a:lstStyle/>
            <a:p>
              <a:r>
                <a:rPr lang="en-US" sz="800" b="1" dirty="0" smtClean="0">
                  <a:solidFill>
                    <a:schemeClr val="bg1"/>
                  </a:solidFill>
                  <a:latin typeface="Arial Narrow" pitchFamily="34" charset="0"/>
                </a:rPr>
                <a:t>Vertical bands show the transitional phases of extreme climate variability between wet and dry periods</a:t>
              </a:r>
            </a:p>
          </p:txBody>
        </p:sp>
      </p:grpSp>
      <p:cxnSp>
        <p:nvCxnSpPr>
          <p:cNvPr id="152" name="Straight Connector 151"/>
          <p:cNvCxnSpPr/>
          <p:nvPr/>
        </p:nvCxnSpPr>
        <p:spPr>
          <a:xfrm flipH="1">
            <a:off x="186813" y="4375355"/>
            <a:ext cx="8957187"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8" name="Group 69"/>
          <p:cNvGrpSpPr/>
          <p:nvPr/>
        </p:nvGrpSpPr>
        <p:grpSpPr>
          <a:xfrm>
            <a:off x="117989" y="4385188"/>
            <a:ext cx="7688826" cy="265886"/>
            <a:chOff x="117989" y="4385188"/>
            <a:chExt cx="7688826" cy="265886"/>
          </a:xfrm>
        </p:grpSpPr>
        <p:sp>
          <p:nvSpPr>
            <p:cNvPr id="153" name="TextBox 152"/>
            <p:cNvSpPr txBox="1"/>
            <p:nvPr/>
          </p:nvSpPr>
          <p:spPr>
            <a:xfrm>
              <a:off x="117989" y="4404852"/>
              <a:ext cx="540774" cy="246221"/>
            </a:xfrm>
            <a:prstGeom prst="rect">
              <a:avLst/>
            </a:prstGeom>
            <a:noFill/>
          </p:spPr>
          <p:txBody>
            <a:bodyPr wrap="square" rtlCol="0">
              <a:spAutoFit/>
            </a:bodyPr>
            <a:lstStyle/>
            <a:p>
              <a:pPr algn="ctr"/>
              <a:r>
                <a:rPr lang="en-US" sz="1000" b="1" dirty="0" smtClean="0">
                  <a:solidFill>
                    <a:schemeClr val="bg1"/>
                  </a:solidFill>
                </a:rPr>
                <a:t>5 MYA</a:t>
              </a:r>
            </a:p>
          </p:txBody>
        </p:sp>
        <p:sp>
          <p:nvSpPr>
            <p:cNvPr id="154" name="TextBox 153"/>
            <p:cNvSpPr txBox="1"/>
            <p:nvPr/>
          </p:nvSpPr>
          <p:spPr>
            <a:xfrm>
              <a:off x="1882879" y="4399936"/>
              <a:ext cx="540774" cy="246221"/>
            </a:xfrm>
            <a:prstGeom prst="rect">
              <a:avLst/>
            </a:prstGeom>
            <a:noFill/>
          </p:spPr>
          <p:txBody>
            <a:bodyPr wrap="square" rtlCol="0">
              <a:spAutoFit/>
            </a:bodyPr>
            <a:lstStyle/>
            <a:p>
              <a:pPr algn="ctr"/>
              <a:r>
                <a:rPr lang="en-US" sz="1000" b="1" dirty="0" smtClean="0">
                  <a:solidFill>
                    <a:schemeClr val="bg1"/>
                  </a:solidFill>
                </a:rPr>
                <a:t>4 MYA</a:t>
              </a:r>
            </a:p>
          </p:txBody>
        </p:sp>
        <p:sp>
          <p:nvSpPr>
            <p:cNvPr id="155" name="TextBox 154"/>
            <p:cNvSpPr txBox="1"/>
            <p:nvPr/>
          </p:nvSpPr>
          <p:spPr>
            <a:xfrm>
              <a:off x="3716595" y="4385188"/>
              <a:ext cx="540774" cy="246221"/>
            </a:xfrm>
            <a:prstGeom prst="rect">
              <a:avLst/>
            </a:prstGeom>
            <a:noFill/>
          </p:spPr>
          <p:txBody>
            <a:bodyPr wrap="square" rtlCol="0">
              <a:spAutoFit/>
            </a:bodyPr>
            <a:lstStyle/>
            <a:p>
              <a:pPr algn="ctr"/>
              <a:r>
                <a:rPr lang="en-US" sz="1000" b="1" dirty="0" smtClean="0">
                  <a:solidFill>
                    <a:schemeClr val="bg1"/>
                  </a:solidFill>
                </a:rPr>
                <a:t>3 MYA</a:t>
              </a:r>
            </a:p>
          </p:txBody>
        </p:sp>
        <p:sp>
          <p:nvSpPr>
            <p:cNvPr id="156" name="TextBox 155"/>
            <p:cNvSpPr txBox="1"/>
            <p:nvPr/>
          </p:nvSpPr>
          <p:spPr>
            <a:xfrm>
              <a:off x="5481486" y="4390104"/>
              <a:ext cx="540774" cy="246221"/>
            </a:xfrm>
            <a:prstGeom prst="rect">
              <a:avLst/>
            </a:prstGeom>
            <a:noFill/>
          </p:spPr>
          <p:txBody>
            <a:bodyPr wrap="square" rtlCol="0">
              <a:spAutoFit/>
            </a:bodyPr>
            <a:lstStyle/>
            <a:p>
              <a:pPr algn="ctr"/>
              <a:r>
                <a:rPr lang="en-US" sz="1000" b="1" dirty="0" smtClean="0">
                  <a:solidFill>
                    <a:schemeClr val="bg1"/>
                  </a:solidFill>
                </a:rPr>
                <a:t>2 MYA</a:t>
              </a:r>
            </a:p>
          </p:txBody>
        </p:sp>
        <p:sp>
          <p:nvSpPr>
            <p:cNvPr id="157" name="TextBox 156"/>
            <p:cNvSpPr txBox="1"/>
            <p:nvPr/>
          </p:nvSpPr>
          <p:spPr>
            <a:xfrm>
              <a:off x="7266041" y="4404853"/>
              <a:ext cx="540774" cy="246221"/>
            </a:xfrm>
            <a:prstGeom prst="rect">
              <a:avLst/>
            </a:prstGeom>
            <a:noFill/>
          </p:spPr>
          <p:txBody>
            <a:bodyPr wrap="square" rtlCol="0">
              <a:spAutoFit/>
            </a:bodyPr>
            <a:lstStyle/>
            <a:p>
              <a:pPr algn="ctr"/>
              <a:r>
                <a:rPr lang="en-US" sz="1000" b="1" dirty="0" smtClean="0">
                  <a:solidFill>
                    <a:schemeClr val="bg1"/>
                  </a:solidFill>
                </a:rPr>
                <a:t>1 MYA</a:t>
              </a:r>
            </a:p>
          </p:txBody>
        </p:sp>
      </p:grpSp>
      <p:sp>
        <p:nvSpPr>
          <p:cNvPr id="67" name="Rectangle 66"/>
          <p:cNvSpPr/>
          <p:nvPr/>
        </p:nvSpPr>
        <p:spPr>
          <a:xfrm>
            <a:off x="4908885" y="1029904"/>
            <a:ext cx="4206240" cy="182880"/>
          </a:xfrm>
          <a:prstGeom prst="rect">
            <a:avLst/>
          </a:prstGeom>
          <a:solidFill>
            <a:srgbClr val="FF0000"/>
          </a:solidFill>
          <a:ln w="5715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r>
              <a:rPr lang="en-US" b="1" dirty="0" smtClean="0"/>
              <a:t>STONE AGE</a:t>
            </a:r>
            <a:endParaRPr lang="en-US" b="1" dirty="0"/>
          </a:p>
        </p:txBody>
      </p:sp>
      <p:pic>
        <p:nvPicPr>
          <p:cNvPr id="2050" name="Picture 2"/>
          <p:cNvPicPr>
            <a:picLocks noChangeAspect="1" noChangeArrowheads="1"/>
          </p:cNvPicPr>
          <p:nvPr/>
        </p:nvPicPr>
        <p:blipFill>
          <a:blip r:embed="rId2" cstate="print"/>
          <a:srcRect/>
          <a:stretch>
            <a:fillRect/>
          </a:stretch>
        </p:blipFill>
        <p:spPr bwMode="auto">
          <a:xfrm>
            <a:off x="0" y="999493"/>
            <a:ext cx="2061661" cy="1970753"/>
          </a:xfrm>
          <a:prstGeom prst="rect">
            <a:avLst/>
          </a:prstGeom>
          <a:noFill/>
          <a:ln w="9525">
            <a:noFill/>
            <a:miter lim="800000"/>
            <a:headEnd/>
            <a:tailEnd/>
          </a:ln>
        </p:spPr>
      </p:pic>
      <p:cxnSp>
        <p:nvCxnSpPr>
          <p:cNvPr id="98" name="Straight Connector 97"/>
          <p:cNvCxnSpPr/>
          <p:nvPr/>
        </p:nvCxnSpPr>
        <p:spPr>
          <a:xfrm flipV="1">
            <a:off x="4880008" y="1010654"/>
            <a:ext cx="1" cy="3397717"/>
          </a:xfrm>
          <a:prstGeom prst="line">
            <a:avLst/>
          </a:prstGeom>
          <a:ln w="57150">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163" name="Rectangle 162"/>
          <p:cNvSpPr/>
          <p:nvPr/>
        </p:nvSpPr>
        <p:spPr>
          <a:xfrm>
            <a:off x="4844374" y="1257780"/>
            <a:ext cx="4299626" cy="3391221"/>
          </a:xfrm>
          <a:prstGeom prst="rect">
            <a:avLst/>
          </a:prstGeom>
          <a:ln w="571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19" name="Rectangle 118"/>
          <p:cNvSpPr/>
          <p:nvPr/>
        </p:nvSpPr>
        <p:spPr>
          <a:xfrm>
            <a:off x="122201" y="1039091"/>
            <a:ext cx="4751883" cy="3605248"/>
          </a:xfrm>
          <a:prstGeom prst="rect">
            <a:avLst/>
          </a:prstGeom>
          <a:ln w="571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pic>
        <p:nvPicPr>
          <p:cNvPr id="135" name="Picture 3" descr="F:\Documents\My Pictures\_to be sorted\160123 import\Evolution_The Human Story\IMG_0888.JPG"/>
          <p:cNvPicPr>
            <a:picLocks noChangeAspect="1" noChangeArrowheads="1"/>
          </p:cNvPicPr>
          <p:nvPr/>
        </p:nvPicPr>
        <p:blipFill>
          <a:blip r:embed="rId3" cstate="print"/>
          <a:srcRect/>
          <a:stretch>
            <a:fillRect/>
          </a:stretch>
        </p:blipFill>
        <p:spPr bwMode="auto">
          <a:xfrm>
            <a:off x="-6433039" y="0"/>
            <a:ext cx="5143500" cy="6858000"/>
          </a:xfrm>
          <a:prstGeom prst="rect">
            <a:avLst/>
          </a:prstGeom>
          <a:noFill/>
        </p:spPr>
      </p:pic>
      <p:grpSp>
        <p:nvGrpSpPr>
          <p:cNvPr id="100" name="Group 99"/>
          <p:cNvGrpSpPr/>
          <p:nvPr/>
        </p:nvGrpSpPr>
        <p:grpSpPr>
          <a:xfrm>
            <a:off x="139148" y="3250096"/>
            <a:ext cx="9004852" cy="864704"/>
            <a:chOff x="4005470" y="1958009"/>
            <a:chExt cx="9004852" cy="864704"/>
          </a:xfrm>
        </p:grpSpPr>
        <p:sp>
          <p:nvSpPr>
            <p:cNvPr id="97" name="Rounded Rectangle 96"/>
            <p:cNvSpPr/>
            <p:nvPr/>
          </p:nvSpPr>
          <p:spPr>
            <a:xfrm>
              <a:off x="4005470" y="1958009"/>
              <a:ext cx="5874026" cy="864704"/>
            </a:xfrm>
            <a:prstGeom prst="roundRect">
              <a:avLst/>
            </a:prstGeom>
            <a:ln w="57150">
              <a:solidFill>
                <a:schemeClr val="bg1"/>
              </a:solidFill>
              <a:headEnd type="none" w="med" len="med"/>
              <a:tailEnd type="triangle" w="med" len="med"/>
            </a:ln>
            <a:effectLst>
              <a:glow rad="101600">
                <a:schemeClr val="accent6">
                  <a:satMod val="175000"/>
                  <a:alpha val="40000"/>
                </a:schemeClr>
              </a:glo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9" name="TextBox 98"/>
            <p:cNvSpPr txBox="1"/>
            <p:nvPr/>
          </p:nvSpPr>
          <p:spPr>
            <a:xfrm>
              <a:off x="9899374" y="2117035"/>
              <a:ext cx="3110948" cy="584775"/>
            </a:xfrm>
            <a:prstGeom prst="rect">
              <a:avLst/>
            </a:prstGeom>
            <a:solidFill>
              <a:schemeClr val="tx1"/>
            </a:solidFill>
          </p:spPr>
          <p:txBody>
            <a:bodyPr wrap="square" rtlCol="0">
              <a:spAutoFit/>
            </a:bodyPr>
            <a:lstStyle/>
            <a:p>
              <a:pPr algn="ctr"/>
              <a:r>
                <a:rPr lang="en-US" sz="3200" b="1" dirty="0" smtClean="0">
                  <a:solidFill>
                    <a:schemeClr val="bg1"/>
                  </a:solidFill>
                </a:rPr>
                <a:t>Australopithecus</a:t>
              </a:r>
            </a:p>
          </p:txBody>
        </p:sp>
      </p:grpSp>
      <p:grpSp>
        <p:nvGrpSpPr>
          <p:cNvPr id="161" name="Group 160"/>
          <p:cNvGrpSpPr/>
          <p:nvPr/>
        </p:nvGrpSpPr>
        <p:grpSpPr>
          <a:xfrm>
            <a:off x="168966" y="2637183"/>
            <a:ext cx="7785651" cy="603960"/>
            <a:chOff x="1328532" y="2266122"/>
            <a:chExt cx="7785651" cy="603960"/>
          </a:xfrm>
        </p:grpSpPr>
        <p:sp>
          <p:nvSpPr>
            <p:cNvPr id="162" name="Rounded Rectangle 161"/>
            <p:cNvSpPr/>
            <p:nvPr/>
          </p:nvSpPr>
          <p:spPr>
            <a:xfrm>
              <a:off x="4005470" y="2451651"/>
              <a:ext cx="5108713" cy="418431"/>
            </a:xfrm>
            <a:prstGeom prst="roundRect">
              <a:avLst/>
            </a:prstGeom>
            <a:ln w="57150">
              <a:solidFill>
                <a:schemeClr val="bg1"/>
              </a:solidFill>
              <a:headEnd type="none" w="med" len="med"/>
              <a:tailEnd type="triangle" w="med" len="med"/>
            </a:ln>
            <a:effectLst>
              <a:glow rad="101600">
                <a:schemeClr val="accent6">
                  <a:satMod val="175000"/>
                  <a:alpha val="40000"/>
                </a:schemeClr>
              </a:glo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4" name="TextBox 163"/>
            <p:cNvSpPr txBox="1"/>
            <p:nvPr/>
          </p:nvSpPr>
          <p:spPr>
            <a:xfrm>
              <a:off x="1328532" y="2266122"/>
              <a:ext cx="2597426" cy="584775"/>
            </a:xfrm>
            <a:prstGeom prst="rect">
              <a:avLst/>
            </a:prstGeom>
            <a:solidFill>
              <a:schemeClr val="tx1"/>
            </a:solidFill>
          </p:spPr>
          <p:txBody>
            <a:bodyPr wrap="square" rtlCol="0">
              <a:spAutoFit/>
            </a:bodyPr>
            <a:lstStyle/>
            <a:p>
              <a:pPr algn="ctr"/>
              <a:r>
                <a:rPr lang="en-US" sz="3200" b="1" dirty="0" err="1" smtClean="0">
                  <a:solidFill>
                    <a:schemeClr val="bg1"/>
                  </a:solidFill>
                </a:rPr>
                <a:t>Paranthropus</a:t>
              </a:r>
              <a:endParaRPr lang="en-US" sz="3200" b="1" dirty="0" smtClean="0">
                <a:solidFill>
                  <a:schemeClr val="bg1"/>
                </a:solidFill>
              </a:endParaRPr>
            </a:p>
          </p:txBody>
        </p:sp>
      </p:grpSp>
      <p:grpSp>
        <p:nvGrpSpPr>
          <p:cNvPr id="165" name="Group 164"/>
          <p:cNvGrpSpPr/>
          <p:nvPr/>
        </p:nvGrpSpPr>
        <p:grpSpPr>
          <a:xfrm>
            <a:off x="2451652" y="1401416"/>
            <a:ext cx="6662531" cy="1425597"/>
            <a:chOff x="2146852" y="1096616"/>
            <a:chExt cx="6662531" cy="1425597"/>
          </a:xfrm>
        </p:grpSpPr>
        <p:sp>
          <p:nvSpPr>
            <p:cNvPr id="166" name="Rounded Rectangle 165"/>
            <p:cNvSpPr/>
            <p:nvPr/>
          </p:nvSpPr>
          <p:spPr>
            <a:xfrm>
              <a:off x="3700670" y="1096616"/>
              <a:ext cx="5108713" cy="1425597"/>
            </a:xfrm>
            <a:prstGeom prst="roundRect">
              <a:avLst/>
            </a:prstGeom>
            <a:ln w="57150">
              <a:solidFill>
                <a:schemeClr val="bg1"/>
              </a:solidFill>
              <a:headEnd type="none" w="med" len="med"/>
              <a:tailEnd type="triangle" w="med" len="med"/>
            </a:ln>
            <a:effectLst>
              <a:glow rad="101600">
                <a:schemeClr val="accent6">
                  <a:satMod val="175000"/>
                  <a:alpha val="40000"/>
                </a:schemeClr>
              </a:glo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7" name="TextBox 166"/>
            <p:cNvSpPr txBox="1"/>
            <p:nvPr/>
          </p:nvSpPr>
          <p:spPr>
            <a:xfrm>
              <a:off x="2146852" y="1411356"/>
              <a:ext cx="1421297" cy="584775"/>
            </a:xfrm>
            <a:prstGeom prst="rect">
              <a:avLst/>
            </a:prstGeom>
            <a:solidFill>
              <a:schemeClr val="tx1"/>
            </a:solidFill>
          </p:spPr>
          <p:txBody>
            <a:bodyPr wrap="square" rtlCol="0">
              <a:spAutoFit/>
            </a:bodyPr>
            <a:lstStyle/>
            <a:p>
              <a:pPr algn="ctr"/>
              <a:r>
                <a:rPr lang="en-US" sz="3200" b="1" dirty="0" smtClean="0">
                  <a:solidFill>
                    <a:schemeClr val="bg1"/>
                  </a:solidFill>
                </a:rPr>
                <a:t>Homo</a:t>
              </a:r>
            </a:p>
          </p:txBody>
        </p:sp>
      </p:grpSp>
      <p:grpSp>
        <p:nvGrpSpPr>
          <p:cNvPr id="19" name="Group 99"/>
          <p:cNvGrpSpPr/>
          <p:nvPr/>
        </p:nvGrpSpPr>
        <p:grpSpPr>
          <a:xfrm>
            <a:off x="2443874" y="1171671"/>
            <a:ext cx="4196615" cy="4013734"/>
            <a:chOff x="-327259" y="616018"/>
            <a:chExt cx="4196615" cy="4013734"/>
          </a:xfrm>
        </p:grpSpPr>
        <p:sp>
          <p:nvSpPr>
            <p:cNvPr id="101" name="Rectangle 100"/>
            <p:cNvSpPr/>
            <p:nvPr/>
          </p:nvSpPr>
          <p:spPr>
            <a:xfrm>
              <a:off x="-327259" y="616018"/>
              <a:ext cx="4196615" cy="4013734"/>
            </a:xfrm>
            <a:prstGeom prst="rect">
              <a:avLst/>
            </a:prstGeom>
            <a:solidFill>
              <a:schemeClr val="tx1"/>
            </a:solidFill>
            <a:ln w="28575">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2" name="Rectangle 101"/>
            <p:cNvSpPr/>
            <p:nvPr/>
          </p:nvSpPr>
          <p:spPr>
            <a:xfrm>
              <a:off x="0" y="1529179"/>
              <a:ext cx="924025" cy="309246"/>
            </a:xfrm>
            <a:prstGeom prst="rect">
              <a:avLst/>
            </a:prstGeom>
            <a:solidFill>
              <a:srgbClr val="CC3399"/>
            </a:solidFill>
            <a:ln w="31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03" name="Rectangle 102"/>
            <p:cNvSpPr/>
            <p:nvPr/>
          </p:nvSpPr>
          <p:spPr>
            <a:xfrm>
              <a:off x="0" y="2133964"/>
              <a:ext cx="924025" cy="309246"/>
            </a:xfrm>
            <a:prstGeom prst="rect">
              <a:avLst/>
            </a:prstGeom>
            <a:solidFill>
              <a:srgbClr val="3A7DCE"/>
            </a:solidFill>
            <a:ln w="31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04" name="Rectangle 103"/>
            <p:cNvSpPr/>
            <p:nvPr/>
          </p:nvSpPr>
          <p:spPr>
            <a:xfrm>
              <a:off x="0" y="2748375"/>
              <a:ext cx="924025" cy="309246"/>
            </a:xfrm>
            <a:prstGeom prst="rect">
              <a:avLst/>
            </a:prstGeom>
            <a:solidFill>
              <a:srgbClr val="FFCC99"/>
            </a:solidFill>
            <a:ln w="31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05" name="Rectangle 104"/>
            <p:cNvSpPr/>
            <p:nvPr/>
          </p:nvSpPr>
          <p:spPr>
            <a:xfrm>
              <a:off x="-9625" y="3382034"/>
              <a:ext cx="924025" cy="309246"/>
            </a:xfrm>
            <a:prstGeom prst="rect">
              <a:avLst/>
            </a:prstGeom>
            <a:solidFill>
              <a:srgbClr val="CC0066"/>
            </a:solidFill>
            <a:ln w="31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14" name="Rectangle 113"/>
            <p:cNvSpPr/>
            <p:nvPr/>
          </p:nvSpPr>
          <p:spPr>
            <a:xfrm>
              <a:off x="-9625" y="3986820"/>
              <a:ext cx="924025" cy="309246"/>
            </a:xfrm>
            <a:prstGeom prst="rect">
              <a:avLst/>
            </a:prstGeom>
            <a:solidFill>
              <a:srgbClr val="00B050"/>
            </a:solidFill>
            <a:ln w="31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16" name="TextBox 115"/>
            <p:cNvSpPr txBox="1"/>
            <p:nvPr/>
          </p:nvSpPr>
          <p:spPr>
            <a:xfrm>
              <a:off x="920413" y="1484987"/>
              <a:ext cx="2612058" cy="400110"/>
            </a:xfrm>
            <a:prstGeom prst="rect">
              <a:avLst/>
            </a:prstGeom>
            <a:noFill/>
          </p:spPr>
          <p:txBody>
            <a:bodyPr wrap="square" rtlCol="0">
              <a:spAutoFit/>
            </a:bodyPr>
            <a:lstStyle/>
            <a:p>
              <a:r>
                <a:rPr lang="en-US" sz="2000" b="1" dirty="0" smtClean="0">
                  <a:solidFill>
                    <a:schemeClr val="bg1"/>
                  </a:solidFill>
                  <a:latin typeface="Arial Narrow" pitchFamily="34" charset="0"/>
                </a:rPr>
                <a:t>HOMO</a:t>
              </a:r>
            </a:p>
          </p:txBody>
        </p:sp>
        <p:sp>
          <p:nvSpPr>
            <p:cNvPr id="117" name="TextBox 116"/>
            <p:cNvSpPr txBox="1"/>
            <p:nvPr/>
          </p:nvSpPr>
          <p:spPr>
            <a:xfrm>
              <a:off x="928435" y="2080147"/>
              <a:ext cx="2612058" cy="400110"/>
            </a:xfrm>
            <a:prstGeom prst="rect">
              <a:avLst/>
            </a:prstGeom>
            <a:noFill/>
          </p:spPr>
          <p:txBody>
            <a:bodyPr wrap="square" rtlCol="0">
              <a:spAutoFit/>
            </a:bodyPr>
            <a:lstStyle/>
            <a:p>
              <a:r>
                <a:rPr lang="en-US" sz="2000" b="1" dirty="0" smtClean="0">
                  <a:solidFill>
                    <a:schemeClr val="bg1"/>
                  </a:solidFill>
                  <a:latin typeface="Arial Narrow" pitchFamily="34" charset="0"/>
                </a:rPr>
                <a:t>PARANTHROPUS</a:t>
              </a:r>
            </a:p>
          </p:txBody>
        </p:sp>
        <p:sp>
          <p:nvSpPr>
            <p:cNvPr id="118" name="TextBox 117"/>
            <p:cNvSpPr txBox="1"/>
            <p:nvPr/>
          </p:nvSpPr>
          <p:spPr>
            <a:xfrm>
              <a:off x="918809" y="2734662"/>
              <a:ext cx="2612058" cy="400110"/>
            </a:xfrm>
            <a:prstGeom prst="rect">
              <a:avLst/>
            </a:prstGeom>
            <a:noFill/>
          </p:spPr>
          <p:txBody>
            <a:bodyPr wrap="square" rtlCol="0">
              <a:spAutoFit/>
            </a:bodyPr>
            <a:lstStyle/>
            <a:p>
              <a:r>
                <a:rPr lang="en-US" sz="2000" b="1" dirty="0" smtClean="0">
                  <a:solidFill>
                    <a:schemeClr val="bg1"/>
                  </a:solidFill>
                  <a:latin typeface="Arial Narrow" pitchFamily="34" charset="0"/>
                </a:rPr>
                <a:t>AUSTRALOPITHECUS</a:t>
              </a:r>
            </a:p>
          </p:txBody>
        </p:sp>
        <p:sp>
          <p:nvSpPr>
            <p:cNvPr id="120" name="TextBox 119"/>
            <p:cNvSpPr txBox="1"/>
            <p:nvPr/>
          </p:nvSpPr>
          <p:spPr>
            <a:xfrm>
              <a:off x="926831" y="3339447"/>
              <a:ext cx="2612058" cy="400110"/>
            </a:xfrm>
            <a:prstGeom prst="rect">
              <a:avLst/>
            </a:prstGeom>
            <a:noFill/>
          </p:spPr>
          <p:txBody>
            <a:bodyPr wrap="square" rtlCol="0">
              <a:spAutoFit/>
            </a:bodyPr>
            <a:lstStyle/>
            <a:p>
              <a:r>
                <a:rPr lang="en-US" sz="2000" b="1" dirty="0" smtClean="0">
                  <a:solidFill>
                    <a:schemeClr val="bg1"/>
                  </a:solidFill>
                  <a:latin typeface="Arial Narrow" pitchFamily="34" charset="0"/>
                </a:rPr>
                <a:t>KENYANTHROPUS</a:t>
              </a:r>
            </a:p>
          </p:txBody>
        </p:sp>
        <p:sp>
          <p:nvSpPr>
            <p:cNvPr id="151" name="TextBox 150"/>
            <p:cNvSpPr txBox="1"/>
            <p:nvPr/>
          </p:nvSpPr>
          <p:spPr>
            <a:xfrm>
              <a:off x="915601" y="3924980"/>
              <a:ext cx="2612058" cy="400110"/>
            </a:xfrm>
            <a:prstGeom prst="rect">
              <a:avLst/>
            </a:prstGeom>
            <a:noFill/>
          </p:spPr>
          <p:txBody>
            <a:bodyPr wrap="square" rtlCol="0">
              <a:spAutoFit/>
            </a:bodyPr>
            <a:lstStyle/>
            <a:p>
              <a:r>
                <a:rPr lang="en-US" sz="2000" b="1" dirty="0" smtClean="0">
                  <a:solidFill>
                    <a:schemeClr val="bg1"/>
                  </a:solidFill>
                  <a:latin typeface="Arial Narrow" pitchFamily="34" charset="0"/>
                </a:rPr>
                <a:t>ARDIPITHECUS</a:t>
              </a:r>
            </a:p>
          </p:txBody>
        </p:sp>
        <p:sp>
          <p:nvSpPr>
            <p:cNvPr id="158" name="TextBox 157"/>
            <p:cNvSpPr txBox="1"/>
            <p:nvPr/>
          </p:nvSpPr>
          <p:spPr>
            <a:xfrm>
              <a:off x="0" y="731519"/>
              <a:ext cx="3667225" cy="584775"/>
            </a:xfrm>
            <a:prstGeom prst="rect">
              <a:avLst/>
            </a:prstGeom>
            <a:noFill/>
          </p:spPr>
          <p:txBody>
            <a:bodyPr wrap="square" rtlCol="0">
              <a:spAutoFit/>
            </a:bodyPr>
            <a:lstStyle/>
            <a:p>
              <a:r>
                <a:rPr lang="en-US" sz="3200" b="1" dirty="0" smtClean="0">
                  <a:solidFill>
                    <a:schemeClr val="bg1"/>
                  </a:solidFill>
                </a:rPr>
                <a:t>HOMININ </a:t>
              </a:r>
              <a:r>
                <a:rPr lang="en-US" sz="3200" b="1" dirty="0" smtClean="0">
                  <a:solidFill>
                    <a:schemeClr val="tx1">
                      <a:lumMod val="65000"/>
                    </a:schemeClr>
                  </a:solidFill>
                </a:rPr>
                <a:t>GENERA</a:t>
              </a:r>
            </a:p>
          </p:txBody>
        </p:sp>
        <p:sp>
          <p:nvSpPr>
            <p:cNvPr id="159" name="Rounded Rectangle 158"/>
            <p:cNvSpPr/>
            <p:nvPr/>
          </p:nvSpPr>
          <p:spPr>
            <a:xfrm>
              <a:off x="0" y="808522"/>
              <a:ext cx="3320716" cy="462013"/>
            </a:xfrm>
            <a:prstGeom prst="roundRect">
              <a:avLst/>
            </a:prstGeom>
            <a:ln w="5715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68" name="Group 167"/>
          <p:cNvGrpSpPr/>
          <p:nvPr/>
        </p:nvGrpSpPr>
        <p:grpSpPr>
          <a:xfrm>
            <a:off x="4175289" y="1333760"/>
            <a:ext cx="4968711" cy="3327691"/>
            <a:chOff x="4192622" y="184822"/>
            <a:chExt cx="4805464" cy="3218360"/>
          </a:xfrm>
        </p:grpSpPr>
        <p:pic>
          <p:nvPicPr>
            <p:cNvPr id="169" name="Picture 3"/>
            <p:cNvPicPr>
              <a:picLocks noChangeAspect="1" noChangeArrowheads="1"/>
            </p:cNvPicPr>
            <p:nvPr/>
          </p:nvPicPr>
          <p:blipFill>
            <a:blip r:embed="rId4" cstate="print"/>
            <a:srcRect t="8314"/>
            <a:stretch>
              <a:fillRect/>
            </a:stretch>
          </p:blipFill>
          <p:spPr bwMode="auto">
            <a:xfrm>
              <a:off x="4192622" y="184822"/>
              <a:ext cx="4805464" cy="3218360"/>
            </a:xfrm>
            <a:prstGeom prst="rect">
              <a:avLst/>
            </a:prstGeom>
            <a:noFill/>
            <a:ln w="28575">
              <a:solidFill>
                <a:schemeClr val="bg1"/>
              </a:solidFill>
              <a:miter lim="800000"/>
              <a:headEnd/>
              <a:tailEnd/>
            </a:ln>
          </p:spPr>
        </p:pic>
        <p:sp>
          <p:nvSpPr>
            <p:cNvPr id="170" name="Rectangle 169"/>
            <p:cNvSpPr/>
            <p:nvPr/>
          </p:nvSpPr>
          <p:spPr>
            <a:xfrm>
              <a:off x="4221804" y="1624519"/>
              <a:ext cx="3540868" cy="428017"/>
            </a:xfrm>
            <a:prstGeom prst="rect">
              <a:avLst/>
            </a:prstGeom>
            <a:solidFill>
              <a:schemeClr val="tx1"/>
            </a:solidFill>
            <a:ln w="57150">
              <a:no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171" name="Explosion 1 170"/>
          <p:cNvSpPr/>
          <p:nvPr/>
        </p:nvSpPr>
        <p:spPr>
          <a:xfrm>
            <a:off x="6351104" y="4661452"/>
            <a:ext cx="2792896" cy="1977887"/>
          </a:xfrm>
          <a:prstGeom prst="irregularSeal1">
            <a:avLst/>
          </a:prstGeom>
          <a:solidFill>
            <a:srgbClr val="FFFF00"/>
          </a:solidFill>
          <a:ln w="1905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r>
              <a:rPr lang="en-US" b="1" dirty="0" smtClean="0">
                <a:solidFill>
                  <a:schemeClr val="bg1"/>
                </a:solidFill>
              </a:rPr>
              <a:t>Will use this section of chart later…</a:t>
            </a:r>
            <a:endParaRPr lang="en-US" b="1"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80">
                                          <p:stCondLst>
                                            <p:cond delay="0"/>
                                          </p:stCondLst>
                                        </p:cTn>
                                        <p:tgtEl>
                                          <p:spTgt spid="18"/>
                                        </p:tgtEl>
                                      </p:cBhvr>
                                    </p:animEffect>
                                    <p:anim calcmode="lin" valueType="num">
                                      <p:cBhvr>
                                        <p:cTn id="8" dur="1822"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8"/>
                                        </p:tgtEl>
                                        <p:attrNameLst>
                                          <p:attrName>ppt_y</p:attrName>
                                        </p:attrNameLst>
                                      </p:cBhvr>
                                      <p:tavLst>
                                        <p:tav tm="0" fmla="#ppt_y-sin(pi*$)/81">
                                          <p:val>
                                            <p:fltVal val="0"/>
                                          </p:val>
                                        </p:tav>
                                        <p:tav tm="100000">
                                          <p:val>
                                            <p:fltVal val="1"/>
                                          </p:val>
                                        </p:tav>
                                      </p:tavLst>
                                    </p:anim>
                                    <p:animScale>
                                      <p:cBhvr>
                                        <p:cTn id="13" dur="26">
                                          <p:stCondLst>
                                            <p:cond delay="650"/>
                                          </p:stCondLst>
                                        </p:cTn>
                                        <p:tgtEl>
                                          <p:spTgt spid="18"/>
                                        </p:tgtEl>
                                      </p:cBhvr>
                                      <p:to x="100000" y="60000"/>
                                    </p:animScale>
                                    <p:animScale>
                                      <p:cBhvr>
                                        <p:cTn id="14" dur="166" decel="50000">
                                          <p:stCondLst>
                                            <p:cond delay="676"/>
                                          </p:stCondLst>
                                        </p:cTn>
                                        <p:tgtEl>
                                          <p:spTgt spid="18"/>
                                        </p:tgtEl>
                                      </p:cBhvr>
                                      <p:to x="100000" y="100000"/>
                                    </p:animScale>
                                    <p:animScale>
                                      <p:cBhvr>
                                        <p:cTn id="15" dur="26">
                                          <p:stCondLst>
                                            <p:cond delay="1312"/>
                                          </p:stCondLst>
                                        </p:cTn>
                                        <p:tgtEl>
                                          <p:spTgt spid="18"/>
                                        </p:tgtEl>
                                      </p:cBhvr>
                                      <p:to x="100000" y="80000"/>
                                    </p:animScale>
                                    <p:animScale>
                                      <p:cBhvr>
                                        <p:cTn id="16" dur="166" decel="50000">
                                          <p:stCondLst>
                                            <p:cond delay="1338"/>
                                          </p:stCondLst>
                                        </p:cTn>
                                        <p:tgtEl>
                                          <p:spTgt spid="18"/>
                                        </p:tgtEl>
                                      </p:cBhvr>
                                      <p:to x="100000" y="100000"/>
                                    </p:animScale>
                                    <p:animScale>
                                      <p:cBhvr>
                                        <p:cTn id="17" dur="26">
                                          <p:stCondLst>
                                            <p:cond delay="1642"/>
                                          </p:stCondLst>
                                        </p:cTn>
                                        <p:tgtEl>
                                          <p:spTgt spid="18"/>
                                        </p:tgtEl>
                                      </p:cBhvr>
                                      <p:to x="100000" y="90000"/>
                                    </p:animScale>
                                    <p:animScale>
                                      <p:cBhvr>
                                        <p:cTn id="18" dur="166" decel="50000">
                                          <p:stCondLst>
                                            <p:cond delay="1668"/>
                                          </p:stCondLst>
                                        </p:cTn>
                                        <p:tgtEl>
                                          <p:spTgt spid="18"/>
                                        </p:tgtEl>
                                      </p:cBhvr>
                                      <p:to x="100000" y="100000"/>
                                    </p:animScale>
                                    <p:animScale>
                                      <p:cBhvr>
                                        <p:cTn id="19" dur="26">
                                          <p:stCondLst>
                                            <p:cond delay="1808"/>
                                          </p:stCondLst>
                                        </p:cTn>
                                        <p:tgtEl>
                                          <p:spTgt spid="18"/>
                                        </p:tgtEl>
                                      </p:cBhvr>
                                      <p:to x="100000" y="95000"/>
                                    </p:animScale>
                                    <p:animScale>
                                      <p:cBhvr>
                                        <p:cTn id="20" dur="166" decel="50000">
                                          <p:stCondLst>
                                            <p:cond delay="1834"/>
                                          </p:stCondLst>
                                        </p:cTn>
                                        <p:tgtEl>
                                          <p:spTgt spid="18"/>
                                        </p:tgtEl>
                                      </p:cBhvr>
                                      <p:to x="100000" y="100000"/>
                                    </p:animScale>
                                  </p:childTnLst>
                                </p:cTn>
                              </p:par>
                              <p:par>
                                <p:cTn id="21" presetID="53" presetClass="entr" presetSubtype="0" fill="hold" nodeType="withEffect">
                                  <p:stCondLst>
                                    <p:cond delay="0"/>
                                  </p:stCondLst>
                                  <p:childTnLst>
                                    <p:set>
                                      <p:cBhvr>
                                        <p:cTn id="22" dur="1" fill="hold">
                                          <p:stCondLst>
                                            <p:cond delay="0"/>
                                          </p:stCondLst>
                                        </p:cTn>
                                        <p:tgtEl>
                                          <p:spTgt spid="19"/>
                                        </p:tgtEl>
                                        <p:attrNameLst>
                                          <p:attrName>style.visibility</p:attrName>
                                        </p:attrNameLst>
                                      </p:cBhvr>
                                      <p:to>
                                        <p:strVal val="visible"/>
                                      </p:to>
                                    </p:set>
                                    <p:anim calcmode="lin" valueType="num">
                                      <p:cBhvr>
                                        <p:cTn id="23" dur="500" fill="hold"/>
                                        <p:tgtEl>
                                          <p:spTgt spid="19"/>
                                        </p:tgtEl>
                                        <p:attrNameLst>
                                          <p:attrName>ppt_w</p:attrName>
                                        </p:attrNameLst>
                                      </p:cBhvr>
                                      <p:tavLst>
                                        <p:tav tm="0">
                                          <p:val>
                                            <p:fltVal val="0"/>
                                          </p:val>
                                        </p:tav>
                                        <p:tav tm="100000">
                                          <p:val>
                                            <p:strVal val="#ppt_w"/>
                                          </p:val>
                                        </p:tav>
                                      </p:tavLst>
                                    </p:anim>
                                    <p:anim calcmode="lin" valueType="num">
                                      <p:cBhvr>
                                        <p:cTn id="24" dur="500" fill="hold"/>
                                        <p:tgtEl>
                                          <p:spTgt spid="19"/>
                                        </p:tgtEl>
                                        <p:attrNameLst>
                                          <p:attrName>ppt_h</p:attrName>
                                        </p:attrNameLst>
                                      </p:cBhvr>
                                      <p:tavLst>
                                        <p:tav tm="0">
                                          <p:val>
                                            <p:fltVal val="0"/>
                                          </p:val>
                                        </p:tav>
                                        <p:tav tm="100000">
                                          <p:val>
                                            <p:strVal val="#ppt_h"/>
                                          </p:val>
                                        </p:tav>
                                      </p:tavLst>
                                    </p:anim>
                                    <p:animEffect transition="in" filter="fade">
                                      <p:cBhvr>
                                        <p:cTn id="25" dur="500"/>
                                        <p:tgtEl>
                                          <p:spTgt spid="19"/>
                                        </p:tgtEl>
                                      </p:cBhvr>
                                    </p:animEffect>
                                  </p:childTnLst>
                                </p:cTn>
                              </p:par>
                            </p:childTnLst>
                          </p:cTn>
                        </p:par>
                        <p:par>
                          <p:cTn id="26" fill="hold">
                            <p:stCondLst>
                              <p:cond delay="2000"/>
                            </p:stCondLst>
                            <p:childTnLst>
                              <p:par>
                                <p:cTn id="27" presetID="35" presetClass="path" presetSubtype="0" accel="50000" decel="50000" fill="hold" nodeType="afterEffect">
                                  <p:stCondLst>
                                    <p:cond delay="0"/>
                                  </p:stCondLst>
                                  <p:childTnLst>
                                    <p:animMotion origin="layout" path="M 5E-6 4.91094E-6 L -0.38681 -0.18807 " pathEditMode="relative" rAng="0" ptsTypes="AA">
                                      <p:cBhvr>
                                        <p:cTn id="28" dur="1000" fill="hold"/>
                                        <p:tgtEl>
                                          <p:spTgt spid="19"/>
                                        </p:tgtEl>
                                        <p:attrNameLst>
                                          <p:attrName>ppt_x</p:attrName>
                                          <p:attrName>ppt_y</p:attrName>
                                        </p:attrNameLst>
                                      </p:cBhvr>
                                      <p:rCtr x="-193" y="-94"/>
                                    </p:animMotion>
                                  </p:childTnLst>
                                </p:cTn>
                              </p:par>
                              <p:par>
                                <p:cTn id="29" presetID="53" presetClass="exit" presetSubtype="0" fill="hold" nodeType="withEffect">
                                  <p:stCondLst>
                                    <p:cond delay="0"/>
                                  </p:stCondLst>
                                  <p:childTnLst>
                                    <p:anim calcmode="lin" valueType="num">
                                      <p:cBhvr>
                                        <p:cTn id="30" dur="2000"/>
                                        <p:tgtEl>
                                          <p:spTgt spid="19"/>
                                        </p:tgtEl>
                                        <p:attrNameLst>
                                          <p:attrName>ppt_w</p:attrName>
                                        </p:attrNameLst>
                                      </p:cBhvr>
                                      <p:tavLst>
                                        <p:tav tm="0">
                                          <p:val>
                                            <p:strVal val="ppt_w"/>
                                          </p:val>
                                        </p:tav>
                                        <p:tav tm="100000">
                                          <p:val>
                                            <p:fltVal val="0"/>
                                          </p:val>
                                        </p:tav>
                                      </p:tavLst>
                                    </p:anim>
                                    <p:anim calcmode="lin" valueType="num">
                                      <p:cBhvr>
                                        <p:cTn id="31" dur="2000"/>
                                        <p:tgtEl>
                                          <p:spTgt spid="19"/>
                                        </p:tgtEl>
                                        <p:attrNameLst>
                                          <p:attrName>ppt_h</p:attrName>
                                        </p:attrNameLst>
                                      </p:cBhvr>
                                      <p:tavLst>
                                        <p:tav tm="0">
                                          <p:val>
                                            <p:strVal val="ppt_h"/>
                                          </p:val>
                                        </p:tav>
                                        <p:tav tm="100000">
                                          <p:val>
                                            <p:fltVal val="0"/>
                                          </p:val>
                                        </p:tav>
                                      </p:tavLst>
                                    </p:anim>
                                    <p:animEffect transition="out" filter="fade">
                                      <p:cBhvr>
                                        <p:cTn id="32" dur="2000"/>
                                        <p:tgtEl>
                                          <p:spTgt spid="19"/>
                                        </p:tgtEl>
                                      </p:cBhvr>
                                    </p:animEffect>
                                    <p:set>
                                      <p:cBhvr>
                                        <p:cTn id="33" dur="1" fill="hold">
                                          <p:stCondLst>
                                            <p:cond delay="1999"/>
                                          </p:stCondLst>
                                        </p:cTn>
                                        <p:tgtEl>
                                          <p:spTgt spid="19"/>
                                        </p:tgtEl>
                                        <p:attrNameLst>
                                          <p:attrName>style.visibility</p:attrName>
                                        </p:attrNameLst>
                                      </p:cBhvr>
                                      <p:to>
                                        <p:strVal val="hidden"/>
                                      </p:to>
                                    </p:set>
                                  </p:childTnLst>
                                </p:cTn>
                              </p:par>
                              <p:par>
                                <p:cTn id="34" presetID="10" presetClass="entr" presetSubtype="0" fill="hold" nodeType="withEffect">
                                  <p:stCondLst>
                                    <p:cond delay="0"/>
                                  </p:stCondLst>
                                  <p:childTnLst>
                                    <p:set>
                                      <p:cBhvr>
                                        <p:cTn id="35" dur="1" fill="hold">
                                          <p:stCondLst>
                                            <p:cond delay="0"/>
                                          </p:stCondLst>
                                        </p:cTn>
                                        <p:tgtEl>
                                          <p:spTgt spid="2050"/>
                                        </p:tgtEl>
                                        <p:attrNameLst>
                                          <p:attrName>style.visibility</p:attrName>
                                        </p:attrNameLst>
                                      </p:cBhvr>
                                      <p:to>
                                        <p:strVal val="visible"/>
                                      </p:to>
                                    </p:set>
                                    <p:animEffect transition="in" filter="fade">
                                      <p:cBhvr>
                                        <p:cTn id="36" dur="2000"/>
                                        <p:tgtEl>
                                          <p:spTgt spid="2050"/>
                                        </p:tgtEl>
                                      </p:cBhvr>
                                    </p:animEffect>
                                  </p:childTnLst>
                                </p:cTn>
                              </p:par>
                            </p:childTnLst>
                          </p:cTn>
                        </p:par>
                        <p:par>
                          <p:cTn id="37" fill="hold">
                            <p:stCondLst>
                              <p:cond delay="4000"/>
                            </p:stCondLst>
                            <p:childTnLst>
                              <p:par>
                                <p:cTn id="38" presetID="22" presetClass="entr" presetSubtype="8" fill="hold" nodeType="after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wipe(left)">
                                      <p:cBhvr>
                                        <p:cTn id="40" dur="1000"/>
                                        <p:tgtEl>
                                          <p:spTgt spid="17"/>
                                        </p:tgtEl>
                                      </p:cBhvr>
                                    </p:animEffect>
                                  </p:childTnLst>
                                </p:cTn>
                              </p:par>
                            </p:childTnLst>
                          </p:cTn>
                        </p:par>
                        <p:par>
                          <p:cTn id="41" fill="hold">
                            <p:stCondLst>
                              <p:cond delay="5000"/>
                            </p:stCondLst>
                            <p:childTnLst>
                              <p:par>
                                <p:cTn id="42" presetID="22" presetClass="entr" presetSubtype="8" fill="hold" nodeType="afterEffect">
                                  <p:stCondLst>
                                    <p:cond delay="0"/>
                                  </p:stCondLst>
                                  <p:childTnLst>
                                    <p:set>
                                      <p:cBhvr>
                                        <p:cTn id="43" dur="1" fill="hold">
                                          <p:stCondLst>
                                            <p:cond delay="0"/>
                                          </p:stCondLst>
                                        </p:cTn>
                                        <p:tgtEl>
                                          <p:spTgt spid="16"/>
                                        </p:tgtEl>
                                        <p:attrNameLst>
                                          <p:attrName>style.visibility</p:attrName>
                                        </p:attrNameLst>
                                      </p:cBhvr>
                                      <p:to>
                                        <p:strVal val="visible"/>
                                      </p:to>
                                    </p:set>
                                    <p:animEffect transition="in" filter="wipe(left)">
                                      <p:cBhvr>
                                        <p:cTn id="44" dur="500"/>
                                        <p:tgtEl>
                                          <p:spTgt spid="16"/>
                                        </p:tgtEl>
                                      </p:cBhvr>
                                    </p:animEffect>
                                  </p:childTnLst>
                                </p:cTn>
                              </p:par>
                            </p:childTnLst>
                          </p:cTn>
                        </p:par>
                        <p:par>
                          <p:cTn id="45" fill="hold">
                            <p:stCondLst>
                              <p:cond delay="5500"/>
                            </p:stCondLst>
                            <p:childTnLst>
                              <p:par>
                                <p:cTn id="46" presetID="22" presetClass="entr" presetSubtype="8" fill="hold" nodeType="afterEffect">
                                  <p:stCondLst>
                                    <p:cond delay="0"/>
                                  </p:stCondLst>
                                  <p:childTnLst>
                                    <p:set>
                                      <p:cBhvr>
                                        <p:cTn id="47" dur="1" fill="hold">
                                          <p:stCondLst>
                                            <p:cond delay="0"/>
                                          </p:stCondLst>
                                        </p:cTn>
                                        <p:tgtEl>
                                          <p:spTgt spid="14"/>
                                        </p:tgtEl>
                                        <p:attrNameLst>
                                          <p:attrName>style.visibility</p:attrName>
                                        </p:attrNameLst>
                                      </p:cBhvr>
                                      <p:to>
                                        <p:strVal val="visible"/>
                                      </p:to>
                                    </p:set>
                                    <p:animEffect transition="in" filter="wipe(left)">
                                      <p:cBhvr>
                                        <p:cTn id="48" dur="500"/>
                                        <p:tgtEl>
                                          <p:spTgt spid="14"/>
                                        </p:tgtEl>
                                      </p:cBhvr>
                                    </p:animEffect>
                                  </p:childTnLst>
                                </p:cTn>
                              </p:par>
                            </p:childTnLst>
                          </p:cTn>
                        </p:par>
                        <p:par>
                          <p:cTn id="49" fill="hold">
                            <p:stCondLst>
                              <p:cond delay="6000"/>
                            </p:stCondLst>
                            <p:childTnLst>
                              <p:par>
                                <p:cTn id="50" presetID="22" presetClass="entr" presetSubtype="4" fill="hold" nodeType="afterEffect">
                                  <p:stCondLst>
                                    <p:cond delay="0"/>
                                  </p:stCondLst>
                                  <p:childTnLst>
                                    <p:set>
                                      <p:cBhvr>
                                        <p:cTn id="51" dur="1" fill="hold">
                                          <p:stCondLst>
                                            <p:cond delay="0"/>
                                          </p:stCondLst>
                                        </p:cTn>
                                        <p:tgtEl>
                                          <p:spTgt spid="15"/>
                                        </p:tgtEl>
                                        <p:attrNameLst>
                                          <p:attrName>style.visibility</p:attrName>
                                        </p:attrNameLst>
                                      </p:cBhvr>
                                      <p:to>
                                        <p:strVal val="visible"/>
                                      </p:to>
                                    </p:set>
                                    <p:animEffect transition="in" filter="wipe(down)">
                                      <p:cBhvr>
                                        <p:cTn id="52" dur="500"/>
                                        <p:tgtEl>
                                          <p:spTgt spid="15"/>
                                        </p:tgtEl>
                                      </p:cBhvr>
                                    </p:animEffect>
                                  </p:childTnLst>
                                </p:cTn>
                              </p:par>
                            </p:childTnLst>
                          </p:cTn>
                        </p:par>
                        <p:par>
                          <p:cTn id="53" fill="hold">
                            <p:stCondLst>
                              <p:cond delay="6500"/>
                            </p:stCondLst>
                            <p:childTnLst>
                              <p:par>
                                <p:cTn id="54" presetID="22" presetClass="entr" presetSubtype="8" fill="hold" nodeType="afterEffect">
                                  <p:stCondLst>
                                    <p:cond delay="0"/>
                                  </p:stCondLst>
                                  <p:childTnLst>
                                    <p:set>
                                      <p:cBhvr>
                                        <p:cTn id="55" dur="1" fill="hold">
                                          <p:stCondLst>
                                            <p:cond delay="0"/>
                                          </p:stCondLst>
                                        </p:cTn>
                                        <p:tgtEl>
                                          <p:spTgt spid="13"/>
                                        </p:tgtEl>
                                        <p:attrNameLst>
                                          <p:attrName>style.visibility</p:attrName>
                                        </p:attrNameLst>
                                      </p:cBhvr>
                                      <p:to>
                                        <p:strVal val="visible"/>
                                      </p:to>
                                    </p:set>
                                    <p:animEffect transition="in" filter="wipe(left)">
                                      <p:cBhvr>
                                        <p:cTn id="56" dur="1000"/>
                                        <p:tgtEl>
                                          <p:spTgt spid="13"/>
                                        </p:tgtEl>
                                      </p:cBhvr>
                                    </p:animEffect>
                                  </p:childTnLst>
                                </p:cTn>
                              </p:par>
                            </p:childTnLst>
                          </p:cTn>
                        </p:par>
                        <p:par>
                          <p:cTn id="57" fill="hold">
                            <p:stCondLst>
                              <p:cond delay="7500"/>
                            </p:stCondLst>
                            <p:childTnLst>
                              <p:par>
                                <p:cTn id="58" presetID="22" presetClass="entr" presetSubtype="8" fill="hold" nodeType="afterEffect">
                                  <p:stCondLst>
                                    <p:cond delay="0"/>
                                  </p:stCondLst>
                                  <p:childTnLst>
                                    <p:set>
                                      <p:cBhvr>
                                        <p:cTn id="59" dur="1" fill="hold">
                                          <p:stCondLst>
                                            <p:cond delay="0"/>
                                          </p:stCondLst>
                                        </p:cTn>
                                        <p:tgtEl>
                                          <p:spTgt spid="10"/>
                                        </p:tgtEl>
                                        <p:attrNameLst>
                                          <p:attrName>style.visibility</p:attrName>
                                        </p:attrNameLst>
                                      </p:cBhvr>
                                      <p:to>
                                        <p:strVal val="visible"/>
                                      </p:to>
                                    </p:set>
                                    <p:animEffect transition="in" filter="wipe(left)">
                                      <p:cBhvr>
                                        <p:cTn id="60" dur="1000"/>
                                        <p:tgtEl>
                                          <p:spTgt spid="10"/>
                                        </p:tgtEl>
                                      </p:cBhvr>
                                    </p:animEffect>
                                  </p:childTnLst>
                                </p:cTn>
                              </p:par>
                            </p:childTnLst>
                          </p:cTn>
                        </p:par>
                        <p:par>
                          <p:cTn id="61" fill="hold">
                            <p:stCondLst>
                              <p:cond delay="8500"/>
                            </p:stCondLst>
                            <p:childTnLst>
                              <p:par>
                                <p:cTn id="62" presetID="22" presetClass="entr" presetSubtype="8" fill="hold" nodeType="afterEffect">
                                  <p:stCondLst>
                                    <p:cond delay="0"/>
                                  </p:stCondLst>
                                  <p:childTnLst>
                                    <p:set>
                                      <p:cBhvr>
                                        <p:cTn id="63" dur="1" fill="hold">
                                          <p:stCondLst>
                                            <p:cond delay="0"/>
                                          </p:stCondLst>
                                        </p:cTn>
                                        <p:tgtEl>
                                          <p:spTgt spid="11"/>
                                        </p:tgtEl>
                                        <p:attrNameLst>
                                          <p:attrName>style.visibility</p:attrName>
                                        </p:attrNameLst>
                                      </p:cBhvr>
                                      <p:to>
                                        <p:strVal val="visible"/>
                                      </p:to>
                                    </p:set>
                                    <p:animEffect transition="in" filter="wipe(left)">
                                      <p:cBhvr>
                                        <p:cTn id="64" dur="1000"/>
                                        <p:tgtEl>
                                          <p:spTgt spid="11"/>
                                        </p:tgtEl>
                                      </p:cBhvr>
                                    </p:animEffect>
                                  </p:childTnLst>
                                </p:cTn>
                              </p:par>
                            </p:childTnLst>
                          </p:cTn>
                        </p:par>
                        <p:par>
                          <p:cTn id="65" fill="hold">
                            <p:stCondLst>
                              <p:cond delay="9500"/>
                            </p:stCondLst>
                            <p:childTnLst>
                              <p:par>
                                <p:cTn id="66" presetID="22" presetClass="entr" presetSubtype="8" fill="hold" nodeType="afterEffect">
                                  <p:stCondLst>
                                    <p:cond delay="0"/>
                                  </p:stCondLst>
                                  <p:childTnLst>
                                    <p:set>
                                      <p:cBhvr>
                                        <p:cTn id="67" dur="1" fill="hold">
                                          <p:stCondLst>
                                            <p:cond delay="0"/>
                                          </p:stCondLst>
                                        </p:cTn>
                                        <p:tgtEl>
                                          <p:spTgt spid="12"/>
                                        </p:tgtEl>
                                        <p:attrNameLst>
                                          <p:attrName>style.visibility</p:attrName>
                                        </p:attrNameLst>
                                      </p:cBhvr>
                                      <p:to>
                                        <p:strVal val="visible"/>
                                      </p:to>
                                    </p:set>
                                    <p:animEffect transition="in" filter="wipe(left)">
                                      <p:cBhvr>
                                        <p:cTn id="68" dur="500"/>
                                        <p:tgtEl>
                                          <p:spTgt spid="12"/>
                                        </p:tgtEl>
                                      </p:cBhvr>
                                    </p:animEffect>
                                  </p:childTnLst>
                                </p:cTn>
                              </p:par>
                            </p:childTnLst>
                          </p:cTn>
                        </p:par>
                        <p:par>
                          <p:cTn id="69" fill="hold">
                            <p:stCondLst>
                              <p:cond delay="10000"/>
                            </p:stCondLst>
                            <p:childTnLst>
                              <p:par>
                                <p:cTn id="70" presetID="22" presetClass="entr" presetSubtype="8" fill="hold" nodeType="afterEffect">
                                  <p:stCondLst>
                                    <p:cond delay="0"/>
                                  </p:stCondLst>
                                  <p:childTnLst>
                                    <p:set>
                                      <p:cBhvr>
                                        <p:cTn id="71" dur="1" fill="hold">
                                          <p:stCondLst>
                                            <p:cond delay="0"/>
                                          </p:stCondLst>
                                        </p:cTn>
                                        <p:tgtEl>
                                          <p:spTgt spid="8"/>
                                        </p:tgtEl>
                                        <p:attrNameLst>
                                          <p:attrName>style.visibility</p:attrName>
                                        </p:attrNameLst>
                                      </p:cBhvr>
                                      <p:to>
                                        <p:strVal val="visible"/>
                                      </p:to>
                                    </p:set>
                                    <p:animEffect transition="in" filter="wipe(left)">
                                      <p:cBhvr>
                                        <p:cTn id="72" dur="500"/>
                                        <p:tgtEl>
                                          <p:spTgt spid="8"/>
                                        </p:tgtEl>
                                      </p:cBhvr>
                                    </p:animEffect>
                                  </p:childTnLst>
                                </p:cTn>
                              </p:par>
                            </p:childTnLst>
                          </p:cTn>
                        </p:par>
                        <p:par>
                          <p:cTn id="73" fill="hold">
                            <p:stCondLst>
                              <p:cond delay="10500"/>
                            </p:stCondLst>
                            <p:childTnLst>
                              <p:par>
                                <p:cTn id="74" presetID="22" presetClass="entr" presetSubtype="8" fill="hold" nodeType="afterEffect">
                                  <p:stCondLst>
                                    <p:cond delay="0"/>
                                  </p:stCondLst>
                                  <p:childTnLst>
                                    <p:set>
                                      <p:cBhvr>
                                        <p:cTn id="75" dur="1" fill="hold">
                                          <p:stCondLst>
                                            <p:cond delay="0"/>
                                          </p:stCondLst>
                                        </p:cTn>
                                        <p:tgtEl>
                                          <p:spTgt spid="6"/>
                                        </p:tgtEl>
                                        <p:attrNameLst>
                                          <p:attrName>style.visibility</p:attrName>
                                        </p:attrNameLst>
                                      </p:cBhvr>
                                      <p:to>
                                        <p:strVal val="visible"/>
                                      </p:to>
                                    </p:set>
                                    <p:animEffect transition="in" filter="wipe(left)">
                                      <p:cBhvr>
                                        <p:cTn id="76" dur="500"/>
                                        <p:tgtEl>
                                          <p:spTgt spid="6"/>
                                        </p:tgtEl>
                                      </p:cBhvr>
                                    </p:animEffect>
                                  </p:childTnLst>
                                </p:cTn>
                              </p:par>
                            </p:childTnLst>
                          </p:cTn>
                        </p:par>
                        <p:par>
                          <p:cTn id="77" fill="hold">
                            <p:stCondLst>
                              <p:cond delay="11000"/>
                            </p:stCondLst>
                            <p:childTnLst>
                              <p:par>
                                <p:cTn id="78" presetID="22" presetClass="entr" presetSubtype="8" fill="hold" nodeType="afterEffect">
                                  <p:stCondLst>
                                    <p:cond delay="0"/>
                                  </p:stCondLst>
                                  <p:childTnLst>
                                    <p:set>
                                      <p:cBhvr>
                                        <p:cTn id="79" dur="1" fill="hold">
                                          <p:stCondLst>
                                            <p:cond delay="0"/>
                                          </p:stCondLst>
                                        </p:cTn>
                                        <p:tgtEl>
                                          <p:spTgt spid="9"/>
                                        </p:tgtEl>
                                        <p:attrNameLst>
                                          <p:attrName>style.visibility</p:attrName>
                                        </p:attrNameLst>
                                      </p:cBhvr>
                                      <p:to>
                                        <p:strVal val="visible"/>
                                      </p:to>
                                    </p:set>
                                    <p:animEffect transition="in" filter="wipe(left)">
                                      <p:cBhvr>
                                        <p:cTn id="80" dur="1000"/>
                                        <p:tgtEl>
                                          <p:spTgt spid="9"/>
                                        </p:tgtEl>
                                      </p:cBhvr>
                                    </p:animEffect>
                                  </p:childTnLst>
                                </p:cTn>
                              </p:par>
                            </p:childTnLst>
                          </p:cTn>
                        </p:par>
                        <p:par>
                          <p:cTn id="81" fill="hold">
                            <p:stCondLst>
                              <p:cond delay="12000"/>
                            </p:stCondLst>
                            <p:childTnLst>
                              <p:par>
                                <p:cTn id="82" presetID="22" presetClass="entr" presetSubtype="8" fill="hold" nodeType="afterEffect">
                                  <p:stCondLst>
                                    <p:cond delay="0"/>
                                  </p:stCondLst>
                                  <p:childTnLst>
                                    <p:set>
                                      <p:cBhvr>
                                        <p:cTn id="83" dur="1" fill="hold">
                                          <p:stCondLst>
                                            <p:cond delay="0"/>
                                          </p:stCondLst>
                                        </p:cTn>
                                        <p:tgtEl>
                                          <p:spTgt spid="5"/>
                                        </p:tgtEl>
                                        <p:attrNameLst>
                                          <p:attrName>style.visibility</p:attrName>
                                        </p:attrNameLst>
                                      </p:cBhvr>
                                      <p:to>
                                        <p:strVal val="visible"/>
                                      </p:to>
                                    </p:set>
                                    <p:animEffect transition="in" filter="wipe(left)">
                                      <p:cBhvr>
                                        <p:cTn id="84" dur="500"/>
                                        <p:tgtEl>
                                          <p:spTgt spid="5"/>
                                        </p:tgtEl>
                                      </p:cBhvr>
                                    </p:animEffect>
                                  </p:childTnLst>
                                </p:cTn>
                              </p:par>
                            </p:childTnLst>
                          </p:cTn>
                        </p:par>
                        <p:par>
                          <p:cTn id="85" fill="hold">
                            <p:stCondLst>
                              <p:cond delay="12500"/>
                            </p:stCondLst>
                            <p:childTnLst>
                              <p:par>
                                <p:cTn id="86" presetID="22" presetClass="entr" presetSubtype="8" fill="hold" nodeType="afterEffect">
                                  <p:stCondLst>
                                    <p:cond delay="0"/>
                                  </p:stCondLst>
                                  <p:childTnLst>
                                    <p:set>
                                      <p:cBhvr>
                                        <p:cTn id="87" dur="1" fill="hold">
                                          <p:stCondLst>
                                            <p:cond delay="0"/>
                                          </p:stCondLst>
                                        </p:cTn>
                                        <p:tgtEl>
                                          <p:spTgt spid="4"/>
                                        </p:tgtEl>
                                        <p:attrNameLst>
                                          <p:attrName>style.visibility</p:attrName>
                                        </p:attrNameLst>
                                      </p:cBhvr>
                                      <p:to>
                                        <p:strVal val="visible"/>
                                      </p:to>
                                    </p:set>
                                    <p:animEffect transition="in" filter="wipe(left)">
                                      <p:cBhvr>
                                        <p:cTn id="88" dur="500"/>
                                        <p:tgtEl>
                                          <p:spTgt spid="4"/>
                                        </p:tgtEl>
                                      </p:cBhvr>
                                    </p:animEffect>
                                  </p:childTnLst>
                                </p:cTn>
                              </p:par>
                            </p:childTnLst>
                          </p:cTn>
                        </p:par>
                        <p:par>
                          <p:cTn id="89" fill="hold">
                            <p:stCondLst>
                              <p:cond delay="13000"/>
                            </p:stCondLst>
                            <p:childTnLst>
                              <p:par>
                                <p:cTn id="90" presetID="22" presetClass="entr" presetSubtype="8" fill="hold" nodeType="afterEffect">
                                  <p:stCondLst>
                                    <p:cond delay="0"/>
                                  </p:stCondLst>
                                  <p:childTnLst>
                                    <p:set>
                                      <p:cBhvr>
                                        <p:cTn id="91" dur="1" fill="hold">
                                          <p:stCondLst>
                                            <p:cond delay="0"/>
                                          </p:stCondLst>
                                        </p:cTn>
                                        <p:tgtEl>
                                          <p:spTgt spid="3"/>
                                        </p:tgtEl>
                                        <p:attrNameLst>
                                          <p:attrName>style.visibility</p:attrName>
                                        </p:attrNameLst>
                                      </p:cBhvr>
                                      <p:to>
                                        <p:strVal val="visible"/>
                                      </p:to>
                                    </p:set>
                                    <p:animEffect transition="in" filter="wipe(left)">
                                      <p:cBhvr>
                                        <p:cTn id="92" dur="1000"/>
                                        <p:tgtEl>
                                          <p:spTgt spid="3"/>
                                        </p:tgtEl>
                                      </p:cBhvr>
                                    </p:animEffect>
                                  </p:childTnLst>
                                </p:cTn>
                              </p:par>
                            </p:childTnLst>
                          </p:cTn>
                        </p:par>
                        <p:par>
                          <p:cTn id="93" fill="hold">
                            <p:stCondLst>
                              <p:cond delay="14000"/>
                            </p:stCondLst>
                            <p:childTnLst>
                              <p:par>
                                <p:cTn id="94" presetID="22" presetClass="entr" presetSubtype="8" fill="hold" nodeType="afterEffect">
                                  <p:stCondLst>
                                    <p:cond delay="0"/>
                                  </p:stCondLst>
                                  <p:childTnLst>
                                    <p:set>
                                      <p:cBhvr>
                                        <p:cTn id="95" dur="1" fill="hold">
                                          <p:stCondLst>
                                            <p:cond delay="0"/>
                                          </p:stCondLst>
                                        </p:cTn>
                                        <p:tgtEl>
                                          <p:spTgt spid="2"/>
                                        </p:tgtEl>
                                        <p:attrNameLst>
                                          <p:attrName>style.visibility</p:attrName>
                                        </p:attrNameLst>
                                      </p:cBhvr>
                                      <p:to>
                                        <p:strVal val="visible"/>
                                      </p:to>
                                    </p:set>
                                    <p:animEffect transition="in" filter="wipe(left)">
                                      <p:cBhvr>
                                        <p:cTn id="96" dur="1000"/>
                                        <p:tgtEl>
                                          <p:spTgt spid="2"/>
                                        </p:tgtEl>
                                      </p:cBhvr>
                                    </p:animEffect>
                                  </p:childTnLst>
                                </p:cTn>
                              </p:par>
                            </p:childTnLst>
                          </p:cTn>
                        </p:par>
                      </p:childTnLst>
                    </p:cTn>
                  </p:par>
                  <p:par>
                    <p:cTn id="97" fill="hold">
                      <p:stCondLst>
                        <p:cond delay="indefinite"/>
                      </p:stCondLst>
                      <p:childTnLst>
                        <p:par>
                          <p:cTn id="98" fill="hold">
                            <p:stCondLst>
                              <p:cond delay="0"/>
                            </p:stCondLst>
                            <p:childTnLst>
                              <p:par>
                                <p:cTn id="99" presetID="51" presetClass="entr" presetSubtype="0" fill="hold" nodeType="clickEffect">
                                  <p:stCondLst>
                                    <p:cond delay="0"/>
                                  </p:stCondLst>
                                  <p:childTnLst>
                                    <p:set>
                                      <p:cBhvr>
                                        <p:cTn id="100" dur="1" fill="hold">
                                          <p:stCondLst>
                                            <p:cond delay="0"/>
                                          </p:stCondLst>
                                        </p:cTn>
                                        <p:tgtEl>
                                          <p:spTgt spid="100"/>
                                        </p:tgtEl>
                                        <p:attrNameLst>
                                          <p:attrName>style.visibility</p:attrName>
                                        </p:attrNameLst>
                                      </p:cBhvr>
                                      <p:to>
                                        <p:strVal val="visible"/>
                                      </p:to>
                                    </p:set>
                                    <p:animEffect transition="in" filter="fade">
                                      <p:cBhvr>
                                        <p:cTn id="101" dur="193" decel="100000"/>
                                        <p:tgtEl>
                                          <p:spTgt spid="100"/>
                                        </p:tgtEl>
                                      </p:cBhvr>
                                    </p:animEffect>
                                    <p:animScale>
                                      <p:cBhvr>
                                        <p:cTn id="102" dur="193" decel="100000"/>
                                        <p:tgtEl>
                                          <p:spTgt spid="100"/>
                                        </p:tgtEl>
                                      </p:cBhvr>
                                      <p:from x="10000" y="10000"/>
                                      <p:to x="200000" y="450000"/>
                                    </p:animScale>
                                    <p:animScale>
                                      <p:cBhvr>
                                        <p:cTn id="103" dur="308" accel="100000" fill="hold">
                                          <p:stCondLst>
                                            <p:cond delay="193"/>
                                          </p:stCondLst>
                                        </p:cTn>
                                        <p:tgtEl>
                                          <p:spTgt spid="100"/>
                                        </p:tgtEl>
                                      </p:cBhvr>
                                      <p:from x="200000" y="450000"/>
                                      <p:to x="100000" y="100000"/>
                                    </p:animScale>
                                    <p:set>
                                      <p:cBhvr>
                                        <p:cTn id="104" dur="193" fill="hold"/>
                                        <p:tgtEl>
                                          <p:spTgt spid="100"/>
                                        </p:tgtEl>
                                        <p:attrNameLst>
                                          <p:attrName>ppt_x</p:attrName>
                                        </p:attrNameLst>
                                      </p:cBhvr>
                                      <p:to>
                                        <p:strVal val="(0.5)"/>
                                      </p:to>
                                    </p:set>
                                    <p:anim from="(0.5)" to="(#ppt_x)" calcmode="lin" valueType="num">
                                      <p:cBhvr>
                                        <p:cTn id="105" dur="308" accel="100000" fill="hold">
                                          <p:stCondLst>
                                            <p:cond delay="193"/>
                                          </p:stCondLst>
                                        </p:cTn>
                                        <p:tgtEl>
                                          <p:spTgt spid="100"/>
                                        </p:tgtEl>
                                        <p:attrNameLst>
                                          <p:attrName>ppt_x</p:attrName>
                                        </p:attrNameLst>
                                      </p:cBhvr>
                                    </p:anim>
                                    <p:set>
                                      <p:cBhvr>
                                        <p:cTn id="106" dur="193" fill="hold"/>
                                        <p:tgtEl>
                                          <p:spTgt spid="100"/>
                                        </p:tgtEl>
                                        <p:attrNameLst>
                                          <p:attrName>ppt_y</p:attrName>
                                        </p:attrNameLst>
                                      </p:cBhvr>
                                      <p:to>
                                        <p:strVal val="(#ppt_y+0.4)"/>
                                      </p:to>
                                    </p:set>
                                    <p:anim from="(#ppt_y+0.4)" to="(#ppt_y)" calcmode="lin" valueType="num">
                                      <p:cBhvr>
                                        <p:cTn id="107" dur="308" accel="100000" fill="hold">
                                          <p:stCondLst>
                                            <p:cond delay="193"/>
                                          </p:stCondLst>
                                        </p:cTn>
                                        <p:tgtEl>
                                          <p:spTgt spid="100"/>
                                        </p:tgtEl>
                                        <p:attrNameLst>
                                          <p:attrName>ppt_y</p:attrName>
                                        </p:attrNameLst>
                                      </p:cBhvr>
                                    </p:anim>
                                  </p:childTnLst>
                                </p:cTn>
                              </p:par>
                            </p:childTnLst>
                          </p:cTn>
                        </p:par>
                      </p:childTnLst>
                    </p:cTn>
                  </p:par>
                  <p:par>
                    <p:cTn id="108" fill="hold">
                      <p:stCondLst>
                        <p:cond delay="indefinite"/>
                      </p:stCondLst>
                      <p:childTnLst>
                        <p:par>
                          <p:cTn id="109" fill="hold">
                            <p:stCondLst>
                              <p:cond delay="0"/>
                            </p:stCondLst>
                            <p:childTnLst>
                              <p:par>
                                <p:cTn id="110" presetID="10" presetClass="exit" presetSubtype="0" fill="hold" nodeType="clickEffect">
                                  <p:stCondLst>
                                    <p:cond delay="0"/>
                                  </p:stCondLst>
                                  <p:childTnLst>
                                    <p:animEffect transition="out" filter="fade">
                                      <p:cBhvr>
                                        <p:cTn id="111" dur="500"/>
                                        <p:tgtEl>
                                          <p:spTgt spid="100"/>
                                        </p:tgtEl>
                                      </p:cBhvr>
                                    </p:animEffect>
                                    <p:set>
                                      <p:cBhvr>
                                        <p:cTn id="112" dur="1" fill="hold">
                                          <p:stCondLst>
                                            <p:cond delay="499"/>
                                          </p:stCondLst>
                                        </p:cTn>
                                        <p:tgtEl>
                                          <p:spTgt spid="100"/>
                                        </p:tgtEl>
                                        <p:attrNameLst>
                                          <p:attrName>style.visibility</p:attrName>
                                        </p:attrNameLst>
                                      </p:cBhvr>
                                      <p:to>
                                        <p:strVal val="hidden"/>
                                      </p:to>
                                    </p:set>
                                  </p:childTnLst>
                                </p:cTn>
                              </p:par>
                              <p:par>
                                <p:cTn id="113" presetID="51" presetClass="entr" presetSubtype="0" fill="hold" nodeType="withEffect">
                                  <p:stCondLst>
                                    <p:cond delay="0"/>
                                  </p:stCondLst>
                                  <p:childTnLst>
                                    <p:set>
                                      <p:cBhvr>
                                        <p:cTn id="114" dur="1" fill="hold">
                                          <p:stCondLst>
                                            <p:cond delay="0"/>
                                          </p:stCondLst>
                                        </p:cTn>
                                        <p:tgtEl>
                                          <p:spTgt spid="161"/>
                                        </p:tgtEl>
                                        <p:attrNameLst>
                                          <p:attrName>style.visibility</p:attrName>
                                        </p:attrNameLst>
                                      </p:cBhvr>
                                      <p:to>
                                        <p:strVal val="visible"/>
                                      </p:to>
                                    </p:set>
                                    <p:animEffect transition="in" filter="fade">
                                      <p:cBhvr>
                                        <p:cTn id="115" dur="193" decel="100000"/>
                                        <p:tgtEl>
                                          <p:spTgt spid="161"/>
                                        </p:tgtEl>
                                      </p:cBhvr>
                                    </p:animEffect>
                                    <p:animScale>
                                      <p:cBhvr>
                                        <p:cTn id="116" dur="193" decel="100000"/>
                                        <p:tgtEl>
                                          <p:spTgt spid="161"/>
                                        </p:tgtEl>
                                      </p:cBhvr>
                                      <p:from x="10000" y="10000"/>
                                      <p:to x="200000" y="450000"/>
                                    </p:animScale>
                                    <p:animScale>
                                      <p:cBhvr>
                                        <p:cTn id="117" dur="308" accel="100000" fill="hold">
                                          <p:stCondLst>
                                            <p:cond delay="193"/>
                                          </p:stCondLst>
                                        </p:cTn>
                                        <p:tgtEl>
                                          <p:spTgt spid="161"/>
                                        </p:tgtEl>
                                      </p:cBhvr>
                                      <p:from x="200000" y="450000"/>
                                      <p:to x="100000" y="100000"/>
                                    </p:animScale>
                                    <p:set>
                                      <p:cBhvr>
                                        <p:cTn id="118" dur="193" fill="hold"/>
                                        <p:tgtEl>
                                          <p:spTgt spid="161"/>
                                        </p:tgtEl>
                                        <p:attrNameLst>
                                          <p:attrName>ppt_x</p:attrName>
                                        </p:attrNameLst>
                                      </p:cBhvr>
                                      <p:to>
                                        <p:strVal val="(0.5)"/>
                                      </p:to>
                                    </p:set>
                                    <p:anim from="(0.5)" to="(#ppt_x)" calcmode="lin" valueType="num">
                                      <p:cBhvr>
                                        <p:cTn id="119" dur="308" accel="100000" fill="hold">
                                          <p:stCondLst>
                                            <p:cond delay="193"/>
                                          </p:stCondLst>
                                        </p:cTn>
                                        <p:tgtEl>
                                          <p:spTgt spid="161"/>
                                        </p:tgtEl>
                                        <p:attrNameLst>
                                          <p:attrName>ppt_x</p:attrName>
                                        </p:attrNameLst>
                                      </p:cBhvr>
                                    </p:anim>
                                    <p:set>
                                      <p:cBhvr>
                                        <p:cTn id="120" dur="193" fill="hold"/>
                                        <p:tgtEl>
                                          <p:spTgt spid="161"/>
                                        </p:tgtEl>
                                        <p:attrNameLst>
                                          <p:attrName>ppt_y</p:attrName>
                                        </p:attrNameLst>
                                      </p:cBhvr>
                                      <p:to>
                                        <p:strVal val="(#ppt_y+0.4)"/>
                                      </p:to>
                                    </p:set>
                                    <p:anim from="(#ppt_y+0.4)" to="(#ppt_y)" calcmode="lin" valueType="num">
                                      <p:cBhvr>
                                        <p:cTn id="121" dur="308" accel="100000" fill="hold">
                                          <p:stCondLst>
                                            <p:cond delay="193"/>
                                          </p:stCondLst>
                                        </p:cTn>
                                        <p:tgtEl>
                                          <p:spTgt spid="161"/>
                                        </p:tgtEl>
                                        <p:attrNameLst>
                                          <p:attrName>ppt_y</p:attrName>
                                        </p:attrNameLst>
                                      </p:cBhvr>
                                    </p:anim>
                                  </p:childTnLst>
                                </p:cTn>
                              </p:par>
                            </p:childTnLst>
                          </p:cTn>
                        </p:par>
                      </p:childTnLst>
                    </p:cTn>
                  </p:par>
                  <p:par>
                    <p:cTn id="122" fill="hold">
                      <p:stCondLst>
                        <p:cond delay="indefinite"/>
                      </p:stCondLst>
                      <p:childTnLst>
                        <p:par>
                          <p:cTn id="123" fill="hold">
                            <p:stCondLst>
                              <p:cond delay="0"/>
                            </p:stCondLst>
                            <p:childTnLst>
                              <p:par>
                                <p:cTn id="124" presetID="10" presetClass="exit" presetSubtype="0" fill="hold" nodeType="clickEffect">
                                  <p:stCondLst>
                                    <p:cond delay="0"/>
                                  </p:stCondLst>
                                  <p:childTnLst>
                                    <p:animEffect transition="out" filter="fade">
                                      <p:cBhvr>
                                        <p:cTn id="125" dur="500"/>
                                        <p:tgtEl>
                                          <p:spTgt spid="161"/>
                                        </p:tgtEl>
                                      </p:cBhvr>
                                    </p:animEffect>
                                    <p:set>
                                      <p:cBhvr>
                                        <p:cTn id="126" dur="1" fill="hold">
                                          <p:stCondLst>
                                            <p:cond delay="499"/>
                                          </p:stCondLst>
                                        </p:cTn>
                                        <p:tgtEl>
                                          <p:spTgt spid="161"/>
                                        </p:tgtEl>
                                        <p:attrNameLst>
                                          <p:attrName>style.visibility</p:attrName>
                                        </p:attrNameLst>
                                      </p:cBhvr>
                                      <p:to>
                                        <p:strVal val="hidden"/>
                                      </p:to>
                                    </p:set>
                                  </p:childTnLst>
                                </p:cTn>
                              </p:par>
                              <p:par>
                                <p:cTn id="127" presetID="51" presetClass="entr" presetSubtype="0" fill="hold" nodeType="withEffect">
                                  <p:stCondLst>
                                    <p:cond delay="0"/>
                                  </p:stCondLst>
                                  <p:childTnLst>
                                    <p:set>
                                      <p:cBhvr>
                                        <p:cTn id="128" dur="1" fill="hold">
                                          <p:stCondLst>
                                            <p:cond delay="0"/>
                                          </p:stCondLst>
                                        </p:cTn>
                                        <p:tgtEl>
                                          <p:spTgt spid="165"/>
                                        </p:tgtEl>
                                        <p:attrNameLst>
                                          <p:attrName>style.visibility</p:attrName>
                                        </p:attrNameLst>
                                      </p:cBhvr>
                                      <p:to>
                                        <p:strVal val="visible"/>
                                      </p:to>
                                    </p:set>
                                    <p:animEffect transition="in" filter="fade">
                                      <p:cBhvr>
                                        <p:cTn id="129" dur="193" decel="100000"/>
                                        <p:tgtEl>
                                          <p:spTgt spid="165"/>
                                        </p:tgtEl>
                                      </p:cBhvr>
                                    </p:animEffect>
                                    <p:animScale>
                                      <p:cBhvr>
                                        <p:cTn id="130" dur="193" decel="100000"/>
                                        <p:tgtEl>
                                          <p:spTgt spid="165"/>
                                        </p:tgtEl>
                                      </p:cBhvr>
                                      <p:from x="10000" y="10000"/>
                                      <p:to x="200000" y="450000"/>
                                    </p:animScale>
                                    <p:animScale>
                                      <p:cBhvr>
                                        <p:cTn id="131" dur="308" accel="100000" fill="hold">
                                          <p:stCondLst>
                                            <p:cond delay="193"/>
                                          </p:stCondLst>
                                        </p:cTn>
                                        <p:tgtEl>
                                          <p:spTgt spid="165"/>
                                        </p:tgtEl>
                                      </p:cBhvr>
                                      <p:from x="200000" y="450000"/>
                                      <p:to x="100000" y="100000"/>
                                    </p:animScale>
                                    <p:set>
                                      <p:cBhvr>
                                        <p:cTn id="132" dur="193" fill="hold"/>
                                        <p:tgtEl>
                                          <p:spTgt spid="165"/>
                                        </p:tgtEl>
                                        <p:attrNameLst>
                                          <p:attrName>ppt_x</p:attrName>
                                        </p:attrNameLst>
                                      </p:cBhvr>
                                      <p:to>
                                        <p:strVal val="(0.5)"/>
                                      </p:to>
                                    </p:set>
                                    <p:anim from="(0.5)" to="(#ppt_x)" calcmode="lin" valueType="num">
                                      <p:cBhvr>
                                        <p:cTn id="133" dur="308" accel="100000" fill="hold">
                                          <p:stCondLst>
                                            <p:cond delay="193"/>
                                          </p:stCondLst>
                                        </p:cTn>
                                        <p:tgtEl>
                                          <p:spTgt spid="165"/>
                                        </p:tgtEl>
                                        <p:attrNameLst>
                                          <p:attrName>ppt_x</p:attrName>
                                        </p:attrNameLst>
                                      </p:cBhvr>
                                    </p:anim>
                                    <p:set>
                                      <p:cBhvr>
                                        <p:cTn id="134" dur="193" fill="hold"/>
                                        <p:tgtEl>
                                          <p:spTgt spid="165"/>
                                        </p:tgtEl>
                                        <p:attrNameLst>
                                          <p:attrName>ppt_y</p:attrName>
                                        </p:attrNameLst>
                                      </p:cBhvr>
                                      <p:to>
                                        <p:strVal val="(#ppt_y+0.4)"/>
                                      </p:to>
                                    </p:set>
                                    <p:anim from="(#ppt_y+0.4)" to="(#ppt_y)" calcmode="lin" valueType="num">
                                      <p:cBhvr>
                                        <p:cTn id="135" dur="308" accel="100000" fill="hold">
                                          <p:stCondLst>
                                            <p:cond delay="193"/>
                                          </p:stCondLst>
                                        </p:cTn>
                                        <p:tgtEl>
                                          <p:spTgt spid="165"/>
                                        </p:tgtEl>
                                        <p:attrNameLst>
                                          <p:attrName>ppt_y</p:attrName>
                                        </p:attrNameLst>
                                      </p:cBhvr>
                                    </p:anim>
                                  </p:childTnLst>
                                </p:cTn>
                              </p:par>
                            </p:childTnLst>
                          </p:cTn>
                        </p:par>
                      </p:childTnLst>
                    </p:cTn>
                  </p:par>
                  <p:par>
                    <p:cTn id="136" fill="hold">
                      <p:stCondLst>
                        <p:cond delay="indefinite"/>
                      </p:stCondLst>
                      <p:childTnLst>
                        <p:par>
                          <p:cTn id="137" fill="hold">
                            <p:stCondLst>
                              <p:cond delay="0"/>
                            </p:stCondLst>
                            <p:childTnLst>
                              <p:par>
                                <p:cTn id="138" presetID="10" presetClass="exit" presetSubtype="0" fill="hold" nodeType="clickEffect">
                                  <p:stCondLst>
                                    <p:cond delay="0"/>
                                  </p:stCondLst>
                                  <p:childTnLst>
                                    <p:animEffect transition="out" filter="fade">
                                      <p:cBhvr>
                                        <p:cTn id="139" dur="500"/>
                                        <p:tgtEl>
                                          <p:spTgt spid="165"/>
                                        </p:tgtEl>
                                      </p:cBhvr>
                                    </p:animEffect>
                                    <p:set>
                                      <p:cBhvr>
                                        <p:cTn id="140" dur="1" fill="hold">
                                          <p:stCondLst>
                                            <p:cond delay="499"/>
                                          </p:stCondLst>
                                        </p:cTn>
                                        <p:tgtEl>
                                          <p:spTgt spid="165"/>
                                        </p:tgtEl>
                                        <p:attrNameLst>
                                          <p:attrName>style.visibility</p:attrName>
                                        </p:attrNameLst>
                                      </p:cBhvr>
                                      <p:to>
                                        <p:strVal val="hidden"/>
                                      </p:to>
                                    </p:set>
                                  </p:childTnLst>
                                </p:cTn>
                              </p:par>
                              <p:par>
                                <p:cTn id="141" presetID="22" presetClass="entr" presetSubtype="4" fill="hold" nodeType="withEffect">
                                  <p:stCondLst>
                                    <p:cond delay="0"/>
                                  </p:stCondLst>
                                  <p:childTnLst>
                                    <p:set>
                                      <p:cBhvr>
                                        <p:cTn id="142" dur="1" fill="hold">
                                          <p:stCondLst>
                                            <p:cond delay="0"/>
                                          </p:stCondLst>
                                        </p:cTn>
                                        <p:tgtEl>
                                          <p:spTgt spid="98"/>
                                        </p:tgtEl>
                                        <p:attrNameLst>
                                          <p:attrName>style.visibility</p:attrName>
                                        </p:attrNameLst>
                                      </p:cBhvr>
                                      <p:to>
                                        <p:strVal val="visible"/>
                                      </p:to>
                                    </p:set>
                                    <p:animEffect transition="in" filter="wipe(down)">
                                      <p:cBhvr>
                                        <p:cTn id="143" dur="500"/>
                                        <p:tgtEl>
                                          <p:spTgt spid="98"/>
                                        </p:tgtEl>
                                      </p:cBhvr>
                                    </p:animEffect>
                                  </p:childTnLst>
                                </p:cTn>
                              </p:par>
                            </p:childTnLst>
                          </p:cTn>
                        </p:par>
                      </p:childTnLst>
                    </p:cTn>
                  </p:par>
                  <p:par>
                    <p:cTn id="144" fill="hold">
                      <p:stCondLst>
                        <p:cond delay="indefinite"/>
                      </p:stCondLst>
                      <p:childTnLst>
                        <p:par>
                          <p:cTn id="145" fill="hold">
                            <p:stCondLst>
                              <p:cond delay="0"/>
                            </p:stCondLst>
                            <p:childTnLst>
                              <p:par>
                                <p:cTn id="146" presetID="22" presetClass="entr" presetSubtype="2" fill="hold" grpId="0" nodeType="clickEffect">
                                  <p:stCondLst>
                                    <p:cond delay="0"/>
                                  </p:stCondLst>
                                  <p:childTnLst>
                                    <p:set>
                                      <p:cBhvr>
                                        <p:cTn id="147" dur="1" fill="hold">
                                          <p:stCondLst>
                                            <p:cond delay="0"/>
                                          </p:stCondLst>
                                        </p:cTn>
                                        <p:tgtEl>
                                          <p:spTgt spid="67"/>
                                        </p:tgtEl>
                                        <p:attrNameLst>
                                          <p:attrName>style.visibility</p:attrName>
                                        </p:attrNameLst>
                                      </p:cBhvr>
                                      <p:to>
                                        <p:strVal val="visible"/>
                                      </p:to>
                                    </p:set>
                                    <p:animEffect transition="in" filter="wipe(right)">
                                      <p:cBhvr>
                                        <p:cTn id="148" dur="500"/>
                                        <p:tgtEl>
                                          <p:spTgt spid="67"/>
                                        </p:tgtEl>
                                      </p:cBhvr>
                                    </p:animEffect>
                                  </p:childTnLst>
                                </p:cTn>
                              </p:par>
                            </p:childTnLst>
                          </p:cTn>
                        </p:par>
                        <p:par>
                          <p:cTn id="149" fill="hold">
                            <p:stCondLst>
                              <p:cond delay="500"/>
                            </p:stCondLst>
                            <p:childTnLst>
                              <p:par>
                                <p:cTn id="150" presetID="10" presetClass="exit" presetSubtype="0" fill="hold" nodeType="afterEffect">
                                  <p:stCondLst>
                                    <p:cond delay="0"/>
                                  </p:stCondLst>
                                  <p:childTnLst>
                                    <p:animEffect transition="out" filter="fade">
                                      <p:cBhvr>
                                        <p:cTn id="151" dur="2000"/>
                                        <p:tgtEl>
                                          <p:spTgt spid="98"/>
                                        </p:tgtEl>
                                      </p:cBhvr>
                                    </p:animEffect>
                                    <p:set>
                                      <p:cBhvr>
                                        <p:cTn id="152" dur="1" fill="hold">
                                          <p:stCondLst>
                                            <p:cond delay="1999"/>
                                          </p:stCondLst>
                                        </p:cTn>
                                        <p:tgtEl>
                                          <p:spTgt spid="98"/>
                                        </p:tgtEl>
                                        <p:attrNameLst>
                                          <p:attrName>style.visibility</p:attrName>
                                        </p:attrNameLst>
                                      </p:cBhvr>
                                      <p:to>
                                        <p:strVal val="hidden"/>
                                      </p:to>
                                    </p:set>
                                  </p:childTnLst>
                                </p:cTn>
                              </p:par>
                              <p:par>
                                <p:cTn id="153" presetID="53" presetClass="entr" presetSubtype="0" fill="hold" grpId="0" nodeType="withEffect">
                                  <p:stCondLst>
                                    <p:cond delay="0"/>
                                  </p:stCondLst>
                                  <p:childTnLst>
                                    <p:set>
                                      <p:cBhvr>
                                        <p:cTn id="154" dur="1" fill="hold">
                                          <p:stCondLst>
                                            <p:cond delay="0"/>
                                          </p:stCondLst>
                                        </p:cTn>
                                        <p:tgtEl>
                                          <p:spTgt spid="163"/>
                                        </p:tgtEl>
                                        <p:attrNameLst>
                                          <p:attrName>style.visibility</p:attrName>
                                        </p:attrNameLst>
                                      </p:cBhvr>
                                      <p:to>
                                        <p:strVal val="visible"/>
                                      </p:to>
                                    </p:set>
                                    <p:anim calcmode="lin" valueType="num">
                                      <p:cBhvr>
                                        <p:cTn id="155" dur="1000" fill="hold"/>
                                        <p:tgtEl>
                                          <p:spTgt spid="163"/>
                                        </p:tgtEl>
                                        <p:attrNameLst>
                                          <p:attrName>ppt_w</p:attrName>
                                        </p:attrNameLst>
                                      </p:cBhvr>
                                      <p:tavLst>
                                        <p:tav tm="0">
                                          <p:val>
                                            <p:fltVal val="0"/>
                                          </p:val>
                                        </p:tav>
                                        <p:tav tm="100000">
                                          <p:val>
                                            <p:strVal val="#ppt_w"/>
                                          </p:val>
                                        </p:tav>
                                      </p:tavLst>
                                    </p:anim>
                                    <p:anim calcmode="lin" valueType="num">
                                      <p:cBhvr>
                                        <p:cTn id="156" dur="1000" fill="hold"/>
                                        <p:tgtEl>
                                          <p:spTgt spid="163"/>
                                        </p:tgtEl>
                                        <p:attrNameLst>
                                          <p:attrName>ppt_h</p:attrName>
                                        </p:attrNameLst>
                                      </p:cBhvr>
                                      <p:tavLst>
                                        <p:tav tm="0">
                                          <p:val>
                                            <p:fltVal val="0"/>
                                          </p:val>
                                        </p:tav>
                                        <p:tav tm="100000">
                                          <p:val>
                                            <p:strVal val="#ppt_h"/>
                                          </p:val>
                                        </p:tav>
                                      </p:tavLst>
                                    </p:anim>
                                    <p:animEffect transition="in" filter="fade">
                                      <p:cBhvr>
                                        <p:cTn id="157" dur="1000"/>
                                        <p:tgtEl>
                                          <p:spTgt spid="163"/>
                                        </p:tgtEl>
                                      </p:cBhvr>
                                    </p:animEffect>
                                  </p:childTnLst>
                                </p:cTn>
                              </p:par>
                              <p:par>
                                <p:cTn id="158" presetID="22" presetClass="entr" presetSubtype="8" fill="hold" grpId="0" nodeType="withEffect">
                                  <p:stCondLst>
                                    <p:cond delay="0"/>
                                  </p:stCondLst>
                                  <p:childTnLst>
                                    <p:set>
                                      <p:cBhvr>
                                        <p:cTn id="159" dur="1" fill="hold">
                                          <p:stCondLst>
                                            <p:cond delay="0"/>
                                          </p:stCondLst>
                                        </p:cTn>
                                        <p:tgtEl>
                                          <p:spTgt spid="181"/>
                                        </p:tgtEl>
                                        <p:attrNameLst>
                                          <p:attrName>style.visibility</p:attrName>
                                        </p:attrNameLst>
                                      </p:cBhvr>
                                      <p:to>
                                        <p:strVal val="visible"/>
                                      </p:to>
                                    </p:set>
                                    <p:animEffect transition="in" filter="wipe(left)">
                                      <p:cBhvr>
                                        <p:cTn id="160" dur="1000"/>
                                        <p:tgtEl>
                                          <p:spTgt spid="181"/>
                                        </p:tgtEl>
                                      </p:cBhvr>
                                    </p:animEffect>
                                  </p:childTnLst>
                                </p:cTn>
                              </p:par>
                            </p:childTnLst>
                          </p:cTn>
                        </p:par>
                      </p:childTnLst>
                    </p:cTn>
                  </p:par>
                  <p:par>
                    <p:cTn id="161" fill="hold">
                      <p:stCondLst>
                        <p:cond delay="indefinite"/>
                      </p:stCondLst>
                      <p:childTnLst>
                        <p:par>
                          <p:cTn id="162" fill="hold">
                            <p:stCondLst>
                              <p:cond delay="0"/>
                            </p:stCondLst>
                            <p:childTnLst>
                              <p:par>
                                <p:cTn id="163" presetID="1" presetClass="exit" presetSubtype="0" fill="hold" grpId="1" nodeType="clickEffect">
                                  <p:stCondLst>
                                    <p:cond delay="0"/>
                                  </p:stCondLst>
                                  <p:childTnLst>
                                    <p:set>
                                      <p:cBhvr>
                                        <p:cTn id="164" dur="1" fill="hold">
                                          <p:stCondLst>
                                            <p:cond delay="0"/>
                                          </p:stCondLst>
                                        </p:cTn>
                                        <p:tgtEl>
                                          <p:spTgt spid="163"/>
                                        </p:tgtEl>
                                        <p:attrNameLst>
                                          <p:attrName>style.visibility</p:attrName>
                                        </p:attrNameLst>
                                      </p:cBhvr>
                                      <p:to>
                                        <p:strVal val="hidden"/>
                                      </p:to>
                                    </p:set>
                                  </p:childTnLst>
                                </p:cTn>
                              </p:par>
                              <p:par>
                                <p:cTn id="165" presetID="53" presetClass="entr" presetSubtype="0" fill="hold" grpId="0" nodeType="withEffect">
                                  <p:stCondLst>
                                    <p:cond delay="0"/>
                                  </p:stCondLst>
                                  <p:childTnLst>
                                    <p:set>
                                      <p:cBhvr>
                                        <p:cTn id="166" dur="1" fill="hold">
                                          <p:stCondLst>
                                            <p:cond delay="0"/>
                                          </p:stCondLst>
                                        </p:cTn>
                                        <p:tgtEl>
                                          <p:spTgt spid="119"/>
                                        </p:tgtEl>
                                        <p:attrNameLst>
                                          <p:attrName>style.visibility</p:attrName>
                                        </p:attrNameLst>
                                      </p:cBhvr>
                                      <p:to>
                                        <p:strVal val="visible"/>
                                      </p:to>
                                    </p:set>
                                    <p:anim calcmode="lin" valueType="num">
                                      <p:cBhvr>
                                        <p:cTn id="167" dur="1000" fill="hold"/>
                                        <p:tgtEl>
                                          <p:spTgt spid="119"/>
                                        </p:tgtEl>
                                        <p:attrNameLst>
                                          <p:attrName>ppt_w</p:attrName>
                                        </p:attrNameLst>
                                      </p:cBhvr>
                                      <p:tavLst>
                                        <p:tav tm="0">
                                          <p:val>
                                            <p:fltVal val="0"/>
                                          </p:val>
                                        </p:tav>
                                        <p:tav tm="100000">
                                          <p:val>
                                            <p:strVal val="#ppt_w"/>
                                          </p:val>
                                        </p:tav>
                                      </p:tavLst>
                                    </p:anim>
                                    <p:anim calcmode="lin" valueType="num">
                                      <p:cBhvr>
                                        <p:cTn id="168" dur="1000" fill="hold"/>
                                        <p:tgtEl>
                                          <p:spTgt spid="119"/>
                                        </p:tgtEl>
                                        <p:attrNameLst>
                                          <p:attrName>ppt_h</p:attrName>
                                        </p:attrNameLst>
                                      </p:cBhvr>
                                      <p:tavLst>
                                        <p:tav tm="0">
                                          <p:val>
                                            <p:fltVal val="0"/>
                                          </p:val>
                                        </p:tav>
                                        <p:tav tm="100000">
                                          <p:val>
                                            <p:strVal val="#ppt_h"/>
                                          </p:val>
                                        </p:tav>
                                      </p:tavLst>
                                    </p:anim>
                                    <p:animEffect transition="in" filter="fade">
                                      <p:cBhvr>
                                        <p:cTn id="169" dur="1000"/>
                                        <p:tgtEl>
                                          <p:spTgt spid="119"/>
                                        </p:tgtEl>
                                      </p:cBhvr>
                                    </p:animEffect>
                                  </p:childTnLst>
                                </p:cTn>
                              </p:par>
                              <p:par>
                                <p:cTn id="170" presetID="6" presetClass="emph" presetSubtype="0" repeatCount="indefinite" fill="hold" grpId="2" nodeType="withEffect">
                                  <p:stCondLst>
                                    <p:cond delay="0"/>
                                  </p:stCondLst>
                                  <p:endCondLst>
                                    <p:cond evt="onNext" delay="0">
                                      <p:tgtEl>
                                        <p:sldTgt/>
                                      </p:tgtEl>
                                    </p:cond>
                                  </p:endCondLst>
                                  <p:childTnLst>
                                    <p:animScale>
                                      <p:cBhvr>
                                        <p:cTn id="171" dur="500" fill="hold"/>
                                        <p:tgtEl>
                                          <p:spTgt spid="119"/>
                                        </p:tgtEl>
                                      </p:cBhvr>
                                      <p:by x="110000" y="110000"/>
                                    </p:animScale>
                                  </p:childTnLst>
                                </p:cTn>
                              </p:par>
                            </p:childTnLst>
                          </p:cTn>
                        </p:par>
                      </p:childTnLst>
                    </p:cTn>
                  </p:par>
                  <p:par>
                    <p:cTn id="172" fill="hold">
                      <p:stCondLst>
                        <p:cond delay="indefinite"/>
                      </p:stCondLst>
                      <p:childTnLst>
                        <p:par>
                          <p:cTn id="173" fill="hold">
                            <p:stCondLst>
                              <p:cond delay="0"/>
                            </p:stCondLst>
                            <p:childTnLst>
                              <p:par>
                                <p:cTn id="174" presetID="1" presetClass="exit" presetSubtype="0" fill="hold" grpId="1" nodeType="clickEffect">
                                  <p:stCondLst>
                                    <p:cond delay="0"/>
                                  </p:stCondLst>
                                  <p:childTnLst>
                                    <p:set>
                                      <p:cBhvr>
                                        <p:cTn id="175" dur="1" fill="hold">
                                          <p:stCondLst>
                                            <p:cond delay="0"/>
                                          </p:stCondLst>
                                        </p:cTn>
                                        <p:tgtEl>
                                          <p:spTgt spid="119"/>
                                        </p:tgtEl>
                                        <p:attrNameLst>
                                          <p:attrName>style.visibility</p:attrName>
                                        </p:attrNameLst>
                                      </p:cBhvr>
                                      <p:to>
                                        <p:strVal val="hidden"/>
                                      </p:to>
                                    </p:set>
                                  </p:childTnLst>
                                </p:cTn>
                              </p:par>
                            </p:childTnLst>
                          </p:cTn>
                        </p:par>
                      </p:childTnLst>
                    </p:cTn>
                  </p:par>
                  <p:par>
                    <p:cTn id="176" fill="hold">
                      <p:stCondLst>
                        <p:cond delay="indefinite"/>
                      </p:stCondLst>
                      <p:childTnLst>
                        <p:par>
                          <p:cTn id="177" fill="hold">
                            <p:stCondLst>
                              <p:cond delay="0"/>
                            </p:stCondLst>
                            <p:childTnLst>
                              <p:par>
                                <p:cTn id="178" presetID="1" presetClass="entr" presetSubtype="0" fill="hold" nodeType="clickEffect">
                                  <p:stCondLst>
                                    <p:cond delay="0"/>
                                  </p:stCondLst>
                                  <p:childTnLst>
                                    <p:set>
                                      <p:cBhvr>
                                        <p:cTn id="179" dur="1" fill="hold">
                                          <p:stCondLst>
                                            <p:cond delay="0"/>
                                          </p:stCondLst>
                                        </p:cTn>
                                        <p:tgtEl>
                                          <p:spTgt spid="168"/>
                                        </p:tgtEl>
                                        <p:attrNameLst>
                                          <p:attrName>style.visibility</p:attrName>
                                        </p:attrNameLst>
                                      </p:cBhvr>
                                      <p:to>
                                        <p:strVal val="visible"/>
                                      </p:to>
                                    </p:set>
                                  </p:childTnLst>
                                </p:cTn>
                              </p:par>
                            </p:childTnLst>
                          </p:cTn>
                        </p:par>
                      </p:childTnLst>
                    </p:cTn>
                  </p:par>
                  <p:par>
                    <p:cTn id="180" fill="hold">
                      <p:stCondLst>
                        <p:cond delay="indefinite"/>
                      </p:stCondLst>
                      <p:childTnLst>
                        <p:par>
                          <p:cTn id="181" fill="hold">
                            <p:stCondLst>
                              <p:cond delay="0"/>
                            </p:stCondLst>
                            <p:childTnLst>
                              <p:par>
                                <p:cTn id="182" presetID="42" presetClass="path" presetSubtype="0" accel="50000" decel="50000" fill="hold" nodeType="clickEffect">
                                  <p:stCondLst>
                                    <p:cond delay="0"/>
                                  </p:stCondLst>
                                  <p:childTnLst>
                                    <p:animMotion origin="layout" path="M 1.38889E-6 2.96296E-6 L 1.38889E-6 0.32037 " pathEditMode="relative" rAng="0" ptsTypes="AA">
                                      <p:cBhvr>
                                        <p:cTn id="183" dur="2000" fill="hold"/>
                                        <p:tgtEl>
                                          <p:spTgt spid="168"/>
                                        </p:tgtEl>
                                        <p:attrNameLst>
                                          <p:attrName>ppt_x</p:attrName>
                                          <p:attrName>ppt_y</p:attrName>
                                        </p:attrNameLst>
                                      </p:cBhvr>
                                      <p:rCtr x="0" y="160"/>
                                    </p:animMotion>
                                  </p:childTnLst>
                                </p:cTn>
                              </p:par>
                            </p:childTnLst>
                          </p:cTn>
                        </p:par>
                        <p:par>
                          <p:cTn id="184" fill="hold">
                            <p:stCondLst>
                              <p:cond delay="2000"/>
                            </p:stCondLst>
                            <p:childTnLst>
                              <p:par>
                                <p:cTn id="185" presetID="53" presetClass="entr" presetSubtype="0" fill="hold" grpId="0" nodeType="afterEffect">
                                  <p:stCondLst>
                                    <p:cond delay="0"/>
                                  </p:stCondLst>
                                  <p:childTnLst>
                                    <p:set>
                                      <p:cBhvr>
                                        <p:cTn id="186" dur="1" fill="hold">
                                          <p:stCondLst>
                                            <p:cond delay="0"/>
                                          </p:stCondLst>
                                        </p:cTn>
                                        <p:tgtEl>
                                          <p:spTgt spid="171"/>
                                        </p:tgtEl>
                                        <p:attrNameLst>
                                          <p:attrName>style.visibility</p:attrName>
                                        </p:attrNameLst>
                                      </p:cBhvr>
                                      <p:to>
                                        <p:strVal val="visible"/>
                                      </p:to>
                                    </p:set>
                                    <p:anim calcmode="lin" valueType="num">
                                      <p:cBhvr>
                                        <p:cTn id="187" dur="500" fill="hold"/>
                                        <p:tgtEl>
                                          <p:spTgt spid="171"/>
                                        </p:tgtEl>
                                        <p:attrNameLst>
                                          <p:attrName>ppt_w</p:attrName>
                                        </p:attrNameLst>
                                      </p:cBhvr>
                                      <p:tavLst>
                                        <p:tav tm="0">
                                          <p:val>
                                            <p:fltVal val="0"/>
                                          </p:val>
                                        </p:tav>
                                        <p:tav tm="100000">
                                          <p:val>
                                            <p:strVal val="#ppt_w"/>
                                          </p:val>
                                        </p:tav>
                                      </p:tavLst>
                                    </p:anim>
                                    <p:anim calcmode="lin" valueType="num">
                                      <p:cBhvr>
                                        <p:cTn id="188" dur="500" fill="hold"/>
                                        <p:tgtEl>
                                          <p:spTgt spid="171"/>
                                        </p:tgtEl>
                                        <p:attrNameLst>
                                          <p:attrName>ppt_h</p:attrName>
                                        </p:attrNameLst>
                                      </p:cBhvr>
                                      <p:tavLst>
                                        <p:tav tm="0">
                                          <p:val>
                                            <p:fltVal val="0"/>
                                          </p:val>
                                        </p:tav>
                                        <p:tav tm="100000">
                                          <p:val>
                                            <p:strVal val="#ppt_h"/>
                                          </p:val>
                                        </p:tav>
                                      </p:tavLst>
                                    </p:anim>
                                    <p:animEffect transition="in" filter="fade">
                                      <p:cBhvr>
                                        <p:cTn id="189" dur="500"/>
                                        <p:tgtEl>
                                          <p:spTgt spid="1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1" grpId="0"/>
      <p:bldP spid="67" grpId="0" animBg="1"/>
      <p:bldP spid="163" grpId="0" animBg="1"/>
      <p:bldP spid="163" grpId="1" animBg="1"/>
      <p:bldP spid="119" grpId="0" animBg="1"/>
      <p:bldP spid="119" grpId="1" animBg="1"/>
      <p:bldP spid="119" grpId="2" animBg="1"/>
      <p:bldP spid="171" grpId="0" animBg="1"/>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294967295"/>
          </p:nvPr>
        </p:nvSpPr>
        <p:spPr>
          <a:xfrm>
            <a:off x="0" y="6492875"/>
            <a:ext cx="457200" cy="365125"/>
          </a:xfrm>
          <a:prstGeom prst="rect">
            <a:avLst/>
          </a:prstGeom>
        </p:spPr>
        <p:txBody>
          <a:bodyPr/>
          <a:lstStyle/>
          <a:p>
            <a:fld id="{7AD15A2B-E509-48B6-8B18-5586445B1FF4}" type="slidenum">
              <a:rPr lang="en-US" smtClean="0"/>
              <a:pPr/>
              <a:t>100</a:t>
            </a:fld>
            <a:endParaRPr lang="en-US" dirty="0"/>
          </a:p>
        </p:txBody>
      </p:sp>
      <p:pic>
        <p:nvPicPr>
          <p:cNvPr id="11267" name="Picture 3"/>
          <p:cNvPicPr>
            <a:picLocks noChangeAspect="1" noChangeArrowheads="1"/>
          </p:cNvPicPr>
          <p:nvPr/>
        </p:nvPicPr>
        <p:blipFill>
          <a:blip r:embed="rId3" cstate="print"/>
          <a:srcRect b="4673"/>
          <a:stretch>
            <a:fillRect/>
          </a:stretch>
        </p:blipFill>
        <p:spPr bwMode="auto">
          <a:xfrm flipH="1">
            <a:off x="4572000" y="837301"/>
            <a:ext cx="4572000" cy="4495098"/>
          </a:xfrm>
          <a:prstGeom prst="rect">
            <a:avLst/>
          </a:prstGeom>
          <a:noFill/>
          <a:ln w="9525">
            <a:noFill/>
            <a:miter lim="800000"/>
            <a:headEnd/>
            <a:tailEnd/>
          </a:ln>
        </p:spPr>
      </p:pic>
      <p:pic>
        <p:nvPicPr>
          <p:cNvPr id="11269" name="Picture 5" descr="https://upload.wikimedia.org/wikipedia/commons/thumb/1/1d/Lascaux%2C_Megaloceros.jpg/800px-Lascaux%2C_Megaloceros.jpg"/>
          <p:cNvPicPr>
            <a:picLocks noChangeAspect="1" noChangeArrowheads="1"/>
          </p:cNvPicPr>
          <p:nvPr/>
        </p:nvPicPr>
        <p:blipFill>
          <a:blip r:embed="rId4" cstate="print"/>
          <a:srcRect/>
          <a:stretch>
            <a:fillRect/>
          </a:stretch>
        </p:blipFill>
        <p:spPr bwMode="auto">
          <a:xfrm>
            <a:off x="1" y="844419"/>
            <a:ext cx="4572000" cy="4489419"/>
          </a:xfrm>
          <a:prstGeom prst="rect">
            <a:avLst/>
          </a:prstGeom>
          <a:noFill/>
        </p:spPr>
      </p:pic>
      <p:pic>
        <p:nvPicPr>
          <p:cNvPr id="11270" name="Picture 6" descr="F:\Documents\Documents\Science\Archaeological\Prehistoric Art\Lascaux\Megaloceros_800px-Irish_Elk[1].jpg"/>
          <p:cNvPicPr>
            <a:picLocks noChangeAspect="1" noChangeArrowheads="1"/>
          </p:cNvPicPr>
          <p:nvPr/>
        </p:nvPicPr>
        <p:blipFill>
          <a:blip r:embed="rId5" cstate="print"/>
          <a:srcRect b="26123"/>
          <a:stretch>
            <a:fillRect/>
          </a:stretch>
        </p:blipFill>
        <p:spPr bwMode="auto">
          <a:xfrm flipH="1">
            <a:off x="4572000" y="837099"/>
            <a:ext cx="4572000" cy="4504925"/>
          </a:xfrm>
          <a:prstGeom prst="rect">
            <a:avLst/>
          </a:prstGeom>
          <a:noFill/>
        </p:spPr>
      </p:pic>
      <p:sp>
        <p:nvSpPr>
          <p:cNvPr id="8" name="Rectangle 7"/>
          <p:cNvSpPr/>
          <p:nvPr/>
        </p:nvSpPr>
        <p:spPr>
          <a:xfrm>
            <a:off x="0" y="5358200"/>
            <a:ext cx="9144000" cy="1631216"/>
          </a:xfrm>
          <a:prstGeom prst="rect">
            <a:avLst/>
          </a:prstGeom>
        </p:spPr>
        <p:txBody>
          <a:bodyPr wrap="square">
            <a:spAutoFit/>
          </a:bodyPr>
          <a:lstStyle/>
          <a:p>
            <a:pPr algn="ctr"/>
            <a:r>
              <a:rPr lang="en-US" sz="1750" b="1" i="1" dirty="0" smtClean="0"/>
              <a:t>“</a:t>
            </a:r>
            <a:r>
              <a:rPr lang="en-US" sz="1750" b="1" i="1" dirty="0" smtClean="0">
                <a:solidFill>
                  <a:srgbClr val="FF0000"/>
                </a:solidFill>
                <a:effectLst>
                  <a:outerShdw blurRad="38100" dist="38100" dir="2700000" algn="tl">
                    <a:schemeClr val="tx1"/>
                  </a:outerShdw>
                </a:effectLst>
              </a:rPr>
              <a:t>Megaloceros</a:t>
            </a:r>
            <a:r>
              <a:rPr lang="en-US" sz="1750" dirty="0" smtClean="0">
                <a:solidFill>
                  <a:srgbClr val="FF0000"/>
                </a:solidFill>
                <a:effectLst>
                  <a:outerShdw blurRad="38100" dist="38100" dir="2700000" algn="tl">
                    <a:schemeClr val="tx1"/>
                  </a:outerShdw>
                </a:effectLst>
              </a:rPr>
              <a:t> </a:t>
            </a:r>
            <a:r>
              <a:rPr lang="en-US" sz="1750" dirty="0" smtClean="0"/>
              <a:t> (…literally "Great Horn”) is an </a:t>
            </a:r>
            <a:r>
              <a:rPr lang="en-US" sz="1750" b="1" i="1" dirty="0" smtClean="0">
                <a:solidFill>
                  <a:srgbClr val="FF0000"/>
                </a:solidFill>
                <a:effectLst>
                  <a:outerShdw blurRad="38100" dist="38100" dir="2700000" algn="tl">
                    <a:schemeClr val="tx1"/>
                  </a:outerShdw>
                </a:effectLst>
              </a:rPr>
              <a:t>extinct genus of deer </a:t>
            </a:r>
            <a:r>
              <a:rPr lang="en-US" sz="1750" dirty="0" smtClean="0"/>
              <a:t>whose members lived throughout Eurasia …and were important herbivores during the Ice Ages. The largest species, </a:t>
            </a:r>
            <a:r>
              <a:rPr lang="en-US" sz="1750" i="1" dirty="0" smtClean="0"/>
              <a:t>Megaloceros giganteus</a:t>
            </a:r>
            <a:r>
              <a:rPr lang="en-US" sz="1750" dirty="0" smtClean="0"/>
              <a:t>, </a:t>
            </a:r>
            <a:r>
              <a:rPr lang="en-US" sz="1750" b="1" i="1" dirty="0" smtClean="0">
                <a:solidFill>
                  <a:srgbClr val="FF0000"/>
                </a:solidFill>
                <a:effectLst>
                  <a:outerShdw blurRad="38100" dist="38100" dir="2700000" algn="tl">
                    <a:schemeClr val="tx1"/>
                  </a:outerShdw>
                </a:effectLst>
              </a:rPr>
              <a:t>known as the "Irish Elk" or "Giant elk", </a:t>
            </a:r>
            <a:r>
              <a:rPr lang="en-US" sz="1750" dirty="0" smtClean="0"/>
              <a:t>is also the best known; somewhat similar in general habitus to the </a:t>
            </a:r>
            <a:r>
              <a:rPr lang="en-US" sz="1750" b="1" i="1" dirty="0" smtClean="0">
                <a:solidFill>
                  <a:srgbClr val="FF0000"/>
                </a:solidFill>
                <a:effectLst>
                  <a:outerShdw blurRad="38100" dist="38100" dir="2700000" algn="tl">
                    <a:schemeClr val="tx1"/>
                  </a:outerShdw>
                </a:effectLst>
              </a:rPr>
              <a:t>European Elk (Moose) and the American Elk”</a:t>
            </a:r>
          </a:p>
          <a:p>
            <a:pPr algn="ctr"/>
            <a:r>
              <a:rPr lang="en-US" sz="1000" dirty="0" smtClean="0"/>
              <a:t>(https://en.wikipedia.org/wiki/Megaloceros)</a:t>
            </a:r>
            <a:endParaRPr lang="en-US" sz="1000" dirty="0"/>
          </a:p>
        </p:txBody>
      </p:sp>
      <p:sp>
        <p:nvSpPr>
          <p:cNvPr id="9" name="Rectangle 8"/>
          <p:cNvSpPr/>
          <p:nvPr/>
        </p:nvSpPr>
        <p:spPr>
          <a:xfrm>
            <a:off x="4591251" y="851972"/>
            <a:ext cx="4552749" cy="4985980"/>
          </a:xfrm>
          <a:prstGeom prst="rect">
            <a:avLst/>
          </a:prstGeom>
        </p:spPr>
        <p:txBody>
          <a:bodyPr wrap="square">
            <a:spAutoFit/>
          </a:bodyPr>
          <a:lstStyle/>
          <a:p>
            <a:pPr algn="ctr"/>
            <a:r>
              <a:rPr lang="en-US" sz="3200" b="1" i="1" dirty="0" smtClean="0">
                <a:solidFill>
                  <a:srgbClr val="FF0000"/>
                </a:solidFill>
                <a:effectLst>
                  <a:outerShdw blurRad="38100" dist="38100" dir="2700000" algn="tl">
                    <a:schemeClr val="tx1"/>
                  </a:outerShdw>
                </a:effectLst>
              </a:rPr>
              <a:t>“</a:t>
            </a:r>
            <a:r>
              <a:rPr lang="en-US" sz="3200" b="1" i="1" dirty="0" err="1" smtClean="0">
                <a:solidFill>
                  <a:srgbClr val="FF0000"/>
                </a:solidFill>
                <a:effectLst>
                  <a:outerShdw blurRad="38100" dist="38100" dir="2700000" algn="tl">
                    <a:schemeClr val="tx1"/>
                  </a:outerShdw>
                </a:effectLst>
              </a:rPr>
              <a:t>Megaloceros</a:t>
            </a:r>
            <a:r>
              <a:rPr lang="en-US" sz="3200" b="1" i="1" dirty="0" smtClean="0">
                <a:solidFill>
                  <a:srgbClr val="FF0000"/>
                </a:solidFill>
                <a:effectLst>
                  <a:outerShdw blurRad="38100" dist="38100" dir="2700000" algn="tl">
                    <a:schemeClr val="tx1"/>
                  </a:outerShdw>
                </a:effectLst>
              </a:rPr>
              <a:t>”</a:t>
            </a:r>
            <a:r>
              <a:rPr lang="en-US" sz="3200" dirty="0" smtClean="0">
                <a:solidFill>
                  <a:srgbClr val="FF0000"/>
                </a:solidFill>
                <a:effectLst>
                  <a:outerShdw blurRad="38100" dist="38100" dir="2700000" algn="tl">
                    <a:schemeClr val="tx1"/>
                  </a:outerShdw>
                </a:effectLst>
              </a:rPr>
              <a:t> </a:t>
            </a:r>
          </a:p>
          <a:p>
            <a:pPr marL="231775" indent="-231775">
              <a:buFont typeface="Arial" pitchFamily="34" charset="0"/>
              <a:buChar char="•"/>
            </a:pPr>
            <a:r>
              <a:rPr lang="en-US" sz="2600" b="1" dirty="0" smtClean="0"/>
              <a:t>an </a:t>
            </a:r>
            <a:r>
              <a:rPr lang="en-US" sz="2600" b="1" i="1" dirty="0" smtClean="0">
                <a:solidFill>
                  <a:srgbClr val="FF0000"/>
                </a:solidFill>
                <a:effectLst>
                  <a:outerShdw blurRad="38100" dist="38100" dir="2700000" algn="tl">
                    <a:schemeClr val="tx1"/>
                  </a:outerShdw>
                </a:effectLst>
              </a:rPr>
              <a:t>extinct genus of deer </a:t>
            </a:r>
          </a:p>
          <a:p>
            <a:pPr marL="231775" indent="-231775">
              <a:buFont typeface="Arial" pitchFamily="34" charset="0"/>
              <a:buChar char="•"/>
            </a:pPr>
            <a:r>
              <a:rPr lang="en-US" sz="2600" b="1" dirty="0" smtClean="0"/>
              <a:t>lived </a:t>
            </a:r>
            <a:r>
              <a:rPr lang="en-US" sz="2600" b="1" i="1" dirty="0" smtClean="0">
                <a:solidFill>
                  <a:srgbClr val="FF0000"/>
                </a:solidFill>
                <a:effectLst>
                  <a:outerShdw blurRad="38100" dist="38100" dir="2700000" algn="tl">
                    <a:schemeClr val="tx1"/>
                  </a:outerShdw>
                </a:effectLst>
              </a:rPr>
              <a:t>throughout Eurasia . . . </a:t>
            </a:r>
            <a:r>
              <a:rPr lang="en-US" sz="2600" b="1" i="1" dirty="0" smtClean="0"/>
              <a:t>we</a:t>
            </a:r>
            <a:r>
              <a:rPr lang="en-US" sz="2600" b="1" dirty="0" smtClean="0"/>
              <a:t>re important herbivores during the Ice Ages</a:t>
            </a:r>
          </a:p>
          <a:p>
            <a:pPr marL="231775" indent="-231775">
              <a:buFont typeface="Arial" pitchFamily="34" charset="0"/>
              <a:buChar char="•"/>
            </a:pPr>
            <a:r>
              <a:rPr lang="en-US" sz="2600" b="1" dirty="0" smtClean="0"/>
              <a:t>Largest species, </a:t>
            </a:r>
            <a:r>
              <a:rPr lang="en-US" sz="2600" b="1" i="1" dirty="0" smtClean="0"/>
              <a:t>Megaloceros giganteus</a:t>
            </a:r>
            <a:r>
              <a:rPr lang="en-US" sz="2600" b="1" dirty="0" smtClean="0"/>
              <a:t>, </a:t>
            </a:r>
            <a:r>
              <a:rPr lang="en-US" sz="2600" b="1" i="1" dirty="0" smtClean="0">
                <a:solidFill>
                  <a:srgbClr val="FF0000"/>
                </a:solidFill>
                <a:effectLst>
                  <a:outerShdw blurRad="38100" dist="38100" dir="2700000" algn="tl">
                    <a:schemeClr val="tx1"/>
                  </a:outerShdw>
                </a:effectLst>
              </a:rPr>
              <a:t>known as the "Irish Elk" or "Giant elk"</a:t>
            </a:r>
            <a:endParaRPr lang="en-US" sz="2600" b="1" dirty="0" smtClean="0"/>
          </a:p>
          <a:p>
            <a:pPr marL="231775" indent="-231775">
              <a:buFont typeface="Arial" pitchFamily="34" charset="0"/>
              <a:buChar char="•"/>
            </a:pPr>
            <a:r>
              <a:rPr lang="en-US" sz="2600" b="1" dirty="0" smtClean="0"/>
              <a:t>somewhat similar to a cross of </a:t>
            </a:r>
            <a:r>
              <a:rPr lang="en-US" sz="2600" b="1" i="1" dirty="0" smtClean="0">
                <a:solidFill>
                  <a:srgbClr val="FF0000"/>
                </a:solidFill>
                <a:effectLst>
                  <a:outerShdw blurRad="38100" dist="38100" dir="2700000" algn="tl">
                    <a:schemeClr val="tx1"/>
                  </a:outerShdw>
                </a:effectLst>
              </a:rPr>
              <a:t>European Elk (Moose) and the American Elk”</a:t>
            </a:r>
          </a:p>
          <a:p>
            <a:pPr algn="ctr"/>
            <a:endParaRPr lang="en-US" sz="2600" dirty="0"/>
          </a:p>
        </p:txBody>
      </p:sp>
      <p:sp>
        <p:nvSpPr>
          <p:cNvPr id="11" name="Title 1"/>
          <p:cNvSpPr>
            <a:spLocks noGrp="1"/>
          </p:cNvSpPr>
          <p:nvPr>
            <p:ph type="ctrTitle"/>
          </p:nvPr>
        </p:nvSpPr>
        <p:spPr>
          <a:xfrm>
            <a:off x="0" y="126142"/>
            <a:ext cx="9144000" cy="677108"/>
          </a:xfrm>
          <a:solidFill>
            <a:srgbClr val="FFFF00"/>
          </a:solidFill>
          <a:ln>
            <a:solidFill>
              <a:schemeClr val="bg1"/>
            </a:solidFill>
          </a:ln>
        </p:spPr>
        <p:txBody>
          <a:bodyPr vert="horz" wrap="square" lIns="91440" tIns="45720" rIns="91440" bIns="45720" rtlCol="0" anchor="ctr">
            <a:spAutoFit/>
          </a:bodyPr>
          <a:lstStyle/>
          <a:p>
            <a:pPr>
              <a:defRPr/>
            </a:pPr>
            <a:r>
              <a:rPr lang="en-US" sz="3800" b="1" dirty="0" smtClean="0">
                <a:solidFill>
                  <a:schemeClr val="bg1"/>
                </a:solidFill>
                <a:latin typeface="+mn-lt"/>
                <a:ea typeface="+mn-ea"/>
                <a:cs typeface="+mn-cs"/>
              </a:rPr>
              <a:t>To what animal does this painting refer?</a:t>
            </a:r>
            <a:endParaRPr lang="en-US" sz="3800" b="1" dirty="0">
              <a:solidFill>
                <a:schemeClr val="bg1"/>
              </a:solidFill>
              <a:latin typeface="+mn-lt"/>
              <a:ea typeface="+mn-ea"/>
              <a:cs typeface="+mn-cs"/>
            </a:endParaRPr>
          </a:p>
        </p:txBody>
      </p:sp>
      <p:sp>
        <p:nvSpPr>
          <p:cNvPr id="10" name="Oval 9"/>
          <p:cNvSpPr/>
          <p:nvPr/>
        </p:nvSpPr>
        <p:spPr>
          <a:xfrm>
            <a:off x="6769768" y="753979"/>
            <a:ext cx="2374232" cy="2727158"/>
          </a:xfrm>
          <a:prstGeom prst="ellipse">
            <a:avLst/>
          </a:prstGeom>
          <a:ln w="5715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Oval 11"/>
          <p:cNvSpPr/>
          <p:nvPr/>
        </p:nvSpPr>
        <p:spPr>
          <a:xfrm>
            <a:off x="1636295" y="1138989"/>
            <a:ext cx="1122947" cy="1122948"/>
          </a:xfrm>
          <a:prstGeom prst="ellipse">
            <a:avLst/>
          </a:prstGeom>
          <a:ln w="5715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Oval 12"/>
          <p:cNvSpPr/>
          <p:nvPr/>
        </p:nvSpPr>
        <p:spPr>
          <a:xfrm>
            <a:off x="5454316" y="1933074"/>
            <a:ext cx="1267325" cy="1188525"/>
          </a:xfrm>
          <a:prstGeom prst="ellipse">
            <a:avLst/>
          </a:prstGeom>
          <a:ln w="5715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Oval 13"/>
          <p:cNvSpPr/>
          <p:nvPr/>
        </p:nvSpPr>
        <p:spPr>
          <a:xfrm>
            <a:off x="264695" y="2157663"/>
            <a:ext cx="1122947" cy="1122948"/>
          </a:xfrm>
          <a:prstGeom prst="ellipse">
            <a:avLst/>
          </a:prstGeom>
          <a:ln w="5715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wipe(left)">
                                      <p:cBhvr>
                                        <p:cTn id="7" dur="10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fade">
                                      <p:cBhvr>
                                        <p:cTn id="12" dur="1000"/>
                                        <p:tgtEl>
                                          <p:spTgt spid="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xEl>
                                              <p:pRg st="2" end="2"/>
                                            </p:txEl>
                                          </p:spTgt>
                                        </p:tgtEl>
                                        <p:attrNameLst>
                                          <p:attrName>style.visibility</p:attrName>
                                        </p:attrNameLst>
                                      </p:cBhvr>
                                      <p:to>
                                        <p:strVal val="visible"/>
                                      </p:to>
                                    </p:set>
                                    <p:animEffect transition="in" filter="fade">
                                      <p:cBhvr>
                                        <p:cTn id="17" dur="1000"/>
                                        <p:tgtEl>
                                          <p:spTgt spid="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
                                            <p:txEl>
                                              <p:pRg st="3" end="3"/>
                                            </p:txEl>
                                          </p:spTgt>
                                        </p:tgtEl>
                                        <p:attrNameLst>
                                          <p:attrName>style.visibility</p:attrName>
                                        </p:attrNameLst>
                                      </p:cBhvr>
                                      <p:to>
                                        <p:strVal val="visible"/>
                                      </p:to>
                                    </p:set>
                                    <p:animEffect transition="in" filter="fade">
                                      <p:cBhvr>
                                        <p:cTn id="22" dur="1000"/>
                                        <p:tgtEl>
                                          <p:spTgt spid="9">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9">
                                            <p:txEl>
                                              <p:pRg st="4" end="4"/>
                                            </p:txEl>
                                          </p:spTgt>
                                        </p:tgtEl>
                                        <p:attrNameLst>
                                          <p:attrName>style.visibility</p:attrName>
                                        </p:attrNameLst>
                                      </p:cBhvr>
                                      <p:to>
                                        <p:strVal val="visible"/>
                                      </p:to>
                                    </p:set>
                                    <p:animEffect transition="in" filter="fade">
                                      <p:cBhvr>
                                        <p:cTn id="27" dur="1000"/>
                                        <p:tgtEl>
                                          <p:spTgt spid="9">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0" nodeType="clickEffect">
                                  <p:stCondLst>
                                    <p:cond delay="0"/>
                                  </p:stCondLst>
                                  <p:childTnLst>
                                    <p:animEffect transition="out" filter="fade">
                                      <p:cBhvr>
                                        <p:cTn id="31" dur="2000"/>
                                        <p:tgtEl>
                                          <p:spTgt spid="9">
                                            <p:txEl>
                                              <p:pRg st="0" end="0"/>
                                            </p:txEl>
                                          </p:spTgt>
                                        </p:tgtEl>
                                      </p:cBhvr>
                                    </p:animEffect>
                                    <p:set>
                                      <p:cBhvr>
                                        <p:cTn id="32" dur="1" fill="hold">
                                          <p:stCondLst>
                                            <p:cond delay="1999"/>
                                          </p:stCondLst>
                                        </p:cTn>
                                        <p:tgtEl>
                                          <p:spTgt spid="9">
                                            <p:txEl>
                                              <p:pRg st="0" end="0"/>
                                            </p:txEl>
                                          </p:spTgt>
                                        </p:tgtEl>
                                        <p:attrNameLst>
                                          <p:attrName>style.visibility</p:attrName>
                                        </p:attrNameLst>
                                      </p:cBhvr>
                                      <p:to>
                                        <p:strVal val="hidden"/>
                                      </p:to>
                                    </p:set>
                                  </p:childTnLst>
                                </p:cTn>
                              </p:par>
                              <p:par>
                                <p:cTn id="33" presetID="10" presetClass="exit" presetSubtype="0" fill="hold" grpId="0" nodeType="withEffect">
                                  <p:stCondLst>
                                    <p:cond delay="0"/>
                                  </p:stCondLst>
                                  <p:childTnLst>
                                    <p:animEffect transition="out" filter="fade">
                                      <p:cBhvr>
                                        <p:cTn id="34" dur="2000"/>
                                        <p:tgtEl>
                                          <p:spTgt spid="9">
                                            <p:txEl>
                                              <p:pRg st="1" end="1"/>
                                            </p:txEl>
                                          </p:spTgt>
                                        </p:tgtEl>
                                      </p:cBhvr>
                                    </p:animEffect>
                                    <p:set>
                                      <p:cBhvr>
                                        <p:cTn id="35" dur="1" fill="hold">
                                          <p:stCondLst>
                                            <p:cond delay="1999"/>
                                          </p:stCondLst>
                                        </p:cTn>
                                        <p:tgtEl>
                                          <p:spTgt spid="9">
                                            <p:txEl>
                                              <p:pRg st="1" end="1"/>
                                            </p:txEl>
                                          </p:spTgt>
                                        </p:tgtEl>
                                        <p:attrNameLst>
                                          <p:attrName>style.visibility</p:attrName>
                                        </p:attrNameLst>
                                      </p:cBhvr>
                                      <p:to>
                                        <p:strVal val="hidden"/>
                                      </p:to>
                                    </p:set>
                                  </p:childTnLst>
                                </p:cTn>
                              </p:par>
                              <p:par>
                                <p:cTn id="36" presetID="10" presetClass="exit" presetSubtype="0" fill="hold" grpId="0" nodeType="withEffect">
                                  <p:stCondLst>
                                    <p:cond delay="0"/>
                                  </p:stCondLst>
                                  <p:childTnLst>
                                    <p:animEffect transition="out" filter="fade">
                                      <p:cBhvr>
                                        <p:cTn id="37" dur="2000"/>
                                        <p:tgtEl>
                                          <p:spTgt spid="9">
                                            <p:txEl>
                                              <p:pRg st="2" end="2"/>
                                            </p:txEl>
                                          </p:spTgt>
                                        </p:tgtEl>
                                      </p:cBhvr>
                                    </p:animEffect>
                                    <p:set>
                                      <p:cBhvr>
                                        <p:cTn id="38" dur="1" fill="hold">
                                          <p:stCondLst>
                                            <p:cond delay="1999"/>
                                          </p:stCondLst>
                                        </p:cTn>
                                        <p:tgtEl>
                                          <p:spTgt spid="9">
                                            <p:txEl>
                                              <p:pRg st="2" end="2"/>
                                            </p:txEl>
                                          </p:spTgt>
                                        </p:tgtEl>
                                        <p:attrNameLst>
                                          <p:attrName>style.visibility</p:attrName>
                                        </p:attrNameLst>
                                      </p:cBhvr>
                                      <p:to>
                                        <p:strVal val="hidden"/>
                                      </p:to>
                                    </p:set>
                                  </p:childTnLst>
                                </p:cTn>
                              </p:par>
                              <p:par>
                                <p:cTn id="39" presetID="10" presetClass="exit" presetSubtype="0" fill="hold" grpId="0" nodeType="withEffect">
                                  <p:stCondLst>
                                    <p:cond delay="0"/>
                                  </p:stCondLst>
                                  <p:childTnLst>
                                    <p:animEffect transition="out" filter="fade">
                                      <p:cBhvr>
                                        <p:cTn id="40" dur="2000"/>
                                        <p:tgtEl>
                                          <p:spTgt spid="9">
                                            <p:txEl>
                                              <p:pRg st="3" end="3"/>
                                            </p:txEl>
                                          </p:spTgt>
                                        </p:tgtEl>
                                      </p:cBhvr>
                                    </p:animEffect>
                                    <p:set>
                                      <p:cBhvr>
                                        <p:cTn id="41" dur="1" fill="hold">
                                          <p:stCondLst>
                                            <p:cond delay="1999"/>
                                          </p:stCondLst>
                                        </p:cTn>
                                        <p:tgtEl>
                                          <p:spTgt spid="9">
                                            <p:txEl>
                                              <p:pRg st="3" end="3"/>
                                            </p:txEl>
                                          </p:spTgt>
                                        </p:tgtEl>
                                        <p:attrNameLst>
                                          <p:attrName>style.visibility</p:attrName>
                                        </p:attrNameLst>
                                      </p:cBhvr>
                                      <p:to>
                                        <p:strVal val="hidden"/>
                                      </p:to>
                                    </p:set>
                                  </p:childTnLst>
                                </p:cTn>
                              </p:par>
                              <p:par>
                                <p:cTn id="42" presetID="10" presetClass="exit" presetSubtype="0" fill="hold" grpId="0" nodeType="withEffect">
                                  <p:stCondLst>
                                    <p:cond delay="0"/>
                                  </p:stCondLst>
                                  <p:childTnLst>
                                    <p:animEffect transition="out" filter="fade">
                                      <p:cBhvr>
                                        <p:cTn id="43" dur="2000"/>
                                        <p:tgtEl>
                                          <p:spTgt spid="9">
                                            <p:txEl>
                                              <p:pRg st="4" end="4"/>
                                            </p:txEl>
                                          </p:spTgt>
                                        </p:tgtEl>
                                      </p:cBhvr>
                                    </p:animEffect>
                                    <p:set>
                                      <p:cBhvr>
                                        <p:cTn id="44" dur="1" fill="hold">
                                          <p:stCondLst>
                                            <p:cond delay="1999"/>
                                          </p:stCondLst>
                                        </p:cTn>
                                        <p:tgtEl>
                                          <p:spTgt spid="9">
                                            <p:txEl>
                                              <p:pRg st="4" end="4"/>
                                            </p:txEl>
                                          </p:spTgt>
                                        </p:tgtEl>
                                        <p:attrNameLst>
                                          <p:attrName>style.visibility</p:attrName>
                                        </p:attrNameLst>
                                      </p:cBhvr>
                                      <p:to>
                                        <p:strVal val="hidden"/>
                                      </p:to>
                                    </p:set>
                                  </p:childTnLst>
                                </p:cTn>
                              </p:par>
                              <p:par>
                                <p:cTn id="45" presetID="10" presetClass="entr" presetSubtype="0" fill="hold" grpId="0" nodeType="withEffect">
                                  <p:stCondLst>
                                    <p:cond delay="0"/>
                                  </p:stCondLst>
                                  <p:childTnLst>
                                    <p:set>
                                      <p:cBhvr>
                                        <p:cTn id="46" dur="1" fill="hold">
                                          <p:stCondLst>
                                            <p:cond delay="0"/>
                                          </p:stCondLst>
                                        </p:cTn>
                                        <p:tgtEl>
                                          <p:spTgt spid="8"/>
                                        </p:tgtEl>
                                        <p:attrNameLst>
                                          <p:attrName>style.visibility</p:attrName>
                                        </p:attrNameLst>
                                      </p:cBhvr>
                                      <p:to>
                                        <p:strVal val="visible"/>
                                      </p:to>
                                    </p:set>
                                    <p:animEffect transition="in" filter="fade">
                                      <p:cBhvr>
                                        <p:cTn id="47" dur="2000"/>
                                        <p:tgtEl>
                                          <p:spTgt spid="8"/>
                                        </p:tgtEl>
                                      </p:cBhvr>
                                    </p:animEffect>
                                  </p:childTnLst>
                                </p:cTn>
                              </p:par>
                              <p:par>
                                <p:cTn id="48" presetID="53" presetClass="entr" presetSubtype="0" fill="hold" nodeType="withEffect">
                                  <p:stCondLst>
                                    <p:cond delay="0"/>
                                  </p:stCondLst>
                                  <p:childTnLst>
                                    <p:set>
                                      <p:cBhvr>
                                        <p:cTn id="49" dur="1" fill="hold">
                                          <p:stCondLst>
                                            <p:cond delay="0"/>
                                          </p:stCondLst>
                                        </p:cTn>
                                        <p:tgtEl>
                                          <p:spTgt spid="11267"/>
                                        </p:tgtEl>
                                        <p:attrNameLst>
                                          <p:attrName>style.visibility</p:attrName>
                                        </p:attrNameLst>
                                      </p:cBhvr>
                                      <p:to>
                                        <p:strVal val="visible"/>
                                      </p:to>
                                    </p:set>
                                    <p:anim calcmode="lin" valueType="num">
                                      <p:cBhvr>
                                        <p:cTn id="50" dur="1000" fill="hold"/>
                                        <p:tgtEl>
                                          <p:spTgt spid="11267"/>
                                        </p:tgtEl>
                                        <p:attrNameLst>
                                          <p:attrName>ppt_w</p:attrName>
                                        </p:attrNameLst>
                                      </p:cBhvr>
                                      <p:tavLst>
                                        <p:tav tm="0">
                                          <p:val>
                                            <p:fltVal val="0"/>
                                          </p:val>
                                        </p:tav>
                                        <p:tav tm="100000">
                                          <p:val>
                                            <p:strVal val="#ppt_w"/>
                                          </p:val>
                                        </p:tav>
                                      </p:tavLst>
                                    </p:anim>
                                    <p:anim calcmode="lin" valueType="num">
                                      <p:cBhvr>
                                        <p:cTn id="51" dur="1000" fill="hold"/>
                                        <p:tgtEl>
                                          <p:spTgt spid="11267"/>
                                        </p:tgtEl>
                                        <p:attrNameLst>
                                          <p:attrName>ppt_h</p:attrName>
                                        </p:attrNameLst>
                                      </p:cBhvr>
                                      <p:tavLst>
                                        <p:tav tm="0">
                                          <p:val>
                                            <p:fltVal val="0"/>
                                          </p:val>
                                        </p:tav>
                                        <p:tav tm="100000">
                                          <p:val>
                                            <p:strVal val="#ppt_h"/>
                                          </p:val>
                                        </p:tav>
                                      </p:tavLst>
                                    </p:anim>
                                    <p:animEffect transition="in" filter="fade">
                                      <p:cBhvr>
                                        <p:cTn id="52" dur="1000"/>
                                        <p:tgtEl>
                                          <p:spTgt spid="11267"/>
                                        </p:tgtEl>
                                      </p:cBhvr>
                                    </p:animEffect>
                                  </p:childTnLst>
                                </p:cTn>
                              </p:par>
                            </p:childTnLst>
                          </p:cTn>
                        </p:par>
                      </p:childTnLst>
                    </p:cTn>
                  </p:par>
                  <p:par>
                    <p:cTn id="53" fill="hold">
                      <p:stCondLst>
                        <p:cond delay="indefinite"/>
                      </p:stCondLst>
                      <p:childTnLst>
                        <p:par>
                          <p:cTn id="54" fill="hold">
                            <p:stCondLst>
                              <p:cond delay="0"/>
                            </p:stCondLst>
                            <p:childTnLst>
                              <p:par>
                                <p:cTn id="55" presetID="53" presetClass="entr" presetSubtype="0" fill="hold" nodeType="clickEffect">
                                  <p:stCondLst>
                                    <p:cond delay="0"/>
                                  </p:stCondLst>
                                  <p:childTnLst>
                                    <p:set>
                                      <p:cBhvr>
                                        <p:cTn id="56" dur="1" fill="hold">
                                          <p:stCondLst>
                                            <p:cond delay="0"/>
                                          </p:stCondLst>
                                        </p:cTn>
                                        <p:tgtEl>
                                          <p:spTgt spid="11270"/>
                                        </p:tgtEl>
                                        <p:attrNameLst>
                                          <p:attrName>style.visibility</p:attrName>
                                        </p:attrNameLst>
                                      </p:cBhvr>
                                      <p:to>
                                        <p:strVal val="visible"/>
                                      </p:to>
                                    </p:set>
                                    <p:anim calcmode="lin" valueType="num">
                                      <p:cBhvr>
                                        <p:cTn id="57" dur="2000" fill="hold"/>
                                        <p:tgtEl>
                                          <p:spTgt spid="11270"/>
                                        </p:tgtEl>
                                        <p:attrNameLst>
                                          <p:attrName>ppt_w</p:attrName>
                                        </p:attrNameLst>
                                      </p:cBhvr>
                                      <p:tavLst>
                                        <p:tav tm="0">
                                          <p:val>
                                            <p:fltVal val="0"/>
                                          </p:val>
                                        </p:tav>
                                        <p:tav tm="100000">
                                          <p:val>
                                            <p:strVal val="#ppt_w"/>
                                          </p:val>
                                        </p:tav>
                                      </p:tavLst>
                                    </p:anim>
                                    <p:anim calcmode="lin" valueType="num">
                                      <p:cBhvr>
                                        <p:cTn id="58" dur="2000" fill="hold"/>
                                        <p:tgtEl>
                                          <p:spTgt spid="11270"/>
                                        </p:tgtEl>
                                        <p:attrNameLst>
                                          <p:attrName>ppt_h</p:attrName>
                                        </p:attrNameLst>
                                      </p:cBhvr>
                                      <p:tavLst>
                                        <p:tav tm="0">
                                          <p:val>
                                            <p:fltVal val="0"/>
                                          </p:val>
                                        </p:tav>
                                        <p:tav tm="100000">
                                          <p:val>
                                            <p:strVal val="#ppt_h"/>
                                          </p:val>
                                        </p:tav>
                                      </p:tavLst>
                                    </p:anim>
                                    <p:animEffect transition="in" filter="fade">
                                      <p:cBhvr>
                                        <p:cTn id="59" dur="2000"/>
                                        <p:tgtEl>
                                          <p:spTgt spid="11270"/>
                                        </p:tgtEl>
                                      </p:cBhvr>
                                    </p:animEffect>
                                  </p:childTnLst>
                                </p:cTn>
                              </p:par>
                            </p:childTnLst>
                          </p:cTn>
                        </p:par>
                      </p:childTnLst>
                    </p:cTn>
                  </p:par>
                  <p:par>
                    <p:cTn id="60" fill="hold">
                      <p:stCondLst>
                        <p:cond delay="indefinite"/>
                      </p:stCondLst>
                      <p:childTnLst>
                        <p:par>
                          <p:cTn id="61" fill="hold">
                            <p:stCondLst>
                              <p:cond delay="0"/>
                            </p:stCondLst>
                            <p:childTnLst>
                              <p:par>
                                <p:cTn id="62" presetID="53" presetClass="entr" presetSubtype="0" fill="hold" grpId="0" nodeType="clickEffect">
                                  <p:stCondLst>
                                    <p:cond delay="0"/>
                                  </p:stCondLst>
                                  <p:childTnLst>
                                    <p:set>
                                      <p:cBhvr>
                                        <p:cTn id="63" dur="1" fill="hold">
                                          <p:stCondLst>
                                            <p:cond delay="0"/>
                                          </p:stCondLst>
                                        </p:cTn>
                                        <p:tgtEl>
                                          <p:spTgt spid="12"/>
                                        </p:tgtEl>
                                        <p:attrNameLst>
                                          <p:attrName>style.visibility</p:attrName>
                                        </p:attrNameLst>
                                      </p:cBhvr>
                                      <p:to>
                                        <p:strVal val="visible"/>
                                      </p:to>
                                    </p:set>
                                    <p:anim calcmode="lin" valueType="num">
                                      <p:cBhvr>
                                        <p:cTn id="64" dur="500" fill="hold"/>
                                        <p:tgtEl>
                                          <p:spTgt spid="12"/>
                                        </p:tgtEl>
                                        <p:attrNameLst>
                                          <p:attrName>ppt_w</p:attrName>
                                        </p:attrNameLst>
                                      </p:cBhvr>
                                      <p:tavLst>
                                        <p:tav tm="0">
                                          <p:val>
                                            <p:fltVal val="0"/>
                                          </p:val>
                                        </p:tav>
                                        <p:tav tm="100000">
                                          <p:val>
                                            <p:strVal val="#ppt_w"/>
                                          </p:val>
                                        </p:tav>
                                      </p:tavLst>
                                    </p:anim>
                                    <p:anim calcmode="lin" valueType="num">
                                      <p:cBhvr>
                                        <p:cTn id="65" dur="500" fill="hold"/>
                                        <p:tgtEl>
                                          <p:spTgt spid="12"/>
                                        </p:tgtEl>
                                        <p:attrNameLst>
                                          <p:attrName>ppt_h</p:attrName>
                                        </p:attrNameLst>
                                      </p:cBhvr>
                                      <p:tavLst>
                                        <p:tav tm="0">
                                          <p:val>
                                            <p:fltVal val="0"/>
                                          </p:val>
                                        </p:tav>
                                        <p:tav tm="100000">
                                          <p:val>
                                            <p:strVal val="#ppt_h"/>
                                          </p:val>
                                        </p:tav>
                                      </p:tavLst>
                                    </p:anim>
                                    <p:animEffect transition="in" filter="fade">
                                      <p:cBhvr>
                                        <p:cTn id="66" dur="500"/>
                                        <p:tgtEl>
                                          <p:spTgt spid="12"/>
                                        </p:tgtEl>
                                      </p:cBhvr>
                                    </p:animEffect>
                                  </p:childTnLst>
                                </p:cTn>
                              </p:par>
                              <p:par>
                                <p:cTn id="67" presetID="53" presetClass="entr" presetSubtype="0" fill="hold" grpId="0" nodeType="withEffect">
                                  <p:stCondLst>
                                    <p:cond delay="0"/>
                                  </p:stCondLst>
                                  <p:childTnLst>
                                    <p:set>
                                      <p:cBhvr>
                                        <p:cTn id="68" dur="1" fill="hold">
                                          <p:stCondLst>
                                            <p:cond delay="0"/>
                                          </p:stCondLst>
                                        </p:cTn>
                                        <p:tgtEl>
                                          <p:spTgt spid="10"/>
                                        </p:tgtEl>
                                        <p:attrNameLst>
                                          <p:attrName>style.visibility</p:attrName>
                                        </p:attrNameLst>
                                      </p:cBhvr>
                                      <p:to>
                                        <p:strVal val="visible"/>
                                      </p:to>
                                    </p:set>
                                    <p:anim calcmode="lin" valueType="num">
                                      <p:cBhvr>
                                        <p:cTn id="69" dur="500" fill="hold"/>
                                        <p:tgtEl>
                                          <p:spTgt spid="10"/>
                                        </p:tgtEl>
                                        <p:attrNameLst>
                                          <p:attrName>ppt_w</p:attrName>
                                        </p:attrNameLst>
                                      </p:cBhvr>
                                      <p:tavLst>
                                        <p:tav tm="0">
                                          <p:val>
                                            <p:fltVal val="0"/>
                                          </p:val>
                                        </p:tav>
                                        <p:tav tm="100000">
                                          <p:val>
                                            <p:strVal val="#ppt_w"/>
                                          </p:val>
                                        </p:tav>
                                      </p:tavLst>
                                    </p:anim>
                                    <p:anim calcmode="lin" valueType="num">
                                      <p:cBhvr>
                                        <p:cTn id="70" dur="500" fill="hold"/>
                                        <p:tgtEl>
                                          <p:spTgt spid="10"/>
                                        </p:tgtEl>
                                        <p:attrNameLst>
                                          <p:attrName>ppt_h</p:attrName>
                                        </p:attrNameLst>
                                      </p:cBhvr>
                                      <p:tavLst>
                                        <p:tav tm="0">
                                          <p:val>
                                            <p:fltVal val="0"/>
                                          </p:val>
                                        </p:tav>
                                        <p:tav tm="100000">
                                          <p:val>
                                            <p:strVal val="#ppt_h"/>
                                          </p:val>
                                        </p:tav>
                                      </p:tavLst>
                                    </p:anim>
                                    <p:animEffect transition="in" filter="fade">
                                      <p:cBhvr>
                                        <p:cTn id="71" dur="500"/>
                                        <p:tgtEl>
                                          <p:spTgt spid="10"/>
                                        </p:tgtEl>
                                      </p:cBhvr>
                                    </p:animEffect>
                                  </p:childTnLst>
                                </p:cTn>
                              </p:par>
                            </p:childTnLst>
                          </p:cTn>
                        </p:par>
                      </p:childTnLst>
                    </p:cTn>
                  </p:par>
                  <p:par>
                    <p:cTn id="72" fill="hold">
                      <p:stCondLst>
                        <p:cond delay="indefinite"/>
                      </p:stCondLst>
                      <p:childTnLst>
                        <p:par>
                          <p:cTn id="73" fill="hold">
                            <p:stCondLst>
                              <p:cond delay="0"/>
                            </p:stCondLst>
                            <p:childTnLst>
                              <p:par>
                                <p:cTn id="74" presetID="10" presetClass="exit" presetSubtype="0" fill="hold" grpId="1" nodeType="clickEffect">
                                  <p:stCondLst>
                                    <p:cond delay="0"/>
                                  </p:stCondLst>
                                  <p:childTnLst>
                                    <p:animEffect transition="out" filter="fade">
                                      <p:cBhvr>
                                        <p:cTn id="75" dur="500"/>
                                        <p:tgtEl>
                                          <p:spTgt spid="12"/>
                                        </p:tgtEl>
                                      </p:cBhvr>
                                    </p:animEffect>
                                    <p:set>
                                      <p:cBhvr>
                                        <p:cTn id="76" dur="1" fill="hold">
                                          <p:stCondLst>
                                            <p:cond delay="499"/>
                                          </p:stCondLst>
                                        </p:cTn>
                                        <p:tgtEl>
                                          <p:spTgt spid="12"/>
                                        </p:tgtEl>
                                        <p:attrNameLst>
                                          <p:attrName>style.visibility</p:attrName>
                                        </p:attrNameLst>
                                      </p:cBhvr>
                                      <p:to>
                                        <p:strVal val="hidden"/>
                                      </p:to>
                                    </p:set>
                                  </p:childTnLst>
                                </p:cTn>
                              </p:par>
                              <p:par>
                                <p:cTn id="77" presetID="10" presetClass="exit" presetSubtype="0" fill="hold" grpId="1" nodeType="withEffect">
                                  <p:stCondLst>
                                    <p:cond delay="0"/>
                                  </p:stCondLst>
                                  <p:childTnLst>
                                    <p:animEffect transition="out" filter="fade">
                                      <p:cBhvr>
                                        <p:cTn id="78" dur="500"/>
                                        <p:tgtEl>
                                          <p:spTgt spid="10"/>
                                        </p:tgtEl>
                                      </p:cBhvr>
                                    </p:animEffect>
                                    <p:set>
                                      <p:cBhvr>
                                        <p:cTn id="79" dur="1" fill="hold">
                                          <p:stCondLst>
                                            <p:cond delay="499"/>
                                          </p:stCondLst>
                                        </p:cTn>
                                        <p:tgtEl>
                                          <p:spTgt spid="10"/>
                                        </p:tgtEl>
                                        <p:attrNameLst>
                                          <p:attrName>style.visibility</p:attrName>
                                        </p:attrNameLst>
                                      </p:cBhvr>
                                      <p:to>
                                        <p:strVal val="hidden"/>
                                      </p:to>
                                    </p:set>
                                  </p:childTnLst>
                                </p:cTn>
                              </p:par>
                            </p:childTnLst>
                          </p:cTn>
                        </p:par>
                      </p:childTnLst>
                    </p:cTn>
                  </p:par>
                  <p:par>
                    <p:cTn id="80" fill="hold">
                      <p:stCondLst>
                        <p:cond delay="indefinite"/>
                      </p:stCondLst>
                      <p:childTnLst>
                        <p:par>
                          <p:cTn id="81" fill="hold">
                            <p:stCondLst>
                              <p:cond delay="0"/>
                            </p:stCondLst>
                            <p:childTnLst>
                              <p:par>
                                <p:cTn id="82" presetID="53" presetClass="entr" presetSubtype="0" fill="hold" grpId="0" nodeType="clickEffect">
                                  <p:stCondLst>
                                    <p:cond delay="0"/>
                                  </p:stCondLst>
                                  <p:childTnLst>
                                    <p:set>
                                      <p:cBhvr>
                                        <p:cTn id="83" dur="1" fill="hold">
                                          <p:stCondLst>
                                            <p:cond delay="0"/>
                                          </p:stCondLst>
                                        </p:cTn>
                                        <p:tgtEl>
                                          <p:spTgt spid="14"/>
                                        </p:tgtEl>
                                        <p:attrNameLst>
                                          <p:attrName>style.visibility</p:attrName>
                                        </p:attrNameLst>
                                      </p:cBhvr>
                                      <p:to>
                                        <p:strVal val="visible"/>
                                      </p:to>
                                    </p:set>
                                    <p:anim calcmode="lin" valueType="num">
                                      <p:cBhvr>
                                        <p:cTn id="84" dur="500" fill="hold"/>
                                        <p:tgtEl>
                                          <p:spTgt spid="14"/>
                                        </p:tgtEl>
                                        <p:attrNameLst>
                                          <p:attrName>ppt_w</p:attrName>
                                        </p:attrNameLst>
                                      </p:cBhvr>
                                      <p:tavLst>
                                        <p:tav tm="0">
                                          <p:val>
                                            <p:fltVal val="0"/>
                                          </p:val>
                                        </p:tav>
                                        <p:tav tm="100000">
                                          <p:val>
                                            <p:strVal val="#ppt_w"/>
                                          </p:val>
                                        </p:tav>
                                      </p:tavLst>
                                    </p:anim>
                                    <p:anim calcmode="lin" valueType="num">
                                      <p:cBhvr>
                                        <p:cTn id="85" dur="500" fill="hold"/>
                                        <p:tgtEl>
                                          <p:spTgt spid="14"/>
                                        </p:tgtEl>
                                        <p:attrNameLst>
                                          <p:attrName>ppt_h</p:attrName>
                                        </p:attrNameLst>
                                      </p:cBhvr>
                                      <p:tavLst>
                                        <p:tav tm="0">
                                          <p:val>
                                            <p:fltVal val="0"/>
                                          </p:val>
                                        </p:tav>
                                        <p:tav tm="100000">
                                          <p:val>
                                            <p:strVal val="#ppt_h"/>
                                          </p:val>
                                        </p:tav>
                                      </p:tavLst>
                                    </p:anim>
                                    <p:animEffect transition="in" filter="fade">
                                      <p:cBhvr>
                                        <p:cTn id="86" dur="500"/>
                                        <p:tgtEl>
                                          <p:spTgt spid="14"/>
                                        </p:tgtEl>
                                      </p:cBhvr>
                                    </p:animEffect>
                                  </p:childTnLst>
                                </p:cTn>
                              </p:par>
                              <p:par>
                                <p:cTn id="87" presetID="53" presetClass="entr" presetSubtype="0" fill="hold" grpId="0" nodeType="withEffect">
                                  <p:stCondLst>
                                    <p:cond delay="0"/>
                                  </p:stCondLst>
                                  <p:childTnLst>
                                    <p:set>
                                      <p:cBhvr>
                                        <p:cTn id="88" dur="1" fill="hold">
                                          <p:stCondLst>
                                            <p:cond delay="0"/>
                                          </p:stCondLst>
                                        </p:cTn>
                                        <p:tgtEl>
                                          <p:spTgt spid="13"/>
                                        </p:tgtEl>
                                        <p:attrNameLst>
                                          <p:attrName>style.visibility</p:attrName>
                                        </p:attrNameLst>
                                      </p:cBhvr>
                                      <p:to>
                                        <p:strVal val="visible"/>
                                      </p:to>
                                    </p:set>
                                    <p:anim calcmode="lin" valueType="num">
                                      <p:cBhvr>
                                        <p:cTn id="89" dur="500" fill="hold"/>
                                        <p:tgtEl>
                                          <p:spTgt spid="13"/>
                                        </p:tgtEl>
                                        <p:attrNameLst>
                                          <p:attrName>ppt_w</p:attrName>
                                        </p:attrNameLst>
                                      </p:cBhvr>
                                      <p:tavLst>
                                        <p:tav tm="0">
                                          <p:val>
                                            <p:fltVal val="0"/>
                                          </p:val>
                                        </p:tav>
                                        <p:tav tm="100000">
                                          <p:val>
                                            <p:strVal val="#ppt_w"/>
                                          </p:val>
                                        </p:tav>
                                      </p:tavLst>
                                    </p:anim>
                                    <p:anim calcmode="lin" valueType="num">
                                      <p:cBhvr>
                                        <p:cTn id="90" dur="500" fill="hold"/>
                                        <p:tgtEl>
                                          <p:spTgt spid="13"/>
                                        </p:tgtEl>
                                        <p:attrNameLst>
                                          <p:attrName>ppt_h</p:attrName>
                                        </p:attrNameLst>
                                      </p:cBhvr>
                                      <p:tavLst>
                                        <p:tav tm="0">
                                          <p:val>
                                            <p:fltVal val="0"/>
                                          </p:val>
                                        </p:tav>
                                        <p:tav tm="100000">
                                          <p:val>
                                            <p:strVal val="#ppt_h"/>
                                          </p:val>
                                        </p:tav>
                                      </p:tavLst>
                                    </p:anim>
                                    <p:animEffect transition="in" filter="fade">
                                      <p:cBhvr>
                                        <p:cTn id="9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build="allAtOnce"/>
      <p:bldP spid="10" grpId="0" animBg="1"/>
      <p:bldP spid="10" grpId="1" animBg="1"/>
      <p:bldP spid="12" grpId="0" animBg="1"/>
      <p:bldP spid="12" grpId="1" animBg="1"/>
      <p:bldP spid="13" grpId="0" animBg="1"/>
      <p:bldP spid="14" grpId="0" animBg="1"/>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http://www.ancient-wisdom.co.uk/Images/countries/French%20pics/lascaux.jpg"/>
          <p:cNvPicPr>
            <a:picLocks noChangeAspect="1" noChangeArrowheads="1"/>
          </p:cNvPicPr>
          <p:nvPr/>
        </p:nvPicPr>
        <p:blipFill>
          <a:blip r:embed="rId3" cstate="print"/>
          <a:srcRect/>
          <a:stretch>
            <a:fillRect/>
          </a:stretch>
        </p:blipFill>
        <p:spPr bwMode="auto">
          <a:xfrm>
            <a:off x="0" y="705080"/>
            <a:ext cx="9144000" cy="6152920"/>
          </a:xfrm>
          <a:prstGeom prst="rect">
            <a:avLst/>
          </a:prstGeom>
          <a:noFill/>
        </p:spPr>
      </p:pic>
      <p:sp useBgFill="1">
        <p:nvSpPr>
          <p:cNvPr id="3" name="TextBox 2"/>
          <p:cNvSpPr txBox="1"/>
          <p:nvPr/>
        </p:nvSpPr>
        <p:spPr>
          <a:xfrm>
            <a:off x="0" y="0"/>
            <a:ext cx="9144000" cy="677108"/>
          </a:xfrm>
          <a:prstGeom prst="rect">
            <a:avLst/>
          </a:prstGeom>
          <a:solidFill>
            <a:srgbClr val="FFFF00"/>
          </a:solidFill>
          <a:ln>
            <a:solidFill>
              <a:schemeClr val="bg1"/>
            </a:solidFill>
          </a:ln>
        </p:spPr>
        <p:txBody>
          <a:bodyPr vert="horz" wrap="square" lIns="91440" tIns="45720" rIns="91440" bIns="45720" rtlCol="0" anchor="ctr">
            <a:spAutoFit/>
          </a:bodyPr>
          <a:lstStyle/>
          <a:p>
            <a:pPr algn="ctr">
              <a:spcBef>
                <a:spcPct val="0"/>
              </a:spcBef>
              <a:defRPr/>
            </a:pPr>
            <a:r>
              <a:rPr lang="en-US" sz="3800" b="1" dirty="0" smtClean="0">
                <a:solidFill>
                  <a:schemeClr val="bg1"/>
                </a:solidFill>
              </a:rPr>
              <a:t>LA GROTTE DE LASCAUX</a:t>
            </a:r>
            <a:endParaRPr lang="en-US" sz="3800" b="1" dirty="0">
              <a:solidFill>
                <a:schemeClr val="bg1"/>
              </a:solidFill>
            </a:endParaRPr>
          </a:p>
        </p:txBody>
      </p:sp>
      <p:sp useBgFill="1">
        <p:nvSpPr>
          <p:cNvPr id="8" name="Rectangle 7"/>
          <p:cNvSpPr/>
          <p:nvPr/>
        </p:nvSpPr>
        <p:spPr>
          <a:xfrm rot="20709121">
            <a:off x="-370936" y="1458266"/>
            <a:ext cx="6393148" cy="2308324"/>
          </a:xfrm>
          <a:prstGeom prst="rect">
            <a:avLst/>
          </a:prstGeom>
        </p:spPr>
        <p:txBody>
          <a:bodyPr wrap="square">
            <a:spAutoFit/>
          </a:bodyPr>
          <a:lstStyle/>
          <a:p>
            <a:pPr marL="182880" indent="-182880" algn="ctr">
              <a:spcAft>
                <a:spcPts val="1200"/>
              </a:spcAft>
            </a:pPr>
            <a:r>
              <a:rPr lang="en-US" sz="4800" b="1" dirty="0" smtClean="0">
                <a:solidFill>
                  <a:srgbClr val="FFFF00"/>
                </a:solidFill>
                <a:effectLst>
                  <a:outerShdw blurRad="38100" dist="38100" dir="2700000" algn="tl">
                    <a:srgbClr val="000000">
                      <a:alpha val="43137"/>
                    </a:srgbClr>
                  </a:outerShdw>
                </a:effectLst>
                <a:latin typeface="Tempus Sans ITC" pitchFamily="82" charset="0"/>
              </a:rPr>
              <a:t>Who could have painted these cave walls?</a:t>
            </a:r>
          </a:p>
        </p:txBody>
      </p:sp>
      <p:sp>
        <p:nvSpPr>
          <p:cNvPr id="9" name="Slide Number Placeholder 8"/>
          <p:cNvSpPr>
            <a:spLocks noGrp="1"/>
          </p:cNvSpPr>
          <p:nvPr>
            <p:ph type="sldNum" sz="quarter" idx="12"/>
          </p:nvPr>
        </p:nvSpPr>
        <p:spPr/>
        <p:txBody>
          <a:bodyPr/>
          <a:lstStyle/>
          <a:p>
            <a:fld id="{90B4C22B-F94B-47BB-B82D-9BDF0893D61B}" type="slidenum">
              <a:rPr lang="en-US" smtClean="0"/>
              <a:pPr/>
              <a:t>101</a:t>
            </a:fld>
            <a:endParaRPr lang="en-US"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childTnLst>
                          </p:cTn>
                        </p:par>
                        <p:par>
                          <p:cTn id="8" fill="hold">
                            <p:stCondLst>
                              <p:cond delay="1000"/>
                            </p:stCondLst>
                            <p:childTnLst>
                              <p:par>
                                <p:cTn id="9" presetID="53" presetClass="entr" presetSubtype="0" fill="hold" grpId="0" nodeType="afterEffect">
                                  <p:stCondLst>
                                    <p:cond delay="0"/>
                                  </p:stCondLst>
                                  <p:childTnLst>
                                    <p:set>
                                      <p:cBhvr>
                                        <p:cTn id="10" dur="1" fill="hold">
                                          <p:stCondLst>
                                            <p:cond delay="0"/>
                                          </p:stCondLst>
                                        </p:cTn>
                                        <p:tgtEl>
                                          <p:spTgt spid="8">
                                            <p:bg/>
                                          </p:spTgt>
                                        </p:tgtEl>
                                        <p:attrNameLst>
                                          <p:attrName>style.visibility</p:attrName>
                                        </p:attrNameLst>
                                      </p:cBhvr>
                                      <p:to>
                                        <p:strVal val="visible"/>
                                      </p:to>
                                    </p:set>
                                    <p:anim calcmode="lin" valueType="num">
                                      <p:cBhvr>
                                        <p:cTn id="11" dur="1000" fill="hold"/>
                                        <p:tgtEl>
                                          <p:spTgt spid="8">
                                            <p:bg/>
                                          </p:spTgt>
                                        </p:tgtEl>
                                        <p:attrNameLst>
                                          <p:attrName>ppt_w</p:attrName>
                                        </p:attrNameLst>
                                      </p:cBhvr>
                                      <p:tavLst>
                                        <p:tav tm="0">
                                          <p:val>
                                            <p:fltVal val="0"/>
                                          </p:val>
                                        </p:tav>
                                        <p:tav tm="100000">
                                          <p:val>
                                            <p:strVal val="#ppt_w"/>
                                          </p:val>
                                        </p:tav>
                                      </p:tavLst>
                                    </p:anim>
                                    <p:anim calcmode="lin" valueType="num">
                                      <p:cBhvr>
                                        <p:cTn id="12" dur="1000" fill="hold"/>
                                        <p:tgtEl>
                                          <p:spTgt spid="8">
                                            <p:bg/>
                                          </p:spTgt>
                                        </p:tgtEl>
                                        <p:attrNameLst>
                                          <p:attrName>ppt_h</p:attrName>
                                        </p:attrNameLst>
                                      </p:cBhvr>
                                      <p:tavLst>
                                        <p:tav tm="0">
                                          <p:val>
                                            <p:fltVal val="0"/>
                                          </p:val>
                                        </p:tav>
                                        <p:tav tm="100000">
                                          <p:val>
                                            <p:strVal val="#ppt_h"/>
                                          </p:val>
                                        </p:tav>
                                      </p:tavLst>
                                    </p:anim>
                                    <p:animEffect transition="in" filter="fade">
                                      <p:cBhvr>
                                        <p:cTn id="13" dur="1000"/>
                                        <p:tgtEl>
                                          <p:spTgt spid="8">
                                            <p:bg/>
                                          </p:spTgt>
                                        </p:tgtEl>
                                      </p:cBhvr>
                                    </p:animEffect>
                                  </p:childTnLst>
                                </p:cTn>
                              </p:par>
                              <p:par>
                                <p:cTn id="14" presetID="53" presetClass="entr" presetSubtype="0" fill="hold" grpId="0" nodeType="withEffect">
                                  <p:stCondLst>
                                    <p:cond delay="0"/>
                                  </p:stCondLst>
                                  <p:childTnLst>
                                    <p:set>
                                      <p:cBhvr>
                                        <p:cTn id="15" dur="1" fill="hold">
                                          <p:stCondLst>
                                            <p:cond delay="0"/>
                                          </p:stCondLst>
                                        </p:cTn>
                                        <p:tgtEl>
                                          <p:spTgt spid="8">
                                            <p:txEl>
                                              <p:pRg st="0" end="0"/>
                                            </p:txEl>
                                          </p:spTgt>
                                        </p:tgtEl>
                                        <p:attrNameLst>
                                          <p:attrName>style.visibility</p:attrName>
                                        </p:attrNameLst>
                                      </p:cBhvr>
                                      <p:to>
                                        <p:strVal val="visible"/>
                                      </p:to>
                                    </p:set>
                                    <p:anim calcmode="lin" valueType="num">
                                      <p:cBhvr>
                                        <p:cTn id="16" dur="1000" fill="hold"/>
                                        <p:tgtEl>
                                          <p:spTgt spid="8">
                                            <p:txEl>
                                              <p:pRg st="0" end="0"/>
                                            </p:txEl>
                                          </p:spTgt>
                                        </p:tgtEl>
                                        <p:attrNameLst>
                                          <p:attrName>ppt_w</p:attrName>
                                        </p:attrNameLst>
                                      </p:cBhvr>
                                      <p:tavLst>
                                        <p:tav tm="0">
                                          <p:val>
                                            <p:fltVal val="0"/>
                                          </p:val>
                                        </p:tav>
                                        <p:tav tm="100000">
                                          <p:val>
                                            <p:strVal val="#ppt_w"/>
                                          </p:val>
                                        </p:tav>
                                      </p:tavLst>
                                    </p:anim>
                                    <p:anim calcmode="lin" valueType="num">
                                      <p:cBhvr>
                                        <p:cTn id="17" dur="1000" fill="hold"/>
                                        <p:tgtEl>
                                          <p:spTgt spid="8">
                                            <p:txEl>
                                              <p:pRg st="0" end="0"/>
                                            </p:txEl>
                                          </p:spTgt>
                                        </p:tgtEl>
                                        <p:attrNameLst>
                                          <p:attrName>ppt_h</p:attrName>
                                        </p:attrNameLst>
                                      </p:cBhvr>
                                      <p:tavLst>
                                        <p:tav tm="0">
                                          <p:val>
                                            <p:fltVal val="0"/>
                                          </p:val>
                                        </p:tav>
                                        <p:tav tm="100000">
                                          <p:val>
                                            <p:strVal val="#ppt_h"/>
                                          </p:val>
                                        </p:tav>
                                      </p:tavLst>
                                    </p:anim>
                                    <p:animEffect transition="in" filter="fade">
                                      <p:cBhvr>
                                        <p:cTn id="18" dur="10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allAtOnce" animBg="1"/>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 name="TextBox 2"/>
          <p:cNvSpPr txBox="1"/>
          <p:nvPr/>
        </p:nvSpPr>
        <p:spPr>
          <a:xfrm>
            <a:off x="0" y="0"/>
            <a:ext cx="9144000" cy="677108"/>
          </a:xfrm>
          <a:prstGeom prst="rect">
            <a:avLst/>
          </a:prstGeom>
          <a:solidFill>
            <a:srgbClr val="FFFF00"/>
          </a:solidFill>
          <a:ln>
            <a:solidFill>
              <a:schemeClr val="bg1"/>
            </a:solidFill>
          </a:ln>
        </p:spPr>
        <p:txBody>
          <a:bodyPr vert="horz" wrap="square" lIns="91440" tIns="45720" rIns="91440" bIns="45720" rtlCol="0" anchor="ctr">
            <a:spAutoFit/>
          </a:bodyPr>
          <a:lstStyle/>
          <a:p>
            <a:pPr algn="ctr">
              <a:spcBef>
                <a:spcPct val="0"/>
              </a:spcBef>
              <a:defRPr/>
            </a:pPr>
            <a:r>
              <a:rPr lang="en-US" sz="3800" b="1" dirty="0" smtClean="0">
                <a:solidFill>
                  <a:schemeClr val="bg1"/>
                </a:solidFill>
              </a:rPr>
              <a:t>CRO-MAGNON</a:t>
            </a:r>
            <a:endParaRPr lang="en-US" sz="3800" b="1" dirty="0">
              <a:solidFill>
                <a:schemeClr val="bg1"/>
              </a:solidFill>
            </a:endParaRPr>
          </a:p>
        </p:txBody>
      </p:sp>
      <p:pic>
        <p:nvPicPr>
          <p:cNvPr id="4" name="Picture 2" descr="http://www.healthyfellow.com/images/2009/07/paleolithic.jpg"/>
          <p:cNvPicPr>
            <a:picLocks noChangeAspect="1" noChangeArrowheads="1"/>
          </p:cNvPicPr>
          <p:nvPr/>
        </p:nvPicPr>
        <p:blipFill>
          <a:blip r:embed="rId3" cstate="print"/>
          <a:srcRect l="8122"/>
          <a:stretch>
            <a:fillRect/>
          </a:stretch>
        </p:blipFill>
        <p:spPr bwMode="auto">
          <a:xfrm>
            <a:off x="434714" y="737690"/>
            <a:ext cx="8379501" cy="6120310"/>
          </a:xfrm>
          <a:prstGeom prst="rect">
            <a:avLst/>
          </a:prstGeom>
          <a:noFill/>
        </p:spPr>
      </p:pic>
      <p:sp>
        <p:nvSpPr>
          <p:cNvPr id="5" name="Slide Number Placeholder 4"/>
          <p:cNvSpPr>
            <a:spLocks noGrp="1"/>
          </p:cNvSpPr>
          <p:nvPr>
            <p:ph type="sldNum" sz="quarter" idx="12"/>
          </p:nvPr>
        </p:nvSpPr>
        <p:spPr/>
        <p:txBody>
          <a:bodyPr/>
          <a:lstStyle/>
          <a:p>
            <a:fld id="{90B4C22B-F94B-47BB-B82D-9BDF0893D61B}" type="slidenum">
              <a:rPr lang="en-US" smtClean="0"/>
              <a:pPr/>
              <a:t>102</a:t>
            </a:fld>
            <a:endParaRPr lang="en-US" dirty="0"/>
          </a:p>
        </p:txBody>
      </p:sp>
      <p:sp>
        <p:nvSpPr>
          <p:cNvPr id="6" name="Rectangle 5"/>
          <p:cNvSpPr/>
          <p:nvPr/>
        </p:nvSpPr>
        <p:spPr>
          <a:xfrm>
            <a:off x="0" y="690664"/>
            <a:ext cx="9144000" cy="2422187"/>
          </a:xfrm>
          <a:prstGeom prst="rect">
            <a:avLst/>
          </a:prstGeom>
          <a:solidFill>
            <a:schemeClr val="bg1"/>
          </a:solidFill>
          <a:ln w="57150">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Rectangle 6"/>
          <p:cNvSpPr/>
          <p:nvPr/>
        </p:nvSpPr>
        <p:spPr>
          <a:xfrm>
            <a:off x="0" y="3697357"/>
            <a:ext cx="9144000" cy="3160643"/>
          </a:xfrm>
          <a:prstGeom prst="rect">
            <a:avLst/>
          </a:prstGeom>
          <a:solidFill>
            <a:schemeClr val="bg1"/>
          </a:solidFill>
          <a:ln w="57150">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Rectangle 7"/>
          <p:cNvSpPr/>
          <p:nvPr/>
        </p:nvSpPr>
        <p:spPr>
          <a:xfrm>
            <a:off x="0" y="700392"/>
            <a:ext cx="3132306" cy="6157608"/>
          </a:xfrm>
          <a:prstGeom prst="rect">
            <a:avLst/>
          </a:prstGeom>
          <a:solidFill>
            <a:schemeClr val="bg1"/>
          </a:solidFill>
          <a:ln w="57150">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Rectangle 8"/>
          <p:cNvSpPr/>
          <p:nvPr/>
        </p:nvSpPr>
        <p:spPr>
          <a:xfrm>
            <a:off x="6162261" y="700391"/>
            <a:ext cx="2981739" cy="6157609"/>
          </a:xfrm>
          <a:prstGeom prst="rect">
            <a:avLst/>
          </a:prstGeom>
          <a:solidFill>
            <a:schemeClr val="bg1"/>
          </a:solidFill>
          <a:ln w="57150">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par>
                          <p:cTn id="8" fill="hold">
                            <p:stCondLst>
                              <p:cond delay="1000"/>
                            </p:stCondLst>
                            <p:childTnLst>
                              <p:par>
                                <p:cTn id="9" presetID="22" presetClass="exit" presetSubtype="4" fill="hold" grpId="0" nodeType="afterEffect">
                                  <p:stCondLst>
                                    <p:cond delay="2000"/>
                                  </p:stCondLst>
                                  <p:childTnLst>
                                    <p:animEffect transition="out" filter="wipe(down)">
                                      <p:cBhvr>
                                        <p:cTn id="10" dur="3000"/>
                                        <p:tgtEl>
                                          <p:spTgt spid="6"/>
                                        </p:tgtEl>
                                      </p:cBhvr>
                                    </p:animEffect>
                                    <p:set>
                                      <p:cBhvr>
                                        <p:cTn id="11" dur="1" fill="hold">
                                          <p:stCondLst>
                                            <p:cond delay="2999"/>
                                          </p:stCondLst>
                                        </p:cTn>
                                        <p:tgtEl>
                                          <p:spTgt spid="6"/>
                                        </p:tgtEl>
                                        <p:attrNameLst>
                                          <p:attrName>style.visibility</p:attrName>
                                        </p:attrNameLst>
                                      </p:cBhvr>
                                      <p:to>
                                        <p:strVal val="hidden"/>
                                      </p:to>
                                    </p:set>
                                  </p:childTnLst>
                                </p:cTn>
                              </p:par>
                              <p:par>
                                <p:cTn id="12" presetID="22" presetClass="exit" presetSubtype="1" fill="hold" grpId="0" nodeType="withEffect">
                                  <p:stCondLst>
                                    <p:cond delay="2000"/>
                                  </p:stCondLst>
                                  <p:childTnLst>
                                    <p:animEffect transition="out" filter="wipe(up)">
                                      <p:cBhvr>
                                        <p:cTn id="13" dur="3000"/>
                                        <p:tgtEl>
                                          <p:spTgt spid="7"/>
                                        </p:tgtEl>
                                      </p:cBhvr>
                                    </p:animEffect>
                                    <p:set>
                                      <p:cBhvr>
                                        <p:cTn id="14" dur="1" fill="hold">
                                          <p:stCondLst>
                                            <p:cond delay="2999"/>
                                          </p:stCondLst>
                                        </p:cTn>
                                        <p:tgtEl>
                                          <p:spTgt spid="7"/>
                                        </p:tgtEl>
                                        <p:attrNameLst>
                                          <p:attrName>style.visibility</p:attrName>
                                        </p:attrNameLst>
                                      </p:cBhvr>
                                      <p:to>
                                        <p:strVal val="hidden"/>
                                      </p:to>
                                    </p:set>
                                  </p:childTnLst>
                                </p:cTn>
                              </p:par>
                              <p:par>
                                <p:cTn id="15" presetID="22" presetClass="exit" presetSubtype="2" fill="hold" grpId="0" nodeType="withEffect">
                                  <p:stCondLst>
                                    <p:cond delay="2000"/>
                                  </p:stCondLst>
                                  <p:childTnLst>
                                    <p:animEffect transition="out" filter="wipe(right)">
                                      <p:cBhvr>
                                        <p:cTn id="16" dur="3000"/>
                                        <p:tgtEl>
                                          <p:spTgt spid="8"/>
                                        </p:tgtEl>
                                      </p:cBhvr>
                                    </p:animEffect>
                                    <p:set>
                                      <p:cBhvr>
                                        <p:cTn id="17" dur="1" fill="hold">
                                          <p:stCondLst>
                                            <p:cond delay="2999"/>
                                          </p:stCondLst>
                                        </p:cTn>
                                        <p:tgtEl>
                                          <p:spTgt spid="8"/>
                                        </p:tgtEl>
                                        <p:attrNameLst>
                                          <p:attrName>style.visibility</p:attrName>
                                        </p:attrNameLst>
                                      </p:cBhvr>
                                      <p:to>
                                        <p:strVal val="hidden"/>
                                      </p:to>
                                    </p:set>
                                  </p:childTnLst>
                                </p:cTn>
                              </p:par>
                              <p:par>
                                <p:cTn id="18" presetID="22" presetClass="exit" presetSubtype="8" fill="hold" grpId="0" nodeType="withEffect">
                                  <p:stCondLst>
                                    <p:cond delay="2000"/>
                                  </p:stCondLst>
                                  <p:childTnLst>
                                    <p:animEffect transition="out" filter="wipe(left)">
                                      <p:cBhvr>
                                        <p:cTn id="19" dur="3000"/>
                                        <p:tgtEl>
                                          <p:spTgt spid="9"/>
                                        </p:tgtEl>
                                      </p:cBhvr>
                                    </p:animEffect>
                                    <p:set>
                                      <p:cBhvr>
                                        <p:cTn id="20" dur="1" fill="hold">
                                          <p:stCondLst>
                                            <p:cond delay="29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descr="http://www.healthyfellow.com/images/2009/07/paleolithic.jpg"/>
          <p:cNvPicPr>
            <a:picLocks noChangeAspect="1" noChangeArrowheads="1"/>
          </p:cNvPicPr>
          <p:nvPr/>
        </p:nvPicPr>
        <p:blipFill>
          <a:blip r:embed="rId3" cstate="print"/>
          <a:srcRect l="8122"/>
          <a:stretch>
            <a:fillRect/>
          </a:stretch>
        </p:blipFill>
        <p:spPr bwMode="auto">
          <a:xfrm>
            <a:off x="194872" y="737690"/>
            <a:ext cx="8379501" cy="6120310"/>
          </a:xfrm>
          <a:prstGeom prst="rect">
            <a:avLst/>
          </a:prstGeom>
          <a:noFill/>
        </p:spPr>
      </p:pic>
      <p:grpSp>
        <p:nvGrpSpPr>
          <p:cNvPr id="12" name="Group 11"/>
          <p:cNvGrpSpPr/>
          <p:nvPr/>
        </p:nvGrpSpPr>
        <p:grpSpPr>
          <a:xfrm>
            <a:off x="0" y="2281877"/>
            <a:ext cx="9143999" cy="4576123"/>
            <a:chOff x="1" y="1452563"/>
            <a:chExt cx="9143999" cy="4576123"/>
          </a:xfrm>
        </p:grpSpPr>
        <p:pic>
          <p:nvPicPr>
            <p:cNvPr id="1026" name="Picture 2"/>
            <p:cNvPicPr>
              <a:picLocks noChangeAspect="1" noChangeArrowheads="1"/>
            </p:cNvPicPr>
            <p:nvPr/>
          </p:nvPicPr>
          <p:blipFill>
            <a:blip r:embed="rId4" cstate="print"/>
            <a:srcRect b="5275"/>
            <a:stretch>
              <a:fillRect/>
            </a:stretch>
          </p:blipFill>
          <p:spPr bwMode="auto">
            <a:xfrm>
              <a:off x="1" y="1452563"/>
              <a:ext cx="9143999" cy="4576123"/>
            </a:xfrm>
            <a:prstGeom prst="rect">
              <a:avLst/>
            </a:prstGeom>
            <a:noFill/>
            <a:ln w="9525">
              <a:noFill/>
              <a:miter lim="800000"/>
              <a:headEnd/>
              <a:tailEnd/>
            </a:ln>
          </p:spPr>
        </p:pic>
        <p:sp>
          <p:nvSpPr>
            <p:cNvPr id="10" name="Oval 9"/>
            <p:cNvSpPr/>
            <p:nvPr/>
          </p:nvSpPr>
          <p:spPr>
            <a:xfrm>
              <a:off x="1647825" y="4057650"/>
              <a:ext cx="809625" cy="361950"/>
            </a:xfrm>
            <a:prstGeom prst="ellipse">
              <a:avLst/>
            </a:prstGeom>
            <a:ln w="5715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Oval 10"/>
            <p:cNvSpPr/>
            <p:nvPr/>
          </p:nvSpPr>
          <p:spPr>
            <a:xfrm>
              <a:off x="7086600" y="3095625"/>
              <a:ext cx="666750" cy="285750"/>
            </a:xfrm>
            <a:prstGeom prst="ellipse">
              <a:avLst/>
            </a:prstGeom>
            <a:ln w="5715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useBgFill="1">
        <p:nvSpPr>
          <p:cNvPr id="3" name="TextBox 2"/>
          <p:cNvSpPr txBox="1"/>
          <p:nvPr/>
        </p:nvSpPr>
        <p:spPr>
          <a:xfrm>
            <a:off x="0" y="0"/>
            <a:ext cx="9144000" cy="677108"/>
          </a:xfrm>
          <a:prstGeom prst="rect">
            <a:avLst/>
          </a:prstGeom>
          <a:solidFill>
            <a:srgbClr val="FFFF00"/>
          </a:solidFill>
          <a:ln>
            <a:solidFill>
              <a:schemeClr val="bg1"/>
            </a:solidFill>
          </a:ln>
        </p:spPr>
        <p:txBody>
          <a:bodyPr vert="horz" wrap="square" lIns="91440" tIns="45720" rIns="91440" bIns="45720" rtlCol="0" anchor="ctr">
            <a:spAutoFit/>
          </a:bodyPr>
          <a:lstStyle/>
          <a:p>
            <a:pPr algn="ctr">
              <a:spcBef>
                <a:spcPct val="0"/>
              </a:spcBef>
              <a:defRPr/>
            </a:pPr>
            <a:r>
              <a:rPr lang="en-US" sz="3800" b="1" dirty="0" smtClean="0">
                <a:solidFill>
                  <a:schemeClr val="bg1"/>
                </a:solidFill>
              </a:rPr>
              <a:t>CRO-MAGNON</a:t>
            </a:r>
            <a:endParaRPr lang="en-US" sz="3800" b="1" dirty="0">
              <a:solidFill>
                <a:schemeClr val="bg1"/>
              </a:solidFill>
            </a:endParaRPr>
          </a:p>
        </p:txBody>
      </p:sp>
      <p:sp>
        <p:nvSpPr>
          <p:cNvPr id="52" name="Rectangle 51"/>
          <p:cNvSpPr/>
          <p:nvPr/>
        </p:nvSpPr>
        <p:spPr>
          <a:xfrm>
            <a:off x="4366827" y="3271805"/>
            <a:ext cx="4777173" cy="1815882"/>
          </a:xfrm>
          <a:prstGeom prst="rect">
            <a:avLst/>
          </a:prstGeom>
        </p:spPr>
        <p:txBody>
          <a:bodyPr wrap="square">
            <a:spAutoFit/>
          </a:bodyPr>
          <a:lstStyle/>
          <a:p>
            <a:pPr marL="182880" indent="-182880" algn="ctr"/>
            <a:r>
              <a:rPr lang="en-US" sz="2800" b="1" u="sng" dirty="0" smtClean="0"/>
              <a:t> TRAITS</a:t>
            </a:r>
          </a:p>
          <a:p>
            <a:pPr marL="182880" indent="-182880">
              <a:buFont typeface="Arial" pitchFamily="34" charset="0"/>
              <a:buChar char="•"/>
            </a:pPr>
            <a:r>
              <a:rPr lang="en-US" sz="2800" b="1" dirty="0" smtClean="0"/>
              <a:t>could probably </a:t>
            </a:r>
            <a:r>
              <a:rPr lang="en-US" sz="2800" b="1" dirty="0" smtClean="0">
                <a:solidFill>
                  <a:srgbClr val="FF0000"/>
                </a:solidFill>
              </a:rPr>
              <a:t>speak</a:t>
            </a:r>
          </a:p>
          <a:p>
            <a:pPr marL="182880" indent="-182880">
              <a:buFont typeface="Arial" pitchFamily="34" charset="0"/>
              <a:buChar char="•"/>
            </a:pPr>
            <a:r>
              <a:rPr lang="en-US" sz="2800" b="1" dirty="0" smtClean="0"/>
              <a:t>were probably </a:t>
            </a:r>
            <a:r>
              <a:rPr lang="en-US" sz="2800" b="1" dirty="0" smtClean="0">
                <a:solidFill>
                  <a:srgbClr val="FF0000"/>
                </a:solidFill>
              </a:rPr>
              <a:t>intelligent</a:t>
            </a:r>
          </a:p>
          <a:p>
            <a:pPr marL="182880" indent="-182880">
              <a:buFont typeface="Arial" pitchFamily="34" charset="0"/>
              <a:buChar char="•"/>
            </a:pPr>
            <a:r>
              <a:rPr lang="en-US" sz="2800" b="1" dirty="0" smtClean="0"/>
              <a:t>average life span ~= </a:t>
            </a:r>
            <a:r>
              <a:rPr lang="en-US" sz="2800" b="1" dirty="0" smtClean="0">
                <a:solidFill>
                  <a:srgbClr val="FF0000"/>
                </a:solidFill>
              </a:rPr>
              <a:t>36 years</a:t>
            </a:r>
          </a:p>
        </p:txBody>
      </p:sp>
      <p:sp>
        <p:nvSpPr>
          <p:cNvPr id="7" name="Rectangle 6"/>
          <p:cNvSpPr/>
          <p:nvPr/>
        </p:nvSpPr>
        <p:spPr>
          <a:xfrm>
            <a:off x="0" y="640110"/>
            <a:ext cx="9144000" cy="1508105"/>
          </a:xfrm>
          <a:prstGeom prst="rect">
            <a:avLst/>
          </a:prstGeom>
        </p:spPr>
        <p:txBody>
          <a:bodyPr wrap="square">
            <a:spAutoFit/>
          </a:bodyPr>
          <a:lstStyle/>
          <a:p>
            <a:pPr marL="182880" indent="-182880" algn="ctr"/>
            <a:r>
              <a:rPr lang="en-US" sz="2800" b="1" dirty="0" smtClean="0"/>
              <a:t>Cro-Magnon is an </a:t>
            </a:r>
            <a:r>
              <a:rPr lang="en-US" sz="2800" b="1" dirty="0" smtClean="0">
                <a:solidFill>
                  <a:srgbClr val="FF0000"/>
                </a:solidFill>
              </a:rPr>
              <a:t>informal name </a:t>
            </a:r>
            <a:r>
              <a:rPr lang="en-US" sz="2800" b="1" dirty="0" smtClean="0"/>
              <a:t>for first early             </a:t>
            </a:r>
            <a:r>
              <a:rPr lang="en-US" sz="3600" b="1" dirty="0" smtClean="0"/>
              <a:t>Homo sapiens</a:t>
            </a:r>
          </a:p>
          <a:p>
            <a:pPr marL="182880" indent="-182880" algn="ctr"/>
            <a:r>
              <a:rPr lang="en-US" sz="2800" b="1" dirty="0" smtClean="0"/>
              <a:t>Earliest remains were found at </a:t>
            </a:r>
            <a:r>
              <a:rPr lang="en-US" sz="2800" b="1" dirty="0" smtClean="0">
                <a:solidFill>
                  <a:srgbClr val="FF0000"/>
                </a:solidFill>
              </a:rPr>
              <a:t>“</a:t>
            </a:r>
            <a:r>
              <a:rPr lang="en-US" sz="2800" b="1" dirty="0" err="1" smtClean="0">
                <a:solidFill>
                  <a:srgbClr val="FF0000"/>
                </a:solidFill>
              </a:rPr>
              <a:t>Abri</a:t>
            </a:r>
            <a:r>
              <a:rPr lang="en-US" sz="2800" b="1" dirty="0" smtClean="0">
                <a:solidFill>
                  <a:srgbClr val="FF0000"/>
                </a:solidFill>
              </a:rPr>
              <a:t> de </a:t>
            </a:r>
            <a:r>
              <a:rPr lang="en-US" sz="2800" b="1" dirty="0" err="1" smtClean="0">
                <a:solidFill>
                  <a:srgbClr val="FF0000"/>
                </a:solidFill>
              </a:rPr>
              <a:t>Crô-Magnon</a:t>
            </a:r>
            <a:r>
              <a:rPr lang="en-US" sz="2800" b="1" dirty="0" smtClean="0">
                <a:solidFill>
                  <a:srgbClr val="FF0000"/>
                </a:solidFill>
              </a:rPr>
              <a:t>”</a:t>
            </a:r>
          </a:p>
        </p:txBody>
      </p:sp>
      <p:sp>
        <p:nvSpPr>
          <p:cNvPr id="9" name="Slide Number Placeholder 8"/>
          <p:cNvSpPr>
            <a:spLocks noGrp="1"/>
          </p:cNvSpPr>
          <p:nvPr>
            <p:ph type="sldNum" sz="quarter" idx="12"/>
          </p:nvPr>
        </p:nvSpPr>
        <p:spPr/>
        <p:txBody>
          <a:bodyPr/>
          <a:lstStyle/>
          <a:p>
            <a:fld id="{90B4C22B-F94B-47BB-B82D-9BDF0893D61B}" type="slidenum">
              <a:rPr lang="en-US" smtClean="0"/>
              <a:pPr/>
              <a:t>103</a:t>
            </a:fld>
            <a:endParaRPr lang="en-US" dirty="0"/>
          </a:p>
        </p:txBody>
      </p:sp>
      <p:sp>
        <p:nvSpPr>
          <p:cNvPr id="14" name="Rectangle 13"/>
          <p:cNvSpPr/>
          <p:nvPr/>
        </p:nvSpPr>
        <p:spPr>
          <a:xfrm>
            <a:off x="2015865" y="5112763"/>
            <a:ext cx="7038195" cy="1384995"/>
          </a:xfrm>
          <a:prstGeom prst="rect">
            <a:avLst/>
          </a:prstGeom>
        </p:spPr>
        <p:txBody>
          <a:bodyPr wrap="square">
            <a:spAutoFit/>
          </a:bodyPr>
          <a:lstStyle/>
          <a:p>
            <a:pPr marL="182880" indent="-182880">
              <a:buFont typeface="Arial" pitchFamily="34" charset="0"/>
              <a:buChar char="•"/>
            </a:pPr>
            <a:r>
              <a:rPr lang="en-US" sz="2800" b="1" dirty="0" smtClean="0"/>
              <a:t>differed from modern humans:</a:t>
            </a:r>
          </a:p>
          <a:p>
            <a:pPr marL="2468880" lvl="5" indent="-182880">
              <a:buFont typeface="Arial" pitchFamily="34" charset="0"/>
              <a:buChar char="•"/>
            </a:pPr>
            <a:r>
              <a:rPr lang="en-US" sz="2800" b="1" dirty="0" smtClean="0"/>
              <a:t>more </a:t>
            </a:r>
            <a:r>
              <a:rPr lang="en-US" sz="2800" b="1" dirty="0" smtClean="0">
                <a:solidFill>
                  <a:srgbClr val="FF0000"/>
                </a:solidFill>
              </a:rPr>
              <a:t>robust</a:t>
            </a:r>
            <a:r>
              <a:rPr lang="en-US" sz="2800" b="1" dirty="0" smtClean="0"/>
              <a:t> physique </a:t>
            </a:r>
          </a:p>
          <a:p>
            <a:pPr marL="2468880" lvl="5" indent="-182880">
              <a:buFont typeface="Arial" pitchFamily="34" charset="0"/>
              <a:buChar char="•"/>
            </a:pPr>
            <a:r>
              <a:rPr lang="en-US" sz="2800" b="1" dirty="0" smtClean="0"/>
              <a:t>slightly </a:t>
            </a:r>
            <a:r>
              <a:rPr lang="en-US" sz="2800" b="1" dirty="0" smtClean="0">
                <a:solidFill>
                  <a:srgbClr val="FF0000"/>
                </a:solidFill>
              </a:rPr>
              <a:t>larger cranial </a:t>
            </a:r>
            <a:r>
              <a:rPr lang="en-US" sz="2800" b="1" dirty="0" smtClean="0"/>
              <a:t>capacity</a:t>
            </a:r>
          </a:p>
        </p:txBody>
      </p:sp>
      <p:sp>
        <p:nvSpPr>
          <p:cNvPr id="15" name="Rectangle 14"/>
          <p:cNvSpPr/>
          <p:nvPr/>
        </p:nvSpPr>
        <p:spPr>
          <a:xfrm>
            <a:off x="4206927" y="2342081"/>
            <a:ext cx="4937073" cy="954107"/>
          </a:xfrm>
          <a:prstGeom prst="rect">
            <a:avLst/>
          </a:prstGeom>
        </p:spPr>
        <p:txBody>
          <a:bodyPr wrap="square">
            <a:spAutoFit/>
          </a:bodyPr>
          <a:lstStyle/>
          <a:p>
            <a:pPr marL="182880" indent="-182880">
              <a:buFont typeface="Arial" pitchFamily="34" charset="0"/>
              <a:buChar char="•"/>
            </a:pPr>
            <a:r>
              <a:rPr lang="en-US" sz="2800" b="1" dirty="0" smtClean="0"/>
              <a:t>Remains radiocarbon-dated </a:t>
            </a:r>
          </a:p>
          <a:p>
            <a:pPr marL="182880" indent="-182880"/>
            <a:r>
              <a:rPr lang="en-US" sz="2800" b="1" dirty="0" smtClean="0"/>
              <a:t>	to </a:t>
            </a:r>
            <a:r>
              <a:rPr lang="en-US" sz="2800" b="1" dirty="0" smtClean="0">
                <a:solidFill>
                  <a:srgbClr val="FF0000"/>
                </a:solidFill>
              </a:rPr>
              <a:t>28,000 YBP</a:t>
            </a:r>
          </a:p>
        </p:txBody>
      </p:sp>
      <p:grpSp>
        <p:nvGrpSpPr>
          <p:cNvPr id="18" name="Group 17"/>
          <p:cNvGrpSpPr/>
          <p:nvPr/>
        </p:nvGrpSpPr>
        <p:grpSpPr>
          <a:xfrm>
            <a:off x="4871804" y="1573967"/>
            <a:ext cx="3447737" cy="3207894"/>
            <a:chOff x="4871804" y="1573967"/>
            <a:chExt cx="3447737" cy="3207894"/>
          </a:xfrm>
        </p:grpSpPr>
        <p:sp>
          <p:nvSpPr>
            <p:cNvPr id="16" name="Oval 15"/>
            <p:cNvSpPr/>
            <p:nvPr/>
          </p:nvSpPr>
          <p:spPr>
            <a:xfrm>
              <a:off x="4871804" y="1573967"/>
              <a:ext cx="3447737" cy="629587"/>
            </a:xfrm>
            <a:prstGeom prst="ellipse">
              <a:avLst/>
            </a:prstGeom>
            <a:ln w="5715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 name="Bent Arrow 16"/>
            <p:cNvSpPr/>
            <p:nvPr/>
          </p:nvSpPr>
          <p:spPr>
            <a:xfrm flipV="1">
              <a:off x="5786203" y="2202802"/>
              <a:ext cx="989351" cy="2579059"/>
            </a:xfrm>
            <a:prstGeom prst="bentArrow">
              <a:avLst>
                <a:gd name="adj1" fmla="val 15625"/>
                <a:gd name="adj2" fmla="val 25000"/>
                <a:gd name="adj3" fmla="val 25000"/>
                <a:gd name="adj4" fmla="val 43750"/>
              </a:avLst>
            </a:prstGeom>
            <a:solidFill>
              <a:srgbClr val="FF0000"/>
            </a:solidFill>
            <a:ln w="57150">
              <a:no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chemeClr val="tx1"/>
                </a:solidFill>
              </a:endParaRPr>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fill="hold" nodeType="withEffect">
                                  <p:stCondLst>
                                    <p:cond delay="0"/>
                                  </p:stCondLst>
                                  <p:childTnLst>
                                    <p:animMotion origin="layout" path="M 2.77778E-7 -1.79191E-6 L -0.24844 -0.01965 " pathEditMode="relative" rAng="0" ptsTypes="AA">
                                      <p:cBhvr>
                                        <p:cTn id="6" dur="1000" fill="hold"/>
                                        <p:tgtEl>
                                          <p:spTgt spid="13"/>
                                        </p:tgtEl>
                                        <p:attrNameLst>
                                          <p:attrName>ppt_x</p:attrName>
                                          <p:attrName>ppt_y</p:attrName>
                                        </p:attrNameLst>
                                      </p:cBhvr>
                                      <p:rCtr x="-124" y="-10"/>
                                    </p:animMotion>
                                  </p:childTnLst>
                                </p:cTn>
                              </p:par>
                              <p:par>
                                <p:cTn id="7" presetID="6" presetClass="emph" presetSubtype="0" fill="hold" nodeType="withEffect">
                                  <p:stCondLst>
                                    <p:cond delay="0"/>
                                  </p:stCondLst>
                                  <p:childTnLst>
                                    <p:animScale>
                                      <p:cBhvr>
                                        <p:cTn id="8" dur="1000" fill="hold"/>
                                        <p:tgtEl>
                                          <p:spTgt spid="13"/>
                                        </p:tgtEl>
                                      </p:cBhvr>
                                      <p:by x="45000" y="45000"/>
                                    </p:animScale>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7">
                                            <p:txEl>
                                              <p:pRg st="0" end="0"/>
                                            </p:txEl>
                                          </p:spTgt>
                                        </p:tgtEl>
                                        <p:attrNameLst>
                                          <p:attrName>style.visibility</p:attrName>
                                        </p:attrNameLst>
                                      </p:cBhvr>
                                      <p:to>
                                        <p:strVal val="visible"/>
                                      </p:to>
                                    </p:set>
                                    <p:animEffect transition="in" filter="fade">
                                      <p:cBhvr>
                                        <p:cTn id="13" dur="1000"/>
                                        <p:tgtEl>
                                          <p:spTgt spid="7">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7">
                                            <p:txEl>
                                              <p:pRg st="1" end="1"/>
                                            </p:txEl>
                                          </p:spTgt>
                                        </p:tgtEl>
                                        <p:attrNameLst>
                                          <p:attrName>style.visibility</p:attrName>
                                        </p:attrNameLst>
                                      </p:cBhvr>
                                      <p:to>
                                        <p:strVal val="visible"/>
                                      </p:to>
                                    </p:set>
                                    <p:animEffect transition="in" filter="fade">
                                      <p:cBhvr>
                                        <p:cTn id="18" dur="1000"/>
                                        <p:tgtEl>
                                          <p:spTgt spid="7">
                                            <p:txEl>
                                              <p:pRg st="1" end="1"/>
                                            </p:txEl>
                                          </p:spTgt>
                                        </p:tgtEl>
                                      </p:cBhvr>
                                    </p:animEffect>
                                  </p:childTnLst>
                                </p:cTn>
                              </p:par>
                            </p:childTnLst>
                          </p:cTn>
                        </p:par>
                        <p:par>
                          <p:cTn id="19" fill="hold">
                            <p:stCondLst>
                              <p:cond delay="1000"/>
                            </p:stCondLst>
                            <p:childTnLst>
                              <p:par>
                                <p:cTn id="20" presetID="53" presetClass="entr" presetSubtype="0" fill="hold" nodeType="afterEffect">
                                  <p:stCondLst>
                                    <p:cond delay="0"/>
                                  </p:stCondLst>
                                  <p:childTnLst>
                                    <p:set>
                                      <p:cBhvr>
                                        <p:cTn id="21" dur="1" fill="hold">
                                          <p:stCondLst>
                                            <p:cond delay="0"/>
                                          </p:stCondLst>
                                        </p:cTn>
                                        <p:tgtEl>
                                          <p:spTgt spid="12"/>
                                        </p:tgtEl>
                                        <p:attrNameLst>
                                          <p:attrName>style.visibility</p:attrName>
                                        </p:attrNameLst>
                                      </p:cBhvr>
                                      <p:to>
                                        <p:strVal val="visible"/>
                                      </p:to>
                                    </p:set>
                                    <p:anim calcmode="lin" valueType="num">
                                      <p:cBhvr>
                                        <p:cTn id="22" dur="1000" fill="hold"/>
                                        <p:tgtEl>
                                          <p:spTgt spid="12"/>
                                        </p:tgtEl>
                                        <p:attrNameLst>
                                          <p:attrName>ppt_w</p:attrName>
                                        </p:attrNameLst>
                                      </p:cBhvr>
                                      <p:tavLst>
                                        <p:tav tm="0">
                                          <p:val>
                                            <p:fltVal val="0"/>
                                          </p:val>
                                        </p:tav>
                                        <p:tav tm="100000">
                                          <p:val>
                                            <p:strVal val="#ppt_w"/>
                                          </p:val>
                                        </p:tav>
                                      </p:tavLst>
                                    </p:anim>
                                    <p:anim calcmode="lin" valueType="num">
                                      <p:cBhvr>
                                        <p:cTn id="23" dur="1000" fill="hold"/>
                                        <p:tgtEl>
                                          <p:spTgt spid="12"/>
                                        </p:tgtEl>
                                        <p:attrNameLst>
                                          <p:attrName>ppt_h</p:attrName>
                                        </p:attrNameLst>
                                      </p:cBhvr>
                                      <p:tavLst>
                                        <p:tav tm="0">
                                          <p:val>
                                            <p:fltVal val="0"/>
                                          </p:val>
                                        </p:tav>
                                        <p:tav tm="100000">
                                          <p:val>
                                            <p:strVal val="#ppt_h"/>
                                          </p:val>
                                        </p:tav>
                                      </p:tavLst>
                                    </p:anim>
                                    <p:animEffect transition="in" filter="fade">
                                      <p:cBhvr>
                                        <p:cTn id="24" dur="1000"/>
                                        <p:tgtEl>
                                          <p:spTgt spid="12"/>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nodeType="click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wipe(up)">
                                      <p:cBhvr>
                                        <p:cTn id="29" dur="1000"/>
                                        <p:tgtEl>
                                          <p:spTgt spid="18"/>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xit" presetSubtype="0" fill="hold" nodeType="clickEffect">
                                  <p:stCondLst>
                                    <p:cond delay="0"/>
                                  </p:stCondLst>
                                  <p:childTnLst>
                                    <p:anim calcmode="lin" valueType="num">
                                      <p:cBhvr>
                                        <p:cTn id="33" dur="1000"/>
                                        <p:tgtEl>
                                          <p:spTgt spid="12"/>
                                        </p:tgtEl>
                                        <p:attrNameLst>
                                          <p:attrName>ppt_w</p:attrName>
                                        </p:attrNameLst>
                                      </p:cBhvr>
                                      <p:tavLst>
                                        <p:tav tm="0">
                                          <p:val>
                                            <p:strVal val="ppt_w"/>
                                          </p:val>
                                        </p:tav>
                                        <p:tav tm="100000">
                                          <p:val>
                                            <p:fltVal val="0"/>
                                          </p:val>
                                        </p:tav>
                                      </p:tavLst>
                                    </p:anim>
                                    <p:anim calcmode="lin" valueType="num">
                                      <p:cBhvr>
                                        <p:cTn id="34" dur="1000"/>
                                        <p:tgtEl>
                                          <p:spTgt spid="12"/>
                                        </p:tgtEl>
                                        <p:attrNameLst>
                                          <p:attrName>ppt_h</p:attrName>
                                        </p:attrNameLst>
                                      </p:cBhvr>
                                      <p:tavLst>
                                        <p:tav tm="0">
                                          <p:val>
                                            <p:strVal val="ppt_h"/>
                                          </p:val>
                                        </p:tav>
                                        <p:tav tm="100000">
                                          <p:val>
                                            <p:fltVal val="0"/>
                                          </p:val>
                                        </p:tav>
                                      </p:tavLst>
                                    </p:anim>
                                    <p:animEffect transition="out" filter="fade">
                                      <p:cBhvr>
                                        <p:cTn id="35" dur="1000"/>
                                        <p:tgtEl>
                                          <p:spTgt spid="12"/>
                                        </p:tgtEl>
                                      </p:cBhvr>
                                    </p:animEffect>
                                    <p:set>
                                      <p:cBhvr>
                                        <p:cTn id="36" dur="1" fill="hold">
                                          <p:stCondLst>
                                            <p:cond delay="999"/>
                                          </p:stCondLst>
                                        </p:cTn>
                                        <p:tgtEl>
                                          <p:spTgt spid="12"/>
                                        </p:tgtEl>
                                        <p:attrNameLst>
                                          <p:attrName>style.visibility</p:attrName>
                                        </p:attrNameLst>
                                      </p:cBhvr>
                                      <p:to>
                                        <p:strVal val="hidden"/>
                                      </p:to>
                                    </p:set>
                                  </p:childTnLst>
                                </p:cTn>
                              </p:par>
                              <p:par>
                                <p:cTn id="37" presetID="10" presetClass="exit" presetSubtype="0" fill="hold" nodeType="withEffect">
                                  <p:stCondLst>
                                    <p:cond delay="0"/>
                                  </p:stCondLst>
                                  <p:childTnLst>
                                    <p:animEffect transition="out" filter="fade">
                                      <p:cBhvr>
                                        <p:cTn id="38" dur="1000"/>
                                        <p:tgtEl>
                                          <p:spTgt spid="18"/>
                                        </p:tgtEl>
                                      </p:cBhvr>
                                    </p:animEffect>
                                    <p:set>
                                      <p:cBhvr>
                                        <p:cTn id="39" dur="1" fill="hold">
                                          <p:stCondLst>
                                            <p:cond delay="999"/>
                                          </p:stCondLst>
                                        </p:cTn>
                                        <p:tgtEl>
                                          <p:spTgt spid="18"/>
                                        </p:tgtEl>
                                        <p:attrNameLst>
                                          <p:attrName>style.visibility</p:attrName>
                                        </p:attrNameLst>
                                      </p:cBhvr>
                                      <p:to>
                                        <p:strVal val="hidden"/>
                                      </p:to>
                                    </p:set>
                                  </p:childTnLst>
                                </p:cTn>
                              </p:par>
                            </p:childTnLst>
                          </p:cTn>
                        </p:par>
                        <p:par>
                          <p:cTn id="40" fill="hold">
                            <p:stCondLst>
                              <p:cond delay="1000"/>
                            </p:stCondLst>
                            <p:childTnLst>
                              <p:par>
                                <p:cTn id="41" presetID="10" presetClass="entr" presetSubtype="0" fill="hold" nodeType="afterEffect">
                                  <p:stCondLst>
                                    <p:cond delay="0"/>
                                  </p:stCondLst>
                                  <p:childTnLst>
                                    <p:set>
                                      <p:cBhvr>
                                        <p:cTn id="42" dur="1" fill="hold">
                                          <p:stCondLst>
                                            <p:cond delay="0"/>
                                          </p:stCondLst>
                                        </p:cTn>
                                        <p:tgtEl>
                                          <p:spTgt spid="15">
                                            <p:txEl>
                                              <p:pRg st="0" end="0"/>
                                            </p:txEl>
                                          </p:spTgt>
                                        </p:tgtEl>
                                        <p:attrNameLst>
                                          <p:attrName>style.visibility</p:attrName>
                                        </p:attrNameLst>
                                      </p:cBhvr>
                                      <p:to>
                                        <p:strVal val="visible"/>
                                      </p:to>
                                    </p:set>
                                    <p:animEffect transition="in" filter="fade">
                                      <p:cBhvr>
                                        <p:cTn id="43" dur="1000"/>
                                        <p:tgtEl>
                                          <p:spTgt spid="15">
                                            <p:txEl>
                                              <p:pRg st="0" end="0"/>
                                            </p:txEl>
                                          </p:spTgt>
                                        </p:tgtEl>
                                      </p:cBhvr>
                                    </p:animEffect>
                                  </p:childTnLst>
                                </p:cTn>
                              </p:par>
                              <p:par>
                                <p:cTn id="44" presetID="10" presetClass="entr" presetSubtype="0" fill="hold" nodeType="withEffect">
                                  <p:stCondLst>
                                    <p:cond delay="0"/>
                                  </p:stCondLst>
                                  <p:childTnLst>
                                    <p:set>
                                      <p:cBhvr>
                                        <p:cTn id="45" dur="1" fill="hold">
                                          <p:stCondLst>
                                            <p:cond delay="0"/>
                                          </p:stCondLst>
                                        </p:cTn>
                                        <p:tgtEl>
                                          <p:spTgt spid="15">
                                            <p:txEl>
                                              <p:pRg st="1" end="1"/>
                                            </p:txEl>
                                          </p:spTgt>
                                        </p:tgtEl>
                                        <p:attrNameLst>
                                          <p:attrName>style.visibility</p:attrName>
                                        </p:attrNameLst>
                                      </p:cBhvr>
                                      <p:to>
                                        <p:strVal val="visible"/>
                                      </p:to>
                                    </p:set>
                                    <p:animEffect transition="in" filter="fade">
                                      <p:cBhvr>
                                        <p:cTn id="46" dur="1000"/>
                                        <p:tgtEl>
                                          <p:spTgt spid="15">
                                            <p:txEl>
                                              <p:pRg st="1" end="1"/>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53" presetClass="entr" presetSubtype="0" fill="hold" nodeType="clickEffect">
                                  <p:stCondLst>
                                    <p:cond delay="0"/>
                                  </p:stCondLst>
                                  <p:childTnLst>
                                    <p:set>
                                      <p:cBhvr>
                                        <p:cTn id="50" dur="1" fill="hold">
                                          <p:stCondLst>
                                            <p:cond delay="0"/>
                                          </p:stCondLst>
                                        </p:cTn>
                                        <p:tgtEl>
                                          <p:spTgt spid="52">
                                            <p:txEl>
                                              <p:pRg st="0" end="0"/>
                                            </p:txEl>
                                          </p:spTgt>
                                        </p:tgtEl>
                                        <p:attrNameLst>
                                          <p:attrName>style.visibility</p:attrName>
                                        </p:attrNameLst>
                                      </p:cBhvr>
                                      <p:to>
                                        <p:strVal val="visible"/>
                                      </p:to>
                                    </p:set>
                                    <p:anim calcmode="lin" valueType="num">
                                      <p:cBhvr>
                                        <p:cTn id="51" dur="1000" fill="hold"/>
                                        <p:tgtEl>
                                          <p:spTgt spid="52">
                                            <p:txEl>
                                              <p:pRg st="0" end="0"/>
                                            </p:txEl>
                                          </p:spTgt>
                                        </p:tgtEl>
                                        <p:attrNameLst>
                                          <p:attrName>ppt_w</p:attrName>
                                        </p:attrNameLst>
                                      </p:cBhvr>
                                      <p:tavLst>
                                        <p:tav tm="0">
                                          <p:val>
                                            <p:fltVal val="0"/>
                                          </p:val>
                                        </p:tav>
                                        <p:tav tm="100000">
                                          <p:val>
                                            <p:strVal val="#ppt_w"/>
                                          </p:val>
                                        </p:tav>
                                      </p:tavLst>
                                    </p:anim>
                                    <p:anim calcmode="lin" valueType="num">
                                      <p:cBhvr>
                                        <p:cTn id="52" dur="1000" fill="hold"/>
                                        <p:tgtEl>
                                          <p:spTgt spid="52">
                                            <p:txEl>
                                              <p:pRg st="0" end="0"/>
                                            </p:txEl>
                                          </p:spTgt>
                                        </p:tgtEl>
                                        <p:attrNameLst>
                                          <p:attrName>ppt_h</p:attrName>
                                        </p:attrNameLst>
                                      </p:cBhvr>
                                      <p:tavLst>
                                        <p:tav tm="0">
                                          <p:val>
                                            <p:fltVal val="0"/>
                                          </p:val>
                                        </p:tav>
                                        <p:tav tm="100000">
                                          <p:val>
                                            <p:strVal val="#ppt_h"/>
                                          </p:val>
                                        </p:tav>
                                      </p:tavLst>
                                    </p:anim>
                                    <p:animEffect transition="in" filter="fade">
                                      <p:cBhvr>
                                        <p:cTn id="53" dur="1000"/>
                                        <p:tgtEl>
                                          <p:spTgt spid="52">
                                            <p:txEl>
                                              <p:pRg st="0" end="0"/>
                                            </p:txEl>
                                          </p:spTgt>
                                        </p:tgtEl>
                                      </p:cBhvr>
                                    </p:animEffect>
                                  </p:childTnLst>
                                </p:cTn>
                              </p:par>
                            </p:childTnLst>
                          </p:cTn>
                        </p:par>
                        <p:par>
                          <p:cTn id="54" fill="hold">
                            <p:stCondLst>
                              <p:cond delay="1000"/>
                            </p:stCondLst>
                            <p:childTnLst>
                              <p:par>
                                <p:cTn id="55" presetID="22" presetClass="entr" presetSubtype="8" fill="hold" nodeType="afterEffect">
                                  <p:stCondLst>
                                    <p:cond delay="0"/>
                                  </p:stCondLst>
                                  <p:childTnLst>
                                    <p:set>
                                      <p:cBhvr>
                                        <p:cTn id="56" dur="1" fill="hold">
                                          <p:stCondLst>
                                            <p:cond delay="0"/>
                                          </p:stCondLst>
                                        </p:cTn>
                                        <p:tgtEl>
                                          <p:spTgt spid="52">
                                            <p:txEl>
                                              <p:pRg st="1" end="1"/>
                                            </p:txEl>
                                          </p:spTgt>
                                        </p:tgtEl>
                                        <p:attrNameLst>
                                          <p:attrName>style.visibility</p:attrName>
                                        </p:attrNameLst>
                                      </p:cBhvr>
                                      <p:to>
                                        <p:strVal val="visible"/>
                                      </p:to>
                                    </p:set>
                                    <p:animEffect transition="in" filter="wipe(left)">
                                      <p:cBhvr>
                                        <p:cTn id="57" dur="1000"/>
                                        <p:tgtEl>
                                          <p:spTgt spid="52">
                                            <p:txEl>
                                              <p:pRg st="1" end="1"/>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nodeType="clickEffect">
                                  <p:stCondLst>
                                    <p:cond delay="0"/>
                                  </p:stCondLst>
                                  <p:childTnLst>
                                    <p:set>
                                      <p:cBhvr>
                                        <p:cTn id="61" dur="1" fill="hold">
                                          <p:stCondLst>
                                            <p:cond delay="0"/>
                                          </p:stCondLst>
                                        </p:cTn>
                                        <p:tgtEl>
                                          <p:spTgt spid="52">
                                            <p:txEl>
                                              <p:pRg st="2" end="2"/>
                                            </p:txEl>
                                          </p:spTgt>
                                        </p:tgtEl>
                                        <p:attrNameLst>
                                          <p:attrName>style.visibility</p:attrName>
                                        </p:attrNameLst>
                                      </p:cBhvr>
                                      <p:to>
                                        <p:strVal val="visible"/>
                                      </p:to>
                                    </p:set>
                                    <p:animEffect transition="in" filter="wipe(left)">
                                      <p:cBhvr>
                                        <p:cTn id="62" dur="1000"/>
                                        <p:tgtEl>
                                          <p:spTgt spid="52">
                                            <p:txEl>
                                              <p:pRg st="2" end="2"/>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nodeType="clickEffect">
                                  <p:stCondLst>
                                    <p:cond delay="0"/>
                                  </p:stCondLst>
                                  <p:childTnLst>
                                    <p:set>
                                      <p:cBhvr>
                                        <p:cTn id="66" dur="1" fill="hold">
                                          <p:stCondLst>
                                            <p:cond delay="0"/>
                                          </p:stCondLst>
                                        </p:cTn>
                                        <p:tgtEl>
                                          <p:spTgt spid="52">
                                            <p:txEl>
                                              <p:pRg st="3" end="3"/>
                                            </p:txEl>
                                          </p:spTgt>
                                        </p:tgtEl>
                                        <p:attrNameLst>
                                          <p:attrName>style.visibility</p:attrName>
                                        </p:attrNameLst>
                                      </p:cBhvr>
                                      <p:to>
                                        <p:strVal val="visible"/>
                                      </p:to>
                                    </p:set>
                                    <p:animEffect transition="in" filter="wipe(left)">
                                      <p:cBhvr>
                                        <p:cTn id="67" dur="1000"/>
                                        <p:tgtEl>
                                          <p:spTgt spid="52">
                                            <p:txEl>
                                              <p:pRg st="3" end="3"/>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nodeType="clickEffect">
                                  <p:stCondLst>
                                    <p:cond delay="0"/>
                                  </p:stCondLst>
                                  <p:childTnLst>
                                    <p:set>
                                      <p:cBhvr>
                                        <p:cTn id="71" dur="1" fill="hold">
                                          <p:stCondLst>
                                            <p:cond delay="0"/>
                                          </p:stCondLst>
                                        </p:cTn>
                                        <p:tgtEl>
                                          <p:spTgt spid="14">
                                            <p:txEl>
                                              <p:pRg st="0" end="0"/>
                                            </p:txEl>
                                          </p:spTgt>
                                        </p:tgtEl>
                                        <p:attrNameLst>
                                          <p:attrName>style.visibility</p:attrName>
                                        </p:attrNameLst>
                                      </p:cBhvr>
                                      <p:to>
                                        <p:strVal val="visible"/>
                                      </p:to>
                                    </p:set>
                                    <p:animEffect transition="in" filter="wipe(left)">
                                      <p:cBhvr>
                                        <p:cTn id="72" dur="1000"/>
                                        <p:tgtEl>
                                          <p:spTgt spid="14">
                                            <p:txEl>
                                              <p:pRg st="0" end="0"/>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8" fill="hold" nodeType="clickEffect">
                                  <p:stCondLst>
                                    <p:cond delay="0"/>
                                  </p:stCondLst>
                                  <p:childTnLst>
                                    <p:set>
                                      <p:cBhvr>
                                        <p:cTn id="76" dur="1" fill="hold">
                                          <p:stCondLst>
                                            <p:cond delay="0"/>
                                          </p:stCondLst>
                                        </p:cTn>
                                        <p:tgtEl>
                                          <p:spTgt spid="14">
                                            <p:txEl>
                                              <p:pRg st="1" end="1"/>
                                            </p:txEl>
                                          </p:spTgt>
                                        </p:tgtEl>
                                        <p:attrNameLst>
                                          <p:attrName>style.visibility</p:attrName>
                                        </p:attrNameLst>
                                      </p:cBhvr>
                                      <p:to>
                                        <p:strVal val="visible"/>
                                      </p:to>
                                    </p:set>
                                    <p:animEffect transition="in" filter="wipe(left)">
                                      <p:cBhvr>
                                        <p:cTn id="77" dur="1000"/>
                                        <p:tgtEl>
                                          <p:spTgt spid="14">
                                            <p:txEl>
                                              <p:pRg st="1" end="1"/>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8" fill="hold" nodeType="clickEffect">
                                  <p:stCondLst>
                                    <p:cond delay="0"/>
                                  </p:stCondLst>
                                  <p:childTnLst>
                                    <p:set>
                                      <p:cBhvr>
                                        <p:cTn id="81" dur="1" fill="hold">
                                          <p:stCondLst>
                                            <p:cond delay="0"/>
                                          </p:stCondLst>
                                        </p:cTn>
                                        <p:tgtEl>
                                          <p:spTgt spid="14">
                                            <p:txEl>
                                              <p:pRg st="2" end="2"/>
                                            </p:txEl>
                                          </p:spTgt>
                                        </p:tgtEl>
                                        <p:attrNameLst>
                                          <p:attrName>style.visibility</p:attrName>
                                        </p:attrNameLst>
                                      </p:cBhvr>
                                      <p:to>
                                        <p:strVal val="visible"/>
                                      </p:to>
                                    </p:set>
                                    <p:animEffect transition="in" filter="wipe(left)">
                                      <p:cBhvr>
                                        <p:cTn id="82" dur="1000"/>
                                        <p:tgtEl>
                                          <p:spTgt spid="1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solidFill>
            <a:srgbClr val="FFFF00"/>
          </a:solidFill>
        </p:spPr>
        <p:txBody>
          <a:bodyPr/>
          <a:lstStyle/>
          <a:p>
            <a:r>
              <a:rPr lang="en-US" sz="3200" b="1" dirty="0" smtClean="0">
                <a:solidFill>
                  <a:schemeClr val="bg1"/>
                </a:solidFill>
              </a:rPr>
              <a:t>STONE AGE COLOR PALETTE</a:t>
            </a:r>
            <a:endParaRPr lang="en-US" sz="3200" b="1" dirty="0">
              <a:solidFill>
                <a:schemeClr val="bg1"/>
              </a:solidFill>
            </a:endParaRPr>
          </a:p>
        </p:txBody>
      </p:sp>
      <p:sp>
        <p:nvSpPr>
          <p:cNvPr id="3" name="Slide Number Placeholder 2"/>
          <p:cNvSpPr>
            <a:spLocks noGrp="1"/>
          </p:cNvSpPr>
          <p:nvPr>
            <p:ph type="sldNum" sz="quarter" idx="4294967295"/>
          </p:nvPr>
        </p:nvSpPr>
        <p:spPr>
          <a:xfrm>
            <a:off x="6553200" y="6356350"/>
            <a:ext cx="2133600" cy="365125"/>
          </a:xfrm>
          <a:prstGeom prst="rect">
            <a:avLst/>
          </a:prstGeom>
        </p:spPr>
        <p:txBody>
          <a:bodyPr/>
          <a:lstStyle/>
          <a:p>
            <a:fld id="{7AD15A2B-E509-48B6-8B18-5586445B1FF4}" type="slidenum">
              <a:rPr lang="en-US" smtClean="0"/>
              <a:pPr/>
              <a:t>104</a:t>
            </a:fld>
            <a:endParaRPr lang="en-US" dirty="0"/>
          </a:p>
        </p:txBody>
      </p:sp>
      <p:pic>
        <p:nvPicPr>
          <p:cNvPr id="1026" name="Picture 2"/>
          <p:cNvPicPr>
            <a:picLocks noChangeAspect="1" noChangeArrowheads="1"/>
          </p:cNvPicPr>
          <p:nvPr/>
        </p:nvPicPr>
        <p:blipFill>
          <a:blip r:embed="rId3" cstate="print"/>
          <a:srcRect/>
          <a:stretch>
            <a:fillRect/>
          </a:stretch>
        </p:blipFill>
        <p:spPr bwMode="auto">
          <a:xfrm>
            <a:off x="2452254" y="2374385"/>
            <a:ext cx="4239491" cy="4252261"/>
          </a:xfrm>
          <a:prstGeom prst="rect">
            <a:avLst/>
          </a:prstGeom>
          <a:noFill/>
          <a:ln w="9525">
            <a:noFill/>
            <a:miter lim="800000"/>
            <a:headEnd/>
            <a:tailEnd/>
          </a:ln>
        </p:spPr>
      </p:pic>
      <p:sp>
        <p:nvSpPr>
          <p:cNvPr id="5" name="TextBox 4"/>
          <p:cNvSpPr txBox="1"/>
          <p:nvPr/>
        </p:nvSpPr>
        <p:spPr>
          <a:xfrm>
            <a:off x="391098" y="802236"/>
            <a:ext cx="8361803" cy="1446550"/>
          </a:xfrm>
          <a:prstGeom prst="rect">
            <a:avLst/>
          </a:prstGeom>
          <a:noFill/>
        </p:spPr>
        <p:txBody>
          <a:bodyPr wrap="square" rtlCol="0">
            <a:spAutoFit/>
          </a:bodyPr>
          <a:lstStyle/>
          <a:p>
            <a:pPr algn="ctr"/>
            <a:r>
              <a:rPr lang="en-US" sz="4400" b="1" dirty="0" smtClean="0"/>
              <a:t>Where did Paleolithic People get their paint pigments?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with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p:cTn id="7" dur="2000" fill="hold"/>
                                        <p:tgtEl>
                                          <p:spTgt spid="1026"/>
                                        </p:tgtEl>
                                        <p:attrNameLst>
                                          <p:attrName>ppt_w</p:attrName>
                                        </p:attrNameLst>
                                      </p:cBhvr>
                                      <p:tavLst>
                                        <p:tav tm="0">
                                          <p:val>
                                            <p:fltVal val="0"/>
                                          </p:val>
                                        </p:tav>
                                        <p:tav tm="100000">
                                          <p:val>
                                            <p:strVal val="#ppt_w"/>
                                          </p:val>
                                        </p:tav>
                                      </p:tavLst>
                                    </p:anim>
                                    <p:anim calcmode="lin" valueType="num">
                                      <p:cBhvr>
                                        <p:cTn id="8" dur="2000" fill="hold"/>
                                        <p:tgtEl>
                                          <p:spTgt spid="1026"/>
                                        </p:tgtEl>
                                        <p:attrNameLst>
                                          <p:attrName>ppt_h</p:attrName>
                                        </p:attrNameLst>
                                      </p:cBhvr>
                                      <p:tavLst>
                                        <p:tav tm="0">
                                          <p:val>
                                            <p:fltVal val="0"/>
                                          </p:val>
                                        </p:tav>
                                        <p:tav tm="100000">
                                          <p:val>
                                            <p:strVal val="#ppt_h"/>
                                          </p:val>
                                        </p:tav>
                                      </p:tavLst>
                                    </p:anim>
                                    <p:animEffect transition="in" filter="fade">
                                      <p:cBhvr>
                                        <p:cTn id="9" dur="2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294967295"/>
          </p:nvPr>
        </p:nvSpPr>
        <p:spPr>
          <a:xfrm>
            <a:off x="6553200" y="6356350"/>
            <a:ext cx="2133600" cy="365125"/>
          </a:xfrm>
          <a:prstGeom prst="rect">
            <a:avLst/>
          </a:prstGeom>
        </p:spPr>
        <p:txBody>
          <a:bodyPr/>
          <a:lstStyle/>
          <a:p>
            <a:fld id="{7AD15A2B-E509-48B6-8B18-5586445B1FF4}" type="slidenum">
              <a:rPr lang="en-US" smtClean="0"/>
              <a:pPr/>
              <a:t>105</a:t>
            </a:fld>
            <a:endParaRPr lang="en-US" dirty="0"/>
          </a:p>
        </p:txBody>
      </p:sp>
      <p:graphicFrame>
        <p:nvGraphicFramePr>
          <p:cNvPr id="4" name="Table 3"/>
          <p:cNvGraphicFramePr>
            <a:graphicFrameLocks noGrp="1"/>
          </p:cNvGraphicFramePr>
          <p:nvPr/>
        </p:nvGraphicFramePr>
        <p:xfrm>
          <a:off x="1147590" y="5459776"/>
          <a:ext cx="6852491" cy="944880"/>
        </p:xfrm>
        <a:graphic>
          <a:graphicData uri="http://schemas.openxmlformats.org/drawingml/2006/table">
            <a:tbl>
              <a:tblPr firstRow="1" bandRow="1">
                <a:tableStyleId>{5C22544A-7EE6-4342-B048-85BDC9FD1C3A}</a:tableStyleId>
              </a:tblPr>
              <a:tblGrid>
                <a:gridCol w="2172901"/>
                <a:gridCol w="4679590"/>
              </a:tblGrid>
              <a:tr h="370840">
                <a:tc>
                  <a:txBody>
                    <a:bodyPr/>
                    <a:lstStyle/>
                    <a:p>
                      <a:r>
                        <a:rPr lang="en-US" sz="2800" dirty="0" smtClean="0"/>
                        <a:t>Paste Binder</a:t>
                      </a:r>
                      <a:endParaRPr lang="en-US" sz="2800" dirty="0"/>
                    </a:p>
                  </a:txBody>
                  <a:tcPr/>
                </a:tc>
                <a:tc>
                  <a:txBody>
                    <a:bodyPr/>
                    <a:lstStyle/>
                    <a:p>
                      <a:r>
                        <a:rPr lang="en-US" sz="2800" u="sng" dirty="0" smtClean="0"/>
                        <a:t>Water, blood, urine, animal fat, bone marrow</a:t>
                      </a:r>
                    </a:p>
                  </a:txBody>
                  <a:tcPr/>
                </a:tc>
              </a:tr>
            </a:tbl>
          </a:graphicData>
        </a:graphic>
      </p:graphicFrame>
      <p:graphicFrame>
        <p:nvGraphicFramePr>
          <p:cNvPr id="7" name="Table 6"/>
          <p:cNvGraphicFramePr>
            <a:graphicFrameLocks noGrp="1"/>
          </p:cNvGraphicFramePr>
          <p:nvPr/>
        </p:nvGraphicFramePr>
        <p:xfrm>
          <a:off x="1147590" y="989376"/>
          <a:ext cx="6848819" cy="518160"/>
        </p:xfrm>
        <a:graphic>
          <a:graphicData uri="http://schemas.openxmlformats.org/drawingml/2006/table">
            <a:tbl>
              <a:tblPr firstRow="1" bandRow="1">
                <a:tableStyleId>{5C22544A-7EE6-4342-B048-85BDC9FD1C3A}</a:tableStyleId>
              </a:tblPr>
              <a:tblGrid>
                <a:gridCol w="2214390"/>
                <a:gridCol w="4634429"/>
              </a:tblGrid>
              <a:tr h="370840">
                <a:tc>
                  <a:txBody>
                    <a:bodyPr/>
                    <a:lstStyle/>
                    <a:p>
                      <a:r>
                        <a:rPr lang="en-US" sz="2800" dirty="0" smtClean="0">
                          <a:solidFill>
                            <a:srgbClr val="FF0000"/>
                          </a:solidFill>
                          <a:effectLst>
                            <a:outerShdw blurRad="38100" dist="38100" dir="2700000" algn="tl">
                              <a:srgbClr val="000000">
                                <a:alpha val="43137"/>
                              </a:srgbClr>
                            </a:outerShdw>
                          </a:effectLst>
                        </a:rPr>
                        <a:t>Color</a:t>
                      </a:r>
                      <a:endParaRPr lang="en-US" sz="2800" dirty="0">
                        <a:solidFill>
                          <a:srgbClr val="FF0000"/>
                        </a:solidFill>
                        <a:effectLst>
                          <a:outerShdw blurRad="38100" dist="38100" dir="2700000" algn="tl">
                            <a:srgbClr val="000000">
                              <a:alpha val="43137"/>
                            </a:srgbClr>
                          </a:outerShdw>
                        </a:effectLst>
                      </a:endParaRPr>
                    </a:p>
                  </a:txBody>
                  <a:tcPr/>
                </a:tc>
                <a:tc>
                  <a:txBody>
                    <a:bodyPr/>
                    <a:lstStyle/>
                    <a:p>
                      <a:r>
                        <a:rPr lang="en-US" sz="2800" dirty="0" smtClean="0">
                          <a:solidFill>
                            <a:srgbClr val="FF0000"/>
                          </a:solidFill>
                          <a:effectLst>
                            <a:outerShdw blurRad="38100" dist="38100" dir="2700000" algn="tl">
                              <a:srgbClr val="000000">
                                <a:alpha val="43137"/>
                              </a:srgbClr>
                            </a:outerShdw>
                          </a:effectLst>
                        </a:rPr>
                        <a:t>Source</a:t>
                      </a:r>
                      <a:endParaRPr lang="en-US" sz="2800" dirty="0">
                        <a:solidFill>
                          <a:srgbClr val="FF0000"/>
                        </a:solidFill>
                        <a:effectLst>
                          <a:outerShdw blurRad="38100" dist="38100" dir="2700000" algn="tl">
                            <a:srgbClr val="000000">
                              <a:alpha val="43137"/>
                            </a:srgbClr>
                          </a:outerShdw>
                        </a:effectLst>
                      </a:endParaRPr>
                    </a:p>
                  </a:txBody>
                  <a:tcPr/>
                </a:tc>
              </a:tr>
            </a:tbl>
          </a:graphicData>
        </a:graphic>
      </p:graphicFrame>
      <p:graphicFrame>
        <p:nvGraphicFramePr>
          <p:cNvPr id="8" name="Table 7"/>
          <p:cNvGraphicFramePr>
            <a:graphicFrameLocks noGrp="1"/>
          </p:cNvGraphicFramePr>
          <p:nvPr/>
        </p:nvGraphicFramePr>
        <p:xfrm>
          <a:off x="1147590" y="1529202"/>
          <a:ext cx="6848819" cy="944880"/>
        </p:xfrm>
        <a:graphic>
          <a:graphicData uri="http://schemas.openxmlformats.org/drawingml/2006/table">
            <a:tbl>
              <a:tblPr firstRow="1" bandRow="1">
                <a:tableStyleId>{5C22544A-7EE6-4342-B048-85BDC9FD1C3A}</a:tableStyleId>
              </a:tblPr>
              <a:tblGrid>
                <a:gridCol w="2214390"/>
                <a:gridCol w="4634429"/>
              </a:tblGrid>
              <a:tr h="370840">
                <a:tc>
                  <a:txBody>
                    <a:bodyPr/>
                    <a:lstStyle/>
                    <a:p>
                      <a:r>
                        <a:rPr lang="en-US" sz="2800" dirty="0" smtClean="0">
                          <a:solidFill>
                            <a:schemeClr val="bg1"/>
                          </a:solidFill>
                        </a:rPr>
                        <a:t>Yellow</a:t>
                      </a:r>
                      <a:endParaRPr lang="en-US" sz="2800" dirty="0">
                        <a:solidFill>
                          <a:schemeClr val="bg1"/>
                        </a:solidFill>
                      </a:endParaRPr>
                    </a:p>
                  </a:txBody>
                  <a:tcPr>
                    <a:solidFill>
                      <a:schemeClr val="tx1">
                        <a:lumMod val="85000"/>
                      </a:schemeClr>
                    </a:solidFill>
                  </a:tcPr>
                </a:tc>
                <a:tc>
                  <a:txBody>
                    <a:bodyPr/>
                    <a:lstStyle/>
                    <a:p>
                      <a:r>
                        <a:rPr lang="en-US" sz="2800" dirty="0" smtClean="0">
                          <a:solidFill>
                            <a:schemeClr val="bg1"/>
                          </a:solidFill>
                        </a:rPr>
                        <a:t>Iron rich </a:t>
                      </a:r>
                      <a:r>
                        <a:rPr lang="en-US" sz="2800" u="sng" dirty="0" smtClean="0">
                          <a:solidFill>
                            <a:schemeClr val="bg1"/>
                          </a:solidFill>
                        </a:rPr>
                        <a:t>yellow Ochre </a:t>
                      </a:r>
                      <a:r>
                        <a:rPr lang="en-US" sz="2800" dirty="0" smtClean="0">
                          <a:solidFill>
                            <a:schemeClr val="bg1"/>
                          </a:solidFill>
                        </a:rPr>
                        <a:t>clays (limonite)</a:t>
                      </a:r>
                      <a:endParaRPr lang="en-US" sz="2800" dirty="0">
                        <a:solidFill>
                          <a:schemeClr val="bg1"/>
                        </a:solidFill>
                      </a:endParaRPr>
                    </a:p>
                  </a:txBody>
                  <a:tcPr>
                    <a:solidFill>
                      <a:schemeClr val="tx1">
                        <a:lumMod val="85000"/>
                      </a:schemeClr>
                    </a:solidFill>
                  </a:tcPr>
                </a:tc>
              </a:tr>
            </a:tbl>
          </a:graphicData>
        </a:graphic>
      </p:graphicFrame>
      <p:graphicFrame>
        <p:nvGraphicFramePr>
          <p:cNvPr id="9" name="Table 8"/>
          <p:cNvGraphicFramePr>
            <a:graphicFrameLocks noGrp="1"/>
          </p:cNvGraphicFramePr>
          <p:nvPr/>
        </p:nvGraphicFramePr>
        <p:xfrm>
          <a:off x="1158607" y="2454620"/>
          <a:ext cx="6837802" cy="944880"/>
        </p:xfrm>
        <a:graphic>
          <a:graphicData uri="http://schemas.openxmlformats.org/drawingml/2006/table">
            <a:tbl>
              <a:tblPr firstRow="1" bandRow="1">
                <a:tableStyleId>{5C22544A-7EE6-4342-B048-85BDC9FD1C3A}</a:tableStyleId>
              </a:tblPr>
              <a:tblGrid>
                <a:gridCol w="2203373"/>
                <a:gridCol w="4634429"/>
              </a:tblGrid>
              <a:tr h="370840">
                <a:tc>
                  <a:txBody>
                    <a:bodyPr/>
                    <a:lstStyle/>
                    <a:p>
                      <a:r>
                        <a:rPr lang="en-US" sz="2800" dirty="0" smtClean="0"/>
                        <a:t>Red</a:t>
                      </a:r>
                      <a:endParaRPr lang="en-US" sz="2800" dirty="0"/>
                    </a:p>
                  </a:txBody>
                  <a:tcPr/>
                </a:tc>
                <a:tc>
                  <a:txBody>
                    <a:bodyPr/>
                    <a:lstStyle/>
                    <a:p>
                      <a:r>
                        <a:rPr lang="en-US" sz="2800" dirty="0" smtClean="0"/>
                        <a:t>Iron Oxides </a:t>
                      </a:r>
                      <a:r>
                        <a:rPr lang="en-US" sz="2800" u="sng" dirty="0" smtClean="0"/>
                        <a:t>red</a:t>
                      </a:r>
                      <a:r>
                        <a:rPr lang="en-US" sz="2800" u="sng" baseline="0" dirty="0" smtClean="0"/>
                        <a:t> Ochre </a:t>
                      </a:r>
                      <a:r>
                        <a:rPr lang="en-US" sz="2800" dirty="0" smtClean="0"/>
                        <a:t>clays (hematite) </a:t>
                      </a:r>
                      <a:endParaRPr lang="en-US" sz="2800" dirty="0"/>
                    </a:p>
                  </a:txBody>
                  <a:tcPr/>
                </a:tc>
              </a:tr>
            </a:tbl>
          </a:graphicData>
        </a:graphic>
      </p:graphicFrame>
      <p:graphicFrame>
        <p:nvGraphicFramePr>
          <p:cNvPr id="10" name="Table 9"/>
          <p:cNvGraphicFramePr>
            <a:graphicFrameLocks noGrp="1"/>
          </p:cNvGraphicFramePr>
          <p:nvPr/>
        </p:nvGraphicFramePr>
        <p:xfrm>
          <a:off x="1158607" y="3413086"/>
          <a:ext cx="6837802" cy="944880"/>
        </p:xfrm>
        <a:graphic>
          <a:graphicData uri="http://schemas.openxmlformats.org/drawingml/2006/table">
            <a:tbl>
              <a:tblPr firstRow="1" bandRow="1">
                <a:tableStyleId>{5C22544A-7EE6-4342-B048-85BDC9FD1C3A}</a:tableStyleId>
              </a:tblPr>
              <a:tblGrid>
                <a:gridCol w="2203373"/>
                <a:gridCol w="4634429"/>
              </a:tblGrid>
              <a:tr h="370840">
                <a:tc>
                  <a:txBody>
                    <a:bodyPr/>
                    <a:lstStyle/>
                    <a:p>
                      <a:r>
                        <a:rPr lang="en-US" sz="2800" dirty="0" smtClean="0">
                          <a:solidFill>
                            <a:schemeClr val="bg1"/>
                          </a:solidFill>
                        </a:rPr>
                        <a:t>Black</a:t>
                      </a:r>
                      <a:endParaRPr lang="en-US" sz="2800" dirty="0">
                        <a:solidFill>
                          <a:schemeClr val="bg1"/>
                        </a:solidFill>
                      </a:endParaRPr>
                    </a:p>
                  </a:txBody>
                  <a:tcPr>
                    <a:solidFill>
                      <a:schemeClr val="tx1">
                        <a:lumMod val="85000"/>
                      </a:schemeClr>
                    </a:solidFill>
                  </a:tcPr>
                </a:tc>
                <a:tc>
                  <a:txBody>
                    <a:bodyPr/>
                    <a:lstStyle/>
                    <a:p>
                      <a:r>
                        <a:rPr lang="en-US" sz="2800" u="sng" dirty="0" smtClean="0">
                          <a:solidFill>
                            <a:schemeClr val="bg1"/>
                          </a:solidFill>
                        </a:rPr>
                        <a:t>Charcoal  </a:t>
                      </a:r>
                      <a:r>
                        <a:rPr lang="en-US" sz="2800" dirty="0" smtClean="0">
                          <a:solidFill>
                            <a:schemeClr val="bg1"/>
                          </a:solidFill>
                        </a:rPr>
                        <a:t>(Carbon</a:t>
                      </a:r>
                      <a:r>
                        <a:rPr lang="en-US" sz="2800" baseline="0" dirty="0" smtClean="0">
                          <a:solidFill>
                            <a:schemeClr val="bg1"/>
                          </a:solidFill>
                        </a:rPr>
                        <a:t> Black) </a:t>
                      </a:r>
                      <a:r>
                        <a:rPr lang="en-US" sz="2800" dirty="0" smtClean="0">
                          <a:solidFill>
                            <a:schemeClr val="bg1"/>
                          </a:solidFill>
                        </a:rPr>
                        <a:t>or </a:t>
                      </a:r>
                      <a:r>
                        <a:rPr lang="en-US" sz="2800" u="sng" dirty="0" smtClean="0">
                          <a:solidFill>
                            <a:schemeClr val="bg1"/>
                          </a:solidFill>
                        </a:rPr>
                        <a:t>Burnt</a:t>
                      </a:r>
                      <a:r>
                        <a:rPr lang="en-US" sz="2800" u="sng" baseline="0" dirty="0" smtClean="0">
                          <a:solidFill>
                            <a:schemeClr val="bg1"/>
                          </a:solidFill>
                        </a:rPr>
                        <a:t> bones</a:t>
                      </a:r>
                      <a:r>
                        <a:rPr lang="en-US" sz="2800" baseline="0" dirty="0" smtClean="0">
                          <a:solidFill>
                            <a:schemeClr val="bg1"/>
                          </a:solidFill>
                        </a:rPr>
                        <a:t> (Bone Black)</a:t>
                      </a:r>
                      <a:endParaRPr lang="en-US" sz="2800" dirty="0">
                        <a:solidFill>
                          <a:schemeClr val="bg1"/>
                        </a:solidFill>
                      </a:endParaRPr>
                    </a:p>
                  </a:txBody>
                  <a:tcPr>
                    <a:solidFill>
                      <a:schemeClr val="tx1">
                        <a:lumMod val="85000"/>
                      </a:schemeClr>
                    </a:solidFill>
                  </a:tcPr>
                </a:tc>
              </a:tr>
            </a:tbl>
          </a:graphicData>
        </a:graphic>
      </p:graphicFrame>
      <p:graphicFrame>
        <p:nvGraphicFramePr>
          <p:cNvPr id="11" name="Table 10"/>
          <p:cNvGraphicFramePr>
            <a:graphicFrameLocks noGrp="1"/>
          </p:cNvGraphicFramePr>
          <p:nvPr/>
        </p:nvGraphicFramePr>
        <p:xfrm>
          <a:off x="1158607" y="4382572"/>
          <a:ext cx="6837802" cy="518160"/>
        </p:xfrm>
        <a:graphic>
          <a:graphicData uri="http://schemas.openxmlformats.org/drawingml/2006/table">
            <a:tbl>
              <a:tblPr firstRow="1" bandRow="1">
                <a:tableStyleId>{5C22544A-7EE6-4342-B048-85BDC9FD1C3A}</a:tableStyleId>
              </a:tblPr>
              <a:tblGrid>
                <a:gridCol w="2203373"/>
                <a:gridCol w="4634429"/>
              </a:tblGrid>
              <a:tr h="370840">
                <a:tc>
                  <a:txBody>
                    <a:bodyPr/>
                    <a:lstStyle/>
                    <a:p>
                      <a:r>
                        <a:rPr lang="en-US" sz="2800" dirty="0" smtClean="0"/>
                        <a:t>Brown/Black</a:t>
                      </a:r>
                      <a:endParaRPr lang="en-US" sz="2800" dirty="0"/>
                    </a:p>
                  </a:txBody>
                  <a:tcPr/>
                </a:tc>
                <a:tc>
                  <a:txBody>
                    <a:bodyPr/>
                    <a:lstStyle/>
                    <a:p>
                      <a:r>
                        <a:rPr lang="en-US" sz="2800" u="sng" dirty="0" smtClean="0"/>
                        <a:t>Manganese</a:t>
                      </a:r>
                      <a:r>
                        <a:rPr lang="en-US" sz="2800" u="sng" baseline="0" dirty="0" smtClean="0"/>
                        <a:t> Dioxide</a:t>
                      </a:r>
                      <a:endParaRPr lang="en-US" sz="2800" u="sng" dirty="0"/>
                    </a:p>
                  </a:txBody>
                  <a:tcPr/>
                </a:tc>
              </a:tr>
            </a:tbl>
          </a:graphicData>
        </a:graphic>
      </p:graphicFrame>
      <p:graphicFrame>
        <p:nvGraphicFramePr>
          <p:cNvPr id="12" name="Table 11"/>
          <p:cNvGraphicFramePr>
            <a:graphicFrameLocks noGrp="1"/>
          </p:cNvGraphicFramePr>
          <p:nvPr/>
        </p:nvGraphicFramePr>
        <p:xfrm>
          <a:off x="1151259" y="4911381"/>
          <a:ext cx="6848821" cy="518160"/>
        </p:xfrm>
        <a:graphic>
          <a:graphicData uri="http://schemas.openxmlformats.org/drawingml/2006/table">
            <a:tbl>
              <a:tblPr firstRow="1" bandRow="1">
                <a:tableStyleId>{5C22544A-7EE6-4342-B048-85BDC9FD1C3A}</a:tableStyleId>
              </a:tblPr>
              <a:tblGrid>
                <a:gridCol w="2217855"/>
                <a:gridCol w="4630966"/>
              </a:tblGrid>
              <a:tr h="370840">
                <a:tc>
                  <a:txBody>
                    <a:bodyPr/>
                    <a:lstStyle/>
                    <a:p>
                      <a:r>
                        <a:rPr lang="en-US" sz="2800" dirty="0" smtClean="0">
                          <a:solidFill>
                            <a:schemeClr val="bg1"/>
                          </a:solidFill>
                        </a:rPr>
                        <a:t>White</a:t>
                      </a:r>
                      <a:endParaRPr lang="en-US" sz="2800" dirty="0">
                        <a:solidFill>
                          <a:schemeClr val="bg1"/>
                        </a:solidFill>
                      </a:endParaRPr>
                    </a:p>
                  </a:txBody>
                  <a:tcPr>
                    <a:solidFill>
                      <a:schemeClr val="tx1">
                        <a:lumMod val="85000"/>
                      </a:schemeClr>
                    </a:solidFill>
                  </a:tcPr>
                </a:tc>
                <a:tc>
                  <a:txBody>
                    <a:bodyPr/>
                    <a:lstStyle/>
                    <a:p>
                      <a:r>
                        <a:rPr lang="en-US" sz="2800" dirty="0" smtClean="0">
                          <a:solidFill>
                            <a:schemeClr val="bg1"/>
                          </a:solidFill>
                        </a:rPr>
                        <a:t>Ground </a:t>
                      </a:r>
                      <a:r>
                        <a:rPr lang="en-US" sz="2800" u="sng" dirty="0" smtClean="0">
                          <a:solidFill>
                            <a:schemeClr val="bg1"/>
                          </a:solidFill>
                        </a:rPr>
                        <a:t>Calcite</a:t>
                      </a:r>
                      <a:r>
                        <a:rPr lang="en-US" sz="2800" dirty="0" smtClean="0">
                          <a:solidFill>
                            <a:schemeClr val="bg1"/>
                          </a:solidFill>
                        </a:rPr>
                        <a:t> (lime white)</a:t>
                      </a:r>
                    </a:p>
                  </a:txBody>
                  <a:tcPr>
                    <a:solidFill>
                      <a:schemeClr val="tx1">
                        <a:lumMod val="85000"/>
                      </a:schemeClr>
                    </a:solidFill>
                  </a:tcPr>
                </a:tc>
              </a:tr>
            </a:tbl>
          </a:graphicData>
        </a:graphic>
      </p:graphicFrame>
      <p:sp>
        <p:nvSpPr>
          <p:cNvPr id="14" name="Title 1"/>
          <p:cNvSpPr>
            <a:spLocks noGrp="1"/>
          </p:cNvSpPr>
          <p:nvPr>
            <p:ph type="ctrTitle"/>
          </p:nvPr>
        </p:nvSpPr>
        <p:spPr>
          <a:xfrm>
            <a:off x="0" y="0"/>
            <a:ext cx="9144000" cy="685800"/>
          </a:xfrm>
          <a:solidFill>
            <a:srgbClr val="FFFF00"/>
          </a:solidFill>
        </p:spPr>
        <p:txBody>
          <a:bodyPr/>
          <a:lstStyle/>
          <a:p>
            <a:r>
              <a:rPr lang="en-US" sz="3200" b="1" dirty="0" smtClean="0">
                <a:solidFill>
                  <a:schemeClr val="bg1"/>
                </a:solidFill>
              </a:rPr>
              <a:t>EARTH PIGMENTS</a:t>
            </a:r>
            <a:endParaRPr lang="en-US" sz="3200" b="1" dirty="0">
              <a:solidFill>
                <a:schemeClr val="bg1"/>
              </a:solidFill>
            </a:endParaRPr>
          </a:p>
        </p:txBody>
      </p:sp>
      <p:pic>
        <p:nvPicPr>
          <p:cNvPr id="278530" name="Picture 2"/>
          <p:cNvPicPr>
            <a:picLocks noChangeAspect="1" noChangeArrowheads="1"/>
          </p:cNvPicPr>
          <p:nvPr/>
        </p:nvPicPr>
        <p:blipFill>
          <a:blip r:embed="rId2" cstate="print"/>
          <a:srcRect/>
          <a:stretch>
            <a:fillRect/>
          </a:stretch>
        </p:blipFill>
        <p:spPr bwMode="auto">
          <a:xfrm>
            <a:off x="3368607" y="2476905"/>
            <a:ext cx="2876550" cy="2571750"/>
          </a:xfrm>
          <a:prstGeom prst="rect">
            <a:avLst/>
          </a:prstGeom>
          <a:noFill/>
          <a:ln w="9525">
            <a:noFill/>
            <a:miter lim="800000"/>
            <a:headEnd/>
            <a:tailEnd/>
          </a:ln>
        </p:spPr>
      </p:pic>
      <p:pic>
        <p:nvPicPr>
          <p:cNvPr id="278529" name="Picture 1"/>
          <p:cNvPicPr>
            <a:picLocks noChangeAspect="1" noChangeArrowheads="1"/>
          </p:cNvPicPr>
          <p:nvPr/>
        </p:nvPicPr>
        <p:blipFill>
          <a:blip r:embed="rId3" cstate="print"/>
          <a:srcRect/>
          <a:stretch>
            <a:fillRect/>
          </a:stretch>
        </p:blipFill>
        <p:spPr bwMode="auto">
          <a:xfrm>
            <a:off x="3365771" y="3443591"/>
            <a:ext cx="2828925" cy="2533650"/>
          </a:xfrm>
          <a:prstGeom prst="rect">
            <a:avLst/>
          </a:prstGeom>
          <a:noFill/>
          <a:ln w="9525">
            <a:noFill/>
            <a:miter lim="800000"/>
            <a:headEnd/>
            <a:tailEnd/>
          </a:ln>
        </p:spPr>
      </p:pic>
      <p:pic>
        <p:nvPicPr>
          <p:cNvPr id="278531" name="Picture 3"/>
          <p:cNvPicPr>
            <a:picLocks noChangeAspect="1" noChangeArrowheads="1"/>
          </p:cNvPicPr>
          <p:nvPr/>
        </p:nvPicPr>
        <p:blipFill>
          <a:blip r:embed="rId4" cstate="print"/>
          <a:srcRect/>
          <a:stretch>
            <a:fillRect/>
          </a:stretch>
        </p:blipFill>
        <p:spPr bwMode="auto">
          <a:xfrm>
            <a:off x="3375497" y="1789890"/>
            <a:ext cx="2869660" cy="249647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1000"/>
                                        <p:tgtEl>
                                          <p:spTgt spid="7"/>
                                        </p:tgtEl>
                                      </p:cBhvr>
                                    </p:animEffect>
                                  </p:childTnLst>
                                </p:cTn>
                              </p:par>
                            </p:childTnLst>
                          </p:cTn>
                        </p:par>
                        <p:par>
                          <p:cTn id="8" fill="hold">
                            <p:stCondLst>
                              <p:cond delay="1000"/>
                            </p:stCondLst>
                            <p:childTnLst>
                              <p:par>
                                <p:cTn id="9" presetID="22" presetClass="entr" presetSubtype="8"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left)">
                                      <p:cBhvr>
                                        <p:cTn id="11" dur="10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0" fill="hold" nodeType="clickEffect">
                                  <p:stCondLst>
                                    <p:cond delay="0"/>
                                  </p:stCondLst>
                                  <p:childTnLst>
                                    <p:set>
                                      <p:cBhvr>
                                        <p:cTn id="15" dur="1" fill="hold">
                                          <p:stCondLst>
                                            <p:cond delay="0"/>
                                          </p:stCondLst>
                                        </p:cTn>
                                        <p:tgtEl>
                                          <p:spTgt spid="278530"/>
                                        </p:tgtEl>
                                        <p:attrNameLst>
                                          <p:attrName>style.visibility</p:attrName>
                                        </p:attrNameLst>
                                      </p:cBhvr>
                                      <p:to>
                                        <p:strVal val="visible"/>
                                      </p:to>
                                    </p:set>
                                    <p:anim calcmode="lin" valueType="num">
                                      <p:cBhvr>
                                        <p:cTn id="16" dur="500" fill="hold"/>
                                        <p:tgtEl>
                                          <p:spTgt spid="278530"/>
                                        </p:tgtEl>
                                        <p:attrNameLst>
                                          <p:attrName>ppt_w</p:attrName>
                                        </p:attrNameLst>
                                      </p:cBhvr>
                                      <p:tavLst>
                                        <p:tav tm="0">
                                          <p:val>
                                            <p:fltVal val="0"/>
                                          </p:val>
                                        </p:tav>
                                        <p:tav tm="100000">
                                          <p:val>
                                            <p:strVal val="#ppt_w"/>
                                          </p:val>
                                        </p:tav>
                                      </p:tavLst>
                                    </p:anim>
                                    <p:anim calcmode="lin" valueType="num">
                                      <p:cBhvr>
                                        <p:cTn id="17" dur="500" fill="hold"/>
                                        <p:tgtEl>
                                          <p:spTgt spid="278530"/>
                                        </p:tgtEl>
                                        <p:attrNameLst>
                                          <p:attrName>ppt_h</p:attrName>
                                        </p:attrNameLst>
                                      </p:cBhvr>
                                      <p:tavLst>
                                        <p:tav tm="0">
                                          <p:val>
                                            <p:fltVal val="0"/>
                                          </p:val>
                                        </p:tav>
                                        <p:tav tm="100000">
                                          <p:val>
                                            <p:strVal val="#ppt_h"/>
                                          </p:val>
                                        </p:tav>
                                      </p:tavLst>
                                    </p:anim>
                                    <p:animEffect transition="in" filter="fade">
                                      <p:cBhvr>
                                        <p:cTn id="18" dur="500"/>
                                        <p:tgtEl>
                                          <p:spTgt spid="278530"/>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left)">
                                      <p:cBhvr>
                                        <p:cTn id="23" dur="1000"/>
                                        <p:tgtEl>
                                          <p:spTgt spid="9"/>
                                        </p:tgtEl>
                                      </p:cBhvr>
                                    </p:animEffect>
                                  </p:childTnLst>
                                </p:cTn>
                              </p:par>
                              <p:par>
                                <p:cTn id="24" presetID="53" presetClass="entr" presetSubtype="0" fill="hold" nodeType="withEffect">
                                  <p:stCondLst>
                                    <p:cond delay="0"/>
                                  </p:stCondLst>
                                  <p:childTnLst>
                                    <p:set>
                                      <p:cBhvr>
                                        <p:cTn id="25" dur="1" fill="hold">
                                          <p:stCondLst>
                                            <p:cond delay="0"/>
                                          </p:stCondLst>
                                        </p:cTn>
                                        <p:tgtEl>
                                          <p:spTgt spid="278529"/>
                                        </p:tgtEl>
                                        <p:attrNameLst>
                                          <p:attrName>style.visibility</p:attrName>
                                        </p:attrNameLst>
                                      </p:cBhvr>
                                      <p:to>
                                        <p:strVal val="visible"/>
                                      </p:to>
                                    </p:set>
                                    <p:anim calcmode="lin" valueType="num">
                                      <p:cBhvr>
                                        <p:cTn id="26" dur="500" fill="hold"/>
                                        <p:tgtEl>
                                          <p:spTgt spid="278529"/>
                                        </p:tgtEl>
                                        <p:attrNameLst>
                                          <p:attrName>ppt_w</p:attrName>
                                        </p:attrNameLst>
                                      </p:cBhvr>
                                      <p:tavLst>
                                        <p:tav tm="0">
                                          <p:val>
                                            <p:fltVal val="0"/>
                                          </p:val>
                                        </p:tav>
                                        <p:tav tm="100000">
                                          <p:val>
                                            <p:strVal val="#ppt_w"/>
                                          </p:val>
                                        </p:tav>
                                      </p:tavLst>
                                    </p:anim>
                                    <p:anim calcmode="lin" valueType="num">
                                      <p:cBhvr>
                                        <p:cTn id="27" dur="500" fill="hold"/>
                                        <p:tgtEl>
                                          <p:spTgt spid="278529"/>
                                        </p:tgtEl>
                                        <p:attrNameLst>
                                          <p:attrName>ppt_h</p:attrName>
                                        </p:attrNameLst>
                                      </p:cBhvr>
                                      <p:tavLst>
                                        <p:tav tm="0">
                                          <p:val>
                                            <p:fltVal val="0"/>
                                          </p:val>
                                        </p:tav>
                                        <p:tav tm="100000">
                                          <p:val>
                                            <p:strVal val="#ppt_h"/>
                                          </p:val>
                                        </p:tav>
                                      </p:tavLst>
                                    </p:anim>
                                    <p:animEffect transition="in" filter="fade">
                                      <p:cBhvr>
                                        <p:cTn id="28" dur="500"/>
                                        <p:tgtEl>
                                          <p:spTgt spid="278529"/>
                                        </p:tgtEl>
                                      </p:cBhvr>
                                    </p:animEffect>
                                  </p:childTnLst>
                                </p:cTn>
                              </p:par>
                              <p:par>
                                <p:cTn id="29" presetID="10" presetClass="exit" presetSubtype="0" fill="hold" nodeType="withEffect">
                                  <p:stCondLst>
                                    <p:cond delay="0"/>
                                  </p:stCondLst>
                                  <p:childTnLst>
                                    <p:animEffect transition="out" filter="fade">
                                      <p:cBhvr>
                                        <p:cTn id="30" dur="500"/>
                                        <p:tgtEl>
                                          <p:spTgt spid="278530"/>
                                        </p:tgtEl>
                                      </p:cBhvr>
                                    </p:animEffect>
                                    <p:set>
                                      <p:cBhvr>
                                        <p:cTn id="31" dur="1" fill="hold">
                                          <p:stCondLst>
                                            <p:cond delay="499"/>
                                          </p:stCondLst>
                                        </p:cTn>
                                        <p:tgtEl>
                                          <p:spTgt spid="278530"/>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nodeType="click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wipe(left)">
                                      <p:cBhvr>
                                        <p:cTn id="36" dur="1000"/>
                                        <p:tgtEl>
                                          <p:spTgt spid="10"/>
                                        </p:tgtEl>
                                      </p:cBhvr>
                                    </p:animEffect>
                                  </p:childTnLst>
                                </p:cTn>
                              </p:par>
                              <p:par>
                                <p:cTn id="37" presetID="10" presetClass="exit" presetSubtype="0" fill="hold" nodeType="withEffect">
                                  <p:stCondLst>
                                    <p:cond delay="0"/>
                                  </p:stCondLst>
                                  <p:childTnLst>
                                    <p:animEffect transition="out" filter="fade">
                                      <p:cBhvr>
                                        <p:cTn id="38" dur="500"/>
                                        <p:tgtEl>
                                          <p:spTgt spid="278529"/>
                                        </p:tgtEl>
                                      </p:cBhvr>
                                    </p:animEffect>
                                    <p:set>
                                      <p:cBhvr>
                                        <p:cTn id="39" dur="1" fill="hold">
                                          <p:stCondLst>
                                            <p:cond delay="499"/>
                                          </p:stCondLst>
                                        </p:cTn>
                                        <p:tgtEl>
                                          <p:spTgt spid="278529"/>
                                        </p:tgtEl>
                                        <p:attrNameLst>
                                          <p:attrName>style.visibility</p:attrName>
                                        </p:attrNameLst>
                                      </p:cBhvr>
                                      <p:to>
                                        <p:strVal val="hidden"/>
                                      </p:to>
                                    </p:se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nodeType="click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wipe(left)">
                                      <p:cBhvr>
                                        <p:cTn id="44" dur="1000"/>
                                        <p:tgtEl>
                                          <p:spTgt spid="11"/>
                                        </p:tgtEl>
                                      </p:cBhvr>
                                    </p:animEffect>
                                  </p:childTnLst>
                                </p:cTn>
                              </p:par>
                              <p:par>
                                <p:cTn id="45" presetID="53" presetClass="entr" presetSubtype="0" fill="hold" nodeType="withEffect">
                                  <p:stCondLst>
                                    <p:cond delay="0"/>
                                  </p:stCondLst>
                                  <p:childTnLst>
                                    <p:set>
                                      <p:cBhvr>
                                        <p:cTn id="46" dur="1" fill="hold">
                                          <p:stCondLst>
                                            <p:cond delay="0"/>
                                          </p:stCondLst>
                                        </p:cTn>
                                        <p:tgtEl>
                                          <p:spTgt spid="278531"/>
                                        </p:tgtEl>
                                        <p:attrNameLst>
                                          <p:attrName>style.visibility</p:attrName>
                                        </p:attrNameLst>
                                      </p:cBhvr>
                                      <p:to>
                                        <p:strVal val="visible"/>
                                      </p:to>
                                    </p:set>
                                    <p:anim calcmode="lin" valueType="num">
                                      <p:cBhvr>
                                        <p:cTn id="47" dur="500" fill="hold"/>
                                        <p:tgtEl>
                                          <p:spTgt spid="278531"/>
                                        </p:tgtEl>
                                        <p:attrNameLst>
                                          <p:attrName>ppt_w</p:attrName>
                                        </p:attrNameLst>
                                      </p:cBhvr>
                                      <p:tavLst>
                                        <p:tav tm="0">
                                          <p:val>
                                            <p:fltVal val="0"/>
                                          </p:val>
                                        </p:tav>
                                        <p:tav tm="100000">
                                          <p:val>
                                            <p:strVal val="#ppt_w"/>
                                          </p:val>
                                        </p:tav>
                                      </p:tavLst>
                                    </p:anim>
                                    <p:anim calcmode="lin" valueType="num">
                                      <p:cBhvr>
                                        <p:cTn id="48" dur="500" fill="hold"/>
                                        <p:tgtEl>
                                          <p:spTgt spid="278531"/>
                                        </p:tgtEl>
                                        <p:attrNameLst>
                                          <p:attrName>ppt_h</p:attrName>
                                        </p:attrNameLst>
                                      </p:cBhvr>
                                      <p:tavLst>
                                        <p:tav tm="0">
                                          <p:val>
                                            <p:fltVal val="0"/>
                                          </p:val>
                                        </p:tav>
                                        <p:tav tm="100000">
                                          <p:val>
                                            <p:strVal val="#ppt_h"/>
                                          </p:val>
                                        </p:tav>
                                      </p:tavLst>
                                    </p:anim>
                                    <p:animEffect transition="in" filter="fade">
                                      <p:cBhvr>
                                        <p:cTn id="49" dur="500"/>
                                        <p:tgtEl>
                                          <p:spTgt spid="278531"/>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nodeType="clickEffect">
                                  <p:stCondLst>
                                    <p:cond delay="0"/>
                                  </p:stCondLst>
                                  <p:childTnLst>
                                    <p:set>
                                      <p:cBhvr>
                                        <p:cTn id="53" dur="1" fill="hold">
                                          <p:stCondLst>
                                            <p:cond delay="0"/>
                                          </p:stCondLst>
                                        </p:cTn>
                                        <p:tgtEl>
                                          <p:spTgt spid="12"/>
                                        </p:tgtEl>
                                        <p:attrNameLst>
                                          <p:attrName>style.visibility</p:attrName>
                                        </p:attrNameLst>
                                      </p:cBhvr>
                                      <p:to>
                                        <p:strVal val="visible"/>
                                      </p:to>
                                    </p:set>
                                    <p:animEffect transition="in" filter="wipe(left)">
                                      <p:cBhvr>
                                        <p:cTn id="54" dur="1000"/>
                                        <p:tgtEl>
                                          <p:spTgt spid="12"/>
                                        </p:tgtEl>
                                      </p:cBhvr>
                                    </p:animEffect>
                                  </p:childTnLst>
                                </p:cTn>
                              </p:par>
                              <p:par>
                                <p:cTn id="55" presetID="10" presetClass="exit" presetSubtype="0" fill="hold" nodeType="withEffect">
                                  <p:stCondLst>
                                    <p:cond delay="0"/>
                                  </p:stCondLst>
                                  <p:childTnLst>
                                    <p:animEffect transition="out" filter="fade">
                                      <p:cBhvr>
                                        <p:cTn id="56" dur="500"/>
                                        <p:tgtEl>
                                          <p:spTgt spid="278531"/>
                                        </p:tgtEl>
                                      </p:cBhvr>
                                    </p:animEffect>
                                    <p:set>
                                      <p:cBhvr>
                                        <p:cTn id="57" dur="1" fill="hold">
                                          <p:stCondLst>
                                            <p:cond delay="499"/>
                                          </p:stCondLst>
                                        </p:cTn>
                                        <p:tgtEl>
                                          <p:spTgt spid="278531"/>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nodeType="clickEffect">
                                  <p:stCondLst>
                                    <p:cond delay="0"/>
                                  </p:stCondLst>
                                  <p:childTnLst>
                                    <p:set>
                                      <p:cBhvr>
                                        <p:cTn id="61" dur="1" fill="hold">
                                          <p:stCondLst>
                                            <p:cond delay="0"/>
                                          </p:stCondLst>
                                        </p:cTn>
                                        <p:tgtEl>
                                          <p:spTgt spid="4"/>
                                        </p:tgtEl>
                                        <p:attrNameLst>
                                          <p:attrName>style.visibility</p:attrName>
                                        </p:attrNameLst>
                                      </p:cBhvr>
                                      <p:to>
                                        <p:strVal val="visible"/>
                                      </p:to>
                                    </p:set>
                                    <p:animEffect transition="in" filter="wipe(left)">
                                      <p:cBhvr>
                                        <p:cTn id="62"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2" cstate="print"/>
          <a:srcRect/>
          <a:stretch>
            <a:fillRect/>
          </a:stretch>
        </p:blipFill>
        <p:spPr bwMode="auto">
          <a:xfrm>
            <a:off x="157735" y="1903781"/>
            <a:ext cx="3813048" cy="3050438"/>
          </a:xfrm>
          <a:prstGeom prst="rect">
            <a:avLst/>
          </a:prstGeom>
          <a:noFill/>
          <a:ln w="9525">
            <a:noFill/>
            <a:miter lim="800000"/>
            <a:headEnd/>
            <a:tailEnd/>
          </a:ln>
        </p:spPr>
      </p:pic>
      <p:sp>
        <p:nvSpPr>
          <p:cNvPr id="3" name="Slide Number Placeholder 2"/>
          <p:cNvSpPr>
            <a:spLocks noGrp="1"/>
          </p:cNvSpPr>
          <p:nvPr>
            <p:ph type="sldNum" sz="quarter" idx="12"/>
          </p:nvPr>
        </p:nvSpPr>
        <p:spPr/>
        <p:txBody>
          <a:bodyPr/>
          <a:lstStyle/>
          <a:p>
            <a:fld id="{7AD15A2B-E509-48B6-8B18-5586445B1FF4}" type="slidenum">
              <a:rPr lang="en-US" smtClean="0"/>
              <a:pPr/>
              <a:t>106</a:t>
            </a:fld>
            <a:endParaRPr lang="en-US" dirty="0"/>
          </a:p>
        </p:txBody>
      </p:sp>
      <p:pic>
        <p:nvPicPr>
          <p:cNvPr id="4" name="Picture 3"/>
          <p:cNvPicPr>
            <a:picLocks noChangeAspect="1" noChangeArrowheads="1"/>
          </p:cNvPicPr>
          <p:nvPr/>
        </p:nvPicPr>
        <p:blipFill>
          <a:blip r:embed="rId3" cstate="print"/>
          <a:srcRect l="17384" r="11153"/>
          <a:stretch>
            <a:fillRect/>
          </a:stretch>
        </p:blipFill>
        <p:spPr bwMode="auto">
          <a:xfrm>
            <a:off x="165253" y="1428750"/>
            <a:ext cx="3811836" cy="4000500"/>
          </a:xfrm>
          <a:prstGeom prst="rect">
            <a:avLst/>
          </a:prstGeom>
          <a:noFill/>
          <a:ln w="38100">
            <a:solidFill>
              <a:schemeClr val="tx1"/>
            </a:solidFill>
            <a:miter lim="800000"/>
            <a:headEnd/>
            <a:tailEnd/>
          </a:ln>
        </p:spPr>
      </p:pic>
      <p:pic>
        <p:nvPicPr>
          <p:cNvPr id="2050" name="Picture 2" descr="C:\Users\Owner\Documents\Science\Anthropology\Sr Class\Banpo\untitled72.jpg"/>
          <p:cNvPicPr>
            <a:picLocks noChangeAspect="1" noChangeArrowheads="1"/>
          </p:cNvPicPr>
          <p:nvPr/>
        </p:nvPicPr>
        <p:blipFill>
          <a:blip r:embed="rId4" cstate="print"/>
          <a:srcRect r="24158"/>
          <a:stretch>
            <a:fillRect/>
          </a:stretch>
        </p:blipFill>
        <p:spPr bwMode="auto">
          <a:xfrm>
            <a:off x="4084766" y="1428404"/>
            <a:ext cx="4924952" cy="4005072"/>
          </a:xfrm>
          <a:prstGeom prst="rect">
            <a:avLst/>
          </a:prstGeom>
          <a:noFill/>
          <a:ln w="38100">
            <a:solidFill>
              <a:schemeClr val="tx1"/>
            </a:solidFill>
          </a:ln>
        </p:spPr>
      </p:pic>
      <p:sp>
        <p:nvSpPr>
          <p:cNvPr id="8" name="Title 1"/>
          <p:cNvSpPr txBox="1">
            <a:spLocks/>
          </p:cNvSpPr>
          <p:nvPr/>
        </p:nvSpPr>
        <p:spPr>
          <a:xfrm>
            <a:off x="0" y="0"/>
            <a:ext cx="9144000" cy="685800"/>
          </a:xfrm>
          <a:prstGeom prst="rect">
            <a:avLst/>
          </a:prstGeom>
          <a:solidFill>
            <a:srgbClr val="FFFF00"/>
          </a:solidFill>
          <a:ln>
            <a:solidFill>
              <a:schemeClr val="bg1"/>
            </a:solidFill>
          </a:ln>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dirty="0" smtClean="0">
                <a:ln>
                  <a:noFill/>
                </a:ln>
                <a:solidFill>
                  <a:schemeClr val="bg1"/>
                </a:solidFill>
                <a:effectLst/>
                <a:uLnTx/>
                <a:uFillTx/>
                <a:latin typeface="+mj-lt"/>
                <a:ea typeface="+mj-ea"/>
                <a:cs typeface="+mj-cs"/>
              </a:rPr>
              <a:t>GRINDING</a:t>
            </a:r>
            <a:r>
              <a:rPr kumimoji="0" lang="en-US" sz="3200" b="1" i="0" u="none" strike="noStrike" kern="1200" cap="none" spc="0" normalizeH="0" noProof="0" dirty="0" smtClean="0">
                <a:ln>
                  <a:noFill/>
                </a:ln>
                <a:solidFill>
                  <a:schemeClr val="bg1"/>
                </a:solidFill>
                <a:effectLst/>
                <a:uLnTx/>
                <a:uFillTx/>
                <a:latin typeface="+mj-lt"/>
                <a:ea typeface="+mj-ea"/>
                <a:cs typeface="+mj-cs"/>
              </a:rPr>
              <a:t> PIGMENTS</a:t>
            </a:r>
            <a:endParaRPr kumimoji="0" lang="en-US" sz="3200" b="1" i="0" u="none" strike="noStrike" kern="1200" cap="none" spc="0" normalizeH="0" baseline="0" noProof="0" dirty="0">
              <a:ln>
                <a:noFill/>
              </a:ln>
              <a:solidFill>
                <a:schemeClr val="bg1"/>
              </a:solidFill>
              <a:effectLst/>
              <a:uLnTx/>
              <a:uFillTx/>
              <a:latin typeface="+mj-lt"/>
              <a:ea typeface="+mj-ea"/>
              <a:cs typeface="+mj-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withEffect">
                                  <p:stCondLst>
                                    <p:cond delay="0"/>
                                  </p:stCondLst>
                                  <p:childTnLst>
                                    <p:set>
                                      <p:cBhvr>
                                        <p:cTn id="6" dur="1" fill="hold">
                                          <p:stCondLst>
                                            <p:cond delay="0"/>
                                          </p:stCondLst>
                                        </p:cTn>
                                        <p:tgtEl>
                                          <p:spTgt spid="2051"/>
                                        </p:tgtEl>
                                        <p:attrNameLst>
                                          <p:attrName>style.visibility</p:attrName>
                                        </p:attrNameLst>
                                      </p:cBhvr>
                                      <p:to>
                                        <p:strVal val="visible"/>
                                      </p:to>
                                    </p:set>
                                    <p:anim calcmode="lin" valueType="num">
                                      <p:cBhvr>
                                        <p:cTn id="7" dur="500" fill="hold"/>
                                        <p:tgtEl>
                                          <p:spTgt spid="2051"/>
                                        </p:tgtEl>
                                        <p:attrNameLst>
                                          <p:attrName>ppt_w</p:attrName>
                                        </p:attrNameLst>
                                      </p:cBhvr>
                                      <p:tavLst>
                                        <p:tav tm="0">
                                          <p:val>
                                            <p:fltVal val="0"/>
                                          </p:val>
                                        </p:tav>
                                        <p:tav tm="100000">
                                          <p:val>
                                            <p:strVal val="#ppt_w"/>
                                          </p:val>
                                        </p:tav>
                                      </p:tavLst>
                                    </p:anim>
                                    <p:anim calcmode="lin" valueType="num">
                                      <p:cBhvr>
                                        <p:cTn id="8" dur="500" fill="hold"/>
                                        <p:tgtEl>
                                          <p:spTgt spid="2051"/>
                                        </p:tgtEl>
                                        <p:attrNameLst>
                                          <p:attrName>ppt_h</p:attrName>
                                        </p:attrNameLst>
                                      </p:cBhvr>
                                      <p:tavLst>
                                        <p:tav tm="0">
                                          <p:val>
                                            <p:fltVal val="0"/>
                                          </p:val>
                                        </p:tav>
                                        <p:tav tm="100000">
                                          <p:val>
                                            <p:strVal val="#ppt_h"/>
                                          </p:val>
                                        </p:tav>
                                      </p:tavLst>
                                    </p:anim>
                                    <p:animEffect transition="in" filter="fade">
                                      <p:cBhvr>
                                        <p:cTn id="9" dur="500"/>
                                        <p:tgtEl>
                                          <p:spTgt spid="2051"/>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xit" presetSubtype="0" fill="hold" nodeType="clickEffect">
                                  <p:stCondLst>
                                    <p:cond delay="0"/>
                                  </p:stCondLst>
                                  <p:childTnLst>
                                    <p:animEffect transition="out" filter="fade">
                                      <p:cBhvr>
                                        <p:cTn id="13" dur="2000"/>
                                        <p:tgtEl>
                                          <p:spTgt spid="2051"/>
                                        </p:tgtEl>
                                      </p:cBhvr>
                                    </p:animEffect>
                                    <p:set>
                                      <p:cBhvr>
                                        <p:cTn id="14" dur="1" fill="hold">
                                          <p:stCondLst>
                                            <p:cond delay="1999"/>
                                          </p:stCondLst>
                                        </p:cTn>
                                        <p:tgtEl>
                                          <p:spTgt spid="2051"/>
                                        </p:tgtEl>
                                        <p:attrNameLst>
                                          <p:attrName>style.visibility</p:attrName>
                                        </p:attrNameLst>
                                      </p:cBhvr>
                                      <p:to>
                                        <p:strVal val="hidden"/>
                                      </p:to>
                                    </p:set>
                                  </p:childTnLst>
                                </p:cTn>
                              </p:par>
                              <p:par>
                                <p:cTn id="15" presetID="10"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20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0" fill="hold" nodeType="clickEffect">
                                  <p:stCondLst>
                                    <p:cond delay="0"/>
                                  </p:stCondLst>
                                  <p:childTnLst>
                                    <p:set>
                                      <p:cBhvr>
                                        <p:cTn id="21" dur="1" fill="hold">
                                          <p:stCondLst>
                                            <p:cond delay="0"/>
                                          </p:stCondLst>
                                        </p:cTn>
                                        <p:tgtEl>
                                          <p:spTgt spid="2050"/>
                                        </p:tgtEl>
                                        <p:attrNameLst>
                                          <p:attrName>style.visibility</p:attrName>
                                        </p:attrNameLst>
                                      </p:cBhvr>
                                      <p:to>
                                        <p:strVal val="visible"/>
                                      </p:to>
                                    </p:set>
                                    <p:anim calcmode="lin" valueType="num">
                                      <p:cBhvr>
                                        <p:cTn id="22" dur="500" fill="hold"/>
                                        <p:tgtEl>
                                          <p:spTgt spid="2050"/>
                                        </p:tgtEl>
                                        <p:attrNameLst>
                                          <p:attrName>ppt_w</p:attrName>
                                        </p:attrNameLst>
                                      </p:cBhvr>
                                      <p:tavLst>
                                        <p:tav tm="0">
                                          <p:val>
                                            <p:fltVal val="0"/>
                                          </p:val>
                                        </p:tav>
                                        <p:tav tm="100000">
                                          <p:val>
                                            <p:strVal val="#ppt_w"/>
                                          </p:val>
                                        </p:tav>
                                      </p:tavLst>
                                    </p:anim>
                                    <p:anim calcmode="lin" valueType="num">
                                      <p:cBhvr>
                                        <p:cTn id="23" dur="500" fill="hold"/>
                                        <p:tgtEl>
                                          <p:spTgt spid="2050"/>
                                        </p:tgtEl>
                                        <p:attrNameLst>
                                          <p:attrName>ppt_h</p:attrName>
                                        </p:attrNameLst>
                                      </p:cBhvr>
                                      <p:tavLst>
                                        <p:tav tm="0">
                                          <p:val>
                                            <p:fltVal val="0"/>
                                          </p:val>
                                        </p:tav>
                                        <p:tav tm="100000">
                                          <p:val>
                                            <p:strVal val="#ppt_h"/>
                                          </p:val>
                                        </p:tav>
                                      </p:tavLst>
                                    </p:anim>
                                    <p:animEffect transition="in" filter="fade">
                                      <p:cBhvr>
                                        <p:cTn id="24"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7AD15A2B-E509-48B6-8B18-5586445B1FF4}" type="slidenum">
              <a:rPr lang="en-US" smtClean="0"/>
              <a:pPr/>
              <a:t>107</a:t>
            </a:fld>
            <a:endParaRPr lang="en-US" dirty="0"/>
          </a:p>
        </p:txBody>
      </p:sp>
      <p:grpSp>
        <p:nvGrpSpPr>
          <p:cNvPr id="2" name="Group 12"/>
          <p:cNvGrpSpPr/>
          <p:nvPr/>
        </p:nvGrpSpPr>
        <p:grpSpPr>
          <a:xfrm>
            <a:off x="0" y="1957388"/>
            <a:ext cx="9144000" cy="3045243"/>
            <a:chOff x="0" y="1957388"/>
            <a:chExt cx="9144000" cy="3045243"/>
          </a:xfrm>
        </p:grpSpPr>
        <p:pic>
          <p:nvPicPr>
            <p:cNvPr id="4" name="Picture 3"/>
            <p:cNvPicPr>
              <a:picLocks noChangeAspect="1" noChangeArrowheads="1"/>
            </p:cNvPicPr>
            <p:nvPr/>
          </p:nvPicPr>
          <p:blipFill>
            <a:blip r:embed="rId2" cstate="print"/>
            <a:srcRect/>
            <a:stretch>
              <a:fillRect/>
            </a:stretch>
          </p:blipFill>
          <p:spPr bwMode="auto">
            <a:xfrm>
              <a:off x="0" y="1957388"/>
              <a:ext cx="9144000" cy="2655541"/>
            </a:xfrm>
            <a:prstGeom prst="rect">
              <a:avLst/>
            </a:prstGeom>
            <a:noFill/>
            <a:ln w="9525">
              <a:noFill/>
              <a:miter lim="800000"/>
              <a:headEnd/>
              <a:tailEnd/>
            </a:ln>
          </p:spPr>
        </p:pic>
        <p:sp>
          <p:nvSpPr>
            <p:cNvPr id="5" name="Rectangle 4"/>
            <p:cNvSpPr/>
            <p:nvPr/>
          </p:nvSpPr>
          <p:spPr>
            <a:xfrm>
              <a:off x="0" y="4633299"/>
              <a:ext cx="9144000" cy="369332"/>
            </a:xfrm>
            <a:prstGeom prst="rect">
              <a:avLst/>
            </a:prstGeom>
          </p:spPr>
          <p:txBody>
            <a:bodyPr wrap="square">
              <a:spAutoFit/>
            </a:bodyPr>
            <a:lstStyle/>
            <a:p>
              <a:pPr algn="ctr"/>
              <a:r>
                <a:rPr lang="en-US" dirty="0" smtClean="0"/>
                <a:t>http://www.ancient-wisdom.co.uk/caveart.htm</a:t>
              </a:r>
              <a:endParaRPr lang="en-US" dirty="0"/>
            </a:p>
          </p:txBody>
        </p:sp>
      </p:grpSp>
      <p:cxnSp>
        <p:nvCxnSpPr>
          <p:cNvPr id="7" name="Straight Connector 6"/>
          <p:cNvCxnSpPr/>
          <p:nvPr/>
        </p:nvCxnSpPr>
        <p:spPr>
          <a:xfrm>
            <a:off x="0" y="3194892"/>
            <a:ext cx="7766892" cy="1101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5651653" y="3357944"/>
            <a:ext cx="3492347" cy="4954"/>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0" y="3511073"/>
            <a:ext cx="4757451"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1057620" y="1057619"/>
            <a:ext cx="7006728" cy="1569660"/>
          </a:xfrm>
          <a:prstGeom prst="rect">
            <a:avLst/>
          </a:prstGeom>
          <a:solidFill>
            <a:schemeClr val="bg1"/>
          </a:solidFill>
        </p:spPr>
        <p:txBody>
          <a:bodyPr wrap="square" rtlCol="0">
            <a:spAutoFit/>
          </a:bodyPr>
          <a:lstStyle/>
          <a:p>
            <a:r>
              <a:rPr lang="en-US" sz="3200" b="1" dirty="0" smtClean="0">
                <a:solidFill>
                  <a:srgbClr val="FFFF00"/>
                </a:solidFill>
              </a:rPr>
              <a:t>“Lascaux, for instance, hundreds of rudimentary pigment </a:t>
            </a:r>
            <a:r>
              <a:rPr lang="en-US" sz="3200" b="1" dirty="0" smtClean="0">
                <a:solidFill>
                  <a:srgbClr val="FF0000"/>
                </a:solidFill>
              </a:rPr>
              <a:t>CRAYONS</a:t>
            </a:r>
            <a:r>
              <a:rPr lang="en-US" sz="3200" b="1" dirty="0" smtClean="0">
                <a:solidFill>
                  <a:srgbClr val="FFFF00"/>
                </a:solidFill>
              </a:rPr>
              <a:t> were discovered scattered around the floor.”</a:t>
            </a:r>
          </a:p>
        </p:txBody>
      </p:sp>
      <p:sp>
        <p:nvSpPr>
          <p:cNvPr id="15" name="TextBox 14"/>
          <p:cNvSpPr txBox="1"/>
          <p:nvPr/>
        </p:nvSpPr>
        <p:spPr>
          <a:xfrm>
            <a:off x="934599" y="3743899"/>
            <a:ext cx="7006728" cy="2062103"/>
          </a:xfrm>
          <a:prstGeom prst="rect">
            <a:avLst/>
          </a:prstGeom>
          <a:solidFill>
            <a:schemeClr val="bg1"/>
          </a:solidFill>
        </p:spPr>
        <p:txBody>
          <a:bodyPr wrap="square" rtlCol="0">
            <a:spAutoFit/>
          </a:bodyPr>
          <a:lstStyle/>
          <a:p>
            <a:r>
              <a:rPr lang="en-US" sz="3200" b="1" dirty="0" smtClean="0">
                <a:solidFill>
                  <a:srgbClr val="FFFF00"/>
                </a:solidFill>
              </a:rPr>
              <a:t>“…combined the raw color with talc or feldspar to increase the (crayon’s) bulk and </a:t>
            </a:r>
            <a:r>
              <a:rPr lang="en-US" sz="3200" b="1" dirty="0" smtClean="0">
                <a:solidFill>
                  <a:srgbClr val="FF0000"/>
                </a:solidFill>
              </a:rPr>
              <a:t>added animal &amp; plant oils to bind </a:t>
            </a:r>
            <a:r>
              <a:rPr lang="en-US" sz="3200" b="1" dirty="0" smtClean="0">
                <a:solidFill>
                  <a:srgbClr val="FFFF00"/>
                </a:solidFill>
              </a:rPr>
              <a:t>the materials.”</a:t>
            </a:r>
          </a:p>
        </p:txBody>
      </p:sp>
      <p:sp>
        <p:nvSpPr>
          <p:cNvPr id="13" name="Title 1"/>
          <p:cNvSpPr txBox="1">
            <a:spLocks/>
          </p:cNvSpPr>
          <p:nvPr/>
        </p:nvSpPr>
        <p:spPr>
          <a:xfrm>
            <a:off x="0" y="0"/>
            <a:ext cx="9144000" cy="685800"/>
          </a:xfrm>
          <a:prstGeom prst="rect">
            <a:avLst/>
          </a:prstGeom>
          <a:solidFill>
            <a:srgbClr val="FFFF00"/>
          </a:solidFill>
          <a:ln>
            <a:solidFill>
              <a:schemeClr val="bg1"/>
            </a:solidFill>
          </a:ln>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smtClean="0">
                <a:ln>
                  <a:noFill/>
                </a:ln>
                <a:solidFill>
                  <a:schemeClr val="bg1"/>
                </a:solidFill>
                <a:effectLst/>
                <a:uLnTx/>
                <a:uFillTx/>
                <a:latin typeface="+mj-lt"/>
                <a:ea typeface="+mj-ea"/>
                <a:cs typeface="+mj-cs"/>
              </a:rPr>
              <a:t>STONE AGE COLOR PALETTE</a:t>
            </a:r>
            <a:endParaRPr kumimoji="0" lang="en-US" sz="3200" b="1" i="0" u="none" strike="noStrike" kern="1200" cap="none" spc="0" normalizeH="0" baseline="0" noProof="0" dirty="0">
              <a:ln>
                <a:noFill/>
              </a:ln>
              <a:solidFill>
                <a:schemeClr val="bg1"/>
              </a:solidFill>
              <a:effectLst/>
              <a:uLnTx/>
              <a:uFillTx/>
              <a:latin typeface="+mj-lt"/>
              <a:ea typeface="+mj-ea"/>
              <a:cs typeface="+mj-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left)">
                                      <p:cBhvr>
                                        <p:cTn id="13" dur="1000"/>
                                        <p:tgtEl>
                                          <p:spTgt spid="7"/>
                                        </p:tgtEl>
                                      </p:cBhvr>
                                    </p:animEffect>
                                  </p:childTnLst>
                                </p:cTn>
                              </p:par>
                            </p:childTnLst>
                          </p:cTn>
                        </p:par>
                        <p:par>
                          <p:cTn id="14" fill="hold">
                            <p:stCondLst>
                              <p:cond delay="1500"/>
                            </p:stCondLst>
                            <p:childTnLst>
                              <p:par>
                                <p:cTn id="15" presetID="53" presetClass="entr" presetSubtype="0" fill="hold" grpId="0" nodeType="after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p:cTn id="17" dur="500" fill="hold"/>
                                        <p:tgtEl>
                                          <p:spTgt spid="14"/>
                                        </p:tgtEl>
                                        <p:attrNameLst>
                                          <p:attrName>ppt_w</p:attrName>
                                        </p:attrNameLst>
                                      </p:cBhvr>
                                      <p:tavLst>
                                        <p:tav tm="0">
                                          <p:val>
                                            <p:fltVal val="0"/>
                                          </p:val>
                                        </p:tav>
                                        <p:tav tm="100000">
                                          <p:val>
                                            <p:strVal val="#ppt_w"/>
                                          </p:val>
                                        </p:tav>
                                      </p:tavLst>
                                    </p:anim>
                                    <p:anim calcmode="lin" valueType="num">
                                      <p:cBhvr>
                                        <p:cTn id="18" dur="500" fill="hold"/>
                                        <p:tgtEl>
                                          <p:spTgt spid="14"/>
                                        </p:tgtEl>
                                        <p:attrNameLst>
                                          <p:attrName>ppt_h</p:attrName>
                                        </p:attrNameLst>
                                      </p:cBhvr>
                                      <p:tavLst>
                                        <p:tav tm="0">
                                          <p:val>
                                            <p:fltVal val="0"/>
                                          </p:val>
                                        </p:tav>
                                        <p:tav tm="100000">
                                          <p:val>
                                            <p:strVal val="#ppt_h"/>
                                          </p:val>
                                        </p:tav>
                                      </p:tavLst>
                                    </p:anim>
                                    <p:animEffect transition="in" filter="fade">
                                      <p:cBhvr>
                                        <p:cTn id="19" dur="5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xit" presetSubtype="0" fill="hold" grpId="1" nodeType="clickEffect">
                                  <p:stCondLst>
                                    <p:cond delay="0"/>
                                  </p:stCondLst>
                                  <p:childTnLst>
                                    <p:animEffect transition="out" filter="fade">
                                      <p:cBhvr>
                                        <p:cTn id="23" dur="500"/>
                                        <p:tgtEl>
                                          <p:spTgt spid="14"/>
                                        </p:tgtEl>
                                      </p:cBhvr>
                                    </p:animEffect>
                                    <p:set>
                                      <p:cBhvr>
                                        <p:cTn id="24" dur="1" fill="hold">
                                          <p:stCondLst>
                                            <p:cond delay="499"/>
                                          </p:stCondLst>
                                        </p:cTn>
                                        <p:tgtEl>
                                          <p:spTgt spid="14"/>
                                        </p:tgtEl>
                                        <p:attrNameLst>
                                          <p:attrName>style.visibility</p:attrName>
                                        </p:attrNameLst>
                                      </p:cBhvr>
                                      <p:to>
                                        <p:strVal val="hidden"/>
                                      </p:to>
                                    </p:set>
                                  </p:childTnLst>
                                </p:cTn>
                              </p:par>
                              <p:par>
                                <p:cTn id="25" presetID="10" presetClass="exit" presetSubtype="0" fill="hold" nodeType="withEffect">
                                  <p:stCondLst>
                                    <p:cond delay="0"/>
                                  </p:stCondLst>
                                  <p:childTnLst>
                                    <p:animEffect transition="out" filter="fade">
                                      <p:cBhvr>
                                        <p:cTn id="26" dur="2000"/>
                                        <p:tgtEl>
                                          <p:spTgt spid="7"/>
                                        </p:tgtEl>
                                      </p:cBhvr>
                                    </p:animEffect>
                                    <p:set>
                                      <p:cBhvr>
                                        <p:cTn id="27" dur="1" fill="hold">
                                          <p:stCondLst>
                                            <p:cond delay="1999"/>
                                          </p:stCondLst>
                                        </p:cTn>
                                        <p:tgtEl>
                                          <p:spTgt spid="7"/>
                                        </p:tgtEl>
                                        <p:attrNameLst>
                                          <p:attrName>style.visibility</p:attrName>
                                        </p:attrNameLst>
                                      </p:cBhvr>
                                      <p:to>
                                        <p:strVal val="hidden"/>
                                      </p:to>
                                    </p:set>
                                  </p:childTnLst>
                                </p:cTn>
                              </p:par>
                              <p:par>
                                <p:cTn id="28" presetID="22" presetClass="entr" presetSubtype="8" fill="hold" nodeType="with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wipe(left)">
                                      <p:cBhvr>
                                        <p:cTn id="30" dur="1000"/>
                                        <p:tgtEl>
                                          <p:spTgt spid="9"/>
                                        </p:tgtEl>
                                      </p:cBhvr>
                                    </p:animEffect>
                                  </p:childTnLst>
                                </p:cTn>
                              </p:par>
                            </p:childTnLst>
                          </p:cTn>
                        </p:par>
                        <p:par>
                          <p:cTn id="31" fill="hold">
                            <p:stCondLst>
                              <p:cond delay="2000"/>
                            </p:stCondLst>
                            <p:childTnLst>
                              <p:par>
                                <p:cTn id="32" presetID="22" presetClass="entr" presetSubtype="8" fill="hold" nodeType="after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wipe(left)">
                                      <p:cBhvr>
                                        <p:cTn id="34" dur="1000"/>
                                        <p:tgtEl>
                                          <p:spTgt spid="11"/>
                                        </p:tgtEl>
                                      </p:cBhvr>
                                    </p:animEffect>
                                  </p:childTnLst>
                                </p:cTn>
                              </p:par>
                            </p:childTnLst>
                          </p:cTn>
                        </p:par>
                        <p:par>
                          <p:cTn id="35" fill="hold">
                            <p:stCondLst>
                              <p:cond delay="3000"/>
                            </p:stCondLst>
                            <p:childTnLst>
                              <p:par>
                                <p:cTn id="36" presetID="53" presetClass="entr" presetSubtype="0" fill="hold" grpId="0" nodeType="afterEffect">
                                  <p:stCondLst>
                                    <p:cond delay="0"/>
                                  </p:stCondLst>
                                  <p:childTnLst>
                                    <p:set>
                                      <p:cBhvr>
                                        <p:cTn id="37" dur="1" fill="hold">
                                          <p:stCondLst>
                                            <p:cond delay="0"/>
                                          </p:stCondLst>
                                        </p:cTn>
                                        <p:tgtEl>
                                          <p:spTgt spid="15"/>
                                        </p:tgtEl>
                                        <p:attrNameLst>
                                          <p:attrName>style.visibility</p:attrName>
                                        </p:attrNameLst>
                                      </p:cBhvr>
                                      <p:to>
                                        <p:strVal val="visible"/>
                                      </p:to>
                                    </p:set>
                                    <p:anim calcmode="lin" valueType="num">
                                      <p:cBhvr>
                                        <p:cTn id="38" dur="500" fill="hold"/>
                                        <p:tgtEl>
                                          <p:spTgt spid="15"/>
                                        </p:tgtEl>
                                        <p:attrNameLst>
                                          <p:attrName>ppt_w</p:attrName>
                                        </p:attrNameLst>
                                      </p:cBhvr>
                                      <p:tavLst>
                                        <p:tav tm="0">
                                          <p:val>
                                            <p:fltVal val="0"/>
                                          </p:val>
                                        </p:tav>
                                        <p:tav tm="100000">
                                          <p:val>
                                            <p:strVal val="#ppt_w"/>
                                          </p:val>
                                        </p:tav>
                                      </p:tavLst>
                                    </p:anim>
                                    <p:anim calcmode="lin" valueType="num">
                                      <p:cBhvr>
                                        <p:cTn id="39" dur="500" fill="hold"/>
                                        <p:tgtEl>
                                          <p:spTgt spid="15"/>
                                        </p:tgtEl>
                                        <p:attrNameLst>
                                          <p:attrName>ppt_h</p:attrName>
                                        </p:attrNameLst>
                                      </p:cBhvr>
                                      <p:tavLst>
                                        <p:tav tm="0">
                                          <p:val>
                                            <p:fltVal val="0"/>
                                          </p:val>
                                        </p:tav>
                                        <p:tav tm="100000">
                                          <p:val>
                                            <p:strVal val="#ppt_h"/>
                                          </p:val>
                                        </p:tav>
                                      </p:tavLst>
                                    </p:anim>
                                    <p:animEffect transition="in" filter="fade">
                                      <p:cBhvr>
                                        <p:cTn id="4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4" grpId="1" animBg="1"/>
      <p:bldP spid="15" grpId="0" animBg="1"/>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 name="TextBox 2"/>
          <p:cNvSpPr txBox="1"/>
          <p:nvPr/>
        </p:nvSpPr>
        <p:spPr>
          <a:xfrm>
            <a:off x="0" y="0"/>
            <a:ext cx="9144000" cy="677108"/>
          </a:xfrm>
          <a:prstGeom prst="rect">
            <a:avLst/>
          </a:prstGeom>
          <a:solidFill>
            <a:srgbClr val="FFFF00"/>
          </a:solidFill>
          <a:ln>
            <a:solidFill>
              <a:schemeClr val="bg1"/>
            </a:solidFill>
          </a:ln>
        </p:spPr>
        <p:txBody>
          <a:bodyPr vert="horz" wrap="square" lIns="91440" tIns="45720" rIns="91440" bIns="45720" rtlCol="0" anchor="ctr">
            <a:spAutoFit/>
          </a:bodyPr>
          <a:lstStyle/>
          <a:p>
            <a:pPr algn="ctr">
              <a:spcBef>
                <a:spcPct val="0"/>
              </a:spcBef>
              <a:defRPr/>
            </a:pPr>
            <a:r>
              <a:rPr lang="en-US" sz="3800" b="1" dirty="0" smtClean="0">
                <a:solidFill>
                  <a:schemeClr val="bg1"/>
                </a:solidFill>
              </a:rPr>
              <a:t>CRO-MAGNON</a:t>
            </a:r>
            <a:endParaRPr lang="en-US" sz="3800" b="1" dirty="0">
              <a:solidFill>
                <a:schemeClr val="bg1"/>
              </a:solidFill>
            </a:endParaRPr>
          </a:p>
        </p:txBody>
      </p:sp>
      <p:sp useBgFill="1">
        <p:nvSpPr>
          <p:cNvPr id="52" name="Rectangle 51"/>
          <p:cNvSpPr/>
          <p:nvPr/>
        </p:nvSpPr>
        <p:spPr>
          <a:xfrm>
            <a:off x="4019353" y="1587309"/>
            <a:ext cx="5034707" cy="4862870"/>
          </a:xfrm>
          <a:prstGeom prst="rect">
            <a:avLst/>
          </a:prstGeom>
        </p:spPr>
        <p:txBody>
          <a:bodyPr wrap="square">
            <a:spAutoFit/>
          </a:bodyPr>
          <a:lstStyle/>
          <a:p>
            <a:pPr marL="182880" indent="-182880" algn="ctr">
              <a:spcAft>
                <a:spcPts val="1200"/>
              </a:spcAft>
            </a:pPr>
            <a:r>
              <a:rPr lang="en-US" sz="2800" b="1" dirty="0" smtClean="0"/>
              <a:t>THREE THEORIES:</a:t>
            </a:r>
          </a:p>
          <a:p>
            <a:pPr marL="800100" lvl="1" indent="-342900">
              <a:spcAft>
                <a:spcPts val="1200"/>
              </a:spcAft>
              <a:buFont typeface="+mj-lt"/>
              <a:buAutoNum type="arabicPeriod"/>
            </a:pPr>
            <a:r>
              <a:rPr lang="en-US" sz="2800" b="1" dirty="0" smtClean="0"/>
              <a:t>Done by individual hunters to </a:t>
            </a:r>
            <a:r>
              <a:rPr lang="en-US" sz="2800" b="1" dirty="0" smtClean="0">
                <a:solidFill>
                  <a:srgbClr val="FF0000"/>
                </a:solidFill>
                <a:effectLst>
                  <a:outerShdw blurRad="38100" dist="38100" dir="2700000" algn="tl">
                    <a:srgbClr val="000000">
                      <a:alpha val="43137"/>
                    </a:srgbClr>
                  </a:outerShdw>
                </a:effectLst>
              </a:rPr>
              <a:t>promote good luck </a:t>
            </a:r>
            <a:r>
              <a:rPr lang="en-US" sz="2800" b="1" dirty="0" smtClean="0"/>
              <a:t>in hunting</a:t>
            </a:r>
          </a:p>
          <a:p>
            <a:pPr marL="800100" lvl="1" indent="-342900">
              <a:spcAft>
                <a:spcPts val="1200"/>
              </a:spcAft>
              <a:buFont typeface="+mj-lt"/>
              <a:buAutoNum type="arabicPeriod"/>
            </a:pPr>
            <a:r>
              <a:rPr lang="en-US" sz="2800" b="1" dirty="0" smtClean="0"/>
              <a:t>done by a Shaman as </a:t>
            </a:r>
            <a:r>
              <a:rPr lang="en-US" sz="2800" b="1" dirty="0" smtClean="0">
                <a:solidFill>
                  <a:srgbClr val="FF0000"/>
                </a:solidFill>
                <a:effectLst>
                  <a:outerShdw blurRad="38100" dist="38100" dir="2700000" algn="tl">
                    <a:srgbClr val="000000">
                      <a:alpha val="43137"/>
                    </a:srgbClr>
                  </a:outerShdw>
                </a:effectLst>
              </a:rPr>
              <a:t>religious preparation </a:t>
            </a:r>
            <a:r>
              <a:rPr lang="en-US" sz="2800" b="1" dirty="0" smtClean="0"/>
              <a:t>for a big hunt</a:t>
            </a:r>
          </a:p>
          <a:p>
            <a:pPr marL="800100" lvl="1" indent="-342900">
              <a:spcAft>
                <a:spcPts val="1200"/>
              </a:spcAft>
              <a:buFont typeface="+mj-lt"/>
              <a:buAutoNum type="arabicPeriod"/>
            </a:pPr>
            <a:r>
              <a:rPr lang="en-US" sz="2800" b="1" dirty="0" smtClean="0"/>
              <a:t>result of eating </a:t>
            </a:r>
            <a:r>
              <a:rPr lang="en-US" sz="2800" b="1" u="sng" dirty="0" smtClean="0">
                <a:solidFill>
                  <a:srgbClr val="FF0000"/>
                </a:solidFill>
              </a:rPr>
              <a:t>hallucinogenic mushrooms </a:t>
            </a:r>
            <a:r>
              <a:rPr lang="en-US" sz="2800" b="1" dirty="0" smtClean="0"/>
              <a:t>or other substances</a:t>
            </a:r>
          </a:p>
        </p:txBody>
      </p:sp>
      <p:sp useBgFill="1">
        <p:nvSpPr>
          <p:cNvPr id="7" name="Rectangle 6"/>
          <p:cNvSpPr/>
          <p:nvPr/>
        </p:nvSpPr>
        <p:spPr>
          <a:xfrm>
            <a:off x="0" y="708580"/>
            <a:ext cx="9144000" cy="523220"/>
          </a:xfrm>
          <a:prstGeom prst="rect">
            <a:avLst/>
          </a:prstGeom>
        </p:spPr>
        <p:txBody>
          <a:bodyPr wrap="square">
            <a:spAutoFit/>
          </a:bodyPr>
          <a:lstStyle/>
          <a:p>
            <a:pPr marL="182880" indent="-182880" algn="ctr">
              <a:spcAft>
                <a:spcPts val="1200"/>
              </a:spcAft>
            </a:pPr>
            <a:r>
              <a:rPr lang="en-US" sz="2800" b="1" dirty="0" smtClean="0"/>
              <a:t>unknown why they painted caves in and around Lascaux</a:t>
            </a:r>
          </a:p>
        </p:txBody>
      </p:sp>
      <p:sp>
        <p:nvSpPr>
          <p:cNvPr id="8" name="Slide Number Placeholder 7"/>
          <p:cNvSpPr>
            <a:spLocks noGrp="1"/>
          </p:cNvSpPr>
          <p:nvPr>
            <p:ph type="sldNum" sz="quarter" idx="12"/>
          </p:nvPr>
        </p:nvSpPr>
        <p:spPr/>
        <p:txBody>
          <a:bodyPr/>
          <a:lstStyle/>
          <a:p>
            <a:fld id="{90B4C22B-F94B-47BB-B82D-9BDF0893D61B}" type="slidenum">
              <a:rPr lang="en-US" smtClean="0"/>
              <a:pPr/>
              <a:t>108</a:t>
            </a:fld>
            <a:endParaRPr lang="en-US" dirty="0"/>
          </a:p>
        </p:txBody>
      </p:sp>
      <p:sp>
        <p:nvSpPr>
          <p:cNvPr id="10" name="Rectangle 9"/>
          <p:cNvSpPr/>
          <p:nvPr/>
        </p:nvSpPr>
        <p:spPr>
          <a:xfrm>
            <a:off x="0" y="5063885"/>
            <a:ext cx="4572000" cy="2323713"/>
          </a:xfrm>
          <a:prstGeom prst="rect">
            <a:avLst/>
          </a:prstGeom>
        </p:spPr>
        <p:txBody>
          <a:bodyPr>
            <a:spAutoFit/>
          </a:bodyPr>
          <a:lstStyle/>
          <a:p>
            <a:pPr marL="0" lvl="1">
              <a:spcAft>
                <a:spcPts val="1200"/>
              </a:spcAft>
            </a:pPr>
            <a:r>
              <a:rPr lang="en-US" sz="2250" b="1" dirty="0" smtClean="0">
                <a:solidFill>
                  <a:srgbClr val="FF0000"/>
                </a:solidFill>
              </a:rPr>
              <a:t>Maybe a 4</a:t>
            </a:r>
            <a:r>
              <a:rPr lang="en-US" sz="2250" b="1" baseline="30000" dirty="0" smtClean="0">
                <a:solidFill>
                  <a:srgbClr val="FF0000"/>
                </a:solidFill>
              </a:rPr>
              <a:t>th</a:t>
            </a:r>
            <a:r>
              <a:rPr lang="en-US" sz="2250" b="1" dirty="0" smtClean="0">
                <a:solidFill>
                  <a:srgbClr val="FF0000"/>
                </a:solidFill>
              </a:rPr>
              <a:t> reason: </a:t>
            </a:r>
            <a:r>
              <a:rPr lang="en-US" sz="2250" b="1" dirty="0" smtClean="0"/>
              <a:t>Writer Henry Miller in 1941 said “I believe that Cro-Magnon settled here because he was</a:t>
            </a:r>
            <a:r>
              <a:rPr lang="en-US" sz="2250" b="1" dirty="0" smtClean="0">
                <a:solidFill>
                  <a:srgbClr val="FFFF00"/>
                </a:solidFill>
              </a:rPr>
              <a:t> </a:t>
            </a:r>
            <a:r>
              <a:rPr lang="en-US" sz="2250" b="1" dirty="0" smtClean="0">
                <a:solidFill>
                  <a:srgbClr val="FF0000"/>
                </a:solidFill>
              </a:rPr>
              <a:t>extremely intelligent </a:t>
            </a:r>
            <a:r>
              <a:rPr lang="en-US" sz="2250" b="1" dirty="0" smtClean="0"/>
              <a:t>and had a </a:t>
            </a:r>
            <a:r>
              <a:rPr lang="en-US" sz="2250" b="1" dirty="0" smtClean="0">
                <a:solidFill>
                  <a:srgbClr val="FF0000"/>
                </a:solidFill>
              </a:rPr>
              <a:t>highly developed sense of beauty</a:t>
            </a:r>
            <a:r>
              <a:rPr lang="en-US" sz="2250" b="1" dirty="0" smtClean="0"/>
              <a:t>.”</a:t>
            </a:r>
          </a:p>
          <a:p>
            <a:pPr marL="800100" lvl="1" indent="-342900">
              <a:spcAft>
                <a:spcPts val="1200"/>
              </a:spcAft>
            </a:pPr>
            <a:endParaRPr lang="en-US" sz="2250" b="1" u="sng" dirty="0" smtClean="0">
              <a:solidFill>
                <a:srgbClr val="FFFF00"/>
              </a:solidFill>
            </a:endParaRPr>
          </a:p>
        </p:txBody>
      </p:sp>
      <p:pic>
        <p:nvPicPr>
          <p:cNvPr id="9" name="Picture 2" descr="http://www.healthyfellow.com/images/2009/07/paleolithic.jpg"/>
          <p:cNvPicPr preferRelativeResize="0">
            <a:picLocks noChangeAspect="1" noChangeArrowheads="1"/>
          </p:cNvPicPr>
          <p:nvPr/>
        </p:nvPicPr>
        <p:blipFill>
          <a:blip r:embed="rId3" cstate="print"/>
          <a:srcRect l="8122"/>
          <a:stretch>
            <a:fillRect/>
          </a:stretch>
        </p:blipFill>
        <p:spPr bwMode="auto">
          <a:xfrm>
            <a:off x="224852" y="2281675"/>
            <a:ext cx="3770775" cy="2754140"/>
          </a:xfrm>
          <a:prstGeom prst="rect">
            <a:avLst/>
          </a:prstGeom>
          <a:noFill/>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1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2">
                                            <p:txEl>
                                              <p:pRg st="0" end="0"/>
                                            </p:txEl>
                                          </p:spTgt>
                                        </p:tgtEl>
                                        <p:attrNameLst>
                                          <p:attrName>style.visibility</p:attrName>
                                        </p:attrNameLst>
                                      </p:cBhvr>
                                      <p:to>
                                        <p:strVal val="visible"/>
                                      </p:to>
                                    </p:set>
                                    <p:animEffect transition="in" filter="wipe(left)">
                                      <p:cBhvr>
                                        <p:cTn id="12" dur="1000"/>
                                        <p:tgtEl>
                                          <p:spTgt spid="5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2">
                                            <p:txEl>
                                              <p:pRg st="1" end="1"/>
                                            </p:txEl>
                                          </p:spTgt>
                                        </p:tgtEl>
                                        <p:attrNameLst>
                                          <p:attrName>style.visibility</p:attrName>
                                        </p:attrNameLst>
                                      </p:cBhvr>
                                      <p:to>
                                        <p:strVal val="visible"/>
                                      </p:to>
                                    </p:set>
                                    <p:animEffect transition="in" filter="fade">
                                      <p:cBhvr>
                                        <p:cTn id="17" dur="1000"/>
                                        <p:tgtEl>
                                          <p:spTgt spid="5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2">
                                            <p:txEl>
                                              <p:pRg st="2" end="2"/>
                                            </p:txEl>
                                          </p:spTgt>
                                        </p:tgtEl>
                                        <p:attrNameLst>
                                          <p:attrName>style.visibility</p:attrName>
                                        </p:attrNameLst>
                                      </p:cBhvr>
                                      <p:to>
                                        <p:strVal val="visible"/>
                                      </p:to>
                                    </p:set>
                                    <p:animEffect transition="in" filter="fade">
                                      <p:cBhvr>
                                        <p:cTn id="22" dur="1000"/>
                                        <p:tgtEl>
                                          <p:spTgt spid="52">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2">
                                            <p:txEl>
                                              <p:pRg st="3" end="3"/>
                                            </p:txEl>
                                          </p:spTgt>
                                        </p:tgtEl>
                                        <p:attrNameLst>
                                          <p:attrName>style.visibility</p:attrName>
                                        </p:attrNameLst>
                                      </p:cBhvr>
                                      <p:to>
                                        <p:strVal val="visible"/>
                                      </p:to>
                                    </p:set>
                                    <p:animEffect transition="in" filter="fade">
                                      <p:cBhvr>
                                        <p:cTn id="27" dur="1000"/>
                                        <p:tgtEl>
                                          <p:spTgt spid="52">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wipe(up)">
                                      <p:cBhvr>
                                        <p:cTn id="32" dur="20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mph" presetSubtype="0" fill="hold" nodeType="clickEffect">
                                  <p:stCondLst>
                                    <p:cond delay="0"/>
                                  </p:stCondLst>
                                  <p:childTnLst>
                                    <p:animScale>
                                      <p:cBhvr>
                                        <p:cTn id="36" dur="2000" fill="hold"/>
                                        <p:tgtEl>
                                          <p:spTgt spid="9"/>
                                        </p:tgtEl>
                                      </p:cBhvr>
                                      <p:by x="250000" y="2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5410" name="Picture 2" descr="https://upload.wikimedia.org/wikipedia/commons/1/1e/Lascaux_painting.jpg">
            <a:hlinkClick r:id="rId2"/>
          </p:cNvPr>
          <p:cNvPicPr>
            <a:picLocks noChangeAspect="1" noChangeArrowheads="1"/>
          </p:cNvPicPr>
          <p:nvPr/>
        </p:nvPicPr>
        <p:blipFill>
          <a:blip r:embed="rId3" cstate="print"/>
          <a:srcRect/>
          <a:stretch>
            <a:fillRect/>
          </a:stretch>
        </p:blipFill>
        <p:spPr bwMode="auto">
          <a:xfrm>
            <a:off x="0" y="863600"/>
            <a:ext cx="9144000" cy="5994400"/>
          </a:xfrm>
          <a:prstGeom prst="rect">
            <a:avLst/>
          </a:prstGeom>
          <a:noFill/>
        </p:spPr>
      </p:pic>
      <p:sp>
        <p:nvSpPr>
          <p:cNvPr id="17" name="Rectangle 16"/>
          <p:cNvSpPr/>
          <p:nvPr/>
        </p:nvSpPr>
        <p:spPr>
          <a:xfrm>
            <a:off x="0" y="854110"/>
            <a:ext cx="9144000" cy="6003890"/>
          </a:xfrm>
          <a:prstGeom prst="rect">
            <a:avLst/>
          </a:prstGeom>
          <a:solidFill>
            <a:schemeClr val="bg1">
              <a:alpha val="40000"/>
            </a:schemeClr>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075" name="TextBox 4"/>
          <p:cNvSpPr txBox="1">
            <a:spLocks noChangeArrowheads="1"/>
          </p:cNvSpPr>
          <p:nvPr/>
        </p:nvSpPr>
        <p:spPr bwMode="auto">
          <a:xfrm>
            <a:off x="2286094" y="845908"/>
            <a:ext cx="4511522" cy="1754326"/>
          </a:xfrm>
          <a:prstGeom prst="rect">
            <a:avLst/>
          </a:prstGeom>
          <a:noFill/>
          <a:ln w="9525">
            <a:noFill/>
            <a:miter lim="800000"/>
            <a:headEnd/>
            <a:tailEnd/>
          </a:ln>
        </p:spPr>
        <p:txBody>
          <a:bodyPr wrap="square">
            <a:spAutoFit/>
          </a:bodyPr>
          <a:lstStyle/>
          <a:p>
            <a:pPr algn="ctr" fontAlgn="auto">
              <a:spcBef>
                <a:spcPts val="0"/>
              </a:spcBef>
              <a:spcAft>
                <a:spcPts val="0"/>
              </a:spcAft>
              <a:defRPr/>
            </a:pPr>
            <a:r>
              <a:rPr lang="en-US" sz="5400" b="1" dirty="0" smtClean="0">
                <a:solidFill>
                  <a:srgbClr val="FFFF00"/>
                </a:solidFill>
                <a:effectLst>
                  <a:outerShdw blurRad="38100" dist="38100" dir="2700000" algn="tl">
                    <a:srgbClr val="000000">
                      <a:alpha val="43137"/>
                    </a:srgbClr>
                  </a:outerShdw>
                </a:effectLst>
                <a:latin typeface="Calibri" pitchFamily="34" charset="0"/>
                <a:cs typeface="+mn-cs"/>
              </a:rPr>
              <a:t>TODAY’S</a:t>
            </a:r>
          </a:p>
          <a:p>
            <a:pPr algn="ctr" fontAlgn="auto">
              <a:spcBef>
                <a:spcPts val="0"/>
              </a:spcBef>
              <a:spcAft>
                <a:spcPts val="0"/>
              </a:spcAft>
              <a:defRPr/>
            </a:pPr>
            <a:r>
              <a:rPr lang="en-US" sz="5400" b="1" dirty="0" smtClean="0">
                <a:solidFill>
                  <a:srgbClr val="FFFF00"/>
                </a:solidFill>
                <a:effectLst>
                  <a:outerShdw blurRad="38100" dist="38100" dir="2700000" algn="tl">
                    <a:srgbClr val="000000">
                      <a:alpha val="43137"/>
                    </a:srgbClr>
                  </a:outerShdw>
                </a:effectLst>
                <a:latin typeface="Calibri" pitchFamily="34" charset="0"/>
                <a:cs typeface="+mn-cs"/>
              </a:rPr>
              <a:t>TOPICS</a:t>
            </a:r>
            <a:endParaRPr lang="en-US" sz="5400" b="1" dirty="0">
              <a:solidFill>
                <a:srgbClr val="FFFF00"/>
              </a:solidFill>
              <a:effectLst>
                <a:outerShdw blurRad="38100" dist="38100" dir="2700000" algn="tl">
                  <a:srgbClr val="000000">
                    <a:alpha val="43137"/>
                  </a:srgbClr>
                </a:outerShdw>
              </a:effectLst>
              <a:latin typeface="Calibri" pitchFamily="34" charset="0"/>
              <a:cs typeface="+mn-cs"/>
            </a:endParaRPr>
          </a:p>
        </p:txBody>
      </p:sp>
      <p:sp useBgFill="1">
        <p:nvSpPr>
          <p:cNvPr id="32" name="TextBox 3"/>
          <p:cNvSpPr txBox="1">
            <a:spLocks noChangeArrowheads="1"/>
          </p:cNvSpPr>
          <p:nvPr/>
        </p:nvSpPr>
        <p:spPr bwMode="auto">
          <a:xfrm>
            <a:off x="0" y="-12700"/>
            <a:ext cx="9144000" cy="677108"/>
          </a:xfrm>
          <a:prstGeom prst="rect">
            <a:avLst/>
          </a:prstGeom>
          <a:solidFill>
            <a:srgbClr val="FFFF00"/>
          </a:solidFill>
          <a:ln>
            <a:solidFill>
              <a:schemeClr val="bg1"/>
            </a:solidFill>
          </a:ln>
        </p:spPr>
        <p:txBody>
          <a:bodyPr vert="horz" wrap="square" lIns="91440" tIns="45720" rIns="91440" bIns="45720" rtlCol="0" anchor="ctr">
            <a:spAutoFit/>
          </a:bodyPr>
          <a:lstStyle/>
          <a:p>
            <a:pPr algn="ctr" fontAlgn="auto">
              <a:spcBef>
                <a:spcPct val="0"/>
              </a:spcBef>
              <a:spcAft>
                <a:spcPts val="0"/>
              </a:spcAft>
              <a:defRPr/>
            </a:pPr>
            <a:r>
              <a:rPr lang="en-US" sz="3800" b="1" dirty="0" smtClean="0">
                <a:solidFill>
                  <a:schemeClr val="bg1"/>
                </a:solidFill>
              </a:rPr>
              <a:t>Week 3: Into Europe</a:t>
            </a:r>
            <a:endParaRPr lang="en-US" sz="3800" b="1" dirty="0">
              <a:solidFill>
                <a:schemeClr val="bg1"/>
              </a:solidFill>
            </a:endParaRPr>
          </a:p>
        </p:txBody>
      </p:sp>
      <p:cxnSp>
        <p:nvCxnSpPr>
          <p:cNvPr id="34" name="Straight Connector 33"/>
          <p:cNvCxnSpPr/>
          <p:nvPr/>
        </p:nvCxnSpPr>
        <p:spPr>
          <a:xfrm flipV="1">
            <a:off x="0" y="822325"/>
            <a:ext cx="9144000" cy="14288"/>
          </a:xfrm>
          <a:prstGeom prst="line">
            <a:avLst/>
          </a:prstGeom>
          <a:ln>
            <a:noFill/>
          </a:ln>
        </p:spPr>
        <p:style>
          <a:lnRef idx="1">
            <a:schemeClr val="accent1"/>
          </a:lnRef>
          <a:fillRef idx="0">
            <a:schemeClr val="accent1"/>
          </a:fillRef>
          <a:effectRef idx="0">
            <a:schemeClr val="accent1"/>
          </a:effectRef>
          <a:fontRef idx="minor">
            <a:schemeClr val="tx1"/>
          </a:fontRef>
        </p:style>
      </p:cxnSp>
      <p:sp>
        <p:nvSpPr>
          <p:cNvPr id="22" name="Slide Number Placeholder 21"/>
          <p:cNvSpPr>
            <a:spLocks noGrp="1"/>
          </p:cNvSpPr>
          <p:nvPr>
            <p:ph type="sldNum" sz="quarter" idx="10"/>
          </p:nvPr>
        </p:nvSpPr>
        <p:spPr>
          <a:xfrm>
            <a:off x="0" y="6492875"/>
            <a:ext cx="539015" cy="365125"/>
          </a:xfrm>
        </p:spPr>
        <p:txBody>
          <a:bodyPr/>
          <a:lstStyle/>
          <a:p>
            <a:pPr>
              <a:defRPr/>
            </a:pPr>
            <a:fld id="{79A3D1F8-0F0B-4272-BAFA-A2BFEAE9C230}" type="slidenum">
              <a:rPr lang="en-US" b="1">
                <a:solidFill>
                  <a:schemeClr val="tx1"/>
                </a:solidFill>
              </a:rPr>
              <a:pPr>
                <a:defRPr/>
              </a:pPr>
              <a:t>109</a:t>
            </a:fld>
            <a:endParaRPr lang="en-US" b="1" dirty="0">
              <a:solidFill>
                <a:schemeClr val="tx1"/>
              </a:solidFill>
            </a:endParaRPr>
          </a:p>
        </p:txBody>
      </p:sp>
      <p:grpSp>
        <p:nvGrpSpPr>
          <p:cNvPr id="2" name="Group 59"/>
          <p:cNvGrpSpPr/>
          <p:nvPr/>
        </p:nvGrpSpPr>
        <p:grpSpPr>
          <a:xfrm>
            <a:off x="394747" y="2600234"/>
            <a:ext cx="4147108" cy="2477756"/>
            <a:chOff x="197320" y="1280588"/>
            <a:chExt cx="4147108" cy="2477756"/>
          </a:xfrm>
        </p:grpSpPr>
        <p:cxnSp>
          <p:nvCxnSpPr>
            <p:cNvPr id="7" name="Straight Arrow Connector 6"/>
            <p:cNvCxnSpPr>
              <a:stCxn id="3075" idx="2"/>
            </p:cNvCxnSpPr>
            <p:nvPr/>
          </p:nvCxnSpPr>
          <p:spPr>
            <a:xfrm flipH="1">
              <a:off x="1818754" y="1280588"/>
              <a:ext cx="2525674" cy="1120968"/>
            </a:xfrm>
            <a:prstGeom prst="straightConnector1">
              <a:avLst/>
            </a:prstGeom>
            <a:ln w="762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nvGrpSpPr>
            <p:cNvPr id="3" name="Group 32"/>
            <p:cNvGrpSpPr/>
            <p:nvPr/>
          </p:nvGrpSpPr>
          <p:grpSpPr>
            <a:xfrm>
              <a:off x="197320" y="1419809"/>
              <a:ext cx="1600200" cy="2338535"/>
              <a:chOff x="96838" y="3037595"/>
              <a:chExt cx="1905599" cy="2338535"/>
            </a:xfrm>
            <a:effectLst>
              <a:glow rad="101600">
                <a:schemeClr val="tx1">
                  <a:alpha val="40000"/>
                </a:schemeClr>
              </a:glow>
            </a:effectLst>
          </p:grpSpPr>
          <p:sp>
            <p:nvSpPr>
              <p:cNvPr id="12310" name="TextBox 18"/>
              <p:cNvSpPr txBox="1">
                <a:spLocks noChangeArrowheads="1"/>
              </p:cNvSpPr>
              <p:nvPr/>
            </p:nvSpPr>
            <p:spPr bwMode="auto">
              <a:xfrm>
                <a:off x="96838" y="3037595"/>
                <a:ext cx="1903779" cy="1077218"/>
              </a:xfrm>
              <a:prstGeom prst="rect">
                <a:avLst/>
              </a:prstGeom>
              <a:solidFill>
                <a:schemeClr val="tx1"/>
              </a:solidFill>
              <a:ln w="12700">
                <a:solidFill>
                  <a:schemeClr val="bg1"/>
                </a:solidFill>
                <a:miter lim="800000"/>
                <a:headEnd/>
                <a:tailEnd/>
              </a:ln>
            </p:spPr>
            <p:txBody>
              <a:bodyPr>
                <a:spAutoFit/>
              </a:bodyPr>
              <a:lstStyle/>
              <a:p>
                <a:pPr algn="ctr"/>
                <a:r>
                  <a:rPr lang="en-US" sz="3200" b="1" dirty="0" smtClean="0">
                    <a:solidFill>
                      <a:srgbClr val="FF0000"/>
                    </a:solidFill>
                    <a:effectLst>
                      <a:outerShdw blurRad="38100" dist="38100" dir="2700000" algn="tl">
                        <a:srgbClr val="000000">
                          <a:alpha val="43137"/>
                        </a:srgbClr>
                      </a:outerShdw>
                    </a:effectLst>
                    <a:latin typeface="Calibri" pitchFamily="34" charset="0"/>
                  </a:rPr>
                  <a:t>Quick Review</a:t>
                </a:r>
                <a:endParaRPr lang="en-US" sz="3200" b="1" dirty="0">
                  <a:solidFill>
                    <a:srgbClr val="FF0000"/>
                  </a:solidFill>
                  <a:effectLst>
                    <a:outerShdw blurRad="38100" dist="38100" dir="2700000" algn="tl">
                      <a:srgbClr val="000000">
                        <a:alpha val="43137"/>
                      </a:srgbClr>
                    </a:outerShdw>
                  </a:effectLst>
                  <a:latin typeface="Calibri" pitchFamily="34" charset="0"/>
                </a:endParaRPr>
              </a:p>
            </p:txBody>
          </p:sp>
          <p:pic>
            <p:nvPicPr>
              <p:cNvPr id="23" name="Picture 2"/>
              <p:cNvPicPr>
                <a:picLocks noChangeAspect="1" noChangeArrowheads="1"/>
              </p:cNvPicPr>
              <p:nvPr/>
            </p:nvPicPr>
            <p:blipFill>
              <a:blip r:embed="rId4" cstate="print"/>
              <a:srcRect l="6250" t="21875" r="9375" b="9375"/>
              <a:stretch>
                <a:fillRect/>
              </a:stretch>
            </p:blipFill>
            <p:spPr bwMode="auto">
              <a:xfrm>
                <a:off x="100485" y="4124012"/>
                <a:ext cx="1901952" cy="1252118"/>
              </a:xfrm>
              <a:prstGeom prst="rect">
                <a:avLst/>
              </a:prstGeom>
              <a:noFill/>
              <a:ln w="12700">
                <a:solidFill>
                  <a:schemeClr val="tx1"/>
                </a:solidFill>
                <a:miter lim="800000"/>
                <a:headEnd/>
                <a:tailEnd/>
              </a:ln>
            </p:spPr>
          </p:pic>
        </p:grpSp>
      </p:grpSp>
      <p:grpSp>
        <p:nvGrpSpPr>
          <p:cNvPr id="4" name="Group 63"/>
          <p:cNvGrpSpPr/>
          <p:nvPr/>
        </p:nvGrpSpPr>
        <p:grpSpPr>
          <a:xfrm>
            <a:off x="4541855" y="2600234"/>
            <a:ext cx="4420250" cy="3168313"/>
            <a:chOff x="4583419" y="1883261"/>
            <a:chExt cx="4420250" cy="3168313"/>
          </a:xfrm>
        </p:grpSpPr>
        <p:cxnSp>
          <p:nvCxnSpPr>
            <p:cNvPr id="11" name="Straight Arrow Connector 10"/>
            <p:cNvCxnSpPr>
              <a:stCxn id="3075" idx="2"/>
            </p:cNvCxnSpPr>
            <p:nvPr/>
          </p:nvCxnSpPr>
          <p:spPr>
            <a:xfrm>
              <a:off x="4583419" y="1883261"/>
              <a:ext cx="2409663" cy="1015802"/>
            </a:xfrm>
            <a:prstGeom prst="straightConnector1">
              <a:avLst/>
            </a:prstGeom>
            <a:ln w="76200">
              <a:solidFill>
                <a:schemeClr val="tx1"/>
              </a:solidFill>
              <a:tailEnd type="arrow"/>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nvGrpSpPr>
            <p:cNvPr id="5" name="Group 26"/>
            <p:cNvGrpSpPr/>
            <p:nvPr/>
          </p:nvGrpSpPr>
          <p:grpSpPr>
            <a:xfrm>
              <a:off x="7019421" y="2111014"/>
              <a:ext cx="1984248" cy="2940560"/>
              <a:chOff x="7170143" y="4170926"/>
              <a:chExt cx="1984248" cy="2940560"/>
            </a:xfrm>
            <a:effectLst>
              <a:glow rad="139700">
                <a:schemeClr val="tx1">
                  <a:alpha val="40000"/>
                </a:schemeClr>
              </a:glow>
            </a:effectLst>
          </p:grpSpPr>
          <p:sp>
            <p:nvSpPr>
              <p:cNvPr id="12304" name="TextBox 17"/>
              <p:cNvSpPr txBox="1">
                <a:spLocks noChangeArrowheads="1"/>
              </p:cNvSpPr>
              <p:nvPr/>
            </p:nvSpPr>
            <p:spPr bwMode="auto">
              <a:xfrm>
                <a:off x="7175121" y="4170926"/>
                <a:ext cx="1979270" cy="1569660"/>
              </a:xfrm>
              <a:prstGeom prst="rect">
                <a:avLst/>
              </a:prstGeom>
              <a:solidFill>
                <a:schemeClr val="tx1"/>
              </a:solidFill>
              <a:ln w="12700">
                <a:solidFill>
                  <a:schemeClr val="bg1"/>
                </a:solidFill>
                <a:miter lim="800000"/>
                <a:headEnd/>
                <a:tailEnd/>
              </a:ln>
            </p:spPr>
            <p:txBody>
              <a:bodyPr wrap="square">
                <a:spAutoFit/>
              </a:bodyPr>
              <a:lstStyle/>
              <a:p>
                <a:pPr algn="ctr"/>
                <a:r>
                  <a:rPr lang="en-US" sz="3200" b="1" dirty="0" smtClean="0">
                    <a:solidFill>
                      <a:srgbClr val="FF0000"/>
                    </a:solidFill>
                    <a:effectLst>
                      <a:outerShdw blurRad="38100" dist="38100" dir="2700000" algn="tl">
                        <a:srgbClr val="000000">
                          <a:alpha val="43137"/>
                        </a:srgbClr>
                      </a:outerShdw>
                    </a:effectLst>
                    <a:latin typeface="Calibri" pitchFamily="34" charset="0"/>
                  </a:rPr>
                  <a:t>Lascaux Paleolithic Cave Art</a:t>
                </a:r>
                <a:endParaRPr lang="en-US" sz="3200" b="1" dirty="0">
                  <a:solidFill>
                    <a:srgbClr val="FF0000"/>
                  </a:solidFill>
                  <a:effectLst>
                    <a:outerShdw blurRad="38100" dist="38100" dir="2700000" algn="tl">
                      <a:srgbClr val="000000">
                        <a:alpha val="43137"/>
                      </a:srgbClr>
                    </a:outerShdw>
                  </a:effectLst>
                  <a:latin typeface="Calibri" pitchFamily="34" charset="0"/>
                </a:endParaRPr>
              </a:p>
            </p:txBody>
          </p:sp>
          <p:pic>
            <p:nvPicPr>
              <p:cNvPr id="26" name="Picture 3"/>
              <p:cNvPicPr>
                <a:picLocks noChangeAspect="1" noChangeArrowheads="1"/>
              </p:cNvPicPr>
              <p:nvPr/>
            </p:nvPicPr>
            <p:blipFill>
              <a:blip r:embed="rId5" cstate="print"/>
              <a:srcRect/>
              <a:stretch>
                <a:fillRect/>
              </a:stretch>
            </p:blipFill>
            <p:spPr bwMode="auto">
              <a:xfrm>
                <a:off x="7170143" y="5776302"/>
                <a:ext cx="1984248" cy="1335184"/>
              </a:xfrm>
              <a:prstGeom prst="rect">
                <a:avLst/>
              </a:prstGeom>
              <a:noFill/>
              <a:ln w="12700">
                <a:solidFill>
                  <a:schemeClr val="bg1"/>
                </a:solidFill>
                <a:miter lim="800000"/>
                <a:headEnd/>
                <a:tailEnd/>
              </a:ln>
            </p:spPr>
          </p:pic>
        </p:grpSp>
      </p:grpSp>
      <p:grpSp>
        <p:nvGrpSpPr>
          <p:cNvPr id="6" name="Group 62"/>
          <p:cNvGrpSpPr/>
          <p:nvPr/>
        </p:nvGrpSpPr>
        <p:grpSpPr>
          <a:xfrm>
            <a:off x="4541855" y="2600234"/>
            <a:ext cx="1852817" cy="3893570"/>
            <a:chOff x="4863974" y="2579452"/>
            <a:chExt cx="1852817" cy="3893570"/>
          </a:xfrm>
        </p:grpSpPr>
        <p:cxnSp>
          <p:nvCxnSpPr>
            <p:cNvPr id="12" name="Straight Arrow Connector 11"/>
            <p:cNvCxnSpPr>
              <a:stCxn id="3075" idx="2"/>
            </p:cNvCxnSpPr>
            <p:nvPr/>
          </p:nvCxnSpPr>
          <p:spPr>
            <a:xfrm>
              <a:off x="4863974" y="2579452"/>
              <a:ext cx="1027671" cy="1628866"/>
            </a:xfrm>
            <a:prstGeom prst="straightConnector1">
              <a:avLst/>
            </a:prstGeom>
            <a:ln w="762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nvGrpSpPr>
            <p:cNvPr id="9" name="Group 29"/>
            <p:cNvGrpSpPr/>
            <p:nvPr/>
          </p:nvGrpSpPr>
          <p:grpSpPr>
            <a:xfrm>
              <a:off x="5116591" y="4265638"/>
              <a:ext cx="1600200" cy="2207384"/>
              <a:chOff x="3193931" y="3978562"/>
              <a:chExt cx="2425636" cy="2916789"/>
            </a:xfrm>
            <a:effectLst>
              <a:glow rad="101600">
                <a:schemeClr val="tx1">
                  <a:alpha val="40000"/>
                </a:schemeClr>
              </a:glow>
            </a:effectLst>
          </p:grpSpPr>
          <p:sp>
            <p:nvSpPr>
              <p:cNvPr id="12308" name="TextBox 20"/>
              <p:cNvSpPr txBox="1">
                <a:spLocks noChangeArrowheads="1"/>
              </p:cNvSpPr>
              <p:nvPr/>
            </p:nvSpPr>
            <p:spPr bwMode="auto">
              <a:xfrm>
                <a:off x="3193931" y="3978562"/>
                <a:ext cx="2416535" cy="1423412"/>
              </a:xfrm>
              <a:prstGeom prst="rect">
                <a:avLst/>
              </a:prstGeom>
              <a:solidFill>
                <a:schemeClr val="tx1"/>
              </a:solidFill>
              <a:ln w="12700">
                <a:solidFill>
                  <a:schemeClr val="bg1"/>
                </a:solidFill>
                <a:miter lim="800000"/>
                <a:headEnd/>
                <a:tailEnd/>
              </a:ln>
            </p:spPr>
            <p:txBody>
              <a:bodyPr wrap="square">
                <a:spAutoFit/>
              </a:bodyPr>
              <a:lstStyle/>
              <a:p>
                <a:pPr algn="ctr"/>
                <a:r>
                  <a:rPr lang="en-US" sz="3200" b="1" dirty="0" smtClean="0">
                    <a:solidFill>
                      <a:srgbClr val="FF0000"/>
                    </a:solidFill>
                    <a:effectLst>
                      <a:outerShdw blurRad="38100" dist="38100" dir="2700000" algn="tl">
                        <a:srgbClr val="000000">
                          <a:alpha val="43137"/>
                        </a:srgbClr>
                      </a:outerShdw>
                    </a:effectLst>
                    <a:latin typeface="Calibri" pitchFamily="34" charset="0"/>
                  </a:rPr>
                  <a:t>Danube Corridor</a:t>
                </a:r>
                <a:endParaRPr lang="en-US" sz="3200" b="1" dirty="0">
                  <a:solidFill>
                    <a:srgbClr val="FF0000"/>
                  </a:solidFill>
                  <a:effectLst>
                    <a:outerShdw blurRad="38100" dist="38100" dir="2700000" algn="tl">
                      <a:srgbClr val="000000">
                        <a:alpha val="43137"/>
                      </a:srgbClr>
                    </a:outerShdw>
                  </a:effectLst>
                  <a:latin typeface="Calibri" pitchFamily="34" charset="0"/>
                </a:endParaRPr>
              </a:p>
            </p:txBody>
          </p:sp>
          <p:pic>
            <p:nvPicPr>
              <p:cNvPr id="28" name="Picture 2" descr="File:Danubemap.png"/>
              <p:cNvPicPr>
                <a:picLocks noChangeAspect="1" noChangeArrowheads="1"/>
              </p:cNvPicPr>
              <p:nvPr/>
            </p:nvPicPr>
            <p:blipFill>
              <a:blip r:embed="rId6" cstate="print"/>
              <a:srcRect/>
              <a:stretch>
                <a:fillRect/>
              </a:stretch>
            </p:blipFill>
            <p:spPr bwMode="auto">
              <a:xfrm>
                <a:off x="3203031" y="5342556"/>
                <a:ext cx="2416536" cy="1552795"/>
              </a:xfrm>
              <a:prstGeom prst="rect">
                <a:avLst/>
              </a:prstGeom>
              <a:noFill/>
              <a:ln w="12700">
                <a:solidFill>
                  <a:schemeClr val="bg1"/>
                </a:solidFill>
              </a:ln>
            </p:spPr>
          </p:pic>
        </p:grpSp>
      </p:grpSp>
      <p:grpSp>
        <p:nvGrpSpPr>
          <p:cNvPr id="10" name="Group 60"/>
          <p:cNvGrpSpPr/>
          <p:nvPr/>
        </p:nvGrpSpPr>
        <p:grpSpPr>
          <a:xfrm>
            <a:off x="2636373" y="2600234"/>
            <a:ext cx="1905482" cy="3945483"/>
            <a:chOff x="2293473" y="2569061"/>
            <a:chExt cx="1905482" cy="3945483"/>
          </a:xfrm>
        </p:grpSpPr>
        <p:cxnSp>
          <p:nvCxnSpPr>
            <p:cNvPr id="8" name="Straight Arrow Connector 7"/>
            <p:cNvCxnSpPr>
              <a:stCxn id="3075" idx="2"/>
            </p:cNvCxnSpPr>
            <p:nvPr/>
          </p:nvCxnSpPr>
          <p:spPr>
            <a:xfrm flipH="1">
              <a:off x="3179619" y="2569061"/>
              <a:ext cx="1019336" cy="1608084"/>
            </a:xfrm>
            <a:prstGeom prst="straightConnector1">
              <a:avLst/>
            </a:prstGeom>
            <a:ln w="762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nvGrpSpPr>
            <p:cNvPr id="13" name="Group 30"/>
            <p:cNvGrpSpPr/>
            <p:nvPr/>
          </p:nvGrpSpPr>
          <p:grpSpPr>
            <a:xfrm>
              <a:off x="2293473" y="4250695"/>
              <a:ext cx="1591112" cy="2263849"/>
              <a:chOff x="2954970" y="3949244"/>
              <a:chExt cx="1829352" cy="2263849"/>
            </a:xfrm>
            <a:effectLst>
              <a:glow rad="101600">
                <a:schemeClr val="tx1">
                  <a:alpha val="40000"/>
                </a:schemeClr>
              </a:glow>
            </a:effectLst>
          </p:grpSpPr>
          <p:sp>
            <p:nvSpPr>
              <p:cNvPr id="12307" name="TextBox 28"/>
              <p:cNvSpPr txBox="1">
                <a:spLocks noChangeArrowheads="1"/>
              </p:cNvSpPr>
              <p:nvPr/>
            </p:nvSpPr>
            <p:spPr bwMode="auto">
              <a:xfrm>
                <a:off x="2955522" y="3949244"/>
                <a:ext cx="1828800" cy="1077217"/>
              </a:xfrm>
              <a:prstGeom prst="rect">
                <a:avLst/>
              </a:prstGeom>
              <a:solidFill>
                <a:schemeClr val="tx1"/>
              </a:solidFill>
              <a:ln w="12700">
                <a:solidFill>
                  <a:schemeClr val="bg1"/>
                </a:solidFill>
                <a:miter lim="800000"/>
                <a:headEnd/>
                <a:tailEnd/>
              </a:ln>
            </p:spPr>
            <p:txBody>
              <a:bodyPr>
                <a:spAutoFit/>
              </a:bodyPr>
              <a:lstStyle/>
              <a:p>
                <a:pPr algn="ctr"/>
                <a:r>
                  <a:rPr lang="en-US" sz="3200" b="1" dirty="0" smtClean="0">
                    <a:solidFill>
                      <a:srgbClr val="FF0000"/>
                    </a:solidFill>
                    <a:effectLst>
                      <a:outerShdw blurRad="38100" dist="38100" dir="2700000" algn="tl">
                        <a:srgbClr val="000000">
                          <a:alpha val="43137"/>
                        </a:srgbClr>
                      </a:outerShdw>
                    </a:effectLst>
                    <a:latin typeface="Calibri" pitchFamily="34" charset="0"/>
                  </a:rPr>
                  <a:t>Out of Africa</a:t>
                </a:r>
                <a:endParaRPr lang="en-US" sz="3200" b="1" dirty="0">
                  <a:solidFill>
                    <a:srgbClr val="FF0000"/>
                  </a:solidFill>
                  <a:effectLst>
                    <a:outerShdw blurRad="38100" dist="38100" dir="2700000" algn="tl">
                      <a:srgbClr val="000000">
                        <a:alpha val="43137"/>
                      </a:srgbClr>
                    </a:outerShdw>
                  </a:effectLst>
                  <a:latin typeface="Calibri" pitchFamily="34" charset="0"/>
                </a:endParaRPr>
              </a:p>
            </p:txBody>
          </p:sp>
          <p:pic>
            <p:nvPicPr>
              <p:cNvPr id="29" name="Picture 2"/>
              <p:cNvPicPr>
                <a:picLocks noChangeAspect="1" noChangeArrowheads="1"/>
              </p:cNvPicPr>
              <p:nvPr/>
            </p:nvPicPr>
            <p:blipFill>
              <a:blip r:embed="rId7" cstate="print"/>
              <a:srcRect/>
              <a:stretch>
                <a:fillRect/>
              </a:stretch>
            </p:blipFill>
            <p:spPr bwMode="auto">
              <a:xfrm>
                <a:off x="2954970" y="4987798"/>
                <a:ext cx="1828800" cy="1225295"/>
              </a:xfrm>
              <a:prstGeom prst="rect">
                <a:avLst/>
              </a:prstGeom>
              <a:noFill/>
              <a:ln w="12700">
                <a:solidFill>
                  <a:schemeClr val="bg1"/>
                </a:solidFill>
                <a:miter lim="800000"/>
                <a:headEnd/>
                <a:tailEnd/>
              </a:ln>
            </p:spPr>
          </p:pic>
        </p:grpSp>
      </p:grpSp>
      <p:pic>
        <p:nvPicPr>
          <p:cNvPr id="195586" name="Picture 2" descr="C:\Users\RRR\AppData\Local\Microsoft\Windows\Temporary Internet Files\Content.IE5\1SAM26UL\600px-Red_check.svg[1].png"/>
          <p:cNvPicPr>
            <a:picLocks noChangeAspect="1" noChangeArrowheads="1"/>
          </p:cNvPicPr>
          <p:nvPr/>
        </p:nvPicPr>
        <p:blipFill>
          <a:blip r:embed="rId8" cstate="print"/>
          <a:srcRect/>
          <a:stretch>
            <a:fillRect/>
          </a:stretch>
        </p:blipFill>
        <p:spPr bwMode="auto">
          <a:xfrm>
            <a:off x="403860" y="3444240"/>
            <a:ext cx="1577340" cy="1577340"/>
          </a:xfrm>
          <a:prstGeom prst="rect">
            <a:avLst/>
          </a:prstGeom>
          <a:noFill/>
          <a:effectLst>
            <a:outerShdw blurRad="50800" dist="38100" dir="2700000" algn="tl" rotWithShape="0">
              <a:prstClr val="black">
                <a:alpha val="40000"/>
              </a:prstClr>
            </a:outerShdw>
          </a:effectLst>
        </p:spPr>
      </p:pic>
      <p:pic>
        <p:nvPicPr>
          <p:cNvPr id="30" name="Picture 2" descr="C:\Users\RRR\AppData\Local\Microsoft\Windows\Temporary Internet Files\Content.IE5\1SAM26UL\600px-Red_check.svg[1].png"/>
          <p:cNvPicPr>
            <a:picLocks noChangeAspect="1" noChangeArrowheads="1"/>
          </p:cNvPicPr>
          <p:nvPr/>
        </p:nvPicPr>
        <p:blipFill>
          <a:blip r:embed="rId8" cstate="print"/>
          <a:srcRect/>
          <a:stretch>
            <a:fillRect/>
          </a:stretch>
        </p:blipFill>
        <p:spPr bwMode="auto">
          <a:xfrm>
            <a:off x="7270931" y="4165419"/>
            <a:ext cx="1577340" cy="1577340"/>
          </a:xfrm>
          <a:prstGeom prst="rect">
            <a:avLst/>
          </a:prstGeom>
          <a:noFill/>
          <a:effectLst>
            <a:outerShdw blurRad="50800" dist="38100" dir="2700000" algn="tl" rotWithShape="0">
              <a:prstClr val="black">
                <a:alpha val="40000"/>
              </a:prstClr>
            </a:outerShdw>
          </a:effectLst>
        </p:spPr>
      </p:pic>
      <p:pic>
        <p:nvPicPr>
          <p:cNvPr id="31" name="Picture 2" descr="C:\Users\RRR\AppData\Local\Microsoft\Windows\Temporary Internet Files\Content.IE5\1SAM26UL\600px-Red_check.svg[1].png"/>
          <p:cNvPicPr>
            <a:picLocks noChangeAspect="1" noChangeArrowheads="1"/>
          </p:cNvPicPr>
          <p:nvPr/>
        </p:nvPicPr>
        <p:blipFill>
          <a:blip r:embed="rId8" cstate="print"/>
          <a:srcRect/>
          <a:stretch>
            <a:fillRect/>
          </a:stretch>
        </p:blipFill>
        <p:spPr bwMode="auto">
          <a:xfrm>
            <a:off x="2646317" y="4990011"/>
            <a:ext cx="1577340" cy="1577340"/>
          </a:xfrm>
          <a:prstGeom prst="rect">
            <a:avLst/>
          </a:prstGeom>
          <a:noFill/>
          <a:effectLst>
            <a:outerShdw blurRad="50800" dist="38100" dir="2700000" algn="tl" rotWithShape="0">
              <a:prstClr val="black">
                <a:alpha val="40000"/>
              </a:prstClr>
            </a:outerShdw>
          </a:effectLst>
        </p:spPr>
      </p:pic>
      <p:pic>
        <p:nvPicPr>
          <p:cNvPr id="33" name="Picture 2" descr="C:\Users\RRR\AppData\Local\Microsoft\Windows\Temporary Internet Files\Content.IE5\1SAM26UL\600px-Red_check.svg[1].png"/>
          <p:cNvPicPr>
            <a:picLocks noChangeAspect="1" noChangeArrowheads="1"/>
          </p:cNvPicPr>
          <p:nvPr/>
        </p:nvPicPr>
        <p:blipFill>
          <a:blip r:embed="rId8" cstate="print"/>
          <a:srcRect/>
          <a:stretch>
            <a:fillRect/>
          </a:stretch>
        </p:blipFill>
        <p:spPr bwMode="auto">
          <a:xfrm>
            <a:off x="4837067" y="4932861"/>
            <a:ext cx="1577340" cy="1577340"/>
          </a:xfrm>
          <a:prstGeom prst="rect">
            <a:avLst/>
          </a:prstGeom>
          <a:noFill/>
          <a:effectLst>
            <a:outerShdw blurRad="50800" dist="38100" dir="2700000" algn="tl" rotWithShape="0">
              <a:prstClr val="black">
                <a:alpha val="40000"/>
              </a:prst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1" presetClass="entr" presetSubtype="0"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385" decel="100000"/>
                                        <p:tgtEl>
                                          <p:spTgt spid="30"/>
                                        </p:tgtEl>
                                      </p:cBhvr>
                                    </p:animEffect>
                                    <p:animScale>
                                      <p:cBhvr>
                                        <p:cTn id="8" dur="385" decel="100000"/>
                                        <p:tgtEl>
                                          <p:spTgt spid="30"/>
                                        </p:tgtEl>
                                      </p:cBhvr>
                                      <p:from x="10000" y="10000"/>
                                      <p:to x="200000" y="450000"/>
                                    </p:animScale>
                                    <p:animScale>
                                      <p:cBhvr>
                                        <p:cTn id="9" dur="615" accel="100000" fill="hold">
                                          <p:stCondLst>
                                            <p:cond delay="385"/>
                                          </p:stCondLst>
                                        </p:cTn>
                                        <p:tgtEl>
                                          <p:spTgt spid="30"/>
                                        </p:tgtEl>
                                      </p:cBhvr>
                                      <p:from x="200000" y="450000"/>
                                      <p:to x="100000" y="100000"/>
                                    </p:animScale>
                                    <p:set>
                                      <p:cBhvr>
                                        <p:cTn id="10" dur="385" fill="hold"/>
                                        <p:tgtEl>
                                          <p:spTgt spid="30"/>
                                        </p:tgtEl>
                                        <p:attrNameLst>
                                          <p:attrName>ppt_x</p:attrName>
                                        </p:attrNameLst>
                                      </p:cBhvr>
                                      <p:to>
                                        <p:strVal val="(0.5)"/>
                                      </p:to>
                                    </p:set>
                                    <p:anim from="(0.5)" to="(#ppt_x)" calcmode="lin" valueType="num">
                                      <p:cBhvr>
                                        <p:cTn id="11" dur="615" accel="100000" fill="hold">
                                          <p:stCondLst>
                                            <p:cond delay="385"/>
                                          </p:stCondLst>
                                        </p:cTn>
                                        <p:tgtEl>
                                          <p:spTgt spid="30"/>
                                        </p:tgtEl>
                                        <p:attrNameLst>
                                          <p:attrName>ppt_x</p:attrName>
                                        </p:attrNameLst>
                                      </p:cBhvr>
                                    </p:anim>
                                    <p:set>
                                      <p:cBhvr>
                                        <p:cTn id="12" dur="385" fill="hold"/>
                                        <p:tgtEl>
                                          <p:spTgt spid="30"/>
                                        </p:tgtEl>
                                        <p:attrNameLst>
                                          <p:attrName>ppt_y</p:attrName>
                                        </p:attrNameLst>
                                      </p:cBhvr>
                                      <p:to>
                                        <p:strVal val="(#ppt_y+0.4)"/>
                                      </p:to>
                                    </p:set>
                                    <p:anim from="(#ppt_y+0.4)" to="(#ppt_y)" calcmode="lin" valueType="num">
                                      <p:cBhvr>
                                        <p:cTn id="13" dur="615" accel="100000" fill="hold">
                                          <p:stCondLst>
                                            <p:cond delay="385"/>
                                          </p:stCondLst>
                                        </p:cTn>
                                        <p:tgtEl>
                                          <p:spTgt spid="30"/>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 name="TextBox 191"/>
          <p:cNvSpPr txBox="1"/>
          <p:nvPr/>
        </p:nvSpPr>
        <p:spPr>
          <a:xfrm>
            <a:off x="0" y="5288340"/>
            <a:ext cx="4270443" cy="1569660"/>
          </a:xfrm>
          <a:prstGeom prst="rect">
            <a:avLst/>
          </a:prstGeom>
          <a:noFill/>
        </p:spPr>
        <p:txBody>
          <a:bodyPr wrap="square" rtlCol="0">
            <a:spAutoFit/>
          </a:bodyPr>
          <a:lstStyle/>
          <a:p>
            <a:pPr marL="228600" indent="-228600">
              <a:buFont typeface="Arial" pitchFamily="34" charset="0"/>
              <a:buChar char="•"/>
            </a:pPr>
            <a:r>
              <a:rPr lang="en-US" sz="3200" b="1" dirty="0" smtClean="0">
                <a:solidFill>
                  <a:srgbClr val="FFFF00"/>
                </a:solidFill>
                <a:latin typeface="Arial" pitchFamily="34" charset="0"/>
                <a:cs typeface="Arial" pitchFamily="34" charset="0"/>
              </a:rPr>
              <a:t>Focus of our talks is </a:t>
            </a:r>
            <a:r>
              <a:rPr lang="en-US" sz="3200" b="1" dirty="0" smtClean="0">
                <a:solidFill>
                  <a:srgbClr val="FF0000"/>
                </a:solidFill>
                <a:latin typeface="Arial" pitchFamily="34" charset="0"/>
                <a:cs typeface="Arial" pitchFamily="34" charset="0"/>
              </a:rPr>
              <a:t>from 2.5 million </a:t>
            </a:r>
            <a:r>
              <a:rPr lang="en-US" sz="3200" b="1" dirty="0" smtClean="0">
                <a:solidFill>
                  <a:srgbClr val="FFFF00"/>
                </a:solidFill>
                <a:latin typeface="Arial" pitchFamily="34" charset="0"/>
                <a:cs typeface="Arial" pitchFamily="34" charset="0"/>
              </a:rPr>
              <a:t>years ago to now</a:t>
            </a:r>
          </a:p>
        </p:txBody>
      </p:sp>
      <p:sp>
        <p:nvSpPr>
          <p:cNvPr id="124" name="Rectangle 123"/>
          <p:cNvSpPr/>
          <p:nvPr/>
        </p:nvSpPr>
        <p:spPr>
          <a:xfrm>
            <a:off x="0" y="991402"/>
            <a:ext cx="9144000" cy="4109987"/>
          </a:xfrm>
          <a:prstGeom prst="rect">
            <a:avLst/>
          </a:prstGeom>
          <a:solidFill>
            <a:schemeClr val="tx1"/>
          </a:solidFill>
          <a:ln w="3175">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TextBox 3"/>
          <p:cNvSpPr txBox="1">
            <a:spLocks noChangeArrowheads="1"/>
          </p:cNvSpPr>
          <p:nvPr/>
        </p:nvSpPr>
        <p:spPr bwMode="auto">
          <a:xfrm>
            <a:off x="0" y="-12700"/>
            <a:ext cx="9144000" cy="584775"/>
          </a:xfrm>
          <a:prstGeom prst="rect">
            <a:avLst/>
          </a:prstGeom>
          <a:solidFill>
            <a:srgbClr val="FFFF00"/>
          </a:solidFill>
          <a:ln w="9525">
            <a:noFill/>
            <a:miter lim="800000"/>
            <a:headEnd/>
            <a:tailEnd/>
          </a:ln>
        </p:spPr>
        <p:txBody>
          <a:bodyPr>
            <a:spAutoFit/>
          </a:bodyPr>
          <a:lstStyle/>
          <a:p>
            <a:pPr algn="ctr" fontAlgn="auto">
              <a:spcBef>
                <a:spcPts val="0"/>
              </a:spcBef>
              <a:spcAft>
                <a:spcPts val="0"/>
              </a:spcAft>
              <a:defRPr/>
            </a:pPr>
            <a:r>
              <a:rPr lang="en-US" sz="3200" b="1" dirty="0" smtClean="0">
                <a:solidFill>
                  <a:schemeClr val="bg1"/>
                </a:solidFill>
                <a:latin typeface="Calibri" pitchFamily="34" charset="0"/>
              </a:rPr>
              <a:t>EVOLUTION TIMELINE</a:t>
            </a:r>
            <a:endParaRPr lang="en-US" sz="3200" b="1" dirty="0">
              <a:solidFill>
                <a:schemeClr val="bg1"/>
              </a:solidFill>
              <a:latin typeface="Calibri" pitchFamily="34" charset="0"/>
              <a:cs typeface="+mn-cs"/>
            </a:endParaRPr>
          </a:p>
        </p:txBody>
      </p:sp>
      <p:sp>
        <p:nvSpPr>
          <p:cNvPr id="49" name="Slide Number Placeholder 48"/>
          <p:cNvSpPr>
            <a:spLocks noGrp="1"/>
          </p:cNvSpPr>
          <p:nvPr>
            <p:ph type="sldNum" sz="quarter" idx="12"/>
          </p:nvPr>
        </p:nvSpPr>
        <p:spPr/>
        <p:txBody>
          <a:bodyPr/>
          <a:lstStyle/>
          <a:p>
            <a:fld id="{90B4C22B-F94B-47BB-B82D-9BDF0893D61B}" type="slidenum">
              <a:rPr lang="en-US" smtClean="0"/>
              <a:pPr/>
              <a:t>11</a:t>
            </a:fld>
            <a:endParaRPr lang="en-US" dirty="0"/>
          </a:p>
        </p:txBody>
      </p:sp>
      <p:grpSp>
        <p:nvGrpSpPr>
          <p:cNvPr id="83" name="Group 82"/>
          <p:cNvGrpSpPr/>
          <p:nvPr/>
        </p:nvGrpSpPr>
        <p:grpSpPr>
          <a:xfrm>
            <a:off x="7929159" y="1467341"/>
            <a:ext cx="1172386" cy="215444"/>
            <a:chOff x="7929159" y="1467341"/>
            <a:chExt cx="1172386" cy="215444"/>
          </a:xfrm>
        </p:grpSpPr>
        <p:sp>
          <p:nvSpPr>
            <p:cNvPr id="107" name="Rectangle 106"/>
            <p:cNvSpPr/>
            <p:nvPr/>
          </p:nvSpPr>
          <p:spPr>
            <a:xfrm>
              <a:off x="8756182" y="1492282"/>
              <a:ext cx="345363" cy="147403"/>
            </a:xfrm>
            <a:prstGeom prst="rect">
              <a:avLst/>
            </a:prstGeom>
            <a:solidFill>
              <a:srgbClr val="CC3399"/>
            </a:solidFill>
            <a:ln w="31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21" name="TextBox 120"/>
            <p:cNvSpPr txBox="1"/>
            <p:nvPr/>
          </p:nvSpPr>
          <p:spPr>
            <a:xfrm>
              <a:off x="7929159" y="1467341"/>
              <a:ext cx="878478" cy="215444"/>
            </a:xfrm>
            <a:prstGeom prst="rect">
              <a:avLst/>
            </a:prstGeom>
            <a:noFill/>
          </p:spPr>
          <p:txBody>
            <a:bodyPr wrap="square" rtlCol="0">
              <a:spAutoFit/>
            </a:bodyPr>
            <a:lstStyle/>
            <a:p>
              <a:pPr algn="r"/>
              <a:r>
                <a:rPr lang="en-US" sz="800" b="1" dirty="0" smtClean="0">
                  <a:solidFill>
                    <a:schemeClr val="bg1"/>
                  </a:solidFill>
                  <a:latin typeface="Arial Narrow" pitchFamily="34" charset="0"/>
                </a:rPr>
                <a:t>HOMO SAPIENS</a:t>
              </a:r>
            </a:p>
          </p:txBody>
        </p:sp>
      </p:grpSp>
      <p:grpSp>
        <p:nvGrpSpPr>
          <p:cNvPr id="82" name="Group 81"/>
          <p:cNvGrpSpPr/>
          <p:nvPr/>
        </p:nvGrpSpPr>
        <p:grpSpPr>
          <a:xfrm>
            <a:off x="7184571" y="1658929"/>
            <a:ext cx="1892711" cy="215444"/>
            <a:chOff x="7184571" y="1658929"/>
            <a:chExt cx="1892711" cy="215444"/>
          </a:xfrm>
        </p:grpSpPr>
        <p:sp>
          <p:nvSpPr>
            <p:cNvPr id="108" name="Rectangle 107"/>
            <p:cNvSpPr/>
            <p:nvPr/>
          </p:nvSpPr>
          <p:spPr>
            <a:xfrm>
              <a:off x="8516140" y="1696618"/>
              <a:ext cx="561142" cy="147403"/>
            </a:xfrm>
            <a:prstGeom prst="rect">
              <a:avLst/>
            </a:prstGeom>
            <a:solidFill>
              <a:srgbClr val="CC3399"/>
            </a:solidFill>
            <a:ln w="31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22" name="TextBox 121"/>
            <p:cNvSpPr txBox="1"/>
            <p:nvPr/>
          </p:nvSpPr>
          <p:spPr>
            <a:xfrm>
              <a:off x="7184571" y="1658929"/>
              <a:ext cx="1373782" cy="215444"/>
            </a:xfrm>
            <a:prstGeom prst="rect">
              <a:avLst/>
            </a:prstGeom>
            <a:noFill/>
          </p:spPr>
          <p:txBody>
            <a:bodyPr wrap="square" rtlCol="0">
              <a:spAutoFit/>
            </a:bodyPr>
            <a:lstStyle/>
            <a:p>
              <a:pPr algn="r"/>
              <a:r>
                <a:rPr lang="en-US" sz="800" b="1" dirty="0" smtClean="0">
                  <a:solidFill>
                    <a:schemeClr val="bg1"/>
                  </a:solidFill>
                  <a:latin typeface="Arial Narrow" pitchFamily="34" charset="0"/>
                </a:rPr>
                <a:t>HOMO NEANDERTHALENSIS</a:t>
              </a:r>
            </a:p>
          </p:txBody>
        </p:sp>
      </p:grpSp>
      <p:grpSp>
        <p:nvGrpSpPr>
          <p:cNvPr id="81" name="Group 80"/>
          <p:cNvGrpSpPr/>
          <p:nvPr/>
        </p:nvGrpSpPr>
        <p:grpSpPr>
          <a:xfrm>
            <a:off x="6847116" y="1840721"/>
            <a:ext cx="1910618" cy="215444"/>
            <a:chOff x="6847116" y="1840721"/>
            <a:chExt cx="1910618" cy="215444"/>
          </a:xfrm>
        </p:grpSpPr>
        <p:sp>
          <p:nvSpPr>
            <p:cNvPr id="109" name="Rectangle 108"/>
            <p:cNvSpPr/>
            <p:nvPr/>
          </p:nvSpPr>
          <p:spPr>
            <a:xfrm>
              <a:off x="8061047" y="1886942"/>
              <a:ext cx="696687" cy="147403"/>
            </a:xfrm>
            <a:prstGeom prst="rect">
              <a:avLst/>
            </a:prstGeom>
            <a:solidFill>
              <a:srgbClr val="CC3399"/>
            </a:solidFill>
            <a:ln w="31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23" name="TextBox 122"/>
            <p:cNvSpPr txBox="1"/>
            <p:nvPr/>
          </p:nvSpPr>
          <p:spPr>
            <a:xfrm>
              <a:off x="6847116" y="1840721"/>
              <a:ext cx="1275810" cy="215444"/>
            </a:xfrm>
            <a:prstGeom prst="rect">
              <a:avLst/>
            </a:prstGeom>
            <a:noFill/>
          </p:spPr>
          <p:txBody>
            <a:bodyPr wrap="square" rtlCol="0">
              <a:spAutoFit/>
            </a:bodyPr>
            <a:lstStyle/>
            <a:p>
              <a:pPr algn="r"/>
              <a:r>
                <a:rPr lang="en-US" sz="800" b="1" dirty="0" smtClean="0">
                  <a:solidFill>
                    <a:schemeClr val="bg1"/>
                  </a:solidFill>
                  <a:latin typeface="Arial Narrow" pitchFamily="34" charset="0"/>
                </a:rPr>
                <a:t>HOMO HEIDELBERGENSIS</a:t>
              </a:r>
            </a:p>
          </p:txBody>
        </p:sp>
      </p:grpSp>
      <p:grpSp>
        <p:nvGrpSpPr>
          <p:cNvPr id="80" name="Group 79"/>
          <p:cNvGrpSpPr/>
          <p:nvPr/>
        </p:nvGrpSpPr>
        <p:grpSpPr>
          <a:xfrm>
            <a:off x="5772203" y="2038319"/>
            <a:ext cx="2457609" cy="215444"/>
            <a:chOff x="5772203" y="2038319"/>
            <a:chExt cx="2457609" cy="215444"/>
          </a:xfrm>
        </p:grpSpPr>
        <p:sp>
          <p:nvSpPr>
            <p:cNvPr id="110" name="Rectangle 109"/>
            <p:cNvSpPr/>
            <p:nvPr/>
          </p:nvSpPr>
          <p:spPr>
            <a:xfrm>
              <a:off x="6988839" y="2067469"/>
              <a:ext cx="1240973" cy="147403"/>
            </a:xfrm>
            <a:prstGeom prst="rect">
              <a:avLst/>
            </a:prstGeom>
            <a:solidFill>
              <a:srgbClr val="CC3399"/>
            </a:solidFill>
            <a:ln w="31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32" name="TextBox 131"/>
            <p:cNvSpPr txBox="1"/>
            <p:nvPr/>
          </p:nvSpPr>
          <p:spPr>
            <a:xfrm>
              <a:off x="5772203" y="2038319"/>
              <a:ext cx="1275810" cy="215444"/>
            </a:xfrm>
            <a:prstGeom prst="rect">
              <a:avLst/>
            </a:prstGeom>
            <a:noFill/>
          </p:spPr>
          <p:txBody>
            <a:bodyPr wrap="square" rtlCol="0">
              <a:spAutoFit/>
            </a:bodyPr>
            <a:lstStyle/>
            <a:p>
              <a:pPr algn="r"/>
              <a:r>
                <a:rPr lang="en-US" sz="800" b="1" dirty="0" smtClean="0">
                  <a:solidFill>
                    <a:schemeClr val="bg1"/>
                  </a:solidFill>
                  <a:latin typeface="Arial Narrow" pitchFamily="34" charset="0"/>
                </a:rPr>
                <a:t>HOMO ANTECESSOR</a:t>
              </a:r>
            </a:p>
          </p:txBody>
        </p:sp>
      </p:grpSp>
      <p:grpSp>
        <p:nvGrpSpPr>
          <p:cNvPr id="79" name="Group 78"/>
          <p:cNvGrpSpPr/>
          <p:nvPr/>
        </p:nvGrpSpPr>
        <p:grpSpPr>
          <a:xfrm>
            <a:off x="5126272" y="2228183"/>
            <a:ext cx="3936264" cy="215444"/>
            <a:chOff x="5126272" y="2228183"/>
            <a:chExt cx="3936264" cy="215444"/>
          </a:xfrm>
        </p:grpSpPr>
        <p:sp>
          <p:nvSpPr>
            <p:cNvPr id="111" name="Rectangle 110"/>
            <p:cNvSpPr/>
            <p:nvPr/>
          </p:nvSpPr>
          <p:spPr>
            <a:xfrm>
              <a:off x="5941494" y="2262093"/>
              <a:ext cx="3121042" cy="147403"/>
            </a:xfrm>
            <a:prstGeom prst="rect">
              <a:avLst/>
            </a:prstGeom>
            <a:solidFill>
              <a:srgbClr val="CC3399"/>
            </a:solidFill>
            <a:ln w="31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33" name="TextBox 132"/>
            <p:cNvSpPr txBox="1"/>
            <p:nvPr/>
          </p:nvSpPr>
          <p:spPr>
            <a:xfrm>
              <a:off x="5126272" y="2228183"/>
              <a:ext cx="878478" cy="215444"/>
            </a:xfrm>
            <a:prstGeom prst="rect">
              <a:avLst/>
            </a:prstGeom>
            <a:noFill/>
          </p:spPr>
          <p:txBody>
            <a:bodyPr wrap="square" rtlCol="0">
              <a:spAutoFit/>
            </a:bodyPr>
            <a:lstStyle/>
            <a:p>
              <a:pPr algn="r"/>
              <a:r>
                <a:rPr lang="en-US" sz="800" b="1" dirty="0" smtClean="0">
                  <a:solidFill>
                    <a:schemeClr val="bg1"/>
                  </a:solidFill>
                  <a:latin typeface="Arial Narrow" pitchFamily="34" charset="0"/>
                </a:rPr>
                <a:t>HOMO ERECTUS</a:t>
              </a:r>
            </a:p>
          </p:txBody>
        </p:sp>
      </p:grpSp>
      <p:grpSp>
        <p:nvGrpSpPr>
          <p:cNvPr id="78" name="Group 77"/>
          <p:cNvGrpSpPr/>
          <p:nvPr/>
        </p:nvGrpSpPr>
        <p:grpSpPr>
          <a:xfrm>
            <a:off x="4850142" y="2418819"/>
            <a:ext cx="1606843" cy="215444"/>
            <a:chOff x="4850142" y="2418819"/>
            <a:chExt cx="1606843" cy="215444"/>
          </a:xfrm>
        </p:grpSpPr>
        <p:sp>
          <p:nvSpPr>
            <p:cNvPr id="113" name="Rectangle 112"/>
            <p:cNvSpPr/>
            <p:nvPr/>
          </p:nvSpPr>
          <p:spPr>
            <a:xfrm>
              <a:off x="5760299" y="2455809"/>
              <a:ext cx="696686" cy="147403"/>
            </a:xfrm>
            <a:prstGeom prst="rect">
              <a:avLst/>
            </a:prstGeom>
            <a:solidFill>
              <a:srgbClr val="CC3399"/>
            </a:solidFill>
            <a:ln w="31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34" name="TextBox 133"/>
            <p:cNvSpPr txBox="1"/>
            <p:nvPr/>
          </p:nvSpPr>
          <p:spPr>
            <a:xfrm>
              <a:off x="4850142" y="2418819"/>
              <a:ext cx="966278" cy="215444"/>
            </a:xfrm>
            <a:prstGeom prst="rect">
              <a:avLst/>
            </a:prstGeom>
            <a:noFill/>
          </p:spPr>
          <p:txBody>
            <a:bodyPr wrap="square" rtlCol="0">
              <a:spAutoFit/>
            </a:bodyPr>
            <a:lstStyle/>
            <a:p>
              <a:pPr algn="r"/>
              <a:r>
                <a:rPr lang="en-US" sz="800" b="1" dirty="0" smtClean="0">
                  <a:solidFill>
                    <a:schemeClr val="bg1"/>
                  </a:solidFill>
                  <a:latin typeface="Arial Narrow" pitchFamily="34" charset="0"/>
                </a:rPr>
                <a:t>HOMO ERGASTER</a:t>
              </a:r>
            </a:p>
          </p:txBody>
        </p:sp>
      </p:grpSp>
      <p:grpSp>
        <p:nvGrpSpPr>
          <p:cNvPr id="84" name="Group 83"/>
          <p:cNvGrpSpPr/>
          <p:nvPr/>
        </p:nvGrpSpPr>
        <p:grpSpPr>
          <a:xfrm>
            <a:off x="7943341" y="2434812"/>
            <a:ext cx="1142368" cy="215444"/>
            <a:chOff x="7943341" y="2434812"/>
            <a:chExt cx="1142368" cy="215444"/>
          </a:xfrm>
        </p:grpSpPr>
        <p:sp>
          <p:nvSpPr>
            <p:cNvPr id="112" name="Rectangle 111"/>
            <p:cNvSpPr/>
            <p:nvPr/>
          </p:nvSpPr>
          <p:spPr>
            <a:xfrm>
              <a:off x="8983875" y="2472676"/>
              <a:ext cx="101834" cy="147403"/>
            </a:xfrm>
            <a:prstGeom prst="rect">
              <a:avLst/>
            </a:prstGeom>
            <a:solidFill>
              <a:srgbClr val="CC3399"/>
            </a:solidFill>
            <a:ln w="31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36" name="TextBox 135"/>
            <p:cNvSpPr txBox="1"/>
            <p:nvPr/>
          </p:nvSpPr>
          <p:spPr>
            <a:xfrm>
              <a:off x="7943341" y="2434812"/>
              <a:ext cx="1103310" cy="215444"/>
            </a:xfrm>
            <a:prstGeom prst="rect">
              <a:avLst/>
            </a:prstGeom>
            <a:noFill/>
          </p:spPr>
          <p:txBody>
            <a:bodyPr wrap="square" rtlCol="0">
              <a:spAutoFit/>
            </a:bodyPr>
            <a:lstStyle/>
            <a:p>
              <a:pPr algn="r"/>
              <a:r>
                <a:rPr lang="en-US" sz="800" b="1" dirty="0" smtClean="0">
                  <a:solidFill>
                    <a:schemeClr val="bg1"/>
                  </a:solidFill>
                  <a:latin typeface="Arial Narrow" pitchFamily="34" charset="0"/>
                </a:rPr>
                <a:t>HOMO FLORESIENSIS</a:t>
              </a:r>
            </a:p>
          </p:txBody>
        </p:sp>
      </p:grpSp>
      <p:grpSp>
        <p:nvGrpSpPr>
          <p:cNvPr id="75" name="Group 74"/>
          <p:cNvGrpSpPr/>
          <p:nvPr/>
        </p:nvGrpSpPr>
        <p:grpSpPr>
          <a:xfrm>
            <a:off x="2875322" y="3055091"/>
            <a:ext cx="4948525" cy="218224"/>
            <a:chOff x="2875322" y="3055091"/>
            <a:chExt cx="4948525" cy="218224"/>
          </a:xfrm>
        </p:grpSpPr>
        <p:sp>
          <p:nvSpPr>
            <p:cNvPr id="62" name="Rectangle 61"/>
            <p:cNvSpPr/>
            <p:nvPr/>
          </p:nvSpPr>
          <p:spPr>
            <a:xfrm>
              <a:off x="4336341" y="3084296"/>
              <a:ext cx="699477" cy="164123"/>
            </a:xfrm>
            <a:prstGeom prst="rect">
              <a:avLst/>
            </a:prstGeom>
            <a:solidFill>
              <a:srgbClr val="00B0F0"/>
            </a:solidFill>
            <a:ln w="3175">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4" name="Rectangle 63"/>
            <p:cNvSpPr/>
            <p:nvPr/>
          </p:nvSpPr>
          <p:spPr>
            <a:xfrm>
              <a:off x="5069883" y="3081465"/>
              <a:ext cx="1586524" cy="164123"/>
            </a:xfrm>
            <a:prstGeom prst="rect">
              <a:avLst/>
            </a:prstGeom>
            <a:solidFill>
              <a:srgbClr val="00B0F0"/>
            </a:solidFill>
            <a:ln w="3175">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8" name="TextBox 137"/>
            <p:cNvSpPr txBox="1"/>
            <p:nvPr/>
          </p:nvSpPr>
          <p:spPr>
            <a:xfrm>
              <a:off x="6617976" y="3057871"/>
              <a:ext cx="1205871" cy="215444"/>
            </a:xfrm>
            <a:prstGeom prst="rect">
              <a:avLst/>
            </a:prstGeom>
            <a:noFill/>
          </p:spPr>
          <p:txBody>
            <a:bodyPr wrap="square" rtlCol="0">
              <a:spAutoFit/>
            </a:bodyPr>
            <a:lstStyle/>
            <a:p>
              <a:r>
                <a:rPr lang="en-US" sz="800" b="1" dirty="0" smtClean="0">
                  <a:solidFill>
                    <a:schemeClr val="bg1"/>
                  </a:solidFill>
                  <a:latin typeface="Arial Narrow" pitchFamily="34" charset="0"/>
                </a:rPr>
                <a:t>PARANTHROPUS BOISEI</a:t>
              </a:r>
            </a:p>
          </p:txBody>
        </p:sp>
        <p:sp>
          <p:nvSpPr>
            <p:cNvPr id="139" name="TextBox 138"/>
            <p:cNvSpPr txBox="1"/>
            <p:nvPr/>
          </p:nvSpPr>
          <p:spPr>
            <a:xfrm>
              <a:off x="2875322" y="3055091"/>
              <a:ext cx="1518207" cy="215444"/>
            </a:xfrm>
            <a:prstGeom prst="rect">
              <a:avLst/>
            </a:prstGeom>
            <a:noFill/>
          </p:spPr>
          <p:txBody>
            <a:bodyPr wrap="square" rtlCol="0">
              <a:spAutoFit/>
            </a:bodyPr>
            <a:lstStyle/>
            <a:p>
              <a:pPr algn="r"/>
              <a:r>
                <a:rPr lang="en-US" sz="800" b="1" dirty="0" smtClean="0">
                  <a:solidFill>
                    <a:schemeClr val="bg1"/>
                  </a:solidFill>
                  <a:latin typeface="Arial Narrow" pitchFamily="34" charset="0"/>
                </a:rPr>
                <a:t>PARANTHROPUS AETHIOPICUS</a:t>
              </a:r>
            </a:p>
          </p:txBody>
        </p:sp>
      </p:grpSp>
      <p:grpSp>
        <p:nvGrpSpPr>
          <p:cNvPr id="76" name="Group 75"/>
          <p:cNvGrpSpPr/>
          <p:nvPr/>
        </p:nvGrpSpPr>
        <p:grpSpPr>
          <a:xfrm>
            <a:off x="4129871" y="2837082"/>
            <a:ext cx="2853175" cy="215444"/>
            <a:chOff x="4129871" y="2837082"/>
            <a:chExt cx="2853175" cy="215444"/>
          </a:xfrm>
        </p:grpSpPr>
        <p:sp>
          <p:nvSpPr>
            <p:cNvPr id="65" name="Rectangle 64"/>
            <p:cNvSpPr/>
            <p:nvPr/>
          </p:nvSpPr>
          <p:spPr>
            <a:xfrm>
              <a:off x="5580183" y="2869338"/>
              <a:ext cx="1402863" cy="168032"/>
            </a:xfrm>
            <a:prstGeom prst="rect">
              <a:avLst/>
            </a:prstGeom>
            <a:solidFill>
              <a:srgbClr val="00B0F0"/>
            </a:solidFill>
            <a:ln w="3175">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1" name="TextBox 140"/>
            <p:cNvSpPr txBox="1"/>
            <p:nvPr/>
          </p:nvSpPr>
          <p:spPr>
            <a:xfrm>
              <a:off x="4129871" y="2837082"/>
              <a:ext cx="1518207" cy="215444"/>
            </a:xfrm>
            <a:prstGeom prst="rect">
              <a:avLst/>
            </a:prstGeom>
            <a:noFill/>
          </p:spPr>
          <p:txBody>
            <a:bodyPr wrap="square" rtlCol="0">
              <a:spAutoFit/>
            </a:bodyPr>
            <a:lstStyle/>
            <a:p>
              <a:pPr algn="r"/>
              <a:r>
                <a:rPr lang="en-US" sz="800" b="1" dirty="0" smtClean="0">
                  <a:solidFill>
                    <a:schemeClr val="bg1"/>
                  </a:solidFill>
                  <a:latin typeface="Arial Narrow" pitchFamily="34" charset="0"/>
                </a:rPr>
                <a:t>PARANTHROPUS ROBUSTUS</a:t>
              </a:r>
            </a:p>
          </p:txBody>
        </p:sp>
      </p:grpSp>
      <p:grpSp>
        <p:nvGrpSpPr>
          <p:cNvPr id="77" name="Group 76"/>
          <p:cNvGrpSpPr/>
          <p:nvPr/>
        </p:nvGrpSpPr>
        <p:grpSpPr>
          <a:xfrm>
            <a:off x="3882430" y="2619897"/>
            <a:ext cx="2398277" cy="215444"/>
            <a:chOff x="3882430" y="2619897"/>
            <a:chExt cx="2398277" cy="215444"/>
          </a:xfrm>
        </p:grpSpPr>
        <p:sp>
          <p:nvSpPr>
            <p:cNvPr id="115" name="Rectangle 114"/>
            <p:cNvSpPr/>
            <p:nvPr/>
          </p:nvSpPr>
          <p:spPr>
            <a:xfrm>
              <a:off x="4883823" y="2658292"/>
              <a:ext cx="1396884" cy="147403"/>
            </a:xfrm>
            <a:prstGeom prst="rect">
              <a:avLst/>
            </a:prstGeom>
            <a:solidFill>
              <a:srgbClr val="CC3399"/>
            </a:solidFill>
            <a:ln w="31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42" name="TextBox 141"/>
            <p:cNvSpPr txBox="1"/>
            <p:nvPr/>
          </p:nvSpPr>
          <p:spPr>
            <a:xfrm>
              <a:off x="3882430" y="2619897"/>
              <a:ext cx="1050577" cy="215444"/>
            </a:xfrm>
            <a:prstGeom prst="rect">
              <a:avLst/>
            </a:prstGeom>
            <a:noFill/>
          </p:spPr>
          <p:txBody>
            <a:bodyPr wrap="square" rtlCol="0">
              <a:spAutoFit/>
            </a:bodyPr>
            <a:lstStyle/>
            <a:p>
              <a:pPr algn="r"/>
              <a:r>
                <a:rPr lang="en-US" sz="800" b="1" dirty="0" smtClean="0">
                  <a:solidFill>
                    <a:schemeClr val="bg1"/>
                  </a:solidFill>
                  <a:latin typeface="Arial Narrow" pitchFamily="34" charset="0"/>
                </a:rPr>
                <a:t>HOMO HABILIS</a:t>
              </a:r>
            </a:p>
          </p:txBody>
        </p:sp>
      </p:grpSp>
      <p:grpSp>
        <p:nvGrpSpPr>
          <p:cNvPr id="74" name="Group 73"/>
          <p:cNvGrpSpPr/>
          <p:nvPr/>
        </p:nvGrpSpPr>
        <p:grpSpPr>
          <a:xfrm>
            <a:off x="869201" y="3283777"/>
            <a:ext cx="4523414" cy="421961"/>
            <a:chOff x="869201" y="3283777"/>
            <a:chExt cx="4523414" cy="421961"/>
          </a:xfrm>
        </p:grpSpPr>
        <p:sp>
          <p:nvSpPr>
            <p:cNvPr id="54" name="Rectangle 53"/>
            <p:cNvSpPr/>
            <p:nvPr/>
          </p:nvSpPr>
          <p:spPr>
            <a:xfrm>
              <a:off x="2734886" y="3513987"/>
              <a:ext cx="1090247" cy="164123"/>
            </a:xfrm>
            <a:prstGeom prst="rect">
              <a:avLst/>
            </a:prstGeom>
            <a:solidFill>
              <a:srgbClr val="FFCC99"/>
            </a:solidFill>
            <a:ln w="3175">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9" name="Rectangle 58"/>
            <p:cNvSpPr/>
            <p:nvPr/>
          </p:nvSpPr>
          <p:spPr>
            <a:xfrm>
              <a:off x="3274645" y="3301190"/>
              <a:ext cx="2117970" cy="164123"/>
            </a:xfrm>
            <a:prstGeom prst="rect">
              <a:avLst/>
            </a:prstGeom>
            <a:solidFill>
              <a:srgbClr val="FFCC99"/>
            </a:solidFill>
            <a:ln w="3175">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4" name="TextBox 143"/>
            <p:cNvSpPr txBox="1"/>
            <p:nvPr/>
          </p:nvSpPr>
          <p:spPr>
            <a:xfrm>
              <a:off x="869201" y="3490294"/>
              <a:ext cx="1916887" cy="215444"/>
            </a:xfrm>
            <a:prstGeom prst="rect">
              <a:avLst/>
            </a:prstGeom>
            <a:noFill/>
          </p:spPr>
          <p:txBody>
            <a:bodyPr wrap="square" rtlCol="0">
              <a:spAutoFit/>
            </a:bodyPr>
            <a:lstStyle/>
            <a:p>
              <a:pPr algn="r"/>
              <a:r>
                <a:rPr lang="en-US" sz="800" b="1" dirty="0" smtClean="0">
                  <a:solidFill>
                    <a:schemeClr val="bg1"/>
                  </a:solidFill>
                  <a:latin typeface="Arial Narrow" pitchFamily="34" charset="0"/>
                </a:rPr>
                <a:t>AUSTRALOPITHECUS BAHRELGHAZALI</a:t>
              </a:r>
            </a:p>
          </p:txBody>
        </p:sp>
        <p:sp>
          <p:nvSpPr>
            <p:cNvPr id="145" name="TextBox 144"/>
            <p:cNvSpPr txBox="1"/>
            <p:nvPr/>
          </p:nvSpPr>
          <p:spPr>
            <a:xfrm>
              <a:off x="1414478" y="3283777"/>
              <a:ext cx="1916887" cy="215444"/>
            </a:xfrm>
            <a:prstGeom prst="rect">
              <a:avLst/>
            </a:prstGeom>
            <a:noFill/>
          </p:spPr>
          <p:txBody>
            <a:bodyPr wrap="square" rtlCol="0">
              <a:spAutoFit/>
            </a:bodyPr>
            <a:lstStyle/>
            <a:p>
              <a:pPr algn="r"/>
              <a:r>
                <a:rPr lang="en-US" sz="800" b="1" dirty="0" smtClean="0">
                  <a:solidFill>
                    <a:schemeClr val="bg1"/>
                  </a:solidFill>
                  <a:latin typeface="Arial Narrow" pitchFamily="34" charset="0"/>
                </a:rPr>
                <a:t>AUSTRALOPITHECUS AFRICANUS</a:t>
              </a:r>
            </a:p>
          </p:txBody>
        </p:sp>
      </p:grpSp>
      <p:grpSp>
        <p:nvGrpSpPr>
          <p:cNvPr id="161" name="Group 160"/>
          <p:cNvGrpSpPr/>
          <p:nvPr/>
        </p:nvGrpSpPr>
        <p:grpSpPr>
          <a:xfrm>
            <a:off x="997843" y="3712016"/>
            <a:ext cx="2819474" cy="215444"/>
            <a:chOff x="997843" y="3712016"/>
            <a:chExt cx="2819474" cy="215444"/>
          </a:xfrm>
        </p:grpSpPr>
        <p:sp>
          <p:nvSpPr>
            <p:cNvPr id="55" name="Rectangle 54"/>
            <p:cNvSpPr/>
            <p:nvPr/>
          </p:nvSpPr>
          <p:spPr>
            <a:xfrm>
              <a:off x="2559040" y="3721592"/>
              <a:ext cx="1258277" cy="164123"/>
            </a:xfrm>
            <a:prstGeom prst="rect">
              <a:avLst/>
            </a:prstGeom>
            <a:solidFill>
              <a:srgbClr val="FFCC99"/>
            </a:solidFill>
            <a:ln w="3175">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7" name="TextBox 146"/>
            <p:cNvSpPr txBox="1"/>
            <p:nvPr/>
          </p:nvSpPr>
          <p:spPr>
            <a:xfrm>
              <a:off x="997843" y="3712016"/>
              <a:ext cx="1603394" cy="215444"/>
            </a:xfrm>
            <a:prstGeom prst="rect">
              <a:avLst/>
            </a:prstGeom>
            <a:noFill/>
          </p:spPr>
          <p:txBody>
            <a:bodyPr wrap="square" rtlCol="0">
              <a:spAutoFit/>
            </a:bodyPr>
            <a:lstStyle/>
            <a:p>
              <a:pPr algn="r"/>
              <a:r>
                <a:rPr lang="en-US" sz="800" b="1" dirty="0" smtClean="0">
                  <a:solidFill>
                    <a:schemeClr val="bg1"/>
                  </a:solidFill>
                  <a:latin typeface="Arial Narrow" pitchFamily="34" charset="0"/>
                </a:rPr>
                <a:t>AUSTRALOPITHECUS AFARENSIS</a:t>
              </a:r>
            </a:p>
          </p:txBody>
        </p:sp>
      </p:grpSp>
      <p:grpSp>
        <p:nvGrpSpPr>
          <p:cNvPr id="162" name="Group 161"/>
          <p:cNvGrpSpPr/>
          <p:nvPr/>
        </p:nvGrpSpPr>
        <p:grpSpPr>
          <a:xfrm>
            <a:off x="3232856" y="3725951"/>
            <a:ext cx="2714011" cy="359809"/>
            <a:chOff x="3232856" y="3725951"/>
            <a:chExt cx="2714011" cy="359809"/>
          </a:xfrm>
        </p:grpSpPr>
        <p:sp>
          <p:nvSpPr>
            <p:cNvPr id="63" name="Rectangle 62"/>
            <p:cNvSpPr/>
            <p:nvPr/>
          </p:nvSpPr>
          <p:spPr>
            <a:xfrm>
              <a:off x="5677381" y="3757993"/>
              <a:ext cx="269486" cy="164123"/>
            </a:xfrm>
            <a:prstGeom prst="rect">
              <a:avLst/>
            </a:prstGeom>
            <a:solidFill>
              <a:srgbClr val="FFCC99"/>
            </a:solidFill>
            <a:ln w="3175">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3" name="TextBox 142"/>
            <p:cNvSpPr txBox="1"/>
            <p:nvPr/>
          </p:nvSpPr>
          <p:spPr>
            <a:xfrm>
              <a:off x="4209259" y="3725951"/>
              <a:ext cx="1518207" cy="215444"/>
            </a:xfrm>
            <a:prstGeom prst="rect">
              <a:avLst/>
            </a:prstGeom>
            <a:noFill/>
          </p:spPr>
          <p:txBody>
            <a:bodyPr wrap="square" rtlCol="0">
              <a:spAutoFit/>
            </a:bodyPr>
            <a:lstStyle/>
            <a:p>
              <a:pPr algn="r"/>
              <a:r>
                <a:rPr lang="en-US" sz="800" b="1" dirty="0" smtClean="0">
                  <a:solidFill>
                    <a:schemeClr val="bg1"/>
                  </a:solidFill>
                  <a:latin typeface="Arial Narrow" pitchFamily="34" charset="0"/>
                </a:rPr>
                <a:t>AUSTRALOPITHECUS SEDIBA</a:t>
              </a:r>
            </a:p>
          </p:txBody>
        </p:sp>
        <p:sp>
          <p:nvSpPr>
            <p:cNvPr id="61" name="Rectangle 60"/>
            <p:cNvSpPr/>
            <p:nvPr/>
          </p:nvSpPr>
          <p:spPr>
            <a:xfrm>
              <a:off x="4695850" y="3901582"/>
              <a:ext cx="351691" cy="164123"/>
            </a:xfrm>
            <a:prstGeom prst="rect">
              <a:avLst/>
            </a:prstGeom>
            <a:solidFill>
              <a:srgbClr val="FFCC99"/>
            </a:solidFill>
            <a:ln w="3175">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0" name="TextBox 139"/>
            <p:cNvSpPr txBox="1"/>
            <p:nvPr/>
          </p:nvSpPr>
          <p:spPr>
            <a:xfrm>
              <a:off x="3232856" y="3870316"/>
              <a:ext cx="1518207" cy="215444"/>
            </a:xfrm>
            <a:prstGeom prst="rect">
              <a:avLst/>
            </a:prstGeom>
            <a:noFill/>
          </p:spPr>
          <p:txBody>
            <a:bodyPr wrap="square" rtlCol="0">
              <a:spAutoFit/>
            </a:bodyPr>
            <a:lstStyle/>
            <a:p>
              <a:pPr algn="r"/>
              <a:r>
                <a:rPr lang="en-US" sz="800" b="1" dirty="0" smtClean="0">
                  <a:solidFill>
                    <a:schemeClr val="bg1"/>
                  </a:solidFill>
                  <a:latin typeface="Arial Narrow" pitchFamily="34" charset="0"/>
                </a:rPr>
                <a:t>AUSTRALOPITHECUS GARHI</a:t>
              </a:r>
            </a:p>
          </p:txBody>
        </p:sp>
      </p:grpSp>
      <p:grpSp>
        <p:nvGrpSpPr>
          <p:cNvPr id="160" name="Group 159"/>
          <p:cNvGrpSpPr/>
          <p:nvPr/>
        </p:nvGrpSpPr>
        <p:grpSpPr>
          <a:xfrm>
            <a:off x="51571" y="3872255"/>
            <a:ext cx="2121891" cy="215444"/>
            <a:chOff x="51571" y="3872255"/>
            <a:chExt cx="2121891" cy="215444"/>
          </a:xfrm>
        </p:grpSpPr>
        <p:sp>
          <p:nvSpPr>
            <p:cNvPr id="52" name="Rectangle 51"/>
            <p:cNvSpPr/>
            <p:nvPr/>
          </p:nvSpPr>
          <p:spPr>
            <a:xfrm>
              <a:off x="1606847" y="3895471"/>
              <a:ext cx="566615" cy="164123"/>
            </a:xfrm>
            <a:prstGeom prst="rect">
              <a:avLst/>
            </a:prstGeom>
            <a:solidFill>
              <a:srgbClr val="FFCC99"/>
            </a:solidFill>
            <a:ln w="3175">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8" name="TextBox 147"/>
            <p:cNvSpPr txBox="1"/>
            <p:nvPr/>
          </p:nvSpPr>
          <p:spPr>
            <a:xfrm>
              <a:off x="51571" y="3872255"/>
              <a:ext cx="1603394" cy="215444"/>
            </a:xfrm>
            <a:prstGeom prst="rect">
              <a:avLst/>
            </a:prstGeom>
            <a:noFill/>
          </p:spPr>
          <p:txBody>
            <a:bodyPr wrap="square" rtlCol="0">
              <a:spAutoFit/>
            </a:bodyPr>
            <a:lstStyle/>
            <a:p>
              <a:pPr algn="r"/>
              <a:r>
                <a:rPr lang="en-US" sz="800" b="1" dirty="0" smtClean="0">
                  <a:solidFill>
                    <a:schemeClr val="bg1"/>
                  </a:solidFill>
                  <a:latin typeface="Arial Narrow" pitchFamily="34" charset="0"/>
                </a:rPr>
                <a:t>AUSTRALOPITHECUS ANAMENSIS</a:t>
              </a:r>
            </a:p>
          </p:txBody>
        </p:sp>
      </p:grpSp>
      <p:grpSp>
        <p:nvGrpSpPr>
          <p:cNvPr id="71" name="Group 70"/>
          <p:cNvGrpSpPr/>
          <p:nvPr/>
        </p:nvGrpSpPr>
        <p:grpSpPr>
          <a:xfrm>
            <a:off x="-57539" y="4086825"/>
            <a:ext cx="3334254" cy="215991"/>
            <a:chOff x="-57539" y="4086825"/>
            <a:chExt cx="3334254" cy="215991"/>
          </a:xfrm>
        </p:grpSpPr>
        <p:sp>
          <p:nvSpPr>
            <p:cNvPr id="48" name="Rectangle 47"/>
            <p:cNvSpPr/>
            <p:nvPr/>
          </p:nvSpPr>
          <p:spPr>
            <a:xfrm>
              <a:off x="1120776" y="4106146"/>
              <a:ext cx="359507" cy="164123"/>
            </a:xfrm>
            <a:prstGeom prst="rect">
              <a:avLst/>
            </a:prstGeom>
            <a:solidFill>
              <a:srgbClr val="92D050"/>
            </a:solidFill>
            <a:ln w="3175">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7" name="Rectangle 56"/>
            <p:cNvSpPr/>
            <p:nvPr/>
          </p:nvSpPr>
          <p:spPr>
            <a:xfrm>
              <a:off x="2917208" y="4109228"/>
              <a:ext cx="359507" cy="164123"/>
            </a:xfrm>
            <a:prstGeom prst="rect">
              <a:avLst/>
            </a:prstGeom>
            <a:solidFill>
              <a:schemeClr val="accent2">
                <a:lumMod val="75000"/>
              </a:schemeClr>
            </a:solidFill>
            <a:ln w="3175">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6" name="TextBox 145"/>
            <p:cNvSpPr txBox="1"/>
            <p:nvPr/>
          </p:nvSpPr>
          <p:spPr>
            <a:xfrm>
              <a:off x="1547179" y="4086825"/>
              <a:ext cx="1422019" cy="215444"/>
            </a:xfrm>
            <a:prstGeom prst="rect">
              <a:avLst/>
            </a:prstGeom>
            <a:noFill/>
          </p:spPr>
          <p:txBody>
            <a:bodyPr wrap="square" rtlCol="0">
              <a:spAutoFit/>
            </a:bodyPr>
            <a:lstStyle/>
            <a:p>
              <a:pPr algn="r"/>
              <a:r>
                <a:rPr lang="en-US" sz="800" b="1" dirty="0" smtClean="0">
                  <a:solidFill>
                    <a:schemeClr val="bg1"/>
                  </a:solidFill>
                  <a:latin typeface="Arial Narrow" pitchFamily="34" charset="0"/>
                </a:rPr>
                <a:t>KENYANTHROPUS PLATYOPS</a:t>
              </a:r>
            </a:p>
          </p:txBody>
        </p:sp>
        <p:sp>
          <p:nvSpPr>
            <p:cNvPr id="149" name="TextBox 148"/>
            <p:cNvSpPr txBox="1"/>
            <p:nvPr/>
          </p:nvSpPr>
          <p:spPr>
            <a:xfrm>
              <a:off x="-57539" y="4087372"/>
              <a:ext cx="1247599" cy="215444"/>
            </a:xfrm>
            <a:prstGeom prst="rect">
              <a:avLst/>
            </a:prstGeom>
            <a:noFill/>
          </p:spPr>
          <p:txBody>
            <a:bodyPr wrap="square" rtlCol="0">
              <a:spAutoFit/>
            </a:bodyPr>
            <a:lstStyle/>
            <a:p>
              <a:pPr algn="r"/>
              <a:r>
                <a:rPr lang="en-US" sz="800" b="1" dirty="0" smtClean="0">
                  <a:solidFill>
                    <a:schemeClr val="bg1"/>
                  </a:solidFill>
                  <a:latin typeface="Arial Narrow" pitchFamily="34" charset="0"/>
                </a:rPr>
                <a:t>ARDIPITHECUS RAMIDUS</a:t>
              </a:r>
            </a:p>
          </p:txBody>
        </p:sp>
      </p:grpSp>
      <p:cxnSp>
        <p:nvCxnSpPr>
          <p:cNvPr id="152" name="Straight Connector 151"/>
          <p:cNvCxnSpPr/>
          <p:nvPr/>
        </p:nvCxnSpPr>
        <p:spPr>
          <a:xfrm flipH="1">
            <a:off x="186813" y="4375355"/>
            <a:ext cx="8957187"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70" name="Group 69"/>
          <p:cNvGrpSpPr/>
          <p:nvPr/>
        </p:nvGrpSpPr>
        <p:grpSpPr>
          <a:xfrm>
            <a:off x="117989" y="4385188"/>
            <a:ext cx="7688826" cy="265886"/>
            <a:chOff x="117989" y="4385188"/>
            <a:chExt cx="7688826" cy="265886"/>
          </a:xfrm>
        </p:grpSpPr>
        <p:sp>
          <p:nvSpPr>
            <p:cNvPr id="153" name="TextBox 152"/>
            <p:cNvSpPr txBox="1"/>
            <p:nvPr/>
          </p:nvSpPr>
          <p:spPr>
            <a:xfrm>
              <a:off x="117989" y="4404852"/>
              <a:ext cx="540774" cy="246221"/>
            </a:xfrm>
            <a:prstGeom prst="rect">
              <a:avLst/>
            </a:prstGeom>
            <a:noFill/>
          </p:spPr>
          <p:txBody>
            <a:bodyPr wrap="square" rtlCol="0">
              <a:spAutoFit/>
            </a:bodyPr>
            <a:lstStyle/>
            <a:p>
              <a:pPr algn="ctr"/>
              <a:r>
                <a:rPr lang="en-US" sz="1000" b="1" dirty="0" smtClean="0">
                  <a:solidFill>
                    <a:schemeClr val="bg1"/>
                  </a:solidFill>
                </a:rPr>
                <a:t>5 MYA</a:t>
              </a:r>
            </a:p>
          </p:txBody>
        </p:sp>
        <p:sp>
          <p:nvSpPr>
            <p:cNvPr id="154" name="TextBox 153"/>
            <p:cNvSpPr txBox="1"/>
            <p:nvPr/>
          </p:nvSpPr>
          <p:spPr>
            <a:xfrm>
              <a:off x="1882879" y="4399936"/>
              <a:ext cx="540774" cy="246221"/>
            </a:xfrm>
            <a:prstGeom prst="rect">
              <a:avLst/>
            </a:prstGeom>
            <a:noFill/>
          </p:spPr>
          <p:txBody>
            <a:bodyPr wrap="square" rtlCol="0">
              <a:spAutoFit/>
            </a:bodyPr>
            <a:lstStyle/>
            <a:p>
              <a:pPr algn="ctr"/>
              <a:r>
                <a:rPr lang="en-US" sz="1000" b="1" dirty="0" smtClean="0">
                  <a:solidFill>
                    <a:schemeClr val="bg1"/>
                  </a:solidFill>
                </a:rPr>
                <a:t>4 MYA</a:t>
              </a:r>
            </a:p>
          </p:txBody>
        </p:sp>
        <p:sp>
          <p:nvSpPr>
            <p:cNvPr id="155" name="TextBox 154"/>
            <p:cNvSpPr txBox="1"/>
            <p:nvPr/>
          </p:nvSpPr>
          <p:spPr>
            <a:xfrm>
              <a:off x="3716595" y="4385188"/>
              <a:ext cx="540774" cy="246221"/>
            </a:xfrm>
            <a:prstGeom prst="rect">
              <a:avLst/>
            </a:prstGeom>
            <a:noFill/>
          </p:spPr>
          <p:txBody>
            <a:bodyPr wrap="square" rtlCol="0">
              <a:spAutoFit/>
            </a:bodyPr>
            <a:lstStyle/>
            <a:p>
              <a:pPr algn="ctr"/>
              <a:r>
                <a:rPr lang="en-US" sz="1000" b="1" dirty="0" smtClean="0">
                  <a:solidFill>
                    <a:schemeClr val="bg1"/>
                  </a:solidFill>
                </a:rPr>
                <a:t>3 MYA</a:t>
              </a:r>
            </a:p>
          </p:txBody>
        </p:sp>
        <p:sp>
          <p:nvSpPr>
            <p:cNvPr id="156" name="TextBox 155"/>
            <p:cNvSpPr txBox="1"/>
            <p:nvPr/>
          </p:nvSpPr>
          <p:spPr>
            <a:xfrm>
              <a:off x="5481486" y="4390104"/>
              <a:ext cx="540774" cy="246221"/>
            </a:xfrm>
            <a:prstGeom prst="rect">
              <a:avLst/>
            </a:prstGeom>
            <a:noFill/>
          </p:spPr>
          <p:txBody>
            <a:bodyPr wrap="square" rtlCol="0">
              <a:spAutoFit/>
            </a:bodyPr>
            <a:lstStyle/>
            <a:p>
              <a:pPr algn="ctr"/>
              <a:r>
                <a:rPr lang="en-US" sz="1000" b="1" dirty="0" smtClean="0">
                  <a:solidFill>
                    <a:schemeClr val="bg1"/>
                  </a:solidFill>
                </a:rPr>
                <a:t>2 MYA</a:t>
              </a:r>
            </a:p>
          </p:txBody>
        </p:sp>
        <p:sp>
          <p:nvSpPr>
            <p:cNvPr id="157" name="TextBox 156"/>
            <p:cNvSpPr txBox="1"/>
            <p:nvPr/>
          </p:nvSpPr>
          <p:spPr>
            <a:xfrm>
              <a:off x="7266041" y="4404853"/>
              <a:ext cx="540774" cy="246221"/>
            </a:xfrm>
            <a:prstGeom prst="rect">
              <a:avLst/>
            </a:prstGeom>
            <a:noFill/>
          </p:spPr>
          <p:txBody>
            <a:bodyPr wrap="square" rtlCol="0">
              <a:spAutoFit/>
            </a:bodyPr>
            <a:lstStyle/>
            <a:p>
              <a:pPr algn="ctr"/>
              <a:r>
                <a:rPr lang="en-US" sz="1000" b="1" dirty="0" smtClean="0">
                  <a:solidFill>
                    <a:schemeClr val="bg1"/>
                  </a:solidFill>
                </a:rPr>
                <a:t>1 MYA</a:t>
              </a:r>
            </a:p>
          </p:txBody>
        </p:sp>
      </p:grpSp>
      <p:sp>
        <p:nvSpPr>
          <p:cNvPr id="67" name="Rectangle 66"/>
          <p:cNvSpPr/>
          <p:nvPr/>
        </p:nvSpPr>
        <p:spPr>
          <a:xfrm>
            <a:off x="4908885" y="1029904"/>
            <a:ext cx="4206240" cy="182880"/>
          </a:xfrm>
          <a:prstGeom prst="rect">
            <a:avLst/>
          </a:prstGeom>
          <a:solidFill>
            <a:srgbClr val="FF0000"/>
          </a:solidFill>
          <a:ln w="5715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r>
              <a:rPr lang="en-US" b="1" dirty="0" smtClean="0"/>
              <a:t>STONE AGE</a:t>
            </a:r>
            <a:endParaRPr lang="en-US" b="1" dirty="0"/>
          </a:p>
        </p:txBody>
      </p:sp>
      <p:pic>
        <p:nvPicPr>
          <p:cNvPr id="2050" name="Picture 2"/>
          <p:cNvPicPr>
            <a:picLocks noChangeAspect="1" noChangeArrowheads="1"/>
          </p:cNvPicPr>
          <p:nvPr/>
        </p:nvPicPr>
        <p:blipFill>
          <a:blip r:embed="rId2" cstate="print"/>
          <a:srcRect/>
          <a:stretch>
            <a:fillRect/>
          </a:stretch>
        </p:blipFill>
        <p:spPr bwMode="auto">
          <a:xfrm>
            <a:off x="0" y="999493"/>
            <a:ext cx="2061661" cy="1970753"/>
          </a:xfrm>
          <a:prstGeom prst="rect">
            <a:avLst/>
          </a:prstGeom>
          <a:noFill/>
          <a:ln w="9525">
            <a:noFill/>
            <a:miter lim="800000"/>
            <a:headEnd/>
            <a:tailEnd/>
          </a:ln>
        </p:spPr>
      </p:pic>
      <p:sp>
        <p:nvSpPr>
          <p:cNvPr id="164" name="Left Arrow 163"/>
          <p:cNvSpPr/>
          <p:nvPr/>
        </p:nvSpPr>
        <p:spPr>
          <a:xfrm rot="17361269">
            <a:off x="4745219" y="1865793"/>
            <a:ext cx="629587" cy="254832"/>
          </a:xfrm>
          <a:prstGeom prst="leftArrow">
            <a:avLst/>
          </a:prstGeom>
          <a:solidFill>
            <a:srgbClr val="002060"/>
          </a:solidFill>
          <a:ln>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65" name="Left Arrow 164"/>
          <p:cNvSpPr/>
          <p:nvPr/>
        </p:nvSpPr>
        <p:spPr>
          <a:xfrm rot="17597097">
            <a:off x="6876688" y="2556953"/>
            <a:ext cx="629587" cy="254832"/>
          </a:xfrm>
          <a:prstGeom prst="leftArrow">
            <a:avLst/>
          </a:prstGeom>
          <a:solidFill>
            <a:srgbClr val="002060"/>
          </a:solidFill>
          <a:ln>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66" name="Left Arrow 165"/>
          <p:cNvSpPr/>
          <p:nvPr/>
        </p:nvSpPr>
        <p:spPr>
          <a:xfrm rot="17580813">
            <a:off x="5830690" y="3410022"/>
            <a:ext cx="629587" cy="254832"/>
          </a:xfrm>
          <a:prstGeom prst="leftArrow">
            <a:avLst/>
          </a:prstGeom>
          <a:solidFill>
            <a:srgbClr val="002060"/>
          </a:solidFill>
          <a:ln>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nvGrpSpPr>
          <p:cNvPr id="167" name="Group 56"/>
          <p:cNvGrpSpPr/>
          <p:nvPr/>
        </p:nvGrpSpPr>
        <p:grpSpPr>
          <a:xfrm>
            <a:off x="4583471" y="2310581"/>
            <a:ext cx="642026" cy="2330788"/>
            <a:chOff x="4523048" y="2310581"/>
            <a:chExt cx="642026" cy="2330788"/>
          </a:xfrm>
        </p:grpSpPr>
        <p:sp>
          <p:nvSpPr>
            <p:cNvPr id="169" name="TextBox 168"/>
            <p:cNvSpPr txBox="1"/>
            <p:nvPr/>
          </p:nvSpPr>
          <p:spPr>
            <a:xfrm>
              <a:off x="4523048" y="4241259"/>
              <a:ext cx="642026" cy="400110"/>
            </a:xfrm>
            <a:prstGeom prst="rect">
              <a:avLst/>
            </a:prstGeom>
            <a:solidFill>
              <a:schemeClr val="tx1"/>
            </a:solidFill>
          </p:spPr>
          <p:txBody>
            <a:bodyPr wrap="square" rtlCol="0">
              <a:spAutoFit/>
            </a:bodyPr>
            <a:lstStyle/>
            <a:p>
              <a:pPr algn="ctr"/>
              <a:r>
                <a:rPr lang="en-US" sz="2000" b="1" dirty="0" smtClean="0">
                  <a:solidFill>
                    <a:schemeClr val="bg1"/>
                  </a:solidFill>
                </a:rPr>
                <a:t>2.5</a:t>
              </a:r>
            </a:p>
          </p:txBody>
        </p:sp>
        <p:cxnSp>
          <p:nvCxnSpPr>
            <p:cNvPr id="168" name="Straight Arrow Connector 167"/>
            <p:cNvCxnSpPr/>
            <p:nvPr/>
          </p:nvCxnSpPr>
          <p:spPr>
            <a:xfrm>
              <a:off x="4838578" y="2310581"/>
              <a:ext cx="0" cy="2045109"/>
            </a:xfrm>
            <a:prstGeom prst="straightConnector1">
              <a:avLst/>
            </a:prstGeom>
            <a:ln w="28575">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grpSp>
        <p:nvGrpSpPr>
          <p:cNvPr id="170" name="Group 58"/>
          <p:cNvGrpSpPr/>
          <p:nvPr/>
        </p:nvGrpSpPr>
        <p:grpSpPr>
          <a:xfrm>
            <a:off x="5638799" y="3840055"/>
            <a:ext cx="642026" cy="778613"/>
            <a:chOff x="5638799" y="3840055"/>
            <a:chExt cx="642026" cy="778613"/>
          </a:xfrm>
        </p:grpSpPr>
        <p:sp>
          <p:nvSpPr>
            <p:cNvPr id="172" name="TextBox 171"/>
            <p:cNvSpPr txBox="1"/>
            <p:nvPr/>
          </p:nvSpPr>
          <p:spPr>
            <a:xfrm>
              <a:off x="5638799" y="4218558"/>
              <a:ext cx="642026" cy="400110"/>
            </a:xfrm>
            <a:prstGeom prst="rect">
              <a:avLst/>
            </a:prstGeom>
            <a:solidFill>
              <a:schemeClr val="tx1"/>
            </a:solidFill>
          </p:spPr>
          <p:txBody>
            <a:bodyPr wrap="square" rtlCol="0">
              <a:spAutoFit/>
            </a:bodyPr>
            <a:lstStyle/>
            <a:p>
              <a:pPr algn="ctr"/>
              <a:r>
                <a:rPr lang="en-US" sz="2000" b="1" dirty="0" smtClean="0">
                  <a:solidFill>
                    <a:schemeClr val="bg1"/>
                  </a:solidFill>
                </a:rPr>
                <a:t>1.8</a:t>
              </a:r>
            </a:p>
          </p:txBody>
        </p:sp>
        <p:cxnSp>
          <p:nvCxnSpPr>
            <p:cNvPr id="171" name="Straight Arrow Connector 170"/>
            <p:cNvCxnSpPr>
              <a:stCxn id="63" idx="3"/>
            </p:cNvCxnSpPr>
            <p:nvPr/>
          </p:nvCxnSpPr>
          <p:spPr>
            <a:xfrm>
              <a:off x="5946867" y="3840055"/>
              <a:ext cx="3907" cy="480591"/>
            </a:xfrm>
            <a:prstGeom prst="straightConnector1">
              <a:avLst/>
            </a:prstGeom>
            <a:ln w="28575">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grpSp>
        <p:nvGrpSpPr>
          <p:cNvPr id="173" name="Group 60"/>
          <p:cNvGrpSpPr/>
          <p:nvPr/>
        </p:nvGrpSpPr>
        <p:grpSpPr>
          <a:xfrm>
            <a:off x="6680170" y="2953354"/>
            <a:ext cx="642026" cy="1681526"/>
            <a:chOff x="6326218" y="2953354"/>
            <a:chExt cx="642026" cy="1681526"/>
          </a:xfrm>
        </p:grpSpPr>
        <p:cxnSp>
          <p:nvCxnSpPr>
            <p:cNvPr id="174" name="Straight Arrow Connector 173"/>
            <p:cNvCxnSpPr>
              <a:stCxn id="65" idx="3"/>
              <a:endCxn id="175" idx="0"/>
            </p:cNvCxnSpPr>
            <p:nvPr/>
          </p:nvCxnSpPr>
          <p:spPr>
            <a:xfrm>
              <a:off x="6629094" y="2953354"/>
              <a:ext cx="18137" cy="1281416"/>
            </a:xfrm>
            <a:prstGeom prst="straightConnector1">
              <a:avLst/>
            </a:prstGeom>
            <a:ln w="28575">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75" name="TextBox 174"/>
            <p:cNvSpPr txBox="1"/>
            <p:nvPr/>
          </p:nvSpPr>
          <p:spPr>
            <a:xfrm>
              <a:off x="6326218" y="4234770"/>
              <a:ext cx="642026" cy="400110"/>
            </a:xfrm>
            <a:prstGeom prst="rect">
              <a:avLst/>
            </a:prstGeom>
            <a:solidFill>
              <a:schemeClr val="tx1"/>
            </a:solidFill>
          </p:spPr>
          <p:txBody>
            <a:bodyPr wrap="square" rtlCol="0">
              <a:spAutoFit/>
            </a:bodyPr>
            <a:lstStyle/>
            <a:p>
              <a:pPr algn="ctr"/>
              <a:r>
                <a:rPr lang="en-US" sz="2000" b="1" dirty="0" smtClean="0">
                  <a:solidFill>
                    <a:schemeClr val="bg1"/>
                  </a:solidFill>
                </a:rPr>
                <a:t>1.4</a:t>
              </a:r>
            </a:p>
          </p:txBody>
        </p:sp>
      </p:grpSp>
      <p:sp>
        <p:nvSpPr>
          <p:cNvPr id="176" name="TextBox 175"/>
          <p:cNvSpPr txBox="1"/>
          <p:nvPr/>
        </p:nvSpPr>
        <p:spPr>
          <a:xfrm>
            <a:off x="4653643" y="5288340"/>
            <a:ext cx="4490357" cy="1569660"/>
          </a:xfrm>
          <a:prstGeom prst="rect">
            <a:avLst/>
          </a:prstGeom>
          <a:noFill/>
        </p:spPr>
        <p:txBody>
          <a:bodyPr wrap="square" rtlCol="0">
            <a:spAutoFit/>
          </a:bodyPr>
          <a:lstStyle/>
          <a:p>
            <a:pPr marL="228600" indent="-228600">
              <a:buFont typeface="Arial" pitchFamily="34" charset="0"/>
              <a:buChar char="•"/>
            </a:pPr>
            <a:r>
              <a:rPr lang="en-US" sz="3200" b="1" dirty="0" smtClean="0">
                <a:solidFill>
                  <a:srgbClr val="FF0000"/>
                </a:solidFill>
                <a:latin typeface="Arial" pitchFamily="34" charset="0"/>
                <a:cs typeface="Arial" pitchFamily="34" charset="0"/>
              </a:rPr>
              <a:t>Matches closely </a:t>
            </a:r>
            <a:r>
              <a:rPr lang="en-US" sz="3200" b="1" dirty="0" smtClean="0">
                <a:solidFill>
                  <a:srgbClr val="FFFF00"/>
                </a:solidFill>
                <a:latin typeface="Arial" pitchFamily="34" charset="0"/>
                <a:cs typeface="Arial" pitchFamily="34" charset="0"/>
              </a:rPr>
              <a:t>to the chart Sandi used last week</a:t>
            </a:r>
          </a:p>
        </p:txBody>
      </p:sp>
      <p:pic>
        <p:nvPicPr>
          <p:cNvPr id="177" name="Picture 5"/>
          <p:cNvPicPr>
            <a:picLocks noChangeAspect="1" noChangeArrowheads="1"/>
          </p:cNvPicPr>
          <p:nvPr/>
        </p:nvPicPr>
        <p:blipFill>
          <a:blip r:embed="rId3" cstate="print"/>
          <a:srcRect l="6230" r="56393"/>
          <a:stretch>
            <a:fillRect/>
          </a:stretch>
        </p:blipFill>
        <p:spPr bwMode="auto">
          <a:xfrm>
            <a:off x="126464" y="3523056"/>
            <a:ext cx="4227228" cy="3179296"/>
          </a:xfrm>
          <a:prstGeom prst="rect">
            <a:avLst/>
          </a:prstGeom>
          <a:noFill/>
          <a:ln w="9525">
            <a:noFill/>
            <a:miter lim="800000"/>
            <a:headEnd/>
            <a:tailEnd/>
          </a:ln>
          <a:effectLst>
            <a:glow rad="228600">
              <a:schemeClr val="accent6">
                <a:satMod val="175000"/>
                <a:alpha val="40000"/>
              </a:schemeClr>
            </a:glow>
          </a:effectLst>
        </p:spPr>
      </p:pic>
      <p:sp>
        <p:nvSpPr>
          <p:cNvPr id="178" name="Oval 177"/>
          <p:cNvSpPr/>
          <p:nvPr/>
        </p:nvSpPr>
        <p:spPr>
          <a:xfrm rot="19714997">
            <a:off x="96508" y="4063273"/>
            <a:ext cx="919489" cy="472128"/>
          </a:xfrm>
          <a:prstGeom prst="ellipse">
            <a:avLst/>
          </a:prstGeom>
          <a:ln w="508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79" name="Oval 178"/>
          <p:cNvSpPr/>
          <p:nvPr/>
        </p:nvSpPr>
        <p:spPr>
          <a:xfrm rot="19714997">
            <a:off x="803546" y="4125731"/>
            <a:ext cx="919489" cy="472128"/>
          </a:xfrm>
          <a:prstGeom prst="ellipse">
            <a:avLst/>
          </a:prstGeom>
          <a:ln w="508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80" name="Oval 179"/>
          <p:cNvSpPr/>
          <p:nvPr/>
        </p:nvSpPr>
        <p:spPr>
          <a:xfrm rot="19714997">
            <a:off x="1795395" y="4308112"/>
            <a:ext cx="919489" cy="472128"/>
          </a:xfrm>
          <a:prstGeom prst="ellipse">
            <a:avLst/>
          </a:prstGeom>
          <a:ln w="508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76"/>
                                        </p:tgtEl>
                                        <p:attrNameLst>
                                          <p:attrName>style.visibility</p:attrName>
                                        </p:attrNameLst>
                                      </p:cBhvr>
                                      <p:to>
                                        <p:strVal val="visible"/>
                                      </p:to>
                                    </p:set>
                                    <p:animEffect transition="in" filter="wipe(left)">
                                      <p:cBhvr>
                                        <p:cTn id="7" dur="1000"/>
                                        <p:tgtEl>
                                          <p:spTgt spid="176"/>
                                        </p:tgtEl>
                                      </p:cBhvr>
                                    </p:animEffect>
                                  </p:childTnLst>
                                </p:cTn>
                              </p:par>
                            </p:childTnLst>
                          </p:cTn>
                        </p:par>
                        <p:par>
                          <p:cTn id="8" fill="hold">
                            <p:stCondLst>
                              <p:cond delay="1000"/>
                            </p:stCondLst>
                            <p:childTnLst>
                              <p:par>
                                <p:cTn id="9" presetID="22" presetClass="entr" presetSubtype="4" fill="hold" nodeType="afterEffect">
                                  <p:stCondLst>
                                    <p:cond delay="0"/>
                                  </p:stCondLst>
                                  <p:childTnLst>
                                    <p:set>
                                      <p:cBhvr>
                                        <p:cTn id="10" dur="1" fill="hold">
                                          <p:stCondLst>
                                            <p:cond delay="0"/>
                                          </p:stCondLst>
                                        </p:cTn>
                                        <p:tgtEl>
                                          <p:spTgt spid="177"/>
                                        </p:tgtEl>
                                        <p:attrNameLst>
                                          <p:attrName>style.visibility</p:attrName>
                                        </p:attrNameLst>
                                      </p:cBhvr>
                                      <p:to>
                                        <p:strVal val="visible"/>
                                      </p:to>
                                    </p:set>
                                    <p:animEffect transition="in" filter="wipe(down)">
                                      <p:cBhvr>
                                        <p:cTn id="11" dur="500"/>
                                        <p:tgtEl>
                                          <p:spTgt spid="177"/>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178"/>
                                        </p:tgtEl>
                                        <p:attrNameLst>
                                          <p:attrName>style.visibility</p:attrName>
                                        </p:attrNameLst>
                                      </p:cBhvr>
                                      <p:to>
                                        <p:strVal val="visible"/>
                                      </p:to>
                                    </p:set>
                                    <p:animEffect transition="in" filter="wipe(down)">
                                      <p:cBhvr>
                                        <p:cTn id="16" dur="500"/>
                                        <p:tgtEl>
                                          <p:spTgt spid="178"/>
                                        </p:tgtEl>
                                      </p:cBhvr>
                                    </p:animEffect>
                                  </p:childTnLst>
                                </p:cTn>
                              </p:par>
                            </p:childTnLst>
                          </p:cTn>
                        </p:par>
                        <p:par>
                          <p:cTn id="17" fill="hold">
                            <p:stCondLst>
                              <p:cond delay="500"/>
                            </p:stCondLst>
                            <p:childTnLst>
                              <p:par>
                                <p:cTn id="18" presetID="22" presetClass="entr" presetSubtype="1" fill="hold" grpId="0" nodeType="afterEffect">
                                  <p:stCondLst>
                                    <p:cond delay="0"/>
                                  </p:stCondLst>
                                  <p:childTnLst>
                                    <p:set>
                                      <p:cBhvr>
                                        <p:cTn id="19" dur="1" fill="hold">
                                          <p:stCondLst>
                                            <p:cond delay="0"/>
                                          </p:stCondLst>
                                        </p:cTn>
                                        <p:tgtEl>
                                          <p:spTgt spid="164"/>
                                        </p:tgtEl>
                                        <p:attrNameLst>
                                          <p:attrName>style.visibility</p:attrName>
                                        </p:attrNameLst>
                                      </p:cBhvr>
                                      <p:to>
                                        <p:strVal val="visible"/>
                                      </p:to>
                                    </p:set>
                                    <p:animEffect transition="in" filter="wipe(up)">
                                      <p:cBhvr>
                                        <p:cTn id="20" dur="500"/>
                                        <p:tgtEl>
                                          <p:spTgt spid="164"/>
                                        </p:tgtEl>
                                      </p:cBhvr>
                                    </p:animEffect>
                                  </p:childTnLst>
                                </p:cTn>
                              </p:par>
                            </p:childTnLst>
                          </p:cTn>
                        </p:par>
                        <p:par>
                          <p:cTn id="21" fill="hold">
                            <p:stCondLst>
                              <p:cond delay="1000"/>
                            </p:stCondLst>
                            <p:childTnLst>
                              <p:par>
                                <p:cTn id="22" presetID="22" presetClass="entr" presetSubtype="1" fill="hold" nodeType="afterEffect">
                                  <p:stCondLst>
                                    <p:cond delay="0"/>
                                  </p:stCondLst>
                                  <p:childTnLst>
                                    <p:set>
                                      <p:cBhvr>
                                        <p:cTn id="23" dur="1" fill="hold">
                                          <p:stCondLst>
                                            <p:cond delay="0"/>
                                          </p:stCondLst>
                                        </p:cTn>
                                        <p:tgtEl>
                                          <p:spTgt spid="167"/>
                                        </p:tgtEl>
                                        <p:attrNameLst>
                                          <p:attrName>style.visibility</p:attrName>
                                        </p:attrNameLst>
                                      </p:cBhvr>
                                      <p:to>
                                        <p:strVal val="visible"/>
                                      </p:to>
                                    </p:set>
                                    <p:animEffect transition="in" filter="wipe(up)">
                                      <p:cBhvr>
                                        <p:cTn id="24" dur="1000"/>
                                        <p:tgtEl>
                                          <p:spTgt spid="167"/>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179"/>
                                        </p:tgtEl>
                                        <p:attrNameLst>
                                          <p:attrName>style.visibility</p:attrName>
                                        </p:attrNameLst>
                                      </p:cBhvr>
                                      <p:to>
                                        <p:strVal val="visible"/>
                                      </p:to>
                                    </p:set>
                                    <p:animEffect transition="in" filter="wipe(down)">
                                      <p:cBhvr>
                                        <p:cTn id="29" dur="500"/>
                                        <p:tgtEl>
                                          <p:spTgt spid="179"/>
                                        </p:tgtEl>
                                      </p:cBhvr>
                                    </p:animEffect>
                                  </p:childTnLst>
                                </p:cTn>
                              </p:par>
                            </p:childTnLst>
                          </p:cTn>
                        </p:par>
                        <p:par>
                          <p:cTn id="30" fill="hold">
                            <p:stCondLst>
                              <p:cond delay="500"/>
                            </p:stCondLst>
                            <p:childTnLst>
                              <p:par>
                                <p:cTn id="31" presetID="22" presetClass="entr" presetSubtype="1" fill="hold" grpId="0" nodeType="afterEffect">
                                  <p:stCondLst>
                                    <p:cond delay="0"/>
                                  </p:stCondLst>
                                  <p:childTnLst>
                                    <p:set>
                                      <p:cBhvr>
                                        <p:cTn id="32" dur="1" fill="hold">
                                          <p:stCondLst>
                                            <p:cond delay="0"/>
                                          </p:stCondLst>
                                        </p:cTn>
                                        <p:tgtEl>
                                          <p:spTgt spid="166"/>
                                        </p:tgtEl>
                                        <p:attrNameLst>
                                          <p:attrName>style.visibility</p:attrName>
                                        </p:attrNameLst>
                                      </p:cBhvr>
                                      <p:to>
                                        <p:strVal val="visible"/>
                                      </p:to>
                                    </p:set>
                                    <p:animEffect transition="in" filter="wipe(up)">
                                      <p:cBhvr>
                                        <p:cTn id="33" dur="500"/>
                                        <p:tgtEl>
                                          <p:spTgt spid="166"/>
                                        </p:tgtEl>
                                      </p:cBhvr>
                                    </p:animEffect>
                                  </p:childTnLst>
                                </p:cTn>
                              </p:par>
                            </p:childTnLst>
                          </p:cTn>
                        </p:par>
                        <p:par>
                          <p:cTn id="34" fill="hold">
                            <p:stCondLst>
                              <p:cond delay="1000"/>
                            </p:stCondLst>
                            <p:childTnLst>
                              <p:par>
                                <p:cTn id="35" presetID="22" presetClass="entr" presetSubtype="1" fill="hold" nodeType="afterEffect">
                                  <p:stCondLst>
                                    <p:cond delay="0"/>
                                  </p:stCondLst>
                                  <p:childTnLst>
                                    <p:set>
                                      <p:cBhvr>
                                        <p:cTn id="36" dur="1" fill="hold">
                                          <p:stCondLst>
                                            <p:cond delay="0"/>
                                          </p:stCondLst>
                                        </p:cTn>
                                        <p:tgtEl>
                                          <p:spTgt spid="170"/>
                                        </p:tgtEl>
                                        <p:attrNameLst>
                                          <p:attrName>style.visibility</p:attrName>
                                        </p:attrNameLst>
                                      </p:cBhvr>
                                      <p:to>
                                        <p:strVal val="visible"/>
                                      </p:to>
                                    </p:set>
                                    <p:animEffect transition="in" filter="wipe(up)">
                                      <p:cBhvr>
                                        <p:cTn id="37" dur="1000"/>
                                        <p:tgtEl>
                                          <p:spTgt spid="170"/>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80"/>
                                        </p:tgtEl>
                                        <p:attrNameLst>
                                          <p:attrName>style.visibility</p:attrName>
                                        </p:attrNameLst>
                                      </p:cBhvr>
                                      <p:to>
                                        <p:strVal val="visible"/>
                                      </p:to>
                                    </p:set>
                                    <p:animEffect transition="in" filter="wipe(down)">
                                      <p:cBhvr>
                                        <p:cTn id="42" dur="500"/>
                                        <p:tgtEl>
                                          <p:spTgt spid="180"/>
                                        </p:tgtEl>
                                      </p:cBhvr>
                                    </p:animEffect>
                                  </p:childTnLst>
                                </p:cTn>
                              </p:par>
                            </p:childTnLst>
                          </p:cTn>
                        </p:par>
                        <p:par>
                          <p:cTn id="43" fill="hold">
                            <p:stCondLst>
                              <p:cond delay="500"/>
                            </p:stCondLst>
                            <p:childTnLst>
                              <p:par>
                                <p:cTn id="44" presetID="22" presetClass="entr" presetSubtype="1" fill="hold" grpId="0" nodeType="afterEffect">
                                  <p:stCondLst>
                                    <p:cond delay="0"/>
                                  </p:stCondLst>
                                  <p:childTnLst>
                                    <p:set>
                                      <p:cBhvr>
                                        <p:cTn id="45" dur="1" fill="hold">
                                          <p:stCondLst>
                                            <p:cond delay="0"/>
                                          </p:stCondLst>
                                        </p:cTn>
                                        <p:tgtEl>
                                          <p:spTgt spid="165"/>
                                        </p:tgtEl>
                                        <p:attrNameLst>
                                          <p:attrName>style.visibility</p:attrName>
                                        </p:attrNameLst>
                                      </p:cBhvr>
                                      <p:to>
                                        <p:strVal val="visible"/>
                                      </p:to>
                                    </p:set>
                                    <p:animEffect transition="in" filter="wipe(up)">
                                      <p:cBhvr>
                                        <p:cTn id="46" dur="500"/>
                                        <p:tgtEl>
                                          <p:spTgt spid="165"/>
                                        </p:tgtEl>
                                      </p:cBhvr>
                                    </p:animEffect>
                                  </p:childTnLst>
                                </p:cTn>
                              </p:par>
                            </p:childTnLst>
                          </p:cTn>
                        </p:par>
                        <p:par>
                          <p:cTn id="47" fill="hold">
                            <p:stCondLst>
                              <p:cond delay="1000"/>
                            </p:stCondLst>
                            <p:childTnLst>
                              <p:par>
                                <p:cTn id="48" presetID="22" presetClass="entr" presetSubtype="1" fill="hold" nodeType="afterEffect">
                                  <p:stCondLst>
                                    <p:cond delay="0"/>
                                  </p:stCondLst>
                                  <p:childTnLst>
                                    <p:set>
                                      <p:cBhvr>
                                        <p:cTn id="49" dur="1" fill="hold">
                                          <p:stCondLst>
                                            <p:cond delay="0"/>
                                          </p:stCondLst>
                                        </p:cTn>
                                        <p:tgtEl>
                                          <p:spTgt spid="173"/>
                                        </p:tgtEl>
                                        <p:attrNameLst>
                                          <p:attrName>style.visibility</p:attrName>
                                        </p:attrNameLst>
                                      </p:cBhvr>
                                      <p:to>
                                        <p:strVal val="visible"/>
                                      </p:to>
                                    </p:set>
                                    <p:animEffect transition="in" filter="wipe(up)">
                                      <p:cBhvr>
                                        <p:cTn id="50" dur="1000"/>
                                        <p:tgtEl>
                                          <p:spTgt spid="1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4" grpId="0" animBg="1"/>
      <p:bldP spid="165" grpId="0" animBg="1"/>
      <p:bldP spid="166" grpId="0" animBg="1"/>
      <p:bldP spid="176" grpId="0"/>
      <p:bldP spid="178" grpId="0" animBg="1"/>
      <p:bldP spid="179" grpId="0" animBg="1"/>
      <p:bldP spid="180" grpId="0" animBg="1"/>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world.bmp"/>
          <p:cNvPicPr>
            <a:picLocks/>
          </p:cNvPicPr>
          <p:nvPr/>
        </p:nvPicPr>
        <p:blipFill>
          <a:blip r:embed="rId3" cstate="print"/>
          <a:stretch>
            <a:fillRect/>
          </a:stretch>
        </p:blipFill>
        <p:spPr>
          <a:xfrm>
            <a:off x="1" y="1219200"/>
            <a:ext cx="9143999" cy="5638800"/>
          </a:xfrm>
          <a:prstGeom prst="rect">
            <a:avLst/>
          </a:prstGeom>
        </p:spPr>
      </p:pic>
      <p:sp useBgFill="1">
        <p:nvSpPr>
          <p:cNvPr id="2051" name="TextBox 3"/>
          <p:cNvSpPr txBox="1">
            <a:spLocks noChangeArrowheads="1"/>
          </p:cNvSpPr>
          <p:nvPr/>
        </p:nvSpPr>
        <p:spPr bwMode="auto">
          <a:xfrm>
            <a:off x="0" y="0"/>
            <a:ext cx="9144000" cy="677108"/>
          </a:xfrm>
          <a:prstGeom prst="rect">
            <a:avLst/>
          </a:prstGeom>
          <a:solidFill>
            <a:srgbClr val="FFFF00"/>
          </a:solidFill>
          <a:ln>
            <a:solidFill>
              <a:schemeClr val="bg1"/>
            </a:solidFill>
          </a:ln>
        </p:spPr>
        <p:txBody>
          <a:bodyPr vert="horz" wrap="square" lIns="91440" tIns="45720" rIns="91440" bIns="45720" rtlCol="0" anchor="ctr">
            <a:spAutoFit/>
          </a:bodyPr>
          <a:lstStyle/>
          <a:p>
            <a:pPr algn="ctr">
              <a:spcBef>
                <a:spcPct val="0"/>
              </a:spcBef>
              <a:defRPr/>
            </a:pPr>
            <a:r>
              <a:rPr lang="en-US" sz="3800" b="1" dirty="0" smtClean="0">
                <a:solidFill>
                  <a:schemeClr val="bg1"/>
                </a:solidFill>
              </a:rPr>
              <a:t>NEXT SESSION . . .</a:t>
            </a:r>
            <a:endParaRPr lang="en-US" sz="3800" b="1" dirty="0">
              <a:solidFill>
                <a:schemeClr val="bg1"/>
              </a:solidFill>
            </a:endParaRPr>
          </a:p>
        </p:txBody>
      </p:sp>
      <p:sp>
        <p:nvSpPr>
          <p:cNvPr id="41" name="Freeform 40"/>
          <p:cNvSpPr/>
          <p:nvPr/>
        </p:nvSpPr>
        <p:spPr>
          <a:xfrm>
            <a:off x="5410200" y="2170386"/>
            <a:ext cx="2094186" cy="1679028"/>
          </a:xfrm>
          <a:custGeom>
            <a:avLst/>
            <a:gdLst>
              <a:gd name="connsiteX0" fmla="*/ 28903 w 2094186"/>
              <a:gd name="connsiteY0" fmla="*/ 525517 h 1679028"/>
              <a:gd name="connsiteX1" fmla="*/ 107731 w 2094186"/>
              <a:gd name="connsiteY1" fmla="*/ 147145 h 1679028"/>
              <a:gd name="connsiteX2" fmla="*/ 407276 w 2094186"/>
              <a:gd name="connsiteY2" fmla="*/ 5255 h 1679028"/>
              <a:gd name="connsiteX3" fmla="*/ 864476 w 2094186"/>
              <a:gd name="connsiteY3" fmla="*/ 178676 h 1679028"/>
              <a:gd name="connsiteX4" fmla="*/ 1116724 w 2094186"/>
              <a:gd name="connsiteY4" fmla="*/ 162911 h 1679028"/>
              <a:gd name="connsiteX5" fmla="*/ 1495097 w 2094186"/>
              <a:gd name="connsiteY5" fmla="*/ 162911 h 1679028"/>
              <a:gd name="connsiteX6" fmla="*/ 1636986 w 2094186"/>
              <a:gd name="connsiteY6" fmla="*/ 52552 h 1679028"/>
              <a:gd name="connsiteX7" fmla="*/ 1889234 w 2094186"/>
              <a:gd name="connsiteY7" fmla="*/ 210207 h 1679028"/>
              <a:gd name="connsiteX8" fmla="*/ 2046890 w 2094186"/>
              <a:gd name="connsiteY8" fmla="*/ 162911 h 1679028"/>
              <a:gd name="connsiteX9" fmla="*/ 2062655 w 2094186"/>
              <a:gd name="connsiteY9" fmla="*/ 352097 h 1679028"/>
              <a:gd name="connsiteX10" fmla="*/ 1857703 w 2094186"/>
              <a:gd name="connsiteY10" fmla="*/ 509752 h 1679028"/>
              <a:gd name="connsiteX11" fmla="*/ 1810407 w 2094186"/>
              <a:gd name="connsiteY11" fmla="*/ 620111 h 1679028"/>
              <a:gd name="connsiteX12" fmla="*/ 1905000 w 2094186"/>
              <a:gd name="connsiteY12" fmla="*/ 872359 h 1679028"/>
              <a:gd name="connsiteX13" fmla="*/ 1778876 w 2094186"/>
              <a:gd name="connsiteY13" fmla="*/ 1093076 h 1679028"/>
              <a:gd name="connsiteX14" fmla="*/ 1621221 w 2094186"/>
              <a:gd name="connsiteY14" fmla="*/ 1187669 h 1679028"/>
              <a:gd name="connsiteX15" fmla="*/ 1668517 w 2094186"/>
              <a:gd name="connsiteY15" fmla="*/ 1471448 h 1679028"/>
              <a:gd name="connsiteX16" fmla="*/ 1510862 w 2094186"/>
              <a:gd name="connsiteY16" fmla="*/ 1534511 h 1679028"/>
              <a:gd name="connsiteX17" fmla="*/ 1368972 w 2094186"/>
              <a:gd name="connsiteY17" fmla="*/ 1361090 h 1679028"/>
              <a:gd name="connsiteX18" fmla="*/ 1274379 w 2094186"/>
              <a:gd name="connsiteY18" fmla="*/ 1234966 h 1679028"/>
              <a:gd name="connsiteX19" fmla="*/ 1100959 w 2094186"/>
              <a:gd name="connsiteY19" fmla="*/ 1266497 h 1679028"/>
              <a:gd name="connsiteX20" fmla="*/ 911772 w 2094186"/>
              <a:gd name="connsiteY20" fmla="*/ 1455683 h 1679028"/>
              <a:gd name="connsiteX21" fmla="*/ 832945 w 2094186"/>
              <a:gd name="connsiteY21" fmla="*/ 1660635 h 1679028"/>
              <a:gd name="connsiteX22" fmla="*/ 754117 w 2094186"/>
              <a:gd name="connsiteY22" fmla="*/ 1345324 h 1679028"/>
              <a:gd name="connsiteX23" fmla="*/ 691055 w 2094186"/>
              <a:gd name="connsiteY23" fmla="*/ 1203435 h 1679028"/>
              <a:gd name="connsiteX24" fmla="*/ 391510 w 2094186"/>
              <a:gd name="connsiteY24" fmla="*/ 1108842 h 1679028"/>
              <a:gd name="connsiteX25" fmla="*/ 91966 w 2094186"/>
              <a:gd name="connsiteY25" fmla="*/ 951186 h 1679028"/>
              <a:gd name="connsiteX26" fmla="*/ 13138 w 2094186"/>
              <a:gd name="connsiteY26" fmla="*/ 762000 h 1679028"/>
              <a:gd name="connsiteX27" fmla="*/ 28903 w 2094186"/>
              <a:gd name="connsiteY27" fmla="*/ 525517 h 1679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094186" h="1679028">
                <a:moveTo>
                  <a:pt x="28903" y="525517"/>
                </a:moveTo>
                <a:cubicBezTo>
                  <a:pt x="44669" y="423041"/>
                  <a:pt x="44669" y="233855"/>
                  <a:pt x="107731" y="147145"/>
                </a:cubicBezTo>
                <a:cubicBezTo>
                  <a:pt x="170793" y="60435"/>
                  <a:pt x="281152" y="0"/>
                  <a:pt x="407276" y="5255"/>
                </a:cubicBezTo>
                <a:cubicBezTo>
                  <a:pt x="533400" y="10510"/>
                  <a:pt x="746235" y="152400"/>
                  <a:pt x="864476" y="178676"/>
                </a:cubicBezTo>
                <a:cubicBezTo>
                  <a:pt x="982717" y="204952"/>
                  <a:pt x="1011621" y="165538"/>
                  <a:pt x="1116724" y="162911"/>
                </a:cubicBezTo>
                <a:cubicBezTo>
                  <a:pt x="1221827" y="160284"/>
                  <a:pt x="1408387" y="181304"/>
                  <a:pt x="1495097" y="162911"/>
                </a:cubicBezTo>
                <a:cubicBezTo>
                  <a:pt x="1581807" y="144518"/>
                  <a:pt x="1571297" y="44669"/>
                  <a:pt x="1636986" y="52552"/>
                </a:cubicBezTo>
                <a:cubicBezTo>
                  <a:pt x="1702675" y="60435"/>
                  <a:pt x="1820917" y="191814"/>
                  <a:pt x="1889234" y="210207"/>
                </a:cubicBezTo>
                <a:cubicBezTo>
                  <a:pt x="1957551" y="228600"/>
                  <a:pt x="2017987" y="139263"/>
                  <a:pt x="2046890" y="162911"/>
                </a:cubicBezTo>
                <a:cubicBezTo>
                  <a:pt x="2075793" y="186559"/>
                  <a:pt x="2094186" y="294290"/>
                  <a:pt x="2062655" y="352097"/>
                </a:cubicBezTo>
                <a:cubicBezTo>
                  <a:pt x="2031124" y="409904"/>
                  <a:pt x="1899744" y="465083"/>
                  <a:pt x="1857703" y="509752"/>
                </a:cubicBezTo>
                <a:cubicBezTo>
                  <a:pt x="1815662" y="554421"/>
                  <a:pt x="1802524" y="559677"/>
                  <a:pt x="1810407" y="620111"/>
                </a:cubicBezTo>
                <a:cubicBezTo>
                  <a:pt x="1818290" y="680546"/>
                  <a:pt x="1910255" y="793532"/>
                  <a:pt x="1905000" y="872359"/>
                </a:cubicBezTo>
                <a:cubicBezTo>
                  <a:pt x="1899745" y="951186"/>
                  <a:pt x="1826173" y="1040524"/>
                  <a:pt x="1778876" y="1093076"/>
                </a:cubicBezTo>
                <a:cubicBezTo>
                  <a:pt x="1731580" y="1145628"/>
                  <a:pt x="1639614" y="1124607"/>
                  <a:pt x="1621221" y="1187669"/>
                </a:cubicBezTo>
                <a:cubicBezTo>
                  <a:pt x="1602828" y="1250731"/>
                  <a:pt x="1686910" y="1413641"/>
                  <a:pt x="1668517" y="1471448"/>
                </a:cubicBezTo>
                <a:cubicBezTo>
                  <a:pt x="1650124" y="1529255"/>
                  <a:pt x="1560786" y="1552904"/>
                  <a:pt x="1510862" y="1534511"/>
                </a:cubicBezTo>
                <a:cubicBezTo>
                  <a:pt x="1460938" y="1516118"/>
                  <a:pt x="1408386" y="1411014"/>
                  <a:pt x="1368972" y="1361090"/>
                </a:cubicBezTo>
                <a:cubicBezTo>
                  <a:pt x="1329558" y="1311166"/>
                  <a:pt x="1319048" y="1250731"/>
                  <a:pt x="1274379" y="1234966"/>
                </a:cubicBezTo>
                <a:cubicBezTo>
                  <a:pt x="1229710" y="1219201"/>
                  <a:pt x="1161393" y="1229711"/>
                  <a:pt x="1100959" y="1266497"/>
                </a:cubicBezTo>
                <a:cubicBezTo>
                  <a:pt x="1040525" y="1303283"/>
                  <a:pt x="956441" y="1389993"/>
                  <a:pt x="911772" y="1455683"/>
                </a:cubicBezTo>
                <a:cubicBezTo>
                  <a:pt x="867103" y="1521373"/>
                  <a:pt x="859221" y="1679028"/>
                  <a:pt x="832945" y="1660635"/>
                </a:cubicBezTo>
                <a:cubicBezTo>
                  <a:pt x="806669" y="1642242"/>
                  <a:pt x="777765" y="1421524"/>
                  <a:pt x="754117" y="1345324"/>
                </a:cubicBezTo>
                <a:cubicBezTo>
                  <a:pt x="730469" y="1269124"/>
                  <a:pt x="751489" y="1242849"/>
                  <a:pt x="691055" y="1203435"/>
                </a:cubicBezTo>
                <a:cubicBezTo>
                  <a:pt x="630621" y="1164021"/>
                  <a:pt x="491358" y="1150883"/>
                  <a:pt x="391510" y="1108842"/>
                </a:cubicBezTo>
                <a:cubicBezTo>
                  <a:pt x="291662" y="1066801"/>
                  <a:pt x="155028" y="1008993"/>
                  <a:pt x="91966" y="951186"/>
                </a:cubicBezTo>
                <a:cubicBezTo>
                  <a:pt x="28904" y="893379"/>
                  <a:pt x="26276" y="835572"/>
                  <a:pt x="13138" y="762000"/>
                </a:cubicBezTo>
                <a:cubicBezTo>
                  <a:pt x="0" y="688428"/>
                  <a:pt x="13138" y="627993"/>
                  <a:pt x="28903" y="525517"/>
                </a:cubicBezTo>
                <a:close/>
              </a:path>
            </a:pathLst>
          </a:custGeom>
          <a:solidFill>
            <a:srgbClr val="FF00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Freeform 41"/>
          <p:cNvSpPr/>
          <p:nvPr/>
        </p:nvSpPr>
        <p:spPr>
          <a:xfrm>
            <a:off x="5199962" y="2667000"/>
            <a:ext cx="1455272" cy="197386"/>
          </a:xfrm>
          <a:custGeom>
            <a:avLst/>
            <a:gdLst>
              <a:gd name="connsiteX0" fmla="*/ 0 w 1248103"/>
              <a:gd name="connsiteY0" fmla="*/ 144518 h 144518"/>
              <a:gd name="connsiteX1" fmla="*/ 283780 w 1248103"/>
              <a:gd name="connsiteY1" fmla="*/ 18393 h 144518"/>
              <a:gd name="connsiteX2" fmla="*/ 693683 w 1248103"/>
              <a:gd name="connsiteY2" fmla="*/ 34159 h 144518"/>
              <a:gd name="connsiteX3" fmla="*/ 882869 w 1248103"/>
              <a:gd name="connsiteY3" fmla="*/ 65690 h 144518"/>
              <a:gd name="connsiteX4" fmla="*/ 1008993 w 1248103"/>
              <a:gd name="connsiteY4" fmla="*/ 128752 h 144518"/>
              <a:gd name="connsiteX5" fmla="*/ 1245476 w 1248103"/>
              <a:gd name="connsiteY5" fmla="*/ 144518 h 144518"/>
              <a:gd name="connsiteX0" fmla="*/ 0 w 1245476"/>
              <a:gd name="connsiteY0" fmla="*/ 144518 h 144518"/>
              <a:gd name="connsiteX1" fmla="*/ 283780 w 1245476"/>
              <a:gd name="connsiteY1" fmla="*/ 18393 h 144518"/>
              <a:gd name="connsiteX2" fmla="*/ 693683 w 1245476"/>
              <a:gd name="connsiteY2" fmla="*/ 34159 h 144518"/>
              <a:gd name="connsiteX3" fmla="*/ 882869 w 1245476"/>
              <a:gd name="connsiteY3" fmla="*/ 65690 h 144518"/>
              <a:gd name="connsiteX4" fmla="*/ 1245476 w 1245476"/>
              <a:gd name="connsiteY4" fmla="*/ 144518 h 1445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5476" h="144518">
                <a:moveTo>
                  <a:pt x="0" y="144518"/>
                </a:moveTo>
                <a:cubicBezTo>
                  <a:pt x="84083" y="90652"/>
                  <a:pt x="168166" y="36786"/>
                  <a:pt x="283780" y="18393"/>
                </a:cubicBezTo>
                <a:cubicBezTo>
                  <a:pt x="399394" y="0"/>
                  <a:pt x="593835" y="26276"/>
                  <a:pt x="693683" y="34159"/>
                </a:cubicBezTo>
                <a:cubicBezTo>
                  <a:pt x="793531" y="42042"/>
                  <a:pt x="790904" y="47297"/>
                  <a:pt x="882869" y="65690"/>
                </a:cubicBezTo>
                <a:cubicBezTo>
                  <a:pt x="974834" y="84083"/>
                  <a:pt x="1169933" y="128096"/>
                  <a:pt x="1245476" y="144518"/>
                </a:cubicBezTo>
              </a:path>
            </a:pathLst>
          </a:custGeom>
          <a:ln w="76200">
            <a:solidFill>
              <a:schemeClr val="bg1"/>
            </a:solidFill>
            <a:tailEnd type="arrow"/>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4" name="5-Point Star 43"/>
          <p:cNvSpPr/>
          <p:nvPr/>
        </p:nvSpPr>
        <p:spPr>
          <a:xfrm>
            <a:off x="6629400" y="2590800"/>
            <a:ext cx="533400" cy="609600"/>
          </a:xfrm>
          <a:prstGeom prst="star5">
            <a:avLst/>
          </a:prstGeom>
          <a:solidFill>
            <a:srgbClr val="00B0F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6" name="Picture 3" descr="C:\Users\Owner\Documents\Science\Anthropology\Sr Class\Banpo\Pottery Overview by Kenney Mencher Utube\untitled32.jpg"/>
          <p:cNvPicPr>
            <a:picLocks noChangeAspect="1" noChangeArrowheads="1"/>
          </p:cNvPicPr>
          <p:nvPr/>
        </p:nvPicPr>
        <p:blipFill>
          <a:blip r:embed="rId4" cstate="print"/>
          <a:srcRect l="14228" t="5473" r="16612" b="4975"/>
          <a:stretch>
            <a:fillRect/>
          </a:stretch>
        </p:blipFill>
        <p:spPr bwMode="auto">
          <a:xfrm>
            <a:off x="474306" y="1770089"/>
            <a:ext cx="3348185" cy="4156366"/>
          </a:xfrm>
          <a:prstGeom prst="rect">
            <a:avLst/>
          </a:prstGeom>
          <a:noFill/>
          <a:ln w="19050">
            <a:solidFill>
              <a:schemeClr val="tx1"/>
            </a:solidFill>
          </a:ln>
        </p:spPr>
      </p:pic>
      <p:sp useBgFill="1">
        <p:nvSpPr>
          <p:cNvPr id="17" name="TextBox 16"/>
          <p:cNvSpPr txBox="1"/>
          <p:nvPr/>
        </p:nvSpPr>
        <p:spPr>
          <a:xfrm>
            <a:off x="0" y="990600"/>
            <a:ext cx="9144000" cy="838200"/>
          </a:xfrm>
          <a:prstGeom prst="rect">
            <a:avLst/>
          </a:prstGeom>
          <a:ln w="76200">
            <a:noFill/>
          </a:ln>
        </p:spPr>
        <p:txBody>
          <a:bodyPr wrap="square" rtlCol="0">
            <a:spAutoFit/>
          </a:bodyPr>
          <a:lstStyle/>
          <a:p>
            <a:pPr algn="ctr"/>
            <a:r>
              <a:rPr lang="en-US" sz="4800" b="1" dirty="0" smtClean="0"/>
              <a:t>migration into Asia</a:t>
            </a:r>
          </a:p>
        </p:txBody>
      </p:sp>
      <p:sp useBgFill="1">
        <p:nvSpPr>
          <p:cNvPr id="20" name="TextBox 19"/>
          <p:cNvSpPr txBox="1"/>
          <p:nvPr/>
        </p:nvSpPr>
        <p:spPr>
          <a:xfrm>
            <a:off x="0" y="5923793"/>
            <a:ext cx="9144000" cy="677108"/>
          </a:xfrm>
          <a:prstGeom prst="rect">
            <a:avLst/>
          </a:prstGeom>
          <a:ln w="76200">
            <a:noFill/>
          </a:ln>
        </p:spPr>
        <p:txBody>
          <a:bodyPr wrap="square" rtlCol="0">
            <a:spAutoFit/>
          </a:bodyPr>
          <a:lstStyle/>
          <a:p>
            <a:pPr algn="ctr"/>
            <a:r>
              <a:rPr lang="en-US" sz="3800" b="1" dirty="0" smtClean="0">
                <a:solidFill>
                  <a:srgbClr val="FFFF00"/>
                </a:solidFill>
              </a:rPr>
              <a:t>meet The </a:t>
            </a:r>
            <a:r>
              <a:rPr lang="en-US" sz="3800" b="1" dirty="0" err="1" smtClean="0">
                <a:solidFill>
                  <a:srgbClr val="FFFF00"/>
                </a:solidFill>
              </a:rPr>
              <a:t>Banpo</a:t>
            </a:r>
            <a:r>
              <a:rPr lang="en-US" sz="3800" b="1" dirty="0" smtClean="0">
                <a:solidFill>
                  <a:srgbClr val="FFFF00"/>
                </a:solidFill>
              </a:rPr>
              <a:t>:  early Chinese Potters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051"/>
                                        </p:tgtEl>
                                        <p:attrNameLst>
                                          <p:attrName>style.visibility</p:attrName>
                                        </p:attrNameLst>
                                      </p:cBhvr>
                                      <p:to>
                                        <p:strVal val="visible"/>
                                      </p:to>
                                    </p:set>
                                    <p:animEffect transition="in" filter="wipe(left)">
                                      <p:cBhvr>
                                        <p:cTn id="7" dur="1000"/>
                                        <p:tgtEl>
                                          <p:spTgt spid="2051"/>
                                        </p:tgtEl>
                                      </p:cBhvr>
                                    </p:animEffect>
                                  </p:childTnLst>
                                </p:cTn>
                              </p:par>
                              <p:par>
                                <p:cTn id="8" presetID="10" presetClass="entr" presetSubtype="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10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p:cTn id="15" dur="1000" fill="hold"/>
                                        <p:tgtEl>
                                          <p:spTgt spid="17"/>
                                        </p:tgtEl>
                                        <p:attrNameLst>
                                          <p:attrName>ppt_w</p:attrName>
                                        </p:attrNameLst>
                                      </p:cBhvr>
                                      <p:tavLst>
                                        <p:tav tm="0">
                                          <p:val>
                                            <p:fltVal val="0"/>
                                          </p:val>
                                        </p:tav>
                                        <p:tav tm="100000">
                                          <p:val>
                                            <p:strVal val="#ppt_w"/>
                                          </p:val>
                                        </p:tav>
                                      </p:tavLst>
                                    </p:anim>
                                    <p:anim calcmode="lin" valueType="num">
                                      <p:cBhvr>
                                        <p:cTn id="16" dur="1000" fill="hold"/>
                                        <p:tgtEl>
                                          <p:spTgt spid="17"/>
                                        </p:tgtEl>
                                        <p:attrNameLst>
                                          <p:attrName>ppt_h</p:attrName>
                                        </p:attrNameLst>
                                      </p:cBhvr>
                                      <p:tavLst>
                                        <p:tav tm="0">
                                          <p:val>
                                            <p:fltVal val="0"/>
                                          </p:val>
                                        </p:tav>
                                        <p:tav tm="100000">
                                          <p:val>
                                            <p:strVal val="#ppt_h"/>
                                          </p:val>
                                        </p:tav>
                                      </p:tavLst>
                                    </p:anim>
                                    <p:animEffect transition="in" filter="fade">
                                      <p:cBhvr>
                                        <p:cTn id="17" dur="1000"/>
                                        <p:tgtEl>
                                          <p:spTgt spid="17"/>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41"/>
                                        </p:tgtEl>
                                        <p:attrNameLst>
                                          <p:attrName>style.visibility</p:attrName>
                                        </p:attrNameLst>
                                      </p:cBhvr>
                                      <p:to>
                                        <p:strVal val="visible"/>
                                      </p:to>
                                    </p:set>
                                    <p:animEffect transition="in" filter="fade">
                                      <p:cBhvr>
                                        <p:cTn id="20" dur="1000"/>
                                        <p:tgtEl>
                                          <p:spTgt spid="41"/>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42"/>
                                        </p:tgtEl>
                                        <p:attrNameLst>
                                          <p:attrName>style.visibility</p:attrName>
                                        </p:attrNameLst>
                                      </p:cBhvr>
                                      <p:to>
                                        <p:strVal val="visible"/>
                                      </p:to>
                                    </p:set>
                                    <p:animEffect transition="in" filter="wipe(left)">
                                      <p:cBhvr>
                                        <p:cTn id="23" dur="1000"/>
                                        <p:tgtEl>
                                          <p:spTgt spid="42"/>
                                        </p:tgtEl>
                                      </p:cBhvr>
                                    </p:animEffect>
                                  </p:childTnLst>
                                </p:cTn>
                              </p:par>
                              <p:par>
                                <p:cTn id="24" presetID="49" presetClass="entr" presetSubtype="0" decel="100000" fill="hold" grpId="0" nodeType="withEffect">
                                  <p:stCondLst>
                                    <p:cond delay="500"/>
                                  </p:stCondLst>
                                  <p:childTnLst>
                                    <p:set>
                                      <p:cBhvr>
                                        <p:cTn id="25" dur="1" fill="hold">
                                          <p:stCondLst>
                                            <p:cond delay="0"/>
                                          </p:stCondLst>
                                        </p:cTn>
                                        <p:tgtEl>
                                          <p:spTgt spid="44"/>
                                        </p:tgtEl>
                                        <p:attrNameLst>
                                          <p:attrName>style.visibility</p:attrName>
                                        </p:attrNameLst>
                                      </p:cBhvr>
                                      <p:to>
                                        <p:strVal val="visible"/>
                                      </p:to>
                                    </p:set>
                                    <p:anim calcmode="lin" valueType="num">
                                      <p:cBhvr>
                                        <p:cTn id="26" dur="1000" fill="hold"/>
                                        <p:tgtEl>
                                          <p:spTgt spid="44"/>
                                        </p:tgtEl>
                                        <p:attrNameLst>
                                          <p:attrName>ppt_w</p:attrName>
                                        </p:attrNameLst>
                                      </p:cBhvr>
                                      <p:tavLst>
                                        <p:tav tm="0">
                                          <p:val>
                                            <p:fltVal val="0"/>
                                          </p:val>
                                        </p:tav>
                                        <p:tav tm="100000">
                                          <p:val>
                                            <p:strVal val="#ppt_w"/>
                                          </p:val>
                                        </p:tav>
                                      </p:tavLst>
                                    </p:anim>
                                    <p:anim calcmode="lin" valueType="num">
                                      <p:cBhvr>
                                        <p:cTn id="27" dur="1000" fill="hold"/>
                                        <p:tgtEl>
                                          <p:spTgt spid="44"/>
                                        </p:tgtEl>
                                        <p:attrNameLst>
                                          <p:attrName>ppt_h</p:attrName>
                                        </p:attrNameLst>
                                      </p:cBhvr>
                                      <p:tavLst>
                                        <p:tav tm="0">
                                          <p:val>
                                            <p:fltVal val="0"/>
                                          </p:val>
                                        </p:tav>
                                        <p:tav tm="100000">
                                          <p:val>
                                            <p:strVal val="#ppt_h"/>
                                          </p:val>
                                        </p:tav>
                                      </p:tavLst>
                                    </p:anim>
                                    <p:anim calcmode="lin" valueType="num">
                                      <p:cBhvr>
                                        <p:cTn id="28" dur="1000" fill="hold"/>
                                        <p:tgtEl>
                                          <p:spTgt spid="44"/>
                                        </p:tgtEl>
                                        <p:attrNameLst>
                                          <p:attrName>style.rotation</p:attrName>
                                        </p:attrNameLst>
                                      </p:cBhvr>
                                      <p:tavLst>
                                        <p:tav tm="0">
                                          <p:val>
                                            <p:fltVal val="360"/>
                                          </p:val>
                                        </p:tav>
                                        <p:tav tm="100000">
                                          <p:val>
                                            <p:fltVal val="0"/>
                                          </p:val>
                                        </p:tav>
                                      </p:tavLst>
                                    </p:anim>
                                    <p:animEffect transition="in" filter="fade">
                                      <p:cBhvr>
                                        <p:cTn id="29" dur="1000"/>
                                        <p:tgtEl>
                                          <p:spTgt spid="44"/>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46"/>
                                        </p:tgtEl>
                                        <p:attrNameLst>
                                          <p:attrName>style.visibility</p:attrName>
                                        </p:attrNameLst>
                                      </p:cBhvr>
                                      <p:to>
                                        <p:strVal val="visible"/>
                                      </p:to>
                                    </p:set>
                                    <p:animEffect transition="in" filter="fade">
                                      <p:cBhvr>
                                        <p:cTn id="34" dur="1000"/>
                                        <p:tgtEl>
                                          <p:spTgt spid="46"/>
                                        </p:tgtEl>
                                      </p:cBhvr>
                                    </p:animEffect>
                                  </p:childTnLst>
                                </p:cTn>
                              </p:par>
                            </p:childTnLst>
                          </p:cTn>
                        </p:par>
                        <p:par>
                          <p:cTn id="35" fill="hold">
                            <p:stCondLst>
                              <p:cond delay="1000"/>
                            </p:stCondLst>
                            <p:childTnLst>
                              <p:par>
                                <p:cTn id="36" presetID="22" presetClass="entr" presetSubtype="8" fill="hold" grpId="0" nodeType="after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wipe(left)">
                                      <p:cBhvr>
                                        <p:cTn id="38" dur="1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1" grpId="0" animBg="1"/>
      <p:bldP spid="41" grpId="0" animBg="1"/>
      <p:bldP spid="42" grpId="0" animBg="1"/>
      <p:bldP spid="44" grpId="0" animBg="1"/>
      <p:bldP spid="17" grpId="0" animBg="1"/>
      <p:bldP spid="20" grpId="0" animBg="1"/>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90B4C22B-F94B-47BB-B82D-9BDF0893D61B}" type="slidenum">
              <a:rPr lang="en-US" smtClean="0"/>
              <a:pPr/>
              <a:t>111</a:t>
            </a:fld>
            <a:endParaRPr lang="en-US" dirty="0"/>
          </a:p>
        </p:txBody>
      </p:sp>
      <p:graphicFrame>
        <p:nvGraphicFramePr>
          <p:cNvPr id="9" name="Table 8"/>
          <p:cNvGraphicFramePr>
            <a:graphicFrameLocks noGrp="1"/>
          </p:cNvGraphicFramePr>
          <p:nvPr/>
        </p:nvGraphicFramePr>
        <p:xfrm>
          <a:off x="0" y="1295400"/>
          <a:ext cx="9144000" cy="21135975"/>
        </p:xfrm>
        <a:graphic>
          <a:graphicData uri="http://schemas.openxmlformats.org/drawingml/2006/table">
            <a:tbl>
              <a:tblPr/>
              <a:tblGrid>
                <a:gridCol w="9144000"/>
              </a:tblGrid>
              <a:tr h="82101">
                <a:tc>
                  <a:txBody>
                    <a:bodyPr/>
                    <a:lstStyle/>
                    <a:p>
                      <a:pPr algn="l" rtl="0" fontAlgn="b"/>
                      <a:r>
                        <a:rPr lang="en-US" sz="1200" b="0" i="0" u="sng" strike="noStrike" dirty="0">
                          <a:solidFill>
                            <a:srgbClr val="0000FF"/>
                          </a:solidFill>
                          <a:latin typeface="Arial" pitchFamily="34" charset="0"/>
                          <a:cs typeface="Arial" pitchFamily="34" charset="0"/>
                        </a:rPr>
                        <a:t> http://www.mendeley.com/research/late-quaternary-stratigraphy-paleoclimate-neotectonism-persian-arabian-gulf-region/ </a:t>
                      </a:r>
                    </a:p>
                  </a:txBody>
                  <a:tcPr marL="9525" marR="9525" marT="9525" marB="0" anchor="b">
                    <a:lnL>
                      <a:noFill/>
                    </a:lnL>
                    <a:lnR>
                      <a:noFill/>
                    </a:lnR>
                    <a:lnT>
                      <a:noFill/>
                    </a:lnT>
                    <a:lnB>
                      <a:noFill/>
                    </a:lnB>
                  </a:tcPr>
                </a:tc>
              </a:tr>
              <a:tr h="82101">
                <a:tc>
                  <a:txBody>
                    <a:bodyPr/>
                    <a:lstStyle/>
                    <a:p>
                      <a:pPr algn="l" rtl="0" fontAlgn="b"/>
                      <a:r>
                        <a:rPr lang="en-US" sz="1200" b="0" i="0" u="sng" strike="noStrike">
                          <a:solidFill>
                            <a:srgbClr val="0000FF"/>
                          </a:solidFill>
                          <a:latin typeface="Arial" pitchFamily="34" charset="0"/>
                          <a:cs typeface="Arial" pitchFamily="34" charset="0"/>
                        </a:rPr>
                        <a:t> https://paleonerdish.wordpress.com/2014/08/07/african-paleoclimate-and-early-hominin-evolution/</a:t>
                      </a:r>
                    </a:p>
                  </a:txBody>
                  <a:tcPr marL="9525" marR="9525" marT="9525" marB="0" anchor="b">
                    <a:lnL>
                      <a:noFill/>
                    </a:lnL>
                    <a:lnR>
                      <a:noFill/>
                    </a:lnR>
                    <a:lnT>
                      <a:noFill/>
                    </a:lnT>
                    <a:lnB>
                      <a:noFill/>
                    </a:lnB>
                  </a:tcPr>
                </a:tc>
              </a:tr>
              <a:tr h="82101">
                <a:tc>
                  <a:txBody>
                    <a:bodyPr/>
                    <a:lstStyle/>
                    <a:p>
                      <a:pPr algn="l" rtl="0" fontAlgn="b"/>
                      <a:r>
                        <a:rPr lang="en-US" sz="1200" b="0" i="0" u="sng" strike="noStrike" dirty="0">
                          <a:solidFill>
                            <a:srgbClr val="0000FF"/>
                          </a:solidFill>
                          <a:latin typeface="Arial" pitchFamily="34" charset="0"/>
                          <a:cs typeface="Arial" pitchFamily="34" charset="0"/>
                          <a:hlinkClick r:id="rId3"/>
                        </a:rPr>
                        <a:t>http://ac.els-cdn.com/S0888754315300410/1-s2.0-S0888754315300410-main.pdf?_tid=d53975b8-84ec-11e6-b85c-00000aacb35d&amp;acdnat=1475006520_9f3ec3452a2514d8c83c9962aa563740 </a:t>
                      </a:r>
                      <a:endParaRPr lang="en-US" sz="1200" b="0" i="0" u="sng" strike="noStrike" dirty="0">
                        <a:solidFill>
                          <a:srgbClr val="0000FF"/>
                        </a:solidFill>
                        <a:latin typeface="Arial" pitchFamily="34" charset="0"/>
                        <a:cs typeface="Arial" pitchFamily="34" charset="0"/>
                      </a:endParaRPr>
                    </a:p>
                  </a:txBody>
                  <a:tcPr marL="9525" marR="9525" marT="9525" marB="0" anchor="b">
                    <a:lnL>
                      <a:noFill/>
                    </a:lnL>
                    <a:lnR>
                      <a:noFill/>
                    </a:lnR>
                    <a:lnT>
                      <a:noFill/>
                    </a:lnT>
                    <a:lnB>
                      <a:noFill/>
                    </a:lnB>
                  </a:tcPr>
                </a:tc>
              </a:tr>
              <a:tr h="82101">
                <a:tc>
                  <a:txBody>
                    <a:bodyPr/>
                    <a:lstStyle/>
                    <a:p>
                      <a:pPr algn="l" rtl="0" fontAlgn="b"/>
                      <a:r>
                        <a:rPr lang="en-US" sz="1200" b="0" i="0" u="sng" strike="noStrike">
                          <a:solidFill>
                            <a:srgbClr val="0000FF"/>
                          </a:solidFill>
                          <a:latin typeface="Arial" pitchFamily="34" charset="0"/>
                          <a:cs typeface="Arial" pitchFamily="34" charset="0"/>
                        </a:rPr>
                        <a:t>http://archaeology.about.com/cs/glossary/g/multiregional.htm</a:t>
                      </a:r>
                    </a:p>
                  </a:txBody>
                  <a:tcPr marL="9525" marR="9525" marT="9525" marB="0" anchor="b">
                    <a:lnL>
                      <a:noFill/>
                    </a:lnL>
                    <a:lnR>
                      <a:noFill/>
                    </a:lnR>
                    <a:lnT>
                      <a:noFill/>
                    </a:lnT>
                    <a:lnB>
                      <a:noFill/>
                    </a:lnB>
                  </a:tcPr>
                </a:tc>
              </a:tr>
              <a:tr h="82101">
                <a:tc>
                  <a:txBody>
                    <a:bodyPr/>
                    <a:lstStyle/>
                    <a:p>
                      <a:pPr algn="l" rtl="0" fontAlgn="b"/>
                      <a:r>
                        <a:rPr lang="en-US" sz="1200" b="0" i="0" u="sng" strike="noStrike">
                          <a:solidFill>
                            <a:srgbClr val="0000FF"/>
                          </a:solidFill>
                          <a:latin typeface="Arial" pitchFamily="34" charset="0"/>
                          <a:cs typeface="Arial" pitchFamily="34" charset="0"/>
                        </a:rPr>
                        <a:t>http://archaeology.about.com/od/oterms/g/outofafrica.htm</a:t>
                      </a:r>
                    </a:p>
                  </a:txBody>
                  <a:tcPr marL="9525" marR="9525" marT="9525" marB="0" anchor="b">
                    <a:lnL>
                      <a:noFill/>
                    </a:lnL>
                    <a:lnR>
                      <a:noFill/>
                    </a:lnR>
                    <a:lnT>
                      <a:noFill/>
                    </a:lnT>
                    <a:lnB>
                      <a:noFill/>
                    </a:lnB>
                  </a:tcPr>
                </a:tc>
              </a:tr>
              <a:tr h="82101">
                <a:tc>
                  <a:txBody>
                    <a:bodyPr/>
                    <a:lstStyle/>
                    <a:p>
                      <a:pPr algn="l" rtl="0" fontAlgn="b"/>
                      <a:r>
                        <a:rPr lang="en-US" sz="1200" b="0" i="0" u="sng" strike="noStrike">
                          <a:solidFill>
                            <a:srgbClr val="0000FF"/>
                          </a:solidFill>
                          <a:latin typeface="Arial" pitchFamily="34" charset="0"/>
                          <a:cs typeface="Arial" pitchFamily="34" charset="0"/>
                        </a:rPr>
                        <a:t>http://archaeology.about.com/od/sterms/qt/southern_disper.htm</a:t>
                      </a:r>
                    </a:p>
                  </a:txBody>
                  <a:tcPr marL="9525" marR="9525" marT="9525" marB="0" anchor="b">
                    <a:lnL>
                      <a:noFill/>
                    </a:lnL>
                    <a:lnR>
                      <a:noFill/>
                    </a:lnR>
                    <a:lnT>
                      <a:noFill/>
                    </a:lnT>
                    <a:lnB>
                      <a:noFill/>
                    </a:lnB>
                  </a:tcPr>
                </a:tc>
              </a:tr>
              <a:tr h="82101">
                <a:tc>
                  <a:txBody>
                    <a:bodyPr/>
                    <a:lstStyle/>
                    <a:p>
                      <a:pPr algn="l" fontAlgn="b"/>
                      <a:r>
                        <a:rPr lang="en-US" sz="1200" b="0" i="0" u="sng" strike="noStrike">
                          <a:solidFill>
                            <a:srgbClr val="0000FF"/>
                          </a:solidFill>
                          <a:latin typeface="Arial" pitchFamily="34" charset="0"/>
                          <a:cs typeface="Arial" pitchFamily="34" charset="0"/>
                          <a:hlinkClick r:id="rId4"/>
                        </a:rPr>
                        <a:t>http://archaeology.about.com/od/temporalstudies/u/human_history.htm</a:t>
                      </a:r>
                      <a:endParaRPr lang="en-US" sz="1200" b="0" i="0" u="sng" strike="noStrike">
                        <a:solidFill>
                          <a:srgbClr val="0000FF"/>
                        </a:solidFill>
                        <a:latin typeface="Arial" pitchFamily="34" charset="0"/>
                        <a:cs typeface="Arial" pitchFamily="34" charset="0"/>
                      </a:endParaRPr>
                    </a:p>
                  </a:txBody>
                  <a:tcPr marL="9525" marR="9525" marT="9525" marB="0" anchor="b">
                    <a:lnL>
                      <a:noFill/>
                    </a:lnL>
                    <a:lnR>
                      <a:noFill/>
                    </a:lnR>
                    <a:lnT>
                      <a:noFill/>
                    </a:lnT>
                    <a:lnB>
                      <a:noFill/>
                    </a:lnB>
                  </a:tcPr>
                </a:tc>
              </a:tr>
              <a:tr h="82101">
                <a:tc>
                  <a:txBody>
                    <a:bodyPr/>
                    <a:lstStyle/>
                    <a:p>
                      <a:pPr algn="l" fontAlgn="b"/>
                      <a:r>
                        <a:rPr lang="en-US" sz="1200" b="0" i="0" u="sng" strike="noStrike">
                          <a:solidFill>
                            <a:srgbClr val="0000FF"/>
                          </a:solidFill>
                          <a:latin typeface="Arial" pitchFamily="34" charset="0"/>
                          <a:cs typeface="Arial" pitchFamily="34" charset="0"/>
                          <a:hlinkClick r:id="rId5"/>
                        </a:rPr>
                        <a:t>http://archaeology-travel.com/exhibitions/lascaux-international-exhibition-to-travel-the-world/</a:t>
                      </a:r>
                      <a:endParaRPr lang="en-US" sz="1200" b="0" i="0" u="sng" strike="noStrike">
                        <a:solidFill>
                          <a:srgbClr val="0000FF"/>
                        </a:solidFill>
                        <a:latin typeface="Arial" pitchFamily="34" charset="0"/>
                        <a:cs typeface="Arial" pitchFamily="34" charset="0"/>
                      </a:endParaRPr>
                    </a:p>
                  </a:txBody>
                  <a:tcPr marL="9525" marR="9525" marT="9525" marB="0" anchor="b">
                    <a:lnL>
                      <a:noFill/>
                    </a:lnL>
                    <a:lnR>
                      <a:noFill/>
                    </a:lnR>
                    <a:lnT>
                      <a:noFill/>
                    </a:lnT>
                    <a:lnB>
                      <a:noFill/>
                    </a:lnB>
                  </a:tcPr>
                </a:tc>
              </a:tr>
              <a:tr h="82101">
                <a:tc>
                  <a:txBody>
                    <a:bodyPr/>
                    <a:lstStyle/>
                    <a:p>
                      <a:pPr algn="l" fontAlgn="b"/>
                      <a:r>
                        <a:rPr lang="en-US" sz="1200" b="0" i="0" u="sng" strike="noStrike">
                          <a:solidFill>
                            <a:srgbClr val="0000FF"/>
                          </a:solidFill>
                          <a:latin typeface="Arial" pitchFamily="34" charset="0"/>
                          <a:cs typeface="Arial" pitchFamily="34" charset="0"/>
                          <a:hlinkClick r:id="rId6"/>
                        </a:rPr>
                        <a:t>http://archaeology-travel.com/france/lascaux-ii/</a:t>
                      </a:r>
                      <a:endParaRPr lang="en-US" sz="1200" b="0" i="0" u="sng" strike="noStrike">
                        <a:solidFill>
                          <a:srgbClr val="0000FF"/>
                        </a:solidFill>
                        <a:latin typeface="Arial" pitchFamily="34" charset="0"/>
                        <a:cs typeface="Arial" pitchFamily="34" charset="0"/>
                      </a:endParaRPr>
                    </a:p>
                  </a:txBody>
                  <a:tcPr marL="9525" marR="9525" marT="9525" marB="0" anchor="b">
                    <a:lnL>
                      <a:noFill/>
                    </a:lnL>
                    <a:lnR>
                      <a:noFill/>
                    </a:lnR>
                    <a:lnT>
                      <a:noFill/>
                    </a:lnT>
                    <a:lnB>
                      <a:noFill/>
                    </a:lnB>
                  </a:tcPr>
                </a:tc>
              </a:tr>
              <a:tr h="82101">
                <a:tc>
                  <a:txBody>
                    <a:bodyPr/>
                    <a:lstStyle/>
                    <a:p>
                      <a:pPr algn="l" fontAlgn="b"/>
                      <a:r>
                        <a:rPr lang="en-US" sz="1200" b="0" i="0" u="sng" strike="noStrike">
                          <a:solidFill>
                            <a:srgbClr val="0000FF"/>
                          </a:solidFill>
                          <a:latin typeface="Arial" pitchFamily="34" charset="0"/>
                          <a:cs typeface="Arial" pitchFamily="34" charset="0"/>
                          <a:hlinkClick r:id="rId7"/>
                        </a:rPr>
                        <a:t>http://blog.education.nationalgeographic.com/2015/04/24/dna-reveals-undiscovered-ancient-migration-route/</a:t>
                      </a:r>
                      <a:endParaRPr lang="en-US" sz="1200" b="0" i="0" u="sng" strike="noStrike">
                        <a:solidFill>
                          <a:srgbClr val="0000FF"/>
                        </a:solidFill>
                        <a:latin typeface="Arial" pitchFamily="34" charset="0"/>
                        <a:cs typeface="Arial" pitchFamily="34" charset="0"/>
                      </a:endParaRPr>
                    </a:p>
                  </a:txBody>
                  <a:tcPr marL="9525" marR="9525" marT="9525" marB="0" anchor="b">
                    <a:lnL>
                      <a:noFill/>
                    </a:lnL>
                    <a:lnR>
                      <a:noFill/>
                    </a:lnR>
                    <a:lnT>
                      <a:noFill/>
                    </a:lnT>
                    <a:lnB>
                      <a:noFill/>
                    </a:lnB>
                  </a:tcPr>
                </a:tc>
              </a:tr>
              <a:tr h="82101">
                <a:tc>
                  <a:txBody>
                    <a:bodyPr/>
                    <a:lstStyle/>
                    <a:p>
                      <a:pPr algn="l" fontAlgn="b"/>
                      <a:r>
                        <a:rPr lang="en-US" sz="1200" b="0" i="0" u="sng" strike="noStrike">
                          <a:solidFill>
                            <a:srgbClr val="0000FF"/>
                          </a:solidFill>
                          <a:latin typeface="Arial" pitchFamily="34" charset="0"/>
                          <a:cs typeface="Arial" pitchFamily="34" charset="0"/>
                          <a:hlinkClick r:id="rId8"/>
                        </a:rPr>
                        <a:t>http://donsmaps.com/lascaux.html</a:t>
                      </a:r>
                      <a:endParaRPr lang="en-US" sz="1200" b="0" i="0" u="sng" strike="noStrike">
                        <a:solidFill>
                          <a:srgbClr val="0000FF"/>
                        </a:solidFill>
                        <a:latin typeface="Arial" pitchFamily="34" charset="0"/>
                        <a:cs typeface="Arial" pitchFamily="34" charset="0"/>
                      </a:endParaRPr>
                    </a:p>
                  </a:txBody>
                  <a:tcPr marL="9525" marR="9525" marT="9525" marB="0" anchor="b">
                    <a:lnL>
                      <a:noFill/>
                    </a:lnL>
                    <a:lnR>
                      <a:noFill/>
                    </a:lnR>
                    <a:lnT>
                      <a:noFill/>
                    </a:lnT>
                    <a:lnB>
                      <a:noFill/>
                    </a:lnB>
                  </a:tcPr>
                </a:tc>
              </a:tr>
              <a:tr h="82101">
                <a:tc>
                  <a:txBody>
                    <a:bodyPr/>
                    <a:lstStyle/>
                    <a:p>
                      <a:pPr algn="l" fontAlgn="b"/>
                      <a:r>
                        <a:rPr lang="en-US" sz="1200" b="0" i="0" u="sng" strike="noStrike">
                          <a:solidFill>
                            <a:srgbClr val="0000FF"/>
                          </a:solidFill>
                          <a:latin typeface="Arial" pitchFamily="34" charset="0"/>
                          <a:cs typeface="Arial" pitchFamily="34" charset="0"/>
                          <a:hlinkClick r:id="rId9"/>
                        </a:rPr>
                        <a:t>http://en.wikipedia.org/wiki/Caldera</a:t>
                      </a:r>
                      <a:endParaRPr lang="en-US" sz="1200" b="0" i="0" u="sng" strike="noStrike">
                        <a:solidFill>
                          <a:srgbClr val="0000FF"/>
                        </a:solidFill>
                        <a:latin typeface="Arial" pitchFamily="34" charset="0"/>
                        <a:cs typeface="Arial" pitchFamily="34" charset="0"/>
                      </a:endParaRPr>
                    </a:p>
                  </a:txBody>
                  <a:tcPr marL="9525" marR="9525" marT="9525" marB="0" anchor="b">
                    <a:lnL>
                      <a:noFill/>
                    </a:lnL>
                    <a:lnR>
                      <a:noFill/>
                    </a:lnR>
                    <a:lnT>
                      <a:noFill/>
                    </a:lnT>
                    <a:lnB>
                      <a:noFill/>
                    </a:lnB>
                  </a:tcPr>
                </a:tc>
              </a:tr>
              <a:tr h="82101">
                <a:tc>
                  <a:txBody>
                    <a:bodyPr/>
                    <a:lstStyle/>
                    <a:p>
                      <a:pPr algn="l" fontAlgn="b"/>
                      <a:r>
                        <a:rPr lang="en-US" sz="1200" b="0" i="0" u="sng" strike="noStrike">
                          <a:solidFill>
                            <a:srgbClr val="0000FF"/>
                          </a:solidFill>
                          <a:latin typeface="Arial" pitchFamily="34" charset="0"/>
                          <a:cs typeface="Arial" pitchFamily="34" charset="0"/>
                          <a:hlinkClick r:id="rId10"/>
                        </a:rPr>
                        <a:t>http://en.wikipedia.org/wiki/Central_asia</a:t>
                      </a:r>
                      <a:endParaRPr lang="en-US" sz="1200" b="0" i="0" u="sng" strike="noStrike">
                        <a:solidFill>
                          <a:srgbClr val="0000FF"/>
                        </a:solidFill>
                        <a:latin typeface="Arial" pitchFamily="34" charset="0"/>
                        <a:cs typeface="Arial" pitchFamily="34" charset="0"/>
                      </a:endParaRPr>
                    </a:p>
                  </a:txBody>
                  <a:tcPr marL="9525" marR="9525" marT="9525" marB="0" anchor="b">
                    <a:lnL>
                      <a:noFill/>
                    </a:lnL>
                    <a:lnR>
                      <a:noFill/>
                    </a:lnR>
                    <a:lnT>
                      <a:noFill/>
                    </a:lnT>
                    <a:lnB>
                      <a:noFill/>
                    </a:lnB>
                  </a:tcPr>
                </a:tc>
              </a:tr>
              <a:tr h="82101">
                <a:tc>
                  <a:txBody>
                    <a:bodyPr/>
                    <a:lstStyle/>
                    <a:p>
                      <a:pPr algn="l" fontAlgn="b"/>
                      <a:r>
                        <a:rPr lang="en-US" sz="1200" b="0" i="0" u="sng" strike="noStrike">
                          <a:solidFill>
                            <a:srgbClr val="0000FF"/>
                          </a:solidFill>
                          <a:latin typeface="Arial" pitchFamily="34" charset="0"/>
                          <a:cs typeface="Arial" pitchFamily="34" charset="0"/>
                          <a:hlinkClick r:id="rId11"/>
                        </a:rPr>
                        <a:t>http://en.wikipedia.org/wiki/Danubian_corridor</a:t>
                      </a:r>
                      <a:endParaRPr lang="en-US" sz="1200" b="0" i="0" u="sng" strike="noStrike">
                        <a:solidFill>
                          <a:srgbClr val="0000FF"/>
                        </a:solidFill>
                        <a:latin typeface="Arial" pitchFamily="34" charset="0"/>
                        <a:cs typeface="Arial" pitchFamily="34" charset="0"/>
                      </a:endParaRPr>
                    </a:p>
                  </a:txBody>
                  <a:tcPr marL="9525" marR="9525" marT="9525" marB="0" anchor="b">
                    <a:lnL>
                      <a:noFill/>
                    </a:lnL>
                    <a:lnR>
                      <a:noFill/>
                    </a:lnR>
                    <a:lnT>
                      <a:noFill/>
                    </a:lnT>
                    <a:lnB>
                      <a:noFill/>
                    </a:lnB>
                  </a:tcPr>
                </a:tc>
              </a:tr>
              <a:tr h="82101">
                <a:tc>
                  <a:txBody>
                    <a:bodyPr/>
                    <a:lstStyle/>
                    <a:p>
                      <a:pPr algn="l" fontAlgn="b"/>
                      <a:r>
                        <a:rPr lang="en-US" sz="1200" b="0" i="0" u="sng" strike="noStrike">
                          <a:solidFill>
                            <a:srgbClr val="0000FF"/>
                          </a:solidFill>
                          <a:latin typeface="Arial" pitchFamily="34" charset="0"/>
                          <a:cs typeface="Arial" pitchFamily="34" charset="0"/>
                          <a:hlinkClick r:id="rId12"/>
                        </a:rPr>
                        <a:t>http://en.wikipedia.org/wiki/Dordogne_River</a:t>
                      </a:r>
                      <a:endParaRPr lang="en-US" sz="1200" b="0" i="0" u="sng" strike="noStrike">
                        <a:solidFill>
                          <a:srgbClr val="0000FF"/>
                        </a:solidFill>
                        <a:latin typeface="Arial" pitchFamily="34" charset="0"/>
                        <a:cs typeface="Arial" pitchFamily="34" charset="0"/>
                      </a:endParaRPr>
                    </a:p>
                  </a:txBody>
                  <a:tcPr marL="9525" marR="9525" marT="9525" marB="0" anchor="b">
                    <a:lnL>
                      <a:noFill/>
                    </a:lnL>
                    <a:lnR>
                      <a:noFill/>
                    </a:lnR>
                    <a:lnT>
                      <a:noFill/>
                    </a:lnT>
                    <a:lnB>
                      <a:noFill/>
                    </a:lnB>
                  </a:tcPr>
                </a:tc>
              </a:tr>
              <a:tr h="82101">
                <a:tc>
                  <a:txBody>
                    <a:bodyPr/>
                    <a:lstStyle/>
                    <a:p>
                      <a:pPr algn="l" fontAlgn="b"/>
                      <a:r>
                        <a:rPr lang="en-US" sz="1200" b="0" i="0" u="sng" strike="noStrike">
                          <a:solidFill>
                            <a:srgbClr val="0000FF"/>
                          </a:solidFill>
                          <a:latin typeface="Arial" pitchFamily="34" charset="0"/>
                          <a:cs typeface="Arial" pitchFamily="34" charset="0"/>
                          <a:hlinkClick r:id="rId13"/>
                        </a:rPr>
                        <a:t>http://en.wikipedia.org/wiki/Eustatic_sea_level_rise</a:t>
                      </a:r>
                      <a:endParaRPr lang="en-US" sz="1200" b="0" i="0" u="sng" strike="noStrike">
                        <a:solidFill>
                          <a:srgbClr val="0000FF"/>
                        </a:solidFill>
                        <a:latin typeface="Arial" pitchFamily="34" charset="0"/>
                        <a:cs typeface="Arial" pitchFamily="34" charset="0"/>
                      </a:endParaRPr>
                    </a:p>
                  </a:txBody>
                  <a:tcPr marL="9525" marR="9525" marT="9525" marB="0" anchor="b">
                    <a:lnL>
                      <a:noFill/>
                    </a:lnL>
                    <a:lnR>
                      <a:noFill/>
                    </a:lnR>
                    <a:lnT>
                      <a:noFill/>
                    </a:lnT>
                    <a:lnB>
                      <a:noFill/>
                    </a:lnB>
                  </a:tcPr>
                </a:tc>
              </a:tr>
              <a:tr h="82101">
                <a:tc>
                  <a:txBody>
                    <a:bodyPr/>
                    <a:lstStyle/>
                    <a:p>
                      <a:pPr algn="l" fontAlgn="b"/>
                      <a:r>
                        <a:rPr lang="en-US" sz="1200" b="0" i="0" u="sng" strike="noStrike">
                          <a:solidFill>
                            <a:srgbClr val="0000FF"/>
                          </a:solidFill>
                          <a:latin typeface="Arial" pitchFamily="34" charset="0"/>
                          <a:cs typeface="Arial" pitchFamily="34" charset="0"/>
                          <a:hlinkClick r:id="rId14"/>
                        </a:rPr>
                        <a:t>http://en.wikipedia.org/wiki/Geologic_temperature_record</a:t>
                      </a:r>
                      <a:endParaRPr lang="en-US" sz="1200" b="0" i="0" u="sng" strike="noStrike">
                        <a:solidFill>
                          <a:srgbClr val="0000FF"/>
                        </a:solidFill>
                        <a:latin typeface="Arial" pitchFamily="34" charset="0"/>
                        <a:cs typeface="Arial" pitchFamily="34" charset="0"/>
                      </a:endParaRPr>
                    </a:p>
                  </a:txBody>
                  <a:tcPr marL="9525" marR="9525" marT="9525" marB="0" anchor="b">
                    <a:lnL>
                      <a:noFill/>
                    </a:lnL>
                    <a:lnR>
                      <a:noFill/>
                    </a:lnR>
                    <a:lnT>
                      <a:noFill/>
                    </a:lnT>
                    <a:lnB>
                      <a:noFill/>
                    </a:lnB>
                  </a:tcPr>
                </a:tc>
              </a:tr>
              <a:tr h="82101">
                <a:tc>
                  <a:txBody>
                    <a:bodyPr/>
                    <a:lstStyle/>
                    <a:p>
                      <a:pPr algn="l" fontAlgn="b"/>
                      <a:r>
                        <a:rPr lang="en-US" sz="1200" b="0" i="0" u="sng" strike="noStrike">
                          <a:solidFill>
                            <a:srgbClr val="0000FF"/>
                          </a:solidFill>
                          <a:latin typeface="Arial" pitchFamily="34" charset="0"/>
                          <a:cs typeface="Arial" pitchFamily="34" charset="0"/>
                          <a:hlinkClick r:id="rId15"/>
                        </a:rPr>
                        <a:t>http://en.wikipedia.org/wiki/Indian_ocean</a:t>
                      </a:r>
                      <a:endParaRPr lang="en-US" sz="1200" b="0" i="0" u="sng" strike="noStrike">
                        <a:solidFill>
                          <a:srgbClr val="0000FF"/>
                        </a:solidFill>
                        <a:latin typeface="Arial" pitchFamily="34" charset="0"/>
                        <a:cs typeface="Arial" pitchFamily="34" charset="0"/>
                      </a:endParaRPr>
                    </a:p>
                  </a:txBody>
                  <a:tcPr marL="9525" marR="9525" marT="9525" marB="0" anchor="b">
                    <a:lnL>
                      <a:noFill/>
                    </a:lnL>
                    <a:lnR>
                      <a:noFill/>
                    </a:lnR>
                    <a:lnT>
                      <a:noFill/>
                    </a:lnT>
                    <a:lnB>
                      <a:noFill/>
                    </a:lnB>
                  </a:tcPr>
                </a:tc>
              </a:tr>
              <a:tr h="82101">
                <a:tc>
                  <a:txBody>
                    <a:bodyPr/>
                    <a:lstStyle/>
                    <a:p>
                      <a:pPr algn="l" fontAlgn="b"/>
                      <a:r>
                        <a:rPr lang="en-US" sz="1200" b="0" i="0" u="sng" strike="noStrike">
                          <a:solidFill>
                            <a:srgbClr val="0000FF"/>
                          </a:solidFill>
                          <a:latin typeface="Arial" pitchFamily="34" charset="0"/>
                          <a:cs typeface="Arial" pitchFamily="34" charset="0"/>
                          <a:hlinkClick r:id="rId16"/>
                        </a:rPr>
                        <a:t>http://en.wikipedia.org/wiki/Lake_Toba</a:t>
                      </a:r>
                      <a:endParaRPr lang="en-US" sz="1200" b="0" i="0" u="sng" strike="noStrike">
                        <a:solidFill>
                          <a:srgbClr val="0000FF"/>
                        </a:solidFill>
                        <a:latin typeface="Arial" pitchFamily="34" charset="0"/>
                        <a:cs typeface="Arial" pitchFamily="34" charset="0"/>
                      </a:endParaRPr>
                    </a:p>
                  </a:txBody>
                  <a:tcPr marL="9525" marR="9525" marT="9525" marB="0" anchor="b">
                    <a:lnL>
                      <a:noFill/>
                    </a:lnL>
                    <a:lnR>
                      <a:noFill/>
                    </a:lnR>
                    <a:lnT>
                      <a:noFill/>
                    </a:lnT>
                    <a:lnB>
                      <a:noFill/>
                    </a:lnB>
                  </a:tcPr>
                </a:tc>
              </a:tr>
              <a:tr h="82101">
                <a:tc>
                  <a:txBody>
                    <a:bodyPr/>
                    <a:lstStyle/>
                    <a:p>
                      <a:pPr algn="l" fontAlgn="b"/>
                      <a:r>
                        <a:rPr lang="en-US" sz="1200" b="0" i="0" u="sng" strike="noStrike">
                          <a:solidFill>
                            <a:srgbClr val="0000FF"/>
                          </a:solidFill>
                          <a:latin typeface="Arial" pitchFamily="34" charset="0"/>
                          <a:cs typeface="Arial" pitchFamily="34" charset="0"/>
                          <a:hlinkClick r:id="rId17"/>
                        </a:rPr>
                        <a:t>http://en.wikipedia.org/wiki/Lascaux</a:t>
                      </a:r>
                      <a:endParaRPr lang="en-US" sz="1200" b="0" i="0" u="sng" strike="noStrike">
                        <a:solidFill>
                          <a:srgbClr val="0000FF"/>
                        </a:solidFill>
                        <a:latin typeface="Arial" pitchFamily="34" charset="0"/>
                        <a:cs typeface="Arial" pitchFamily="34" charset="0"/>
                      </a:endParaRPr>
                    </a:p>
                  </a:txBody>
                  <a:tcPr marL="9525" marR="9525" marT="9525" marB="0" anchor="b">
                    <a:lnL>
                      <a:noFill/>
                    </a:lnL>
                    <a:lnR>
                      <a:noFill/>
                    </a:lnR>
                    <a:lnT>
                      <a:noFill/>
                    </a:lnT>
                    <a:lnB>
                      <a:noFill/>
                    </a:lnB>
                  </a:tcPr>
                </a:tc>
              </a:tr>
              <a:tr h="82101">
                <a:tc>
                  <a:txBody>
                    <a:bodyPr/>
                    <a:lstStyle/>
                    <a:p>
                      <a:pPr algn="l" fontAlgn="b"/>
                      <a:r>
                        <a:rPr lang="en-US" sz="1200" b="0" i="0" u="sng" strike="noStrike">
                          <a:solidFill>
                            <a:srgbClr val="0000FF"/>
                          </a:solidFill>
                          <a:latin typeface="Arial" pitchFamily="34" charset="0"/>
                          <a:cs typeface="Arial" pitchFamily="34" charset="0"/>
                          <a:hlinkClick r:id="rId18"/>
                        </a:rPr>
                        <a:t>http://en.wikipedia.org/wiki/List_of_human_evolution_fossils</a:t>
                      </a:r>
                      <a:endParaRPr lang="en-US" sz="1200" b="0" i="0" u="sng" strike="noStrike">
                        <a:solidFill>
                          <a:srgbClr val="0000FF"/>
                        </a:solidFill>
                        <a:latin typeface="Arial" pitchFamily="34" charset="0"/>
                        <a:cs typeface="Arial" pitchFamily="34" charset="0"/>
                      </a:endParaRPr>
                    </a:p>
                  </a:txBody>
                  <a:tcPr marL="9525" marR="9525" marT="9525" marB="0" anchor="b">
                    <a:lnL>
                      <a:noFill/>
                    </a:lnL>
                    <a:lnR>
                      <a:noFill/>
                    </a:lnR>
                    <a:lnT>
                      <a:noFill/>
                    </a:lnT>
                    <a:lnB>
                      <a:noFill/>
                    </a:lnB>
                  </a:tcPr>
                </a:tc>
              </a:tr>
              <a:tr h="82101">
                <a:tc>
                  <a:txBody>
                    <a:bodyPr/>
                    <a:lstStyle/>
                    <a:p>
                      <a:pPr algn="l" fontAlgn="b"/>
                      <a:r>
                        <a:rPr lang="en-US" sz="1200" b="0" i="0" u="sng" strike="noStrike">
                          <a:solidFill>
                            <a:srgbClr val="0000FF"/>
                          </a:solidFill>
                          <a:latin typeface="Arial" pitchFamily="34" charset="0"/>
                          <a:cs typeface="Arial" pitchFamily="34" charset="0"/>
                          <a:hlinkClick r:id="rId19"/>
                        </a:rPr>
                        <a:t>http://en.wikipedia.org/wiki/Near_east  </a:t>
                      </a:r>
                      <a:endParaRPr lang="en-US" sz="1200" b="0" i="0" u="sng" strike="noStrike">
                        <a:solidFill>
                          <a:srgbClr val="0000FF"/>
                        </a:solidFill>
                        <a:latin typeface="Arial" pitchFamily="34" charset="0"/>
                        <a:cs typeface="Arial" pitchFamily="34" charset="0"/>
                      </a:endParaRPr>
                    </a:p>
                  </a:txBody>
                  <a:tcPr marL="9525" marR="9525" marT="9525" marB="0" anchor="b">
                    <a:lnL>
                      <a:noFill/>
                    </a:lnL>
                    <a:lnR>
                      <a:noFill/>
                    </a:lnR>
                    <a:lnT>
                      <a:noFill/>
                    </a:lnT>
                    <a:lnB>
                      <a:noFill/>
                    </a:lnB>
                  </a:tcPr>
                </a:tc>
              </a:tr>
              <a:tr h="82101">
                <a:tc>
                  <a:txBody>
                    <a:bodyPr/>
                    <a:lstStyle/>
                    <a:p>
                      <a:pPr algn="l" fontAlgn="b"/>
                      <a:r>
                        <a:rPr lang="en-US" sz="1200" b="0" i="0" u="sng" strike="noStrike">
                          <a:solidFill>
                            <a:srgbClr val="0000FF"/>
                          </a:solidFill>
                          <a:latin typeface="Arial" pitchFamily="34" charset="0"/>
                          <a:cs typeface="Arial" pitchFamily="34" charset="0"/>
                          <a:hlinkClick r:id="rId20"/>
                        </a:rPr>
                        <a:t>http://en.wikipedia.org/wiki/Paleoclimate</a:t>
                      </a:r>
                      <a:endParaRPr lang="en-US" sz="1200" b="0" i="0" u="sng" strike="noStrike">
                        <a:solidFill>
                          <a:srgbClr val="0000FF"/>
                        </a:solidFill>
                        <a:latin typeface="Arial" pitchFamily="34" charset="0"/>
                        <a:cs typeface="Arial" pitchFamily="34" charset="0"/>
                      </a:endParaRPr>
                    </a:p>
                  </a:txBody>
                  <a:tcPr marL="9525" marR="9525" marT="9525" marB="0" anchor="b">
                    <a:lnL>
                      <a:noFill/>
                    </a:lnL>
                    <a:lnR>
                      <a:noFill/>
                    </a:lnR>
                    <a:lnT>
                      <a:noFill/>
                    </a:lnT>
                    <a:lnB>
                      <a:noFill/>
                    </a:lnB>
                  </a:tcPr>
                </a:tc>
              </a:tr>
              <a:tr h="41051">
                <a:tc>
                  <a:txBody>
                    <a:bodyPr/>
                    <a:lstStyle/>
                    <a:p>
                      <a:pPr algn="l" fontAlgn="b"/>
                      <a:r>
                        <a:rPr lang="en-US" sz="1200" b="0" i="0" u="sng" strike="noStrike">
                          <a:solidFill>
                            <a:srgbClr val="0000FF"/>
                          </a:solidFill>
                          <a:latin typeface="Arial" pitchFamily="34" charset="0"/>
                          <a:cs typeface="Arial" pitchFamily="34" charset="0"/>
                          <a:hlinkClick r:id="rId21"/>
                        </a:rPr>
                        <a:t>http://en.wikipedia.org/wiki/Pelagic</a:t>
                      </a:r>
                      <a:endParaRPr lang="en-US" sz="1200" b="0" i="0" u="sng" strike="noStrike">
                        <a:solidFill>
                          <a:srgbClr val="0000FF"/>
                        </a:solidFill>
                        <a:latin typeface="Arial" pitchFamily="34" charset="0"/>
                        <a:cs typeface="Arial" pitchFamily="34" charset="0"/>
                      </a:endParaRPr>
                    </a:p>
                  </a:txBody>
                  <a:tcPr marL="9525" marR="9525" marT="9525" marB="0" anchor="b">
                    <a:lnL>
                      <a:noFill/>
                    </a:lnL>
                    <a:lnR>
                      <a:noFill/>
                    </a:lnR>
                    <a:lnT>
                      <a:noFill/>
                    </a:lnT>
                    <a:lnB>
                      <a:noFill/>
                    </a:lnB>
                  </a:tcPr>
                </a:tc>
              </a:tr>
              <a:tr h="41051">
                <a:tc>
                  <a:txBody>
                    <a:bodyPr/>
                    <a:lstStyle/>
                    <a:p>
                      <a:pPr algn="l" fontAlgn="b"/>
                      <a:r>
                        <a:rPr lang="en-US" sz="1200" b="0" i="0" u="sng" strike="noStrike">
                          <a:solidFill>
                            <a:srgbClr val="0000FF"/>
                          </a:solidFill>
                          <a:latin typeface="Arial" pitchFamily="34" charset="0"/>
                          <a:cs typeface="Arial" pitchFamily="34" charset="0"/>
                          <a:hlinkClick r:id="rId22"/>
                        </a:rPr>
                        <a:t>http://en.wikipedia.org/wiki/Pleistocene</a:t>
                      </a:r>
                      <a:endParaRPr lang="en-US" sz="1200" b="0" i="0" u="sng" strike="noStrike">
                        <a:solidFill>
                          <a:srgbClr val="0000FF"/>
                        </a:solidFill>
                        <a:latin typeface="Arial" pitchFamily="34" charset="0"/>
                        <a:cs typeface="Arial" pitchFamily="34" charset="0"/>
                      </a:endParaRPr>
                    </a:p>
                  </a:txBody>
                  <a:tcPr marL="9525" marR="9525" marT="9525" marB="0" anchor="b">
                    <a:lnL>
                      <a:noFill/>
                    </a:lnL>
                    <a:lnR>
                      <a:noFill/>
                    </a:lnR>
                    <a:lnT>
                      <a:noFill/>
                    </a:lnT>
                    <a:lnB>
                      <a:noFill/>
                    </a:lnB>
                  </a:tcPr>
                </a:tc>
              </a:tr>
              <a:tr h="41051">
                <a:tc>
                  <a:txBody>
                    <a:bodyPr/>
                    <a:lstStyle/>
                    <a:p>
                      <a:pPr algn="l" fontAlgn="b"/>
                      <a:r>
                        <a:rPr lang="en-US" sz="1200" b="0" i="0" u="sng" strike="noStrike">
                          <a:solidFill>
                            <a:srgbClr val="0000FF"/>
                          </a:solidFill>
                          <a:latin typeface="Arial" pitchFamily="34" charset="0"/>
                          <a:cs typeface="Arial" pitchFamily="34" charset="0"/>
                          <a:hlinkClick r:id="rId23"/>
                        </a:rPr>
                        <a:t>http://en.wikipedia.org/wiki/Timeline_evolution_of_life</a:t>
                      </a:r>
                      <a:endParaRPr lang="en-US" sz="1200" b="0" i="0" u="sng" strike="noStrike">
                        <a:solidFill>
                          <a:srgbClr val="0000FF"/>
                        </a:solidFill>
                        <a:latin typeface="Arial" pitchFamily="34" charset="0"/>
                        <a:cs typeface="Arial" pitchFamily="34" charset="0"/>
                      </a:endParaRPr>
                    </a:p>
                  </a:txBody>
                  <a:tcPr marL="9525" marR="9525" marT="9525" marB="0" anchor="b">
                    <a:lnL>
                      <a:noFill/>
                    </a:lnL>
                    <a:lnR>
                      <a:noFill/>
                    </a:lnR>
                    <a:lnT>
                      <a:noFill/>
                    </a:lnT>
                    <a:lnB>
                      <a:noFill/>
                    </a:lnB>
                  </a:tcPr>
                </a:tc>
              </a:tr>
              <a:tr h="82101">
                <a:tc>
                  <a:txBody>
                    <a:bodyPr/>
                    <a:lstStyle/>
                    <a:p>
                      <a:pPr algn="l" fontAlgn="b"/>
                      <a:r>
                        <a:rPr lang="en-US" sz="1200" b="0" i="0" u="sng" strike="noStrike">
                          <a:solidFill>
                            <a:srgbClr val="0000FF"/>
                          </a:solidFill>
                          <a:latin typeface="Arial" pitchFamily="34" charset="0"/>
                          <a:cs typeface="Arial" pitchFamily="34" charset="0"/>
                          <a:hlinkClick r:id="rId24"/>
                        </a:rPr>
                        <a:t>http://essayweb.net/history/ancient/prehistory.shtml</a:t>
                      </a:r>
                      <a:endParaRPr lang="en-US" sz="1200" b="0" i="0" u="sng" strike="noStrike">
                        <a:solidFill>
                          <a:srgbClr val="0000FF"/>
                        </a:solidFill>
                        <a:latin typeface="Arial" pitchFamily="34" charset="0"/>
                        <a:cs typeface="Arial" pitchFamily="34" charset="0"/>
                      </a:endParaRPr>
                    </a:p>
                  </a:txBody>
                  <a:tcPr marL="9525" marR="9525" marT="9525" marB="0" anchor="b">
                    <a:lnL>
                      <a:noFill/>
                    </a:lnL>
                    <a:lnR>
                      <a:noFill/>
                    </a:lnR>
                    <a:lnT>
                      <a:noFill/>
                    </a:lnT>
                    <a:lnB>
                      <a:noFill/>
                    </a:lnB>
                  </a:tcPr>
                </a:tc>
              </a:tr>
              <a:tr h="41051">
                <a:tc>
                  <a:txBody>
                    <a:bodyPr/>
                    <a:lstStyle/>
                    <a:p>
                      <a:pPr algn="l" rtl="0" fontAlgn="b"/>
                      <a:r>
                        <a:rPr lang="en-US" sz="1200" b="0" i="0" u="sng" strike="noStrike">
                          <a:solidFill>
                            <a:srgbClr val="0000FF"/>
                          </a:solidFill>
                          <a:latin typeface="Arial" pitchFamily="34" charset="0"/>
                          <a:cs typeface="Arial" pitchFamily="34" charset="0"/>
                          <a:hlinkClick r:id="rId25"/>
                        </a:rPr>
                        <a:t>http://genetics.thetech.org/about-genetics/how-do-genes-work</a:t>
                      </a:r>
                      <a:endParaRPr lang="en-US" sz="1200" b="0" i="0" u="sng" strike="noStrike">
                        <a:solidFill>
                          <a:srgbClr val="0000FF"/>
                        </a:solidFill>
                        <a:latin typeface="Arial" pitchFamily="34" charset="0"/>
                        <a:cs typeface="Arial" pitchFamily="34" charset="0"/>
                      </a:endParaRPr>
                    </a:p>
                  </a:txBody>
                  <a:tcPr marL="9525" marR="9525" marT="9525" marB="0" anchor="b">
                    <a:lnL>
                      <a:noFill/>
                    </a:lnL>
                    <a:lnR>
                      <a:noFill/>
                    </a:lnR>
                    <a:lnT>
                      <a:noFill/>
                    </a:lnT>
                    <a:lnB>
                      <a:noFill/>
                    </a:lnB>
                  </a:tcPr>
                </a:tc>
              </a:tr>
              <a:tr h="41051">
                <a:tc>
                  <a:txBody>
                    <a:bodyPr/>
                    <a:lstStyle/>
                    <a:p>
                      <a:pPr algn="l" rtl="0" fontAlgn="b"/>
                      <a:r>
                        <a:rPr lang="en-US" sz="1200" b="0" i="0" u="sng" strike="noStrike">
                          <a:solidFill>
                            <a:srgbClr val="0000FF"/>
                          </a:solidFill>
                          <a:latin typeface="Arial" pitchFamily="34" charset="0"/>
                          <a:cs typeface="Arial" pitchFamily="34" charset="0"/>
                          <a:hlinkClick r:id="rId26"/>
                        </a:rPr>
                        <a:t>http://genetics.thetech.org/ask/ask83 </a:t>
                      </a:r>
                      <a:endParaRPr lang="en-US" sz="1200" b="0" i="0" u="sng" strike="noStrike">
                        <a:solidFill>
                          <a:srgbClr val="0000FF"/>
                        </a:solidFill>
                        <a:latin typeface="Arial" pitchFamily="34" charset="0"/>
                        <a:cs typeface="Arial" pitchFamily="34" charset="0"/>
                      </a:endParaRPr>
                    </a:p>
                  </a:txBody>
                  <a:tcPr marL="9525" marR="9525" marT="9525" marB="0" anchor="b">
                    <a:lnL>
                      <a:noFill/>
                    </a:lnL>
                    <a:lnR>
                      <a:noFill/>
                    </a:lnR>
                    <a:lnT>
                      <a:noFill/>
                    </a:lnT>
                    <a:lnB>
                      <a:noFill/>
                    </a:lnB>
                  </a:tcPr>
                </a:tc>
              </a:tr>
              <a:tr h="41051">
                <a:tc>
                  <a:txBody>
                    <a:bodyPr/>
                    <a:lstStyle/>
                    <a:p>
                      <a:pPr algn="l" fontAlgn="b"/>
                      <a:r>
                        <a:rPr lang="en-US" sz="1200" b="0" i="0" u="sng" strike="noStrike">
                          <a:solidFill>
                            <a:srgbClr val="0000FF"/>
                          </a:solidFill>
                          <a:latin typeface="Arial" pitchFamily="34" charset="0"/>
                          <a:cs typeface="Arial" pitchFamily="34" charset="0"/>
                          <a:hlinkClick r:id="rId27"/>
                        </a:rPr>
                        <a:t>http://geography.huji.ac.il/personal/Frumkin/pdf/EPSL%20Vaks%20n.Negev2006.pdf </a:t>
                      </a:r>
                      <a:endParaRPr lang="en-US" sz="1200" b="0" i="0" u="sng" strike="noStrike">
                        <a:solidFill>
                          <a:srgbClr val="0000FF"/>
                        </a:solidFill>
                        <a:latin typeface="Arial" pitchFamily="34" charset="0"/>
                        <a:cs typeface="Arial" pitchFamily="34" charset="0"/>
                      </a:endParaRPr>
                    </a:p>
                  </a:txBody>
                  <a:tcPr marL="9525" marR="9525" marT="9525" marB="0" anchor="b">
                    <a:lnL>
                      <a:noFill/>
                    </a:lnL>
                    <a:lnR>
                      <a:noFill/>
                    </a:lnR>
                    <a:lnT>
                      <a:noFill/>
                    </a:lnT>
                    <a:lnB>
                      <a:noFill/>
                    </a:lnB>
                  </a:tcPr>
                </a:tc>
              </a:tr>
              <a:tr h="41051">
                <a:tc>
                  <a:txBody>
                    <a:bodyPr/>
                    <a:lstStyle/>
                    <a:p>
                      <a:pPr algn="l" fontAlgn="b"/>
                      <a:r>
                        <a:rPr lang="en-US" sz="1200" b="0" i="0" u="sng" strike="noStrike">
                          <a:solidFill>
                            <a:srgbClr val="0000FF"/>
                          </a:solidFill>
                          <a:latin typeface="Arial" pitchFamily="34" charset="0"/>
                          <a:cs typeface="Arial" pitchFamily="34" charset="0"/>
                          <a:hlinkClick r:id="rId28"/>
                        </a:rPr>
                        <a:t>http://ghr.nlm.nih.gov/</a:t>
                      </a:r>
                      <a:endParaRPr lang="en-US" sz="1200" b="0" i="0" u="sng" strike="noStrike">
                        <a:solidFill>
                          <a:srgbClr val="0000FF"/>
                        </a:solidFill>
                        <a:latin typeface="Arial" pitchFamily="34" charset="0"/>
                        <a:cs typeface="Arial" pitchFamily="34" charset="0"/>
                      </a:endParaRPr>
                    </a:p>
                  </a:txBody>
                  <a:tcPr marL="9525" marR="9525" marT="9525" marB="0" anchor="b">
                    <a:lnL>
                      <a:noFill/>
                    </a:lnL>
                    <a:lnR>
                      <a:noFill/>
                    </a:lnR>
                    <a:lnT>
                      <a:noFill/>
                    </a:lnT>
                    <a:lnB>
                      <a:noFill/>
                    </a:lnB>
                  </a:tcPr>
                </a:tc>
              </a:tr>
              <a:tr h="41051">
                <a:tc>
                  <a:txBody>
                    <a:bodyPr/>
                    <a:lstStyle/>
                    <a:p>
                      <a:pPr algn="l" fontAlgn="b"/>
                      <a:r>
                        <a:rPr lang="en-US" sz="1200" b="0" i="0" u="sng" strike="noStrike">
                          <a:solidFill>
                            <a:srgbClr val="0000FF"/>
                          </a:solidFill>
                          <a:latin typeface="Arial" pitchFamily="34" charset="0"/>
                          <a:cs typeface="Arial" pitchFamily="34" charset="0"/>
                          <a:hlinkClick r:id="rId29"/>
                        </a:rPr>
                        <a:t>http://ghr.nlm.nih.gov/handbook/basics/gene</a:t>
                      </a:r>
                      <a:endParaRPr lang="en-US" sz="1200" b="0" i="0" u="sng" strike="noStrike">
                        <a:solidFill>
                          <a:srgbClr val="0000FF"/>
                        </a:solidFill>
                        <a:latin typeface="Arial" pitchFamily="34" charset="0"/>
                        <a:cs typeface="Arial" pitchFamily="34" charset="0"/>
                      </a:endParaRPr>
                    </a:p>
                  </a:txBody>
                  <a:tcPr marL="9525" marR="9525" marT="9525" marB="0" anchor="b">
                    <a:lnL>
                      <a:noFill/>
                    </a:lnL>
                    <a:lnR>
                      <a:noFill/>
                    </a:lnR>
                    <a:lnT>
                      <a:noFill/>
                    </a:lnT>
                    <a:lnB>
                      <a:noFill/>
                    </a:lnB>
                  </a:tcPr>
                </a:tc>
              </a:tr>
              <a:tr h="41051">
                <a:tc>
                  <a:txBody>
                    <a:bodyPr/>
                    <a:lstStyle/>
                    <a:p>
                      <a:pPr algn="l" fontAlgn="b"/>
                      <a:r>
                        <a:rPr lang="en-US" sz="1200" b="0" i="0" u="sng" strike="noStrike">
                          <a:solidFill>
                            <a:srgbClr val="0000FF"/>
                          </a:solidFill>
                          <a:latin typeface="Arial" pitchFamily="34" charset="0"/>
                          <a:cs typeface="Arial" pitchFamily="34" charset="0"/>
                          <a:hlinkClick r:id="rId30"/>
                        </a:rPr>
                        <a:t>http://humanorigins.si.edu/evidence/human-evolution-timeline-interactive</a:t>
                      </a:r>
                      <a:endParaRPr lang="en-US" sz="1200" b="0" i="0" u="sng" strike="noStrike">
                        <a:solidFill>
                          <a:srgbClr val="0000FF"/>
                        </a:solidFill>
                        <a:latin typeface="Arial" pitchFamily="34" charset="0"/>
                        <a:cs typeface="Arial" pitchFamily="34" charset="0"/>
                      </a:endParaRPr>
                    </a:p>
                  </a:txBody>
                  <a:tcPr marL="9525" marR="9525" marT="9525" marB="0" anchor="b">
                    <a:lnL>
                      <a:noFill/>
                    </a:lnL>
                    <a:lnR>
                      <a:noFill/>
                    </a:lnR>
                    <a:lnT>
                      <a:noFill/>
                    </a:lnT>
                    <a:lnB>
                      <a:noFill/>
                    </a:lnB>
                  </a:tcPr>
                </a:tc>
              </a:tr>
              <a:tr h="41051">
                <a:tc>
                  <a:txBody>
                    <a:bodyPr/>
                    <a:lstStyle/>
                    <a:p>
                      <a:pPr algn="l" rtl="0" fontAlgn="b"/>
                      <a:r>
                        <a:rPr lang="en-US" sz="1200" b="0" i="0" u="sng" strike="noStrike">
                          <a:solidFill>
                            <a:srgbClr val="0000FF"/>
                          </a:solidFill>
                          <a:latin typeface="Arial" pitchFamily="34" charset="0"/>
                          <a:cs typeface="Arial" pitchFamily="34" charset="0"/>
                        </a:rPr>
                        <a:t>http://humanorigins.si.edu/evidence/human-fossils/species/homo-habilis</a:t>
                      </a:r>
                    </a:p>
                  </a:txBody>
                  <a:tcPr marL="9525" marR="9525" marT="9525" marB="0" anchor="b">
                    <a:lnL>
                      <a:noFill/>
                    </a:lnL>
                    <a:lnR>
                      <a:noFill/>
                    </a:lnR>
                    <a:lnT>
                      <a:noFill/>
                    </a:lnT>
                    <a:lnB>
                      <a:noFill/>
                    </a:lnB>
                  </a:tcPr>
                </a:tc>
              </a:tr>
              <a:tr h="41051">
                <a:tc>
                  <a:txBody>
                    <a:bodyPr/>
                    <a:lstStyle/>
                    <a:p>
                      <a:pPr algn="l" rtl="0" fontAlgn="b"/>
                      <a:r>
                        <a:rPr lang="en-US" sz="1200" b="0" i="0" u="sng" strike="noStrike">
                          <a:solidFill>
                            <a:srgbClr val="0000FF"/>
                          </a:solidFill>
                          <a:latin typeface="Arial" pitchFamily="34" charset="0"/>
                          <a:cs typeface="Arial" pitchFamily="34" charset="0"/>
                        </a:rPr>
                        <a:t>http://humanorigins.si.edu/research/whats-hot-human-origins</a:t>
                      </a:r>
                    </a:p>
                  </a:txBody>
                  <a:tcPr marL="9525" marR="9525" marT="9525" marB="0" anchor="b">
                    <a:lnL>
                      <a:noFill/>
                    </a:lnL>
                    <a:lnR>
                      <a:noFill/>
                    </a:lnR>
                    <a:lnT>
                      <a:noFill/>
                    </a:lnT>
                    <a:lnB>
                      <a:noFill/>
                    </a:lnB>
                  </a:tcPr>
                </a:tc>
              </a:tr>
              <a:tr h="41051">
                <a:tc>
                  <a:txBody>
                    <a:bodyPr/>
                    <a:lstStyle/>
                    <a:p>
                      <a:pPr algn="l" rtl="0" fontAlgn="b"/>
                      <a:r>
                        <a:rPr lang="en-US" sz="1200" b="0" i="0" u="sng" strike="noStrike">
                          <a:solidFill>
                            <a:srgbClr val="0000FF"/>
                          </a:solidFill>
                          <a:latin typeface="Arial" pitchFamily="34" charset="0"/>
                          <a:cs typeface="Arial" pitchFamily="34" charset="0"/>
                        </a:rPr>
                        <a:t>http://humanorigins.si.edu/research/whats-hot-human-origins/oldest-fossil-our-genus</a:t>
                      </a:r>
                    </a:p>
                  </a:txBody>
                  <a:tcPr marL="9525" marR="9525" marT="9525" marB="0" anchor="b">
                    <a:lnL>
                      <a:noFill/>
                    </a:lnL>
                    <a:lnR>
                      <a:noFill/>
                    </a:lnR>
                    <a:lnT>
                      <a:noFill/>
                    </a:lnT>
                    <a:lnB>
                      <a:noFill/>
                    </a:lnB>
                  </a:tcPr>
                </a:tc>
              </a:tr>
              <a:tr h="41051">
                <a:tc>
                  <a:txBody>
                    <a:bodyPr/>
                    <a:lstStyle/>
                    <a:p>
                      <a:pPr algn="l" fontAlgn="b"/>
                      <a:r>
                        <a:rPr lang="en-US" sz="1200" b="0" i="0" u="sng" strike="noStrike">
                          <a:solidFill>
                            <a:srgbClr val="0000FF"/>
                          </a:solidFill>
                          <a:latin typeface="Arial" pitchFamily="34" charset="0"/>
                          <a:cs typeface="Arial" pitchFamily="34" charset="0"/>
                          <a:hlinkClick r:id="rId31"/>
                        </a:rPr>
                        <a:t>http://insights.wri.org/news/2012/06/400-ppm-carbon-dioxide-levels-cross-sobering-new-threshold</a:t>
                      </a:r>
                      <a:endParaRPr lang="en-US" sz="1200" b="0" i="0" u="sng" strike="noStrike">
                        <a:solidFill>
                          <a:srgbClr val="0000FF"/>
                        </a:solidFill>
                        <a:latin typeface="Arial" pitchFamily="34" charset="0"/>
                        <a:cs typeface="Arial" pitchFamily="34" charset="0"/>
                      </a:endParaRPr>
                    </a:p>
                  </a:txBody>
                  <a:tcPr marL="9525" marR="9525" marT="9525" marB="0" anchor="b">
                    <a:lnL>
                      <a:noFill/>
                    </a:lnL>
                    <a:lnR>
                      <a:noFill/>
                    </a:lnR>
                    <a:lnT>
                      <a:noFill/>
                    </a:lnT>
                    <a:lnB>
                      <a:noFill/>
                    </a:lnB>
                  </a:tcPr>
                </a:tc>
              </a:tr>
              <a:tr h="41051">
                <a:tc>
                  <a:txBody>
                    <a:bodyPr/>
                    <a:lstStyle/>
                    <a:p>
                      <a:pPr algn="l" fontAlgn="b"/>
                      <a:r>
                        <a:rPr lang="en-US" sz="1200" b="0" i="0" u="sng" strike="noStrike">
                          <a:solidFill>
                            <a:srgbClr val="0000FF"/>
                          </a:solidFill>
                          <a:latin typeface="Arial" pitchFamily="34" charset="0"/>
                          <a:cs typeface="Arial" pitchFamily="34" charset="0"/>
                          <a:hlinkClick r:id="rId32"/>
                        </a:rPr>
                        <a:t>http://joamblog.weebly.com/uploads/2/5/6/7/25674713/4392086_orig.jpg</a:t>
                      </a:r>
                      <a:endParaRPr lang="en-US" sz="1200" b="0" i="0" u="sng" strike="noStrike">
                        <a:solidFill>
                          <a:srgbClr val="0000FF"/>
                        </a:solidFill>
                        <a:latin typeface="Arial" pitchFamily="34" charset="0"/>
                        <a:cs typeface="Arial" pitchFamily="34" charset="0"/>
                      </a:endParaRPr>
                    </a:p>
                  </a:txBody>
                  <a:tcPr marL="9525" marR="9525" marT="9525" marB="0" anchor="b">
                    <a:lnL>
                      <a:noFill/>
                    </a:lnL>
                    <a:lnR>
                      <a:noFill/>
                    </a:lnR>
                    <a:lnT>
                      <a:noFill/>
                    </a:lnT>
                    <a:lnB>
                      <a:noFill/>
                    </a:lnB>
                  </a:tcPr>
                </a:tc>
              </a:tr>
              <a:tr h="41051">
                <a:tc>
                  <a:txBody>
                    <a:bodyPr/>
                    <a:lstStyle/>
                    <a:p>
                      <a:pPr algn="l" fontAlgn="b"/>
                      <a:r>
                        <a:rPr lang="en-US" sz="1200" b="0" i="0" u="sng" strike="noStrike">
                          <a:solidFill>
                            <a:srgbClr val="0000FF"/>
                          </a:solidFill>
                          <a:latin typeface="Arial" pitchFamily="34" charset="0"/>
                          <a:cs typeface="Arial" pitchFamily="34" charset="0"/>
                          <a:hlinkClick r:id="rId33"/>
                        </a:rPr>
                        <a:t>http://johnhawks.net/taxonomy/term/369</a:t>
                      </a:r>
                      <a:endParaRPr lang="en-US" sz="1200" b="0" i="0" u="sng" strike="noStrike">
                        <a:solidFill>
                          <a:srgbClr val="0000FF"/>
                        </a:solidFill>
                        <a:latin typeface="Arial" pitchFamily="34" charset="0"/>
                        <a:cs typeface="Arial" pitchFamily="34" charset="0"/>
                      </a:endParaRPr>
                    </a:p>
                  </a:txBody>
                  <a:tcPr marL="9525" marR="9525" marT="9525" marB="0" anchor="b">
                    <a:lnL>
                      <a:noFill/>
                    </a:lnL>
                    <a:lnR>
                      <a:noFill/>
                    </a:lnR>
                    <a:lnT>
                      <a:noFill/>
                    </a:lnT>
                    <a:lnB>
                      <a:noFill/>
                    </a:lnB>
                  </a:tcPr>
                </a:tc>
              </a:tr>
              <a:tr h="41051">
                <a:tc>
                  <a:txBody>
                    <a:bodyPr/>
                    <a:lstStyle/>
                    <a:p>
                      <a:pPr algn="l" fontAlgn="b"/>
                      <a:r>
                        <a:rPr lang="en-US" sz="1200" b="0" i="0" u="sng" strike="noStrike">
                          <a:solidFill>
                            <a:srgbClr val="0000FF"/>
                          </a:solidFill>
                          <a:latin typeface="Arial" pitchFamily="34" charset="0"/>
                          <a:cs typeface="Arial" pitchFamily="34" charset="0"/>
                          <a:hlinkClick r:id="rId34"/>
                        </a:rPr>
                        <a:t>http://lascaux.fieldmuseum.org/behind-the-scenes/the-reproduction</a:t>
                      </a:r>
                      <a:endParaRPr lang="en-US" sz="1200" b="0" i="0" u="sng" strike="noStrike">
                        <a:solidFill>
                          <a:srgbClr val="0000FF"/>
                        </a:solidFill>
                        <a:latin typeface="Arial" pitchFamily="34" charset="0"/>
                        <a:cs typeface="Arial" pitchFamily="34" charset="0"/>
                      </a:endParaRPr>
                    </a:p>
                  </a:txBody>
                  <a:tcPr marL="9525" marR="9525" marT="9525" marB="0" anchor="b">
                    <a:lnL>
                      <a:noFill/>
                    </a:lnL>
                    <a:lnR>
                      <a:noFill/>
                    </a:lnR>
                    <a:lnT>
                      <a:noFill/>
                    </a:lnT>
                    <a:lnB>
                      <a:noFill/>
                    </a:lnB>
                  </a:tcPr>
                </a:tc>
              </a:tr>
              <a:tr h="41051">
                <a:tc>
                  <a:txBody>
                    <a:bodyPr/>
                    <a:lstStyle/>
                    <a:p>
                      <a:pPr algn="l" fontAlgn="b"/>
                      <a:r>
                        <a:rPr lang="en-US" sz="1200" b="0" i="0" u="sng" strike="noStrike">
                          <a:solidFill>
                            <a:srgbClr val="0000FF"/>
                          </a:solidFill>
                          <a:latin typeface="Arial" pitchFamily="34" charset="0"/>
                          <a:cs typeface="Arial" pitchFamily="34" charset="0"/>
                          <a:hlinkClick r:id="rId35"/>
                        </a:rPr>
                        <a:t>http://life.time.com/culture/inside-lascaux-rare-unpublished/#5</a:t>
                      </a:r>
                      <a:endParaRPr lang="en-US" sz="1200" b="0" i="0" u="sng" strike="noStrike">
                        <a:solidFill>
                          <a:srgbClr val="0000FF"/>
                        </a:solidFill>
                        <a:latin typeface="Arial" pitchFamily="34" charset="0"/>
                        <a:cs typeface="Arial" pitchFamily="34" charset="0"/>
                      </a:endParaRPr>
                    </a:p>
                  </a:txBody>
                  <a:tcPr marL="9525" marR="9525" marT="9525" marB="0" anchor="b">
                    <a:lnL>
                      <a:noFill/>
                    </a:lnL>
                    <a:lnR>
                      <a:noFill/>
                    </a:lnR>
                    <a:lnT>
                      <a:noFill/>
                    </a:lnT>
                    <a:lnB>
                      <a:noFill/>
                    </a:lnB>
                  </a:tcPr>
                </a:tc>
              </a:tr>
              <a:tr h="41051">
                <a:tc>
                  <a:txBody>
                    <a:bodyPr/>
                    <a:lstStyle/>
                    <a:p>
                      <a:pPr algn="l" fontAlgn="b"/>
                      <a:r>
                        <a:rPr lang="en-US" sz="1200" b="0" i="0" u="sng" strike="noStrike">
                          <a:solidFill>
                            <a:srgbClr val="0000FF"/>
                          </a:solidFill>
                          <a:latin typeface="Arial" pitchFamily="34" charset="0"/>
                          <a:cs typeface="Arial" pitchFamily="34" charset="0"/>
                          <a:hlinkClick r:id="rId36"/>
                        </a:rPr>
                        <a:t>http://neuromuscular.wustl.edu/mitosyn.html#general</a:t>
                      </a:r>
                      <a:endParaRPr lang="en-US" sz="1200" b="0" i="0" u="sng" strike="noStrike">
                        <a:solidFill>
                          <a:srgbClr val="0000FF"/>
                        </a:solidFill>
                        <a:latin typeface="Arial" pitchFamily="34" charset="0"/>
                        <a:cs typeface="Arial" pitchFamily="34" charset="0"/>
                      </a:endParaRPr>
                    </a:p>
                  </a:txBody>
                  <a:tcPr marL="9525" marR="9525" marT="9525" marB="0" anchor="b">
                    <a:lnL>
                      <a:noFill/>
                    </a:lnL>
                    <a:lnR>
                      <a:noFill/>
                    </a:lnR>
                    <a:lnT>
                      <a:noFill/>
                    </a:lnT>
                    <a:lnB>
                      <a:noFill/>
                    </a:lnB>
                  </a:tcPr>
                </a:tc>
              </a:tr>
              <a:tr h="41051">
                <a:tc>
                  <a:txBody>
                    <a:bodyPr/>
                    <a:lstStyle/>
                    <a:p>
                      <a:pPr algn="l" fontAlgn="b"/>
                      <a:r>
                        <a:rPr lang="en-US" sz="1200" b="0" i="0" u="sng" strike="noStrike">
                          <a:solidFill>
                            <a:srgbClr val="0000FF"/>
                          </a:solidFill>
                          <a:latin typeface="Arial" pitchFamily="34" charset="0"/>
                          <a:cs typeface="Arial" pitchFamily="34" charset="0"/>
                          <a:hlinkClick r:id="rId37"/>
                        </a:rPr>
                        <a:t>http://ngm.nationalgeographic.com/ngm/0603/feature2/images/mp_download.2.pdf</a:t>
                      </a:r>
                      <a:endParaRPr lang="en-US" sz="1200" b="0" i="0" u="sng" strike="noStrike">
                        <a:solidFill>
                          <a:srgbClr val="0000FF"/>
                        </a:solidFill>
                        <a:latin typeface="Arial" pitchFamily="34" charset="0"/>
                        <a:cs typeface="Arial" pitchFamily="34" charset="0"/>
                      </a:endParaRPr>
                    </a:p>
                  </a:txBody>
                  <a:tcPr marL="9525" marR="9525" marT="9525" marB="0" anchor="b">
                    <a:lnL>
                      <a:noFill/>
                    </a:lnL>
                    <a:lnR>
                      <a:noFill/>
                    </a:lnR>
                    <a:lnT>
                      <a:noFill/>
                    </a:lnT>
                    <a:lnB>
                      <a:noFill/>
                    </a:lnB>
                  </a:tcPr>
                </a:tc>
              </a:tr>
              <a:tr h="41051">
                <a:tc>
                  <a:txBody>
                    <a:bodyPr/>
                    <a:lstStyle/>
                    <a:p>
                      <a:pPr algn="l" fontAlgn="b"/>
                      <a:r>
                        <a:rPr lang="en-US" sz="1200" b="0" i="0" u="sng" strike="noStrike">
                          <a:solidFill>
                            <a:srgbClr val="0000FF"/>
                          </a:solidFill>
                          <a:latin typeface="Arial" pitchFamily="34" charset="0"/>
                          <a:cs typeface="Arial" pitchFamily="34" charset="0"/>
                          <a:hlinkClick r:id="rId38"/>
                        </a:rPr>
                        <a:t>http://scholarcommons.usf.edu/etd/2691/</a:t>
                      </a:r>
                      <a:endParaRPr lang="en-US" sz="1200" b="0" i="0" u="sng" strike="noStrike">
                        <a:solidFill>
                          <a:srgbClr val="0000FF"/>
                        </a:solidFill>
                        <a:latin typeface="Arial" pitchFamily="34" charset="0"/>
                        <a:cs typeface="Arial" pitchFamily="34" charset="0"/>
                      </a:endParaRPr>
                    </a:p>
                  </a:txBody>
                  <a:tcPr marL="9525" marR="9525" marT="9525" marB="0" anchor="b">
                    <a:lnL>
                      <a:noFill/>
                    </a:lnL>
                    <a:lnR>
                      <a:noFill/>
                    </a:lnR>
                    <a:lnT>
                      <a:noFill/>
                    </a:lnT>
                    <a:lnB>
                      <a:noFill/>
                    </a:lnB>
                  </a:tcPr>
                </a:tc>
              </a:tr>
              <a:tr h="41051">
                <a:tc>
                  <a:txBody>
                    <a:bodyPr/>
                    <a:lstStyle/>
                    <a:p>
                      <a:pPr algn="l" fontAlgn="b"/>
                      <a:r>
                        <a:rPr lang="en-US" sz="1200" b="0" i="0" u="sng" strike="noStrike">
                          <a:solidFill>
                            <a:srgbClr val="0000FF"/>
                          </a:solidFill>
                          <a:latin typeface="Arial" pitchFamily="34" charset="0"/>
                          <a:cs typeface="Arial" pitchFamily="34" charset="0"/>
                          <a:hlinkClick r:id="rId39"/>
                        </a:rPr>
                        <a:t>http://time.com/3879943/lascaux-early-color-photos-of-the-famous-cave-paintings-france-1947/</a:t>
                      </a:r>
                      <a:endParaRPr lang="en-US" sz="1200" b="0" i="0" u="sng" strike="noStrike">
                        <a:solidFill>
                          <a:srgbClr val="0000FF"/>
                        </a:solidFill>
                        <a:latin typeface="Arial" pitchFamily="34" charset="0"/>
                        <a:cs typeface="Arial" pitchFamily="34" charset="0"/>
                      </a:endParaRPr>
                    </a:p>
                  </a:txBody>
                  <a:tcPr marL="9525" marR="9525" marT="9525" marB="0" anchor="b">
                    <a:lnL>
                      <a:noFill/>
                    </a:lnL>
                    <a:lnR>
                      <a:noFill/>
                    </a:lnR>
                    <a:lnT>
                      <a:noFill/>
                    </a:lnT>
                    <a:lnB>
                      <a:noFill/>
                    </a:lnB>
                  </a:tcPr>
                </a:tc>
              </a:tr>
              <a:tr h="41051">
                <a:tc>
                  <a:txBody>
                    <a:bodyPr/>
                    <a:lstStyle/>
                    <a:p>
                      <a:pPr algn="l" fontAlgn="b"/>
                      <a:r>
                        <a:rPr lang="en-US" sz="1200" b="0" i="0" u="sng" strike="noStrike">
                          <a:solidFill>
                            <a:srgbClr val="0000FF"/>
                          </a:solidFill>
                          <a:latin typeface="Arial" pitchFamily="34" charset="0"/>
                          <a:cs typeface="Arial" pitchFamily="34" charset="0"/>
                          <a:hlinkClick r:id="rId40"/>
                        </a:rPr>
                        <a:t>http://whc.unesco.org/en/list/85</a:t>
                      </a:r>
                      <a:endParaRPr lang="en-US" sz="1200" b="0" i="0" u="sng" strike="noStrike">
                        <a:solidFill>
                          <a:srgbClr val="0000FF"/>
                        </a:solidFill>
                        <a:latin typeface="Arial" pitchFamily="34" charset="0"/>
                        <a:cs typeface="Arial" pitchFamily="34" charset="0"/>
                      </a:endParaRPr>
                    </a:p>
                  </a:txBody>
                  <a:tcPr marL="9525" marR="9525" marT="9525" marB="0" anchor="b">
                    <a:lnL>
                      <a:noFill/>
                    </a:lnL>
                    <a:lnR>
                      <a:noFill/>
                    </a:lnR>
                    <a:lnT>
                      <a:noFill/>
                    </a:lnT>
                    <a:lnB>
                      <a:noFill/>
                    </a:lnB>
                  </a:tcPr>
                </a:tc>
              </a:tr>
              <a:tr h="41051">
                <a:tc>
                  <a:txBody>
                    <a:bodyPr/>
                    <a:lstStyle/>
                    <a:p>
                      <a:pPr algn="l" rtl="0" fontAlgn="b"/>
                      <a:r>
                        <a:rPr lang="en-US" sz="1200" b="0" i="0" u="sng" strike="noStrike">
                          <a:solidFill>
                            <a:srgbClr val="0000FF"/>
                          </a:solidFill>
                          <a:latin typeface="Arial" pitchFamily="34" charset="0"/>
                          <a:cs typeface="Arial" pitchFamily="34" charset="0"/>
                        </a:rPr>
                        <a:t>http://www.actionbioscience.org/evolution/johanson.html</a:t>
                      </a:r>
                    </a:p>
                  </a:txBody>
                  <a:tcPr marL="9525" marR="9525" marT="9525" marB="0" anchor="b">
                    <a:lnL>
                      <a:noFill/>
                    </a:lnL>
                    <a:lnR>
                      <a:noFill/>
                    </a:lnR>
                    <a:lnT>
                      <a:noFill/>
                    </a:lnT>
                    <a:lnB>
                      <a:noFill/>
                    </a:lnB>
                  </a:tcPr>
                </a:tc>
              </a:tr>
              <a:tr h="41051">
                <a:tc>
                  <a:txBody>
                    <a:bodyPr/>
                    <a:lstStyle/>
                    <a:p>
                      <a:pPr algn="l" fontAlgn="b"/>
                      <a:r>
                        <a:rPr lang="en-US" sz="1200" b="0" i="0" u="sng" strike="noStrike">
                          <a:solidFill>
                            <a:srgbClr val="0000FF"/>
                          </a:solidFill>
                          <a:latin typeface="Arial" pitchFamily="34" charset="0"/>
                          <a:cs typeface="Arial" pitchFamily="34" charset="0"/>
                          <a:hlinkClick r:id="rId41"/>
                        </a:rPr>
                        <a:t>http://www.american-buddha.com/lascaux.1.htm</a:t>
                      </a:r>
                      <a:endParaRPr lang="en-US" sz="1200" b="0" i="0" u="sng" strike="noStrike">
                        <a:solidFill>
                          <a:srgbClr val="0000FF"/>
                        </a:solidFill>
                        <a:latin typeface="Arial" pitchFamily="34" charset="0"/>
                        <a:cs typeface="Arial" pitchFamily="34" charset="0"/>
                      </a:endParaRPr>
                    </a:p>
                  </a:txBody>
                  <a:tcPr marL="9525" marR="9525" marT="9525" marB="0" anchor="b">
                    <a:lnL>
                      <a:noFill/>
                    </a:lnL>
                    <a:lnR>
                      <a:noFill/>
                    </a:lnR>
                    <a:lnT>
                      <a:noFill/>
                    </a:lnT>
                    <a:lnB>
                      <a:noFill/>
                    </a:lnB>
                  </a:tcPr>
                </a:tc>
              </a:tr>
              <a:tr h="41051">
                <a:tc>
                  <a:txBody>
                    <a:bodyPr/>
                    <a:lstStyle/>
                    <a:p>
                      <a:pPr algn="l" rtl="0" fontAlgn="b"/>
                      <a:r>
                        <a:rPr lang="en-US" sz="1200" b="0" i="0" u="sng" strike="noStrike">
                          <a:solidFill>
                            <a:srgbClr val="0000FF"/>
                          </a:solidFill>
                          <a:latin typeface="Arial" pitchFamily="34" charset="0"/>
                          <a:cs typeface="Arial" pitchFamily="34" charset="0"/>
                          <a:hlinkClick r:id="rId42"/>
                        </a:rPr>
                        <a:t>http://www.ancient-wisdom.com/caveart.htm </a:t>
                      </a:r>
                      <a:endParaRPr lang="en-US" sz="1200" b="0" i="0" u="sng" strike="noStrike">
                        <a:solidFill>
                          <a:srgbClr val="0000FF"/>
                        </a:solidFill>
                        <a:latin typeface="Arial" pitchFamily="34" charset="0"/>
                        <a:cs typeface="Arial" pitchFamily="34" charset="0"/>
                      </a:endParaRPr>
                    </a:p>
                  </a:txBody>
                  <a:tcPr marL="9525" marR="9525" marT="9525" marB="0" anchor="b">
                    <a:lnL>
                      <a:noFill/>
                    </a:lnL>
                    <a:lnR>
                      <a:noFill/>
                    </a:lnR>
                    <a:lnT>
                      <a:noFill/>
                    </a:lnT>
                    <a:lnB>
                      <a:noFill/>
                    </a:lnB>
                  </a:tcPr>
                </a:tc>
              </a:tr>
              <a:tr h="41051">
                <a:tc>
                  <a:txBody>
                    <a:bodyPr/>
                    <a:lstStyle/>
                    <a:p>
                      <a:pPr algn="l" fontAlgn="b"/>
                      <a:r>
                        <a:rPr lang="en-US" sz="1200" b="0" i="0" u="sng" strike="noStrike">
                          <a:solidFill>
                            <a:srgbClr val="0000FF"/>
                          </a:solidFill>
                          <a:latin typeface="Arial" pitchFamily="34" charset="0"/>
                          <a:cs typeface="Arial" pitchFamily="34" charset="0"/>
                          <a:hlinkClick r:id="rId43"/>
                        </a:rPr>
                        <a:t>http://www.bradshawfoundation.com/clottes/themes.php</a:t>
                      </a:r>
                      <a:endParaRPr lang="en-US" sz="1200" b="0" i="0" u="sng" strike="noStrike">
                        <a:solidFill>
                          <a:srgbClr val="0000FF"/>
                        </a:solidFill>
                        <a:latin typeface="Arial" pitchFamily="34" charset="0"/>
                        <a:cs typeface="Arial" pitchFamily="34" charset="0"/>
                      </a:endParaRPr>
                    </a:p>
                  </a:txBody>
                  <a:tcPr marL="9525" marR="9525" marT="9525" marB="0" anchor="b">
                    <a:lnL>
                      <a:noFill/>
                    </a:lnL>
                    <a:lnR>
                      <a:noFill/>
                    </a:lnR>
                    <a:lnT>
                      <a:noFill/>
                    </a:lnT>
                    <a:lnB>
                      <a:noFill/>
                    </a:lnB>
                  </a:tcPr>
                </a:tc>
              </a:tr>
              <a:tr h="123152">
                <a:tc>
                  <a:txBody>
                    <a:bodyPr/>
                    <a:lstStyle/>
                    <a:p>
                      <a:pPr algn="l" fontAlgn="b"/>
                      <a:r>
                        <a:rPr lang="en-US" sz="1200" b="0" i="0" u="sng" strike="noStrike">
                          <a:solidFill>
                            <a:srgbClr val="0000FF"/>
                          </a:solidFill>
                          <a:latin typeface="Arial" pitchFamily="34" charset="0"/>
                          <a:cs typeface="Arial" pitchFamily="34" charset="0"/>
                          <a:hlinkClick r:id="rId44"/>
                        </a:rPr>
                        <a:t>http://www.broadinstitute.org/education/glossary/genome</a:t>
                      </a:r>
                      <a:endParaRPr lang="en-US" sz="1200" b="0" i="0" u="sng" strike="noStrike">
                        <a:solidFill>
                          <a:srgbClr val="0000FF"/>
                        </a:solidFill>
                        <a:latin typeface="Arial" pitchFamily="34" charset="0"/>
                        <a:cs typeface="Arial" pitchFamily="34" charset="0"/>
                      </a:endParaRPr>
                    </a:p>
                  </a:txBody>
                  <a:tcPr marL="9525" marR="9525" marT="9525" marB="0" anchor="b">
                    <a:lnL>
                      <a:noFill/>
                    </a:lnL>
                    <a:lnR>
                      <a:noFill/>
                    </a:lnR>
                    <a:lnT>
                      <a:noFill/>
                    </a:lnT>
                    <a:lnB>
                      <a:noFill/>
                    </a:lnB>
                  </a:tcPr>
                </a:tc>
              </a:tr>
              <a:tr h="41051">
                <a:tc>
                  <a:txBody>
                    <a:bodyPr/>
                    <a:lstStyle/>
                    <a:p>
                      <a:pPr algn="l" fontAlgn="b"/>
                      <a:r>
                        <a:rPr lang="en-US" sz="1200" b="0" i="0" u="sng" strike="noStrike">
                          <a:solidFill>
                            <a:srgbClr val="0000FF"/>
                          </a:solidFill>
                          <a:latin typeface="Arial" pitchFamily="34" charset="0"/>
                          <a:cs typeface="Arial" pitchFamily="34" charset="0"/>
                          <a:hlinkClick r:id="rId45"/>
                        </a:rPr>
                        <a:t>http://www.broadinstitute.org/science/programs/genome-biology/genome-biology-and-cell-circuits-program</a:t>
                      </a:r>
                      <a:endParaRPr lang="en-US" sz="1200" b="0" i="0" u="sng" strike="noStrike">
                        <a:solidFill>
                          <a:srgbClr val="0000FF"/>
                        </a:solidFill>
                        <a:latin typeface="Arial" pitchFamily="34" charset="0"/>
                        <a:cs typeface="Arial" pitchFamily="34" charset="0"/>
                      </a:endParaRPr>
                    </a:p>
                  </a:txBody>
                  <a:tcPr marL="9525" marR="9525" marT="9525" marB="0" anchor="b">
                    <a:lnL>
                      <a:noFill/>
                    </a:lnL>
                    <a:lnR>
                      <a:noFill/>
                    </a:lnR>
                    <a:lnT>
                      <a:noFill/>
                    </a:lnT>
                    <a:lnB>
                      <a:noFill/>
                    </a:lnB>
                  </a:tcPr>
                </a:tc>
              </a:tr>
              <a:tr h="41051">
                <a:tc>
                  <a:txBody>
                    <a:bodyPr/>
                    <a:lstStyle/>
                    <a:p>
                      <a:pPr algn="l" fontAlgn="b"/>
                      <a:r>
                        <a:rPr lang="en-US" sz="1200" b="0" i="0" u="sng" strike="noStrike">
                          <a:solidFill>
                            <a:srgbClr val="0000FF"/>
                          </a:solidFill>
                          <a:latin typeface="Arial" pitchFamily="34" charset="0"/>
                          <a:cs typeface="Arial" pitchFamily="34" charset="0"/>
                          <a:hlinkClick r:id="rId46"/>
                        </a:rPr>
                        <a:t>http://www.dailymotion.com/video/xb1ek1_la-grotte-de-lascaux_school</a:t>
                      </a:r>
                      <a:endParaRPr lang="en-US" sz="1200" b="0" i="0" u="sng" strike="noStrike">
                        <a:solidFill>
                          <a:srgbClr val="0000FF"/>
                        </a:solidFill>
                        <a:latin typeface="Arial" pitchFamily="34" charset="0"/>
                        <a:cs typeface="Arial" pitchFamily="34" charset="0"/>
                      </a:endParaRPr>
                    </a:p>
                  </a:txBody>
                  <a:tcPr marL="9525" marR="9525" marT="9525" marB="0" anchor="b">
                    <a:lnL>
                      <a:noFill/>
                    </a:lnL>
                    <a:lnR>
                      <a:noFill/>
                    </a:lnR>
                    <a:lnT>
                      <a:noFill/>
                    </a:lnT>
                    <a:lnB>
                      <a:noFill/>
                    </a:lnB>
                  </a:tcPr>
                </a:tc>
              </a:tr>
              <a:tr h="41051">
                <a:tc>
                  <a:txBody>
                    <a:bodyPr/>
                    <a:lstStyle/>
                    <a:p>
                      <a:pPr algn="l" fontAlgn="b"/>
                      <a:r>
                        <a:rPr lang="en-US" sz="1200" b="0" i="0" u="sng" strike="noStrike">
                          <a:solidFill>
                            <a:srgbClr val="0000FF"/>
                          </a:solidFill>
                          <a:latin typeface="Arial" pitchFamily="34" charset="0"/>
                          <a:cs typeface="Arial" pitchFamily="34" charset="0"/>
                          <a:hlinkClick r:id="rId47"/>
                        </a:rPr>
                        <a:t>http://www.dalamatiacity.com/seaLevels.jpg</a:t>
                      </a:r>
                      <a:endParaRPr lang="en-US" sz="1200" b="0" i="0" u="sng" strike="noStrike">
                        <a:solidFill>
                          <a:srgbClr val="0000FF"/>
                        </a:solidFill>
                        <a:latin typeface="Arial" pitchFamily="34" charset="0"/>
                        <a:cs typeface="Arial" pitchFamily="34" charset="0"/>
                      </a:endParaRPr>
                    </a:p>
                  </a:txBody>
                  <a:tcPr marL="9525" marR="9525" marT="9525" marB="0" anchor="b">
                    <a:lnL>
                      <a:noFill/>
                    </a:lnL>
                    <a:lnR>
                      <a:noFill/>
                    </a:lnR>
                    <a:lnT>
                      <a:noFill/>
                    </a:lnT>
                    <a:lnB>
                      <a:noFill/>
                    </a:lnB>
                  </a:tcPr>
                </a:tc>
              </a:tr>
              <a:tr h="41051">
                <a:tc>
                  <a:txBody>
                    <a:bodyPr/>
                    <a:lstStyle/>
                    <a:p>
                      <a:pPr algn="l" fontAlgn="b"/>
                      <a:r>
                        <a:rPr lang="en-US" sz="1200" b="0" i="0" u="sng" strike="noStrike">
                          <a:solidFill>
                            <a:srgbClr val="0000FF"/>
                          </a:solidFill>
                          <a:latin typeface="Arial" pitchFamily="34" charset="0"/>
                          <a:cs typeface="Arial" pitchFamily="34" charset="0"/>
                          <a:hlinkClick r:id="rId48"/>
                        </a:rPr>
                        <a:t>http://www.donsmaps.com/lascaux.html</a:t>
                      </a:r>
                      <a:endParaRPr lang="en-US" sz="1200" b="0" i="0" u="sng" strike="noStrike">
                        <a:solidFill>
                          <a:srgbClr val="0000FF"/>
                        </a:solidFill>
                        <a:latin typeface="Arial" pitchFamily="34" charset="0"/>
                        <a:cs typeface="Arial" pitchFamily="34" charset="0"/>
                      </a:endParaRPr>
                    </a:p>
                  </a:txBody>
                  <a:tcPr marL="9525" marR="9525" marT="9525" marB="0" anchor="b">
                    <a:lnL>
                      <a:noFill/>
                    </a:lnL>
                    <a:lnR>
                      <a:noFill/>
                    </a:lnR>
                    <a:lnT>
                      <a:noFill/>
                    </a:lnT>
                    <a:lnB>
                      <a:noFill/>
                    </a:lnB>
                  </a:tcPr>
                </a:tc>
              </a:tr>
              <a:tr h="41051">
                <a:tc>
                  <a:txBody>
                    <a:bodyPr/>
                    <a:lstStyle/>
                    <a:p>
                      <a:pPr algn="l" fontAlgn="b"/>
                      <a:r>
                        <a:rPr lang="en-US" sz="1200" b="0" i="0" u="sng" strike="noStrike">
                          <a:solidFill>
                            <a:srgbClr val="0000FF"/>
                          </a:solidFill>
                          <a:latin typeface="Arial" pitchFamily="34" charset="0"/>
                          <a:cs typeface="Arial" pitchFamily="34" charset="0"/>
                          <a:hlinkClick r:id="rId49"/>
                        </a:rPr>
                        <a:t>http://www.enchantedlearning.com/subjects/ocean/</a:t>
                      </a:r>
                      <a:endParaRPr lang="en-US" sz="1200" b="0" i="0" u="sng" strike="noStrike">
                        <a:solidFill>
                          <a:srgbClr val="0000FF"/>
                        </a:solidFill>
                        <a:latin typeface="Arial" pitchFamily="34" charset="0"/>
                        <a:cs typeface="Arial" pitchFamily="34" charset="0"/>
                      </a:endParaRPr>
                    </a:p>
                  </a:txBody>
                  <a:tcPr marL="9525" marR="9525" marT="9525" marB="0" anchor="b">
                    <a:lnL>
                      <a:noFill/>
                    </a:lnL>
                    <a:lnR>
                      <a:noFill/>
                    </a:lnR>
                    <a:lnT>
                      <a:noFill/>
                    </a:lnT>
                    <a:lnB>
                      <a:noFill/>
                    </a:lnB>
                  </a:tcPr>
                </a:tc>
              </a:tr>
              <a:tr h="41051">
                <a:tc>
                  <a:txBody>
                    <a:bodyPr/>
                    <a:lstStyle/>
                    <a:p>
                      <a:pPr algn="l" fontAlgn="b"/>
                      <a:r>
                        <a:rPr lang="en-US" sz="1200" b="0" i="0" u="sng" strike="noStrike">
                          <a:solidFill>
                            <a:srgbClr val="0000FF"/>
                          </a:solidFill>
                          <a:latin typeface="Arial" pitchFamily="34" charset="0"/>
                          <a:cs typeface="Arial" pitchFamily="34" charset="0"/>
                          <a:hlinkClick r:id="rId50"/>
                        </a:rPr>
                        <a:t>http://www.fodors.com/world/europe/france/the-dordogne/things-to-do/sights/reviews/grotte-de-lascaux-475215</a:t>
                      </a:r>
                      <a:endParaRPr lang="en-US" sz="1200" b="0" i="0" u="sng" strike="noStrike">
                        <a:solidFill>
                          <a:srgbClr val="0000FF"/>
                        </a:solidFill>
                        <a:latin typeface="Arial" pitchFamily="34" charset="0"/>
                        <a:cs typeface="Arial" pitchFamily="34" charset="0"/>
                      </a:endParaRPr>
                    </a:p>
                  </a:txBody>
                  <a:tcPr marL="9525" marR="9525" marT="9525" marB="0" anchor="b">
                    <a:lnL>
                      <a:noFill/>
                    </a:lnL>
                    <a:lnR>
                      <a:noFill/>
                    </a:lnR>
                    <a:lnT>
                      <a:noFill/>
                    </a:lnT>
                    <a:lnB>
                      <a:noFill/>
                    </a:lnB>
                  </a:tcPr>
                </a:tc>
              </a:tr>
              <a:tr h="41051">
                <a:tc>
                  <a:txBody>
                    <a:bodyPr/>
                    <a:lstStyle/>
                    <a:p>
                      <a:pPr algn="l" fontAlgn="b"/>
                      <a:r>
                        <a:rPr lang="en-US" sz="1200" b="0" i="0" u="sng" strike="noStrike">
                          <a:solidFill>
                            <a:srgbClr val="0000FF"/>
                          </a:solidFill>
                          <a:latin typeface="Arial" pitchFamily="34" charset="0"/>
                          <a:cs typeface="Arial" pitchFamily="34" charset="0"/>
                          <a:hlinkClick r:id="rId51"/>
                        </a:rPr>
                        <a:t>http://www.france.fr/en/regions-and-cities/aquitaine-cradle-humanity</a:t>
                      </a:r>
                      <a:endParaRPr lang="en-US" sz="1200" b="0" i="0" u="sng" strike="noStrike">
                        <a:solidFill>
                          <a:srgbClr val="0000FF"/>
                        </a:solidFill>
                        <a:latin typeface="Arial" pitchFamily="34" charset="0"/>
                        <a:cs typeface="Arial" pitchFamily="34" charset="0"/>
                      </a:endParaRPr>
                    </a:p>
                  </a:txBody>
                  <a:tcPr marL="9525" marR="9525" marT="9525" marB="0" anchor="b">
                    <a:lnL>
                      <a:noFill/>
                    </a:lnL>
                    <a:lnR>
                      <a:noFill/>
                    </a:lnR>
                    <a:lnT>
                      <a:noFill/>
                    </a:lnT>
                    <a:lnB>
                      <a:noFill/>
                    </a:lnB>
                  </a:tcPr>
                </a:tc>
              </a:tr>
              <a:tr h="41051">
                <a:tc>
                  <a:txBody>
                    <a:bodyPr/>
                    <a:lstStyle/>
                    <a:p>
                      <a:pPr algn="l" fontAlgn="b"/>
                      <a:r>
                        <a:rPr lang="en-US" sz="1200" b="0" i="0" u="sng" strike="noStrike">
                          <a:solidFill>
                            <a:srgbClr val="0000FF"/>
                          </a:solidFill>
                          <a:latin typeface="Arial" pitchFamily="34" charset="0"/>
                          <a:cs typeface="Arial" pitchFamily="34" charset="0"/>
                          <a:hlinkClick r:id="rId52"/>
                        </a:rPr>
                        <a:t>http://www.genetics.edu.au/Publications-and-Resources/Genetics-Fact-Sheets/FactSheetDNAGenesChromosomes</a:t>
                      </a:r>
                      <a:endParaRPr lang="en-US" sz="1200" b="0" i="0" u="sng" strike="noStrike">
                        <a:solidFill>
                          <a:srgbClr val="0000FF"/>
                        </a:solidFill>
                        <a:latin typeface="Arial" pitchFamily="34" charset="0"/>
                        <a:cs typeface="Arial" pitchFamily="34" charset="0"/>
                      </a:endParaRPr>
                    </a:p>
                  </a:txBody>
                  <a:tcPr marL="9525" marR="9525" marT="9525" marB="0" anchor="b">
                    <a:lnL>
                      <a:noFill/>
                    </a:lnL>
                    <a:lnR>
                      <a:noFill/>
                    </a:lnR>
                    <a:lnT>
                      <a:noFill/>
                    </a:lnT>
                    <a:lnB>
                      <a:noFill/>
                    </a:lnB>
                  </a:tcPr>
                </a:tc>
              </a:tr>
              <a:tr h="41051">
                <a:tc>
                  <a:txBody>
                    <a:bodyPr/>
                    <a:lstStyle/>
                    <a:p>
                      <a:pPr algn="l" fontAlgn="b"/>
                      <a:r>
                        <a:rPr lang="en-US" sz="1200" b="0" i="0" u="sng" strike="noStrike">
                          <a:solidFill>
                            <a:srgbClr val="0000FF"/>
                          </a:solidFill>
                          <a:latin typeface="Arial" pitchFamily="34" charset="0"/>
                          <a:cs typeface="Arial" pitchFamily="34" charset="0"/>
                          <a:hlinkClick r:id="rId53"/>
                        </a:rPr>
                        <a:t>http://www.geoportail.gouv.fr/accueil</a:t>
                      </a:r>
                      <a:endParaRPr lang="en-US" sz="1200" b="0" i="0" u="sng" strike="noStrike">
                        <a:solidFill>
                          <a:srgbClr val="0000FF"/>
                        </a:solidFill>
                        <a:latin typeface="Arial" pitchFamily="34" charset="0"/>
                        <a:cs typeface="Arial" pitchFamily="34" charset="0"/>
                      </a:endParaRPr>
                    </a:p>
                  </a:txBody>
                  <a:tcPr marL="9525" marR="9525" marT="9525" marB="0" anchor="b">
                    <a:lnL>
                      <a:noFill/>
                    </a:lnL>
                    <a:lnR>
                      <a:noFill/>
                    </a:lnR>
                    <a:lnT>
                      <a:noFill/>
                    </a:lnT>
                    <a:lnB>
                      <a:noFill/>
                    </a:lnB>
                  </a:tcPr>
                </a:tc>
              </a:tr>
              <a:tr h="41051">
                <a:tc>
                  <a:txBody>
                    <a:bodyPr/>
                    <a:lstStyle/>
                    <a:p>
                      <a:pPr algn="l" fontAlgn="b"/>
                      <a:r>
                        <a:rPr lang="en-US" sz="1200" b="0" i="0" u="sng" strike="noStrike">
                          <a:solidFill>
                            <a:srgbClr val="0000FF"/>
                          </a:solidFill>
                          <a:latin typeface="Arial" pitchFamily="34" charset="0"/>
                          <a:cs typeface="Arial" pitchFamily="34" charset="0"/>
                          <a:hlinkClick r:id="rId54"/>
                        </a:rPr>
                        <a:t>http://www.giwersworld.org/science/MIGRATION/hss-migration.phtml</a:t>
                      </a:r>
                      <a:endParaRPr lang="en-US" sz="1200" b="0" i="0" u="sng" strike="noStrike">
                        <a:solidFill>
                          <a:srgbClr val="0000FF"/>
                        </a:solidFill>
                        <a:latin typeface="Arial" pitchFamily="34" charset="0"/>
                        <a:cs typeface="Arial" pitchFamily="34" charset="0"/>
                      </a:endParaRPr>
                    </a:p>
                  </a:txBody>
                  <a:tcPr marL="9525" marR="9525" marT="9525" marB="0" anchor="b">
                    <a:lnL>
                      <a:noFill/>
                    </a:lnL>
                    <a:lnR>
                      <a:noFill/>
                    </a:lnR>
                    <a:lnT>
                      <a:noFill/>
                    </a:lnT>
                    <a:lnB>
                      <a:noFill/>
                    </a:lnB>
                  </a:tcPr>
                </a:tc>
              </a:tr>
              <a:tr h="41051">
                <a:tc>
                  <a:txBody>
                    <a:bodyPr/>
                    <a:lstStyle/>
                    <a:p>
                      <a:pPr algn="l" fontAlgn="b"/>
                      <a:r>
                        <a:rPr lang="en-US" sz="1200" b="0" i="0" u="sng" strike="noStrike">
                          <a:solidFill>
                            <a:srgbClr val="0000FF"/>
                          </a:solidFill>
                          <a:latin typeface="Arial" pitchFamily="34" charset="0"/>
                          <a:cs typeface="Arial" pitchFamily="34" charset="0"/>
                          <a:hlinkClick r:id="rId55"/>
                        </a:rPr>
                        <a:t>http://www.indiana.edu/~arch/saa/matrix/ia/ia03_mod_10.html</a:t>
                      </a:r>
                      <a:endParaRPr lang="en-US" sz="1200" b="0" i="0" u="sng" strike="noStrike">
                        <a:solidFill>
                          <a:srgbClr val="0000FF"/>
                        </a:solidFill>
                        <a:latin typeface="Arial" pitchFamily="34" charset="0"/>
                        <a:cs typeface="Arial" pitchFamily="34" charset="0"/>
                      </a:endParaRPr>
                    </a:p>
                  </a:txBody>
                  <a:tcPr marL="9525" marR="9525" marT="9525" marB="0" anchor="b">
                    <a:lnL>
                      <a:noFill/>
                    </a:lnL>
                    <a:lnR>
                      <a:noFill/>
                    </a:lnR>
                    <a:lnT>
                      <a:noFill/>
                    </a:lnT>
                    <a:lnB>
                      <a:noFill/>
                    </a:lnB>
                  </a:tcPr>
                </a:tc>
              </a:tr>
              <a:tr h="41051">
                <a:tc>
                  <a:txBody>
                    <a:bodyPr/>
                    <a:lstStyle/>
                    <a:p>
                      <a:pPr algn="l" fontAlgn="b"/>
                      <a:r>
                        <a:rPr lang="en-US" sz="1200" b="0" i="0" u="sng" strike="noStrike">
                          <a:solidFill>
                            <a:srgbClr val="0000FF"/>
                          </a:solidFill>
                          <a:latin typeface="Arial" pitchFamily="34" charset="0"/>
                          <a:cs typeface="Arial" pitchFamily="34" charset="0"/>
                          <a:hlinkClick r:id="rId56"/>
                        </a:rPr>
                        <a:t>http://www.lascaux.culture.fr/#/en/00.xml/index3.html</a:t>
                      </a:r>
                      <a:endParaRPr lang="en-US" sz="1200" b="0" i="0" u="sng" strike="noStrike">
                        <a:solidFill>
                          <a:srgbClr val="0000FF"/>
                        </a:solidFill>
                        <a:latin typeface="Arial" pitchFamily="34" charset="0"/>
                        <a:cs typeface="Arial" pitchFamily="34" charset="0"/>
                      </a:endParaRPr>
                    </a:p>
                  </a:txBody>
                  <a:tcPr marL="9525" marR="9525" marT="9525" marB="0" anchor="b">
                    <a:lnL>
                      <a:noFill/>
                    </a:lnL>
                    <a:lnR>
                      <a:noFill/>
                    </a:lnR>
                    <a:lnT>
                      <a:noFill/>
                    </a:lnT>
                    <a:lnB>
                      <a:noFill/>
                    </a:lnB>
                  </a:tcPr>
                </a:tc>
              </a:tr>
              <a:tr h="41051">
                <a:tc>
                  <a:txBody>
                    <a:bodyPr/>
                    <a:lstStyle/>
                    <a:p>
                      <a:pPr algn="l" fontAlgn="b"/>
                      <a:r>
                        <a:rPr lang="en-US" sz="1200" b="0" i="0" u="sng" strike="noStrike">
                          <a:solidFill>
                            <a:srgbClr val="0000FF"/>
                          </a:solidFill>
                          <a:latin typeface="Arial" pitchFamily="34" charset="0"/>
                          <a:cs typeface="Arial" pitchFamily="34" charset="0"/>
                          <a:hlinkClick r:id="rId57"/>
                        </a:rPr>
                        <a:t>http://www.lascaux-expo.fr/en/</a:t>
                      </a:r>
                      <a:endParaRPr lang="en-US" sz="1200" b="0" i="0" u="sng" strike="noStrike">
                        <a:solidFill>
                          <a:srgbClr val="0000FF"/>
                        </a:solidFill>
                        <a:latin typeface="Arial" pitchFamily="34" charset="0"/>
                        <a:cs typeface="Arial" pitchFamily="34" charset="0"/>
                      </a:endParaRPr>
                    </a:p>
                  </a:txBody>
                  <a:tcPr marL="9525" marR="9525" marT="9525" marB="0" anchor="b">
                    <a:lnL>
                      <a:noFill/>
                    </a:lnL>
                    <a:lnR>
                      <a:noFill/>
                    </a:lnR>
                    <a:lnT>
                      <a:noFill/>
                    </a:lnT>
                    <a:lnB>
                      <a:noFill/>
                    </a:lnB>
                  </a:tcPr>
                </a:tc>
              </a:tr>
              <a:tr h="82101">
                <a:tc>
                  <a:txBody>
                    <a:bodyPr/>
                    <a:lstStyle/>
                    <a:p>
                      <a:pPr algn="l" rtl="0" fontAlgn="b"/>
                      <a:r>
                        <a:rPr lang="en-US" sz="1200" b="0" i="0" u="sng" strike="noStrike">
                          <a:solidFill>
                            <a:srgbClr val="0000FF"/>
                          </a:solidFill>
                          <a:latin typeface="Arial" pitchFamily="34" charset="0"/>
                          <a:cs typeface="Arial" pitchFamily="34" charset="0"/>
                        </a:rPr>
                        <a:t>http://www.ldeo.columbia.edu/~peter/site/Papers_files/deMenocal.Tierney.2012.pdf</a:t>
                      </a:r>
                    </a:p>
                  </a:txBody>
                  <a:tcPr marL="9525" marR="9525" marT="9525" marB="0" anchor="b">
                    <a:lnL>
                      <a:noFill/>
                    </a:lnL>
                    <a:lnR>
                      <a:noFill/>
                    </a:lnR>
                    <a:lnT>
                      <a:noFill/>
                    </a:lnT>
                    <a:lnB>
                      <a:noFill/>
                    </a:lnB>
                  </a:tcPr>
                </a:tc>
              </a:tr>
              <a:tr h="41051">
                <a:tc>
                  <a:txBody>
                    <a:bodyPr/>
                    <a:lstStyle/>
                    <a:p>
                      <a:pPr algn="l" rtl="0" fontAlgn="b"/>
                      <a:r>
                        <a:rPr lang="en-US" sz="1200" b="0" i="0" u="sng" strike="noStrike">
                          <a:solidFill>
                            <a:srgbClr val="0000FF"/>
                          </a:solidFill>
                          <a:latin typeface="Arial" pitchFamily="34" charset="0"/>
                          <a:cs typeface="Arial" pitchFamily="34" charset="0"/>
                        </a:rPr>
                        <a:t>http://www.ldeo.columbia.edu/~peter/site/Research/Entries/2014/8/19_African_Climate_and_Early_Human_Evolution.html</a:t>
                      </a:r>
                    </a:p>
                  </a:txBody>
                  <a:tcPr marL="9525" marR="9525" marT="9525" marB="0" anchor="b">
                    <a:lnL>
                      <a:noFill/>
                    </a:lnL>
                    <a:lnR>
                      <a:noFill/>
                    </a:lnR>
                    <a:lnT>
                      <a:noFill/>
                    </a:lnT>
                    <a:lnB>
                      <a:noFill/>
                    </a:lnB>
                  </a:tcPr>
                </a:tc>
              </a:tr>
              <a:tr h="41051">
                <a:tc>
                  <a:txBody>
                    <a:bodyPr/>
                    <a:lstStyle/>
                    <a:p>
                      <a:pPr algn="l" fontAlgn="b"/>
                      <a:r>
                        <a:rPr lang="en-US" sz="1200" b="0" i="0" u="sng" strike="noStrike">
                          <a:solidFill>
                            <a:srgbClr val="0000FF"/>
                          </a:solidFill>
                          <a:latin typeface="Arial" pitchFamily="34" charset="0"/>
                          <a:cs typeface="Arial" pitchFamily="34" charset="0"/>
                          <a:hlinkClick r:id="rId58"/>
                        </a:rPr>
                        <a:t>http://www.metmuseum.org/toah/hd/lasc/hd_lasc.htm#/01/World-Map</a:t>
                      </a:r>
                      <a:endParaRPr lang="en-US" sz="1200" b="0" i="0" u="sng" strike="noStrike">
                        <a:solidFill>
                          <a:srgbClr val="0000FF"/>
                        </a:solidFill>
                        <a:latin typeface="Arial" pitchFamily="34" charset="0"/>
                        <a:cs typeface="Arial" pitchFamily="34" charset="0"/>
                      </a:endParaRPr>
                    </a:p>
                  </a:txBody>
                  <a:tcPr marL="9525" marR="9525" marT="9525" marB="0" anchor="b">
                    <a:lnL>
                      <a:noFill/>
                    </a:lnL>
                    <a:lnR>
                      <a:noFill/>
                    </a:lnR>
                    <a:lnT>
                      <a:noFill/>
                    </a:lnT>
                    <a:lnB>
                      <a:noFill/>
                    </a:lnB>
                  </a:tcPr>
                </a:tc>
              </a:tr>
              <a:tr h="41051">
                <a:tc>
                  <a:txBody>
                    <a:bodyPr/>
                    <a:lstStyle/>
                    <a:p>
                      <a:pPr algn="l" rtl="0" fontAlgn="b"/>
                      <a:r>
                        <a:rPr lang="en-US" sz="1200" b="0" i="0" u="sng" strike="noStrike">
                          <a:solidFill>
                            <a:srgbClr val="0000FF"/>
                          </a:solidFill>
                          <a:latin typeface="Arial" pitchFamily="34" charset="0"/>
                          <a:cs typeface="Arial" pitchFamily="34" charset="0"/>
                          <a:hlinkClick r:id="rId59"/>
                        </a:rPr>
                        <a:t>http://www.mitchellteachers.net/WorldHistory/MrMEarlyHumansProject/MrMAhttp://www.ancient-wisdom.com/caveart.htmnalyzingPaleolithicArtA </a:t>
                      </a:r>
                      <a:endParaRPr lang="en-US" sz="1200" b="0" i="0" u="sng" strike="noStrike">
                        <a:solidFill>
                          <a:srgbClr val="0000FF"/>
                        </a:solidFill>
                        <a:latin typeface="Arial" pitchFamily="34" charset="0"/>
                        <a:cs typeface="Arial" pitchFamily="34" charset="0"/>
                      </a:endParaRPr>
                    </a:p>
                  </a:txBody>
                  <a:tcPr marL="9525" marR="9525" marT="9525" marB="0" anchor="b">
                    <a:lnL>
                      <a:noFill/>
                    </a:lnL>
                    <a:lnR>
                      <a:noFill/>
                    </a:lnR>
                    <a:lnT>
                      <a:noFill/>
                    </a:lnT>
                    <a:lnB>
                      <a:noFill/>
                    </a:lnB>
                  </a:tcPr>
                </a:tc>
              </a:tr>
              <a:tr h="41051">
                <a:tc>
                  <a:txBody>
                    <a:bodyPr/>
                    <a:lstStyle/>
                    <a:p>
                      <a:pPr algn="l" fontAlgn="b"/>
                      <a:r>
                        <a:rPr lang="en-US" sz="1200" b="0" i="0" u="sng" strike="noStrike">
                          <a:solidFill>
                            <a:srgbClr val="0000FF"/>
                          </a:solidFill>
                          <a:latin typeface="Arial" pitchFamily="34" charset="0"/>
                          <a:cs typeface="Arial" pitchFamily="34" charset="0"/>
                          <a:hlinkClick r:id="rId59"/>
                        </a:rPr>
                        <a:t>http://www.mitchellteachers.net/WorldHistory/MrMEarlyHumansProject/MrMAnalyzingPaleolithicArtA</a:t>
                      </a:r>
                      <a:endParaRPr lang="en-US" sz="1200" b="0" i="0" u="sng" strike="noStrike">
                        <a:solidFill>
                          <a:srgbClr val="0000FF"/>
                        </a:solidFill>
                        <a:latin typeface="Arial" pitchFamily="34" charset="0"/>
                        <a:cs typeface="Arial" pitchFamily="34" charset="0"/>
                      </a:endParaRPr>
                    </a:p>
                  </a:txBody>
                  <a:tcPr marL="9525" marR="9525" marT="9525" marB="0" anchor="b">
                    <a:lnL>
                      <a:noFill/>
                    </a:lnL>
                    <a:lnR>
                      <a:noFill/>
                    </a:lnR>
                    <a:lnT>
                      <a:noFill/>
                    </a:lnT>
                    <a:lnB>
                      <a:noFill/>
                    </a:lnB>
                  </a:tcPr>
                </a:tc>
              </a:tr>
              <a:tr h="82101">
                <a:tc>
                  <a:txBody>
                    <a:bodyPr/>
                    <a:lstStyle/>
                    <a:p>
                      <a:pPr algn="l" fontAlgn="b"/>
                      <a:r>
                        <a:rPr lang="en-US" sz="1200" b="0" i="0" u="sng" strike="noStrike">
                          <a:solidFill>
                            <a:srgbClr val="0000FF"/>
                          </a:solidFill>
                          <a:latin typeface="Arial" pitchFamily="34" charset="0"/>
                          <a:cs typeface="Arial" pitchFamily="34" charset="0"/>
                        </a:rPr>
                        <a:t>http://www.mitchellteachers.net/WorldHistory/MrMEarlyHumansProject/MrMAnalyzingPaleolithicArtAssignment.html</a:t>
                      </a:r>
                    </a:p>
                  </a:txBody>
                  <a:tcPr marL="9525" marR="9525" marT="9525" marB="0" anchor="b">
                    <a:lnL>
                      <a:noFill/>
                    </a:lnL>
                    <a:lnR>
                      <a:noFill/>
                    </a:lnR>
                    <a:lnT>
                      <a:noFill/>
                    </a:lnT>
                    <a:lnB>
                      <a:noFill/>
                    </a:lnB>
                  </a:tcPr>
                </a:tc>
              </a:tr>
              <a:tr h="41051">
                <a:tc>
                  <a:txBody>
                    <a:bodyPr/>
                    <a:lstStyle/>
                    <a:p>
                      <a:pPr algn="l" rtl="0" fontAlgn="b"/>
                      <a:r>
                        <a:rPr lang="en-US" sz="1200" b="0" i="0" u="sng" strike="noStrike">
                          <a:solidFill>
                            <a:srgbClr val="0000FF"/>
                          </a:solidFill>
                          <a:latin typeface="Arial" pitchFamily="34" charset="0"/>
                          <a:cs typeface="Arial" pitchFamily="34" charset="0"/>
                        </a:rPr>
                        <a:t>http://www.nature.com/scitable/knowledge/earth-s-climate-past-present-and-future-40378823</a:t>
                      </a:r>
                    </a:p>
                  </a:txBody>
                  <a:tcPr marL="9525" marR="9525" marT="9525" marB="0" anchor="b">
                    <a:lnL>
                      <a:noFill/>
                    </a:lnL>
                    <a:lnR>
                      <a:noFill/>
                    </a:lnR>
                    <a:lnT>
                      <a:noFill/>
                    </a:lnT>
                    <a:lnB>
                      <a:noFill/>
                    </a:lnB>
                  </a:tcPr>
                </a:tc>
              </a:tr>
              <a:tr h="82101">
                <a:tc>
                  <a:txBody>
                    <a:bodyPr/>
                    <a:lstStyle/>
                    <a:p>
                      <a:pPr algn="l" fontAlgn="b"/>
                      <a:r>
                        <a:rPr lang="en-US" sz="1200" b="0" i="0" u="sng" strike="noStrike">
                          <a:solidFill>
                            <a:srgbClr val="0000FF"/>
                          </a:solidFill>
                          <a:latin typeface="Arial" pitchFamily="34" charset="0"/>
                          <a:cs typeface="Arial" pitchFamily="34" charset="0"/>
                          <a:hlinkClick r:id="rId60"/>
                        </a:rPr>
                        <a:t>http://www.npr.org/2014/10/08/354166930/indonesian-cave-paintings-as-old-as-europes-ancient-art</a:t>
                      </a:r>
                      <a:endParaRPr lang="en-US" sz="1200" b="0" i="0" u="sng" strike="noStrike">
                        <a:solidFill>
                          <a:srgbClr val="0000FF"/>
                        </a:solidFill>
                        <a:latin typeface="Arial" pitchFamily="34" charset="0"/>
                        <a:cs typeface="Arial" pitchFamily="34" charset="0"/>
                      </a:endParaRPr>
                    </a:p>
                  </a:txBody>
                  <a:tcPr marL="9525" marR="9525" marT="9525" marB="0" anchor="b">
                    <a:lnL>
                      <a:noFill/>
                    </a:lnL>
                    <a:lnR>
                      <a:noFill/>
                    </a:lnR>
                    <a:lnT>
                      <a:noFill/>
                    </a:lnT>
                    <a:lnB>
                      <a:noFill/>
                    </a:lnB>
                  </a:tcPr>
                </a:tc>
              </a:tr>
              <a:tr h="41051">
                <a:tc>
                  <a:txBody>
                    <a:bodyPr/>
                    <a:lstStyle/>
                    <a:p>
                      <a:pPr algn="l" rtl="0" fontAlgn="b"/>
                      <a:r>
                        <a:rPr lang="en-US" sz="1200" b="0" i="0" u="sng" strike="noStrike">
                          <a:solidFill>
                            <a:srgbClr val="0000FF"/>
                          </a:solidFill>
                          <a:latin typeface="Arial" pitchFamily="34" charset="0"/>
                          <a:cs typeface="Arial" pitchFamily="34" charset="0"/>
                        </a:rPr>
                        <a:t>http://www.pnas.org/content/104/42/16422.full</a:t>
                      </a:r>
                    </a:p>
                  </a:txBody>
                  <a:tcPr marL="9525" marR="9525" marT="9525" marB="0" anchor="b">
                    <a:lnL>
                      <a:noFill/>
                    </a:lnL>
                    <a:lnR>
                      <a:noFill/>
                    </a:lnR>
                    <a:lnT>
                      <a:noFill/>
                    </a:lnT>
                    <a:lnB>
                      <a:noFill/>
                    </a:lnB>
                  </a:tcPr>
                </a:tc>
              </a:tr>
              <a:tr h="41051">
                <a:tc>
                  <a:txBody>
                    <a:bodyPr/>
                    <a:lstStyle/>
                    <a:p>
                      <a:pPr algn="l" fontAlgn="b"/>
                      <a:r>
                        <a:rPr lang="en-US" sz="1200" b="0" i="0" u="sng" strike="noStrike">
                          <a:solidFill>
                            <a:srgbClr val="0000FF"/>
                          </a:solidFill>
                          <a:latin typeface="Arial" pitchFamily="34" charset="0"/>
                          <a:cs typeface="Arial" pitchFamily="34" charset="0"/>
                          <a:hlinkClick r:id="rId61"/>
                        </a:rPr>
                        <a:t>http://www.projet-lascaux.com/en/lascaux-3</a:t>
                      </a:r>
                      <a:endParaRPr lang="en-US" sz="1200" b="0" i="0" u="sng" strike="noStrike">
                        <a:solidFill>
                          <a:srgbClr val="0000FF"/>
                        </a:solidFill>
                        <a:latin typeface="Arial" pitchFamily="34" charset="0"/>
                        <a:cs typeface="Arial" pitchFamily="34" charset="0"/>
                      </a:endParaRPr>
                    </a:p>
                  </a:txBody>
                  <a:tcPr marL="9525" marR="9525" marT="9525" marB="0" anchor="b">
                    <a:lnL>
                      <a:noFill/>
                    </a:lnL>
                    <a:lnR>
                      <a:noFill/>
                    </a:lnR>
                    <a:lnT>
                      <a:noFill/>
                    </a:lnT>
                    <a:lnB>
                      <a:noFill/>
                    </a:lnB>
                  </a:tcPr>
                </a:tc>
              </a:tr>
              <a:tr h="41051">
                <a:tc>
                  <a:txBody>
                    <a:bodyPr/>
                    <a:lstStyle/>
                    <a:p>
                      <a:pPr algn="l" rtl="0" fontAlgn="b"/>
                      <a:r>
                        <a:rPr lang="en-US" sz="1200" b="0" i="0" u="sng" strike="noStrike">
                          <a:solidFill>
                            <a:srgbClr val="0000FF"/>
                          </a:solidFill>
                          <a:latin typeface="Arial" pitchFamily="34" charset="0"/>
                          <a:cs typeface="Arial" pitchFamily="34" charset="0"/>
                          <a:hlinkClick r:id="rId62"/>
                        </a:rPr>
                        <a:t>http://www.saps.org.uk/saps-associates/browse-q-and-a/473-how-much-dna-do-plants-share-with-humans-over-99 </a:t>
                      </a:r>
                      <a:endParaRPr lang="en-US" sz="1200" b="0" i="0" u="sng" strike="noStrike">
                        <a:solidFill>
                          <a:srgbClr val="0000FF"/>
                        </a:solidFill>
                        <a:latin typeface="Arial" pitchFamily="34" charset="0"/>
                        <a:cs typeface="Arial" pitchFamily="34" charset="0"/>
                      </a:endParaRPr>
                    </a:p>
                  </a:txBody>
                  <a:tcPr marL="9525" marR="9525" marT="9525" marB="0" anchor="b">
                    <a:lnL>
                      <a:noFill/>
                    </a:lnL>
                    <a:lnR>
                      <a:noFill/>
                    </a:lnR>
                    <a:lnT>
                      <a:noFill/>
                    </a:lnT>
                    <a:lnB>
                      <a:noFill/>
                    </a:lnB>
                  </a:tcPr>
                </a:tc>
              </a:tr>
              <a:tr h="41051">
                <a:tc>
                  <a:txBody>
                    <a:bodyPr/>
                    <a:lstStyle/>
                    <a:p>
                      <a:pPr algn="l" fontAlgn="b"/>
                      <a:r>
                        <a:rPr lang="en-US" sz="1200" b="0" i="0" u="sng" strike="noStrike">
                          <a:solidFill>
                            <a:srgbClr val="0000FF"/>
                          </a:solidFill>
                          <a:latin typeface="Arial" pitchFamily="34" charset="0"/>
                          <a:cs typeface="Arial" pitchFamily="34" charset="0"/>
                          <a:hlinkClick r:id="rId63"/>
                        </a:rPr>
                        <a:t>http://www.sciencedirect.com/science/article/pii/S0025322799000110</a:t>
                      </a:r>
                      <a:endParaRPr lang="en-US" sz="1200" b="0" i="0" u="sng" strike="noStrike">
                        <a:solidFill>
                          <a:srgbClr val="0000FF"/>
                        </a:solidFill>
                        <a:latin typeface="Arial" pitchFamily="34" charset="0"/>
                        <a:cs typeface="Arial" pitchFamily="34" charset="0"/>
                      </a:endParaRPr>
                    </a:p>
                  </a:txBody>
                  <a:tcPr marL="9525" marR="9525" marT="9525" marB="0" anchor="b">
                    <a:lnL>
                      <a:noFill/>
                    </a:lnL>
                    <a:lnR>
                      <a:noFill/>
                    </a:lnR>
                    <a:lnT>
                      <a:noFill/>
                    </a:lnT>
                    <a:lnB>
                      <a:noFill/>
                    </a:lnB>
                  </a:tcPr>
                </a:tc>
              </a:tr>
              <a:tr h="41051">
                <a:tc>
                  <a:txBody>
                    <a:bodyPr/>
                    <a:lstStyle/>
                    <a:p>
                      <a:pPr algn="l" fontAlgn="b"/>
                      <a:r>
                        <a:rPr lang="en-US" sz="1200" b="0" i="0" u="sng" strike="noStrike">
                          <a:solidFill>
                            <a:srgbClr val="0000FF"/>
                          </a:solidFill>
                          <a:latin typeface="Arial" pitchFamily="34" charset="0"/>
                          <a:cs typeface="Arial" pitchFamily="34" charset="0"/>
                          <a:hlinkClick r:id="rId64"/>
                        </a:rPr>
                        <a:t>http://www.sciencedirect.com/science/article/pii/S003101820700168X</a:t>
                      </a:r>
                      <a:endParaRPr lang="en-US" sz="1200" b="0" i="0" u="sng" strike="noStrike">
                        <a:solidFill>
                          <a:srgbClr val="0000FF"/>
                        </a:solidFill>
                        <a:latin typeface="Arial" pitchFamily="34" charset="0"/>
                        <a:cs typeface="Arial" pitchFamily="34" charset="0"/>
                      </a:endParaRPr>
                    </a:p>
                  </a:txBody>
                  <a:tcPr marL="9525" marR="9525" marT="9525" marB="0" anchor="b">
                    <a:lnL>
                      <a:noFill/>
                    </a:lnL>
                    <a:lnR>
                      <a:noFill/>
                    </a:lnR>
                    <a:lnT>
                      <a:noFill/>
                    </a:lnT>
                    <a:lnB>
                      <a:noFill/>
                    </a:lnB>
                  </a:tcPr>
                </a:tc>
              </a:tr>
              <a:tr h="41051">
                <a:tc>
                  <a:txBody>
                    <a:bodyPr/>
                    <a:lstStyle/>
                    <a:p>
                      <a:pPr algn="l" rtl="0" fontAlgn="b"/>
                      <a:r>
                        <a:rPr lang="en-US" sz="1200" b="0" i="0" u="sng" strike="noStrike">
                          <a:solidFill>
                            <a:srgbClr val="0000FF"/>
                          </a:solidFill>
                          <a:latin typeface="Arial" pitchFamily="34" charset="0"/>
                          <a:cs typeface="Arial" pitchFamily="34" charset="0"/>
                          <a:hlinkClick r:id="rId65"/>
                        </a:rPr>
                        <a:t>http://www.sciencemag.org/news/2015/09/dna-neandertal-relative-may-shake-human-family-tree </a:t>
                      </a:r>
                      <a:endParaRPr lang="en-US" sz="1200" b="0" i="0" u="sng" strike="noStrike">
                        <a:solidFill>
                          <a:srgbClr val="0000FF"/>
                        </a:solidFill>
                        <a:latin typeface="Arial" pitchFamily="34" charset="0"/>
                        <a:cs typeface="Arial" pitchFamily="34" charset="0"/>
                      </a:endParaRPr>
                    </a:p>
                  </a:txBody>
                  <a:tcPr marL="9525" marR="9525" marT="9525" marB="0" anchor="b">
                    <a:lnL>
                      <a:noFill/>
                    </a:lnL>
                    <a:lnR>
                      <a:noFill/>
                    </a:lnR>
                    <a:lnT>
                      <a:noFill/>
                    </a:lnT>
                    <a:lnB>
                      <a:noFill/>
                    </a:lnB>
                  </a:tcPr>
                </a:tc>
              </a:tr>
              <a:tr h="82101">
                <a:tc>
                  <a:txBody>
                    <a:bodyPr/>
                    <a:lstStyle/>
                    <a:p>
                      <a:pPr algn="l" fontAlgn="b"/>
                      <a:r>
                        <a:rPr lang="en-US" sz="1200" b="0" i="0" u="sng" strike="noStrike">
                          <a:solidFill>
                            <a:srgbClr val="0000FF"/>
                          </a:solidFill>
                          <a:latin typeface="Arial" pitchFamily="34" charset="0"/>
                          <a:cs typeface="Arial" pitchFamily="34" charset="0"/>
                          <a:hlinkClick r:id="rId66"/>
                        </a:rPr>
                        <a:t>http://www.showcaves.com/english/fr/showcaves/Lascaux.html</a:t>
                      </a:r>
                      <a:endParaRPr lang="en-US" sz="1200" b="0" i="0" u="sng" strike="noStrike">
                        <a:solidFill>
                          <a:srgbClr val="0000FF"/>
                        </a:solidFill>
                        <a:latin typeface="Arial" pitchFamily="34" charset="0"/>
                        <a:cs typeface="Arial" pitchFamily="34" charset="0"/>
                      </a:endParaRPr>
                    </a:p>
                  </a:txBody>
                  <a:tcPr marL="9525" marR="9525" marT="9525" marB="0" anchor="b">
                    <a:lnL>
                      <a:noFill/>
                    </a:lnL>
                    <a:lnR>
                      <a:noFill/>
                    </a:lnR>
                    <a:lnT>
                      <a:noFill/>
                    </a:lnT>
                    <a:lnB>
                      <a:noFill/>
                    </a:lnB>
                  </a:tcPr>
                </a:tc>
              </a:tr>
              <a:tr h="82101">
                <a:tc>
                  <a:txBody>
                    <a:bodyPr/>
                    <a:lstStyle/>
                    <a:p>
                      <a:pPr algn="l" fontAlgn="b"/>
                      <a:r>
                        <a:rPr lang="en-US" sz="1200" b="0" i="0" u="sng" strike="noStrike">
                          <a:solidFill>
                            <a:srgbClr val="0000FF"/>
                          </a:solidFill>
                          <a:latin typeface="Arial" pitchFamily="34" charset="0"/>
                          <a:cs typeface="Arial" pitchFamily="34" charset="0"/>
                          <a:hlinkClick r:id="rId67"/>
                        </a:rPr>
                        <a:t>http://www.transpacificproject.com/wp-content/uploads/2011/06/GenographicProjectMapBig1.jpg </a:t>
                      </a:r>
                      <a:endParaRPr lang="en-US" sz="1200" b="0" i="0" u="sng" strike="noStrike">
                        <a:solidFill>
                          <a:srgbClr val="0000FF"/>
                        </a:solidFill>
                        <a:latin typeface="Arial" pitchFamily="34" charset="0"/>
                        <a:cs typeface="Arial" pitchFamily="34" charset="0"/>
                      </a:endParaRPr>
                    </a:p>
                  </a:txBody>
                  <a:tcPr marL="9525" marR="9525" marT="9525" marB="0" anchor="b">
                    <a:lnL>
                      <a:noFill/>
                    </a:lnL>
                    <a:lnR>
                      <a:noFill/>
                    </a:lnR>
                    <a:lnT>
                      <a:noFill/>
                    </a:lnT>
                    <a:lnB>
                      <a:noFill/>
                    </a:lnB>
                  </a:tcPr>
                </a:tc>
              </a:tr>
              <a:tr h="82101">
                <a:tc>
                  <a:txBody>
                    <a:bodyPr/>
                    <a:lstStyle/>
                    <a:p>
                      <a:pPr algn="l" rtl="0" fontAlgn="b"/>
                      <a:r>
                        <a:rPr lang="en-US" sz="1200" b="0" i="0" u="sng" strike="noStrike">
                          <a:solidFill>
                            <a:srgbClr val="0000FF"/>
                          </a:solidFill>
                          <a:latin typeface="Arial" pitchFamily="34" charset="0"/>
                          <a:cs typeface="Arial" pitchFamily="34" charset="0"/>
                          <a:hlinkClick r:id="rId67"/>
                        </a:rPr>
                        <a:t>http://www.transpacificproject.com/wpcontent/uploads/2011/06/MigrationAnatomicallyModHumans1.jpg</a:t>
                      </a:r>
                      <a:endParaRPr lang="en-US" sz="1200" b="0" i="0" u="sng" strike="noStrike">
                        <a:solidFill>
                          <a:srgbClr val="0000FF"/>
                        </a:solidFill>
                        <a:latin typeface="Arial" pitchFamily="34" charset="0"/>
                        <a:cs typeface="Arial" pitchFamily="34" charset="0"/>
                      </a:endParaRPr>
                    </a:p>
                  </a:txBody>
                  <a:tcPr marL="9525" marR="9525" marT="9525" marB="0" anchor="b">
                    <a:lnL>
                      <a:noFill/>
                    </a:lnL>
                    <a:lnR>
                      <a:noFill/>
                    </a:lnR>
                    <a:lnT>
                      <a:noFill/>
                    </a:lnT>
                    <a:lnB>
                      <a:noFill/>
                    </a:lnB>
                  </a:tcPr>
                </a:tc>
              </a:tr>
              <a:tr h="41051">
                <a:tc>
                  <a:txBody>
                    <a:bodyPr/>
                    <a:lstStyle/>
                    <a:p>
                      <a:pPr algn="l" rtl="0" fontAlgn="b"/>
                      <a:r>
                        <a:rPr lang="en-US" sz="1200" b="0" i="0" u="sng" strike="noStrike">
                          <a:solidFill>
                            <a:srgbClr val="0000FF"/>
                          </a:solidFill>
                          <a:latin typeface="Arial" pitchFamily="34" charset="0"/>
                          <a:cs typeface="Arial" pitchFamily="34" charset="0"/>
                        </a:rPr>
                        <a:t>http://www.visual-arts-cork.com/artist-paints/prehistoric-colour-palette.htm</a:t>
                      </a:r>
                    </a:p>
                  </a:txBody>
                  <a:tcPr marL="9525" marR="9525" marT="9525" marB="0" anchor="b">
                    <a:lnL>
                      <a:noFill/>
                    </a:lnL>
                    <a:lnR>
                      <a:noFill/>
                    </a:lnR>
                    <a:lnT>
                      <a:noFill/>
                    </a:lnT>
                    <a:lnB>
                      <a:noFill/>
                    </a:lnB>
                  </a:tcPr>
                </a:tc>
              </a:tr>
              <a:tr h="41051">
                <a:tc>
                  <a:txBody>
                    <a:bodyPr/>
                    <a:lstStyle/>
                    <a:p>
                      <a:pPr algn="l" fontAlgn="b"/>
                      <a:r>
                        <a:rPr lang="en-US" sz="1200" b="0" i="0" u="sng" strike="noStrike">
                          <a:solidFill>
                            <a:srgbClr val="0000FF"/>
                          </a:solidFill>
                          <a:latin typeface="Arial" pitchFamily="34" charset="0"/>
                          <a:cs typeface="Arial" pitchFamily="34" charset="0"/>
                          <a:hlinkClick r:id="rId68"/>
                        </a:rPr>
                        <a:t>http://www.webfamilytree.com/50,000_year_human_history.htm</a:t>
                      </a:r>
                      <a:endParaRPr lang="en-US" sz="1200" b="0" i="0" u="sng" strike="noStrike">
                        <a:solidFill>
                          <a:srgbClr val="0000FF"/>
                        </a:solidFill>
                        <a:latin typeface="Arial" pitchFamily="34" charset="0"/>
                        <a:cs typeface="Arial" pitchFamily="34" charset="0"/>
                      </a:endParaRPr>
                    </a:p>
                  </a:txBody>
                  <a:tcPr marL="9525" marR="9525" marT="9525" marB="0" anchor="b">
                    <a:lnL>
                      <a:noFill/>
                    </a:lnL>
                    <a:lnR>
                      <a:noFill/>
                    </a:lnR>
                    <a:lnT>
                      <a:noFill/>
                    </a:lnT>
                    <a:lnB>
                      <a:noFill/>
                    </a:lnB>
                  </a:tcPr>
                </a:tc>
              </a:tr>
              <a:tr h="82101">
                <a:tc>
                  <a:txBody>
                    <a:bodyPr/>
                    <a:lstStyle/>
                    <a:p>
                      <a:pPr algn="l" fontAlgn="b"/>
                      <a:r>
                        <a:rPr lang="en-US" sz="1200" b="0" i="0" u="sng" strike="noStrike">
                          <a:solidFill>
                            <a:srgbClr val="0000FF"/>
                          </a:solidFill>
                          <a:latin typeface="Arial" pitchFamily="34" charset="0"/>
                          <a:cs typeface="Arial" pitchFamily="34" charset="0"/>
                          <a:hlinkClick r:id="rId69"/>
                        </a:rPr>
                        <a:t>http://www.wired.com/wiredscience/2010/12/egypt-lake/</a:t>
                      </a:r>
                      <a:endParaRPr lang="en-US" sz="1200" b="0" i="0" u="sng" strike="noStrike">
                        <a:solidFill>
                          <a:srgbClr val="0000FF"/>
                        </a:solidFill>
                        <a:latin typeface="Arial" pitchFamily="34" charset="0"/>
                        <a:cs typeface="Arial" pitchFamily="34" charset="0"/>
                      </a:endParaRPr>
                    </a:p>
                  </a:txBody>
                  <a:tcPr marL="9525" marR="9525" marT="9525" marB="0" anchor="b">
                    <a:lnL>
                      <a:noFill/>
                    </a:lnL>
                    <a:lnR>
                      <a:noFill/>
                    </a:lnR>
                    <a:lnT>
                      <a:noFill/>
                    </a:lnT>
                    <a:lnB>
                      <a:noFill/>
                    </a:lnB>
                  </a:tcPr>
                </a:tc>
              </a:tr>
              <a:tr h="41051">
                <a:tc>
                  <a:txBody>
                    <a:bodyPr/>
                    <a:lstStyle/>
                    <a:p>
                      <a:pPr algn="l" fontAlgn="b"/>
                      <a:r>
                        <a:rPr lang="en-US" sz="1200" b="0" i="0" u="sng" strike="noStrike">
                          <a:solidFill>
                            <a:srgbClr val="0000FF"/>
                          </a:solidFill>
                          <a:latin typeface="Arial" pitchFamily="34" charset="0"/>
                          <a:cs typeface="Arial" pitchFamily="34" charset="0"/>
                          <a:hlinkClick r:id="rId70"/>
                        </a:rPr>
                        <a:t>https://en.m.wikipedia.org/wiki/Mitochondrial_Eve</a:t>
                      </a:r>
                      <a:endParaRPr lang="en-US" sz="1200" b="0" i="0" u="sng" strike="noStrike">
                        <a:solidFill>
                          <a:srgbClr val="0000FF"/>
                        </a:solidFill>
                        <a:latin typeface="Arial" pitchFamily="34" charset="0"/>
                        <a:cs typeface="Arial" pitchFamily="34" charset="0"/>
                      </a:endParaRPr>
                    </a:p>
                  </a:txBody>
                  <a:tcPr marL="9525" marR="9525" marT="9525" marB="0" anchor="b">
                    <a:lnL>
                      <a:noFill/>
                    </a:lnL>
                    <a:lnR>
                      <a:noFill/>
                    </a:lnR>
                    <a:lnT>
                      <a:noFill/>
                    </a:lnT>
                    <a:lnB>
                      <a:noFill/>
                    </a:lnB>
                  </a:tcPr>
                </a:tc>
              </a:tr>
              <a:tr h="41051">
                <a:tc>
                  <a:txBody>
                    <a:bodyPr/>
                    <a:lstStyle/>
                    <a:p>
                      <a:pPr algn="l" fontAlgn="b"/>
                      <a:r>
                        <a:rPr lang="en-US" sz="1200" b="0" i="0" u="sng" strike="noStrike">
                          <a:solidFill>
                            <a:srgbClr val="0000FF"/>
                          </a:solidFill>
                          <a:latin typeface="Arial" pitchFamily="34" charset="0"/>
                          <a:cs typeface="Arial" pitchFamily="34" charset="0"/>
                          <a:hlinkClick r:id="rId71"/>
                        </a:rPr>
                        <a:t>https://en.wikipedia.org/wiki/Art_of_the_Upper_Paleolithic</a:t>
                      </a:r>
                      <a:endParaRPr lang="en-US" sz="1200" b="0" i="0" u="sng" strike="noStrike">
                        <a:solidFill>
                          <a:srgbClr val="0000FF"/>
                        </a:solidFill>
                        <a:latin typeface="Arial" pitchFamily="34" charset="0"/>
                        <a:cs typeface="Arial" pitchFamily="34" charset="0"/>
                      </a:endParaRPr>
                    </a:p>
                  </a:txBody>
                  <a:tcPr marL="9525" marR="9525" marT="9525" marB="0" anchor="b">
                    <a:lnL>
                      <a:noFill/>
                    </a:lnL>
                    <a:lnR>
                      <a:noFill/>
                    </a:lnR>
                    <a:lnT>
                      <a:noFill/>
                    </a:lnT>
                    <a:lnB>
                      <a:noFill/>
                    </a:lnB>
                  </a:tcPr>
                </a:tc>
              </a:tr>
              <a:tr h="41051">
                <a:tc>
                  <a:txBody>
                    <a:bodyPr/>
                    <a:lstStyle/>
                    <a:p>
                      <a:pPr algn="l" fontAlgn="b"/>
                      <a:r>
                        <a:rPr lang="en-US" sz="1200" b="0" i="0" u="sng" strike="noStrike">
                          <a:solidFill>
                            <a:srgbClr val="0000FF"/>
                          </a:solidFill>
                          <a:latin typeface="Arial" pitchFamily="34" charset="0"/>
                          <a:cs typeface="Arial" pitchFamily="34" charset="0"/>
                          <a:hlinkClick r:id="rId72"/>
                        </a:rPr>
                        <a:t>https://en.wikipedia.org/wiki/Cave_painting</a:t>
                      </a:r>
                      <a:endParaRPr lang="en-US" sz="1200" b="0" i="0" u="sng" strike="noStrike">
                        <a:solidFill>
                          <a:srgbClr val="0000FF"/>
                        </a:solidFill>
                        <a:latin typeface="Arial" pitchFamily="34" charset="0"/>
                        <a:cs typeface="Arial" pitchFamily="34" charset="0"/>
                      </a:endParaRPr>
                    </a:p>
                  </a:txBody>
                  <a:tcPr marL="9525" marR="9525" marT="9525" marB="0" anchor="b">
                    <a:lnL>
                      <a:noFill/>
                    </a:lnL>
                    <a:lnR>
                      <a:noFill/>
                    </a:lnR>
                    <a:lnT>
                      <a:noFill/>
                    </a:lnT>
                    <a:lnB>
                      <a:noFill/>
                    </a:lnB>
                  </a:tcPr>
                </a:tc>
              </a:tr>
              <a:tr h="41051">
                <a:tc>
                  <a:txBody>
                    <a:bodyPr/>
                    <a:lstStyle/>
                    <a:p>
                      <a:pPr algn="l" fontAlgn="b"/>
                      <a:r>
                        <a:rPr lang="en-US" sz="1200" b="0" i="0" u="sng" strike="noStrike">
                          <a:solidFill>
                            <a:srgbClr val="0000FF"/>
                          </a:solidFill>
                          <a:latin typeface="Arial" pitchFamily="34" charset="0"/>
                          <a:cs typeface="Arial" pitchFamily="34" charset="0"/>
                          <a:hlinkClick r:id="rId73"/>
                        </a:rPr>
                        <a:t>https://en.wikipedia.org/wiki/Genome</a:t>
                      </a:r>
                      <a:endParaRPr lang="en-US" sz="1200" b="0" i="0" u="sng" strike="noStrike">
                        <a:solidFill>
                          <a:srgbClr val="0000FF"/>
                        </a:solidFill>
                        <a:latin typeface="Arial" pitchFamily="34" charset="0"/>
                        <a:cs typeface="Arial" pitchFamily="34" charset="0"/>
                      </a:endParaRPr>
                    </a:p>
                  </a:txBody>
                  <a:tcPr marL="9525" marR="9525" marT="9525" marB="0" anchor="b">
                    <a:lnL>
                      <a:noFill/>
                    </a:lnL>
                    <a:lnR>
                      <a:noFill/>
                    </a:lnR>
                    <a:lnT>
                      <a:noFill/>
                    </a:lnT>
                    <a:lnB>
                      <a:noFill/>
                    </a:lnB>
                  </a:tcPr>
                </a:tc>
              </a:tr>
              <a:tr h="41051">
                <a:tc>
                  <a:txBody>
                    <a:bodyPr/>
                    <a:lstStyle/>
                    <a:p>
                      <a:pPr algn="l" fontAlgn="b"/>
                      <a:r>
                        <a:rPr lang="en-US" sz="1200" b="0" i="0" u="sng" strike="noStrike">
                          <a:solidFill>
                            <a:srgbClr val="0000FF"/>
                          </a:solidFill>
                          <a:latin typeface="Arial" pitchFamily="34" charset="0"/>
                          <a:cs typeface="Arial" pitchFamily="34" charset="0"/>
                          <a:hlinkClick r:id="rId74"/>
                        </a:rPr>
                        <a:t>https://en.wikipedia.org/wiki/List_of_archaeological_periods</a:t>
                      </a:r>
                      <a:endParaRPr lang="en-US" sz="1200" b="0" i="0" u="sng" strike="noStrike">
                        <a:solidFill>
                          <a:srgbClr val="0000FF"/>
                        </a:solidFill>
                        <a:latin typeface="Arial" pitchFamily="34" charset="0"/>
                        <a:cs typeface="Arial" pitchFamily="34" charset="0"/>
                      </a:endParaRPr>
                    </a:p>
                  </a:txBody>
                  <a:tcPr marL="9525" marR="9525" marT="9525" marB="0" anchor="b">
                    <a:lnL>
                      <a:noFill/>
                    </a:lnL>
                    <a:lnR>
                      <a:noFill/>
                    </a:lnR>
                    <a:lnT>
                      <a:noFill/>
                    </a:lnT>
                    <a:lnB>
                      <a:noFill/>
                    </a:lnB>
                  </a:tcPr>
                </a:tc>
              </a:tr>
              <a:tr h="82101">
                <a:tc>
                  <a:txBody>
                    <a:bodyPr/>
                    <a:lstStyle/>
                    <a:p>
                      <a:pPr algn="l" rtl="0" fontAlgn="b"/>
                      <a:r>
                        <a:rPr lang="en-US" sz="1200" b="0" i="0" u="sng" strike="noStrike">
                          <a:solidFill>
                            <a:srgbClr val="0000FF"/>
                          </a:solidFill>
                          <a:latin typeface="Arial" pitchFamily="34" charset="0"/>
                          <a:cs typeface="Arial" pitchFamily="34" charset="0"/>
                        </a:rPr>
                        <a:t>https://en.wikipedia.org/wiki/North_African_climate_cycles</a:t>
                      </a:r>
                    </a:p>
                  </a:txBody>
                  <a:tcPr marL="9525" marR="9525" marT="9525" marB="0" anchor="b">
                    <a:lnL>
                      <a:noFill/>
                    </a:lnL>
                    <a:lnR>
                      <a:noFill/>
                    </a:lnR>
                    <a:lnT>
                      <a:noFill/>
                    </a:lnT>
                    <a:lnB>
                      <a:noFill/>
                    </a:lnB>
                  </a:tcPr>
                </a:tc>
              </a:tr>
              <a:tr h="41051">
                <a:tc>
                  <a:txBody>
                    <a:bodyPr/>
                    <a:lstStyle/>
                    <a:p>
                      <a:pPr algn="l" rtl="0" fontAlgn="b"/>
                      <a:r>
                        <a:rPr lang="en-US" sz="1200" b="0" i="0" u="sng" strike="noStrike">
                          <a:solidFill>
                            <a:srgbClr val="0000FF"/>
                          </a:solidFill>
                          <a:latin typeface="Arial" pitchFamily="34" charset="0"/>
                          <a:cs typeface="Arial" pitchFamily="34" charset="0"/>
                        </a:rPr>
                        <a:t>https://en.wikipedia.org/wiki/Recent_African_origin_of_modern_humans</a:t>
                      </a:r>
                    </a:p>
                  </a:txBody>
                  <a:tcPr marL="9525" marR="9525" marT="9525" marB="0" anchor="b">
                    <a:lnL>
                      <a:noFill/>
                    </a:lnL>
                    <a:lnR>
                      <a:noFill/>
                    </a:lnR>
                    <a:lnT>
                      <a:noFill/>
                    </a:lnT>
                    <a:lnB>
                      <a:noFill/>
                    </a:lnB>
                  </a:tcPr>
                </a:tc>
              </a:tr>
              <a:tr h="41051">
                <a:tc>
                  <a:txBody>
                    <a:bodyPr/>
                    <a:lstStyle/>
                    <a:p>
                      <a:pPr algn="l" rtl="0" fontAlgn="b"/>
                      <a:r>
                        <a:rPr lang="en-US" sz="1200" b="0" i="0" u="sng" strike="noStrike">
                          <a:solidFill>
                            <a:srgbClr val="0000FF"/>
                          </a:solidFill>
                          <a:latin typeface="Arial" pitchFamily="34" charset="0"/>
                          <a:cs typeface="Arial" pitchFamily="34" charset="0"/>
                        </a:rPr>
                        <a:t>https://en.wikipedia.org/wiki/Suez_Canal</a:t>
                      </a:r>
                    </a:p>
                  </a:txBody>
                  <a:tcPr marL="9525" marR="9525" marT="9525" marB="0" anchor="b">
                    <a:lnL>
                      <a:noFill/>
                    </a:lnL>
                    <a:lnR>
                      <a:noFill/>
                    </a:lnR>
                    <a:lnT>
                      <a:noFill/>
                    </a:lnT>
                    <a:lnB>
                      <a:noFill/>
                    </a:lnB>
                  </a:tcPr>
                </a:tc>
              </a:tr>
              <a:tr h="41051">
                <a:tc>
                  <a:txBody>
                    <a:bodyPr/>
                    <a:lstStyle/>
                    <a:p>
                      <a:pPr algn="l" fontAlgn="b"/>
                      <a:r>
                        <a:rPr lang="en-US" sz="1200" b="0" i="0" u="sng" strike="noStrike">
                          <a:solidFill>
                            <a:srgbClr val="0000FF"/>
                          </a:solidFill>
                          <a:latin typeface="Arial" pitchFamily="34" charset="0"/>
                          <a:cs typeface="Arial" pitchFamily="34" charset="0"/>
                          <a:hlinkClick r:id="rId75"/>
                        </a:rPr>
                        <a:t>https://en.wikipedia.org/wiki/Synoptic_table_of_the_principal_old_world_prehistoric_cultures</a:t>
                      </a:r>
                      <a:endParaRPr lang="en-US" sz="1200" b="0" i="0" u="sng" strike="noStrike">
                        <a:solidFill>
                          <a:srgbClr val="0000FF"/>
                        </a:solidFill>
                        <a:latin typeface="Arial" pitchFamily="34" charset="0"/>
                        <a:cs typeface="Arial" pitchFamily="34" charset="0"/>
                      </a:endParaRPr>
                    </a:p>
                  </a:txBody>
                  <a:tcPr marL="9525" marR="9525" marT="9525" marB="0" anchor="b">
                    <a:lnL>
                      <a:noFill/>
                    </a:lnL>
                    <a:lnR>
                      <a:noFill/>
                    </a:lnR>
                    <a:lnT>
                      <a:noFill/>
                    </a:lnT>
                    <a:lnB>
                      <a:noFill/>
                    </a:lnB>
                  </a:tcPr>
                </a:tc>
              </a:tr>
              <a:tr h="41051">
                <a:tc>
                  <a:txBody>
                    <a:bodyPr/>
                    <a:lstStyle/>
                    <a:p>
                      <a:pPr algn="l" fontAlgn="b"/>
                      <a:r>
                        <a:rPr lang="en-US" sz="1200" b="0" i="0" u="sng" strike="noStrike">
                          <a:solidFill>
                            <a:srgbClr val="0000FF"/>
                          </a:solidFill>
                          <a:latin typeface="Arial" pitchFamily="34" charset="0"/>
                          <a:cs typeface="Arial" pitchFamily="34" charset="0"/>
                          <a:hlinkClick r:id="rId76"/>
                        </a:rPr>
                        <a:t>https://en.wikipedia.org/wiki/Three-age_system</a:t>
                      </a:r>
                      <a:endParaRPr lang="en-US" sz="1200" b="0" i="0" u="sng" strike="noStrike">
                        <a:solidFill>
                          <a:srgbClr val="0000FF"/>
                        </a:solidFill>
                        <a:latin typeface="Arial" pitchFamily="34" charset="0"/>
                        <a:cs typeface="Arial" pitchFamily="34" charset="0"/>
                      </a:endParaRPr>
                    </a:p>
                  </a:txBody>
                  <a:tcPr marL="9525" marR="9525" marT="9525" marB="0" anchor="b">
                    <a:lnL>
                      <a:noFill/>
                    </a:lnL>
                    <a:lnR>
                      <a:noFill/>
                    </a:lnR>
                    <a:lnT>
                      <a:noFill/>
                    </a:lnT>
                    <a:lnB>
                      <a:noFill/>
                    </a:lnB>
                  </a:tcPr>
                </a:tc>
              </a:tr>
              <a:tr h="41051">
                <a:tc>
                  <a:txBody>
                    <a:bodyPr/>
                    <a:lstStyle/>
                    <a:p>
                      <a:pPr algn="l" fontAlgn="b"/>
                      <a:r>
                        <a:rPr lang="en-US" sz="1200" b="0" i="0" u="sng" strike="noStrike">
                          <a:solidFill>
                            <a:srgbClr val="0000FF"/>
                          </a:solidFill>
                          <a:latin typeface="Arial" pitchFamily="34" charset="0"/>
                          <a:cs typeface="Arial" pitchFamily="34" charset="0"/>
                          <a:hlinkClick r:id="rId77"/>
                        </a:rPr>
                        <a:t>https://en.wikipedia.org/wiki/Timeline_of_human_evolution</a:t>
                      </a:r>
                      <a:endParaRPr lang="en-US" sz="1200" b="0" i="0" u="sng" strike="noStrike">
                        <a:solidFill>
                          <a:srgbClr val="0000FF"/>
                        </a:solidFill>
                        <a:latin typeface="Arial" pitchFamily="34" charset="0"/>
                        <a:cs typeface="Arial" pitchFamily="34" charset="0"/>
                      </a:endParaRPr>
                    </a:p>
                  </a:txBody>
                  <a:tcPr marL="9525" marR="9525" marT="9525" marB="0" anchor="b">
                    <a:lnL>
                      <a:noFill/>
                    </a:lnL>
                    <a:lnR>
                      <a:noFill/>
                    </a:lnR>
                    <a:lnT>
                      <a:noFill/>
                    </a:lnT>
                    <a:lnB>
                      <a:noFill/>
                    </a:lnB>
                  </a:tcPr>
                </a:tc>
              </a:tr>
              <a:tr h="41051">
                <a:tc>
                  <a:txBody>
                    <a:bodyPr/>
                    <a:lstStyle/>
                    <a:p>
                      <a:pPr algn="l" rtl="0" fontAlgn="b"/>
                      <a:r>
                        <a:rPr lang="en-US" sz="1200" b="0" i="0" u="sng" strike="noStrike">
                          <a:solidFill>
                            <a:srgbClr val="0000FF"/>
                          </a:solidFill>
                          <a:latin typeface="Arial" pitchFamily="34" charset="0"/>
                          <a:cs typeface="Arial" pitchFamily="34" charset="0"/>
                        </a:rPr>
                        <a:t>https://en.wikipedia.org/wiki/Toba_catastrophe_theory</a:t>
                      </a:r>
                    </a:p>
                  </a:txBody>
                  <a:tcPr marL="9525" marR="9525" marT="9525" marB="0" anchor="b">
                    <a:lnL>
                      <a:noFill/>
                    </a:lnL>
                    <a:lnR>
                      <a:noFill/>
                    </a:lnR>
                    <a:lnT>
                      <a:noFill/>
                    </a:lnT>
                    <a:lnB>
                      <a:noFill/>
                    </a:lnB>
                  </a:tcPr>
                </a:tc>
              </a:tr>
              <a:tr h="41051">
                <a:tc>
                  <a:txBody>
                    <a:bodyPr/>
                    <a:lstStyle/>
                    <a:p>
                      <a:pPr algn="l" rtl="0" fontAlgn="b"/>
                      <a:r>
                        <a:rPr lang="en-US" sz="1200" b="0" i="0" u="sng" strike="noStrike">
                          <a:solidFill>
                            <a:srgbClr val="0000FF"/>
                          </a:solidFill>
                          <a:latin typeface="Arial" pitchFamily="34" charset="0"/>
                          <a:cs typeface="Arial" pitchFamily="34" charset="0"/>
                        </a:rPr>
                        <a:t>https://en.wikipedia.org/wiki/Younger_Dryas</a:t>
                      </a:r>
                    </a:p>
                  </a:txBody>
                  <a:tcPr marL="9525" marR="9525" marT="9525" marB="0" anchor="b">
                    <a:lnL>
                      <a:noFill/>
                    </a:lnL>
                    <a:lnR>
                      <a:noFill/>
                    </a:lnR>
                    <a:lnT>
                      <a:noFill/>
                    </a:lnT>
                    <a:lnB>
                      <a:noFill/>
                    </a:lnB>
                  </a:tcPr>
                </a:tc>
              </a:tr>
              <a:tr h="41051">
                <a:tc>
                  <a:txBody>
                    <a:bodyPr/>
                    <a:lstStyle/>
                    <a:p>
                      <a:pPr algn="l" fontAlgn="b"/>
                      <a:r>
                        <a:rPr lang="en-US" sz="1200" b="0" i="0" u="sng" strike="noStrike">
                          <a:solidFill>
                            <a:srgbClr val="0000FF"/>
                          </a:solidFill>
                          <a:latin typeface="Arial" pitchFamily="34" charset="0"/>
                          <a:cs typeface="Arial" pitchFamily="34" charset="0"/>
                          <a:hlinkClick r:id="rId78"/>
                        </a:rPr>
                        <a:t>https://genographic.nationalgeographic.com/science-behind/</a:t>
                      </a:r>
                      <a:endParaRPr lang="en-US" sz="1200" b="0" i="0" u="sng" strike="noStrike">
                        <a:solidFill>
                          <a:srgbClr val="0000FF"/>
                        </a:solidFill>
                        <a:latin typeface="Arial" pitchFamily="34" charset="0"/>
                        <a:cs typeface="Arial" pitchFamily="34" charset="0"/>
                      </a:endParaRPr>
                    </a:p>
                  </a:txBody>
                  <a:tcPr marL="9525" marR="9525" marT="9525" marB="0" anchor="b">
                    <a:lnL>
                      <a:noFill/>
                    </a:lnL>
                    <a:lnR>
                      <a:noFill/>
                    </a:lnR>
                    <a:lnT>
                      <a:noFill/>
                    </a:lnT>
                    <a:lnB>
                      <a:noFill/>
                    </a:lnB>
                  </a:tcPr>
                </a:tc>
              </a:tr>
              <a:tr h="41051">
                <a:tc>
                  <a:txBody>
                    <a:bodyPr/>
                    <a:lstStyle/>
                    <a:p>
                      <a:pPr algn="l" rtl="0" fontAlgn="b"/>
                      <a:r>
                        <a:rPr lang="en-US" sz="1200" b="0" i="0" u="sng" strike="noStrike">
                          <a:solidFill>
                            <a:srgbClr val="0000FF"/>
                          </a:solidFill>
                          <a:latin typeface="Arial" pitchFamily="34" charset="0"/>
                          <a:cs typeface="Arial" pitchFamily="34" charset="0"/>
                        </a:rPr>
                        <a:t>https://stevengoddard.wordpress.com/tracking-us-temperature-fraud/</a:t>
                      </a:r>
                    </a:p>
                  </a:txBody>
                  <a:tcPr marL="9525" marR="9525" marT="9525" marB="0" anchor="b">
                    <a:lnL>
                      <a:noFill/>
                    </a:lnL>
                    <a:lnR>
                      <a:noFill/>
                    </a:lnR>
                    <a:lnT>
                      <a:noFill/>
                    </a:lnT>
                    <a:lnB>
                      <a:noFill/>
                    </a:lnB>
                  </a:tcPr>
                </a:tc>
              </a:tr>
              <a:tr h="41051">
                <a:tc>
                  <a:txBody>
                    <a:bodyPr/>
                    <a:lstStyle/>
                    <a:p>
                      <a:pPr algn="l" rtl="0" fontAlgn="b"/>
                      <a:r>
                        <a:rPr lang="en-US" sz="1200" b="0" i="0" u="sng" strike="noStrike">
                          <a:solidFill>
                            <a:srgbClr val="0000FF"/>
                          </a:solidFill>
                          <a:latin typeface="Arial" pitchFamily="34" charset="0"/>
                          <a:cs typeface="Arial" pitchFamily="34" charset="0"/>
                          <a:hlinkClick r:id="rId79"/>
                        </a:rPr>
                        <a:t>https://unlockinglifescode.org/explore/genome-within-us/reading-lifes-code </a:t>
                      </a:r>
                      <a:endParaRPr lang="en-US" sz="1200" b="0" i="0" u="sng" strike="noStrike">
                        <a:solidFill>
                          <a:srgbClr val="0000FF"/>
                        </a:solidFill>
                        <a:latin typeface="Arial" pitchFamily="34" charset="0"/>
                        <a:cs typeface="Arial" pitchFamily="34" charset="0"/>
                      </a:endParaRPr>
                    </a:p>
                  </a:txBody>
                  <a:tcPr marL="9525" marR="9525" marT="9525" marB="0" anchor="b">
                    <a:lnL>
                      <a:noFill/>
                    </a:lnL>
                    <a:lnR>
                      <a:noFill/>
                    </a:lnR>
                    <a:lnT>
                      <a:noFill/>
                    </a:lnT>
                    <a:lnB>
                      <a:noFill/>
                    </a:lnB>
                  </a:tcPr>
                </a:tc>
              </a:tr>
              <a:tr h="41051">
                <a:tc>
                  <a:txBody>
                    <a:bodyPr/>
                    <a:lstStyle/>
                    <a:p>
                      <a:pPr algn="l" fontAlgn="b"/>
                      <a:r>
                        <a:rPr lang="en-US" sz="1200" b="0" i="0" u="sng" strike="noStrike">
                          <a:solidFill>
                            <a:srgbClr val="0000FF"/>
                          </a:solidFill>
                          <a:latin typeface="Arial" pitchFamily="34" charset="0"/>
                          <a:cs typeface="Arial" pitchFamily="34" charset="0"/>
                          <a:hlinkClick r:id="rId80"/>
                        </a:rPr>
                        <a:t>https://upload.wikimedia.org/wikipedia/commons/thumb/2/27/Spreading_homo_sapiens_la.svg/2000px-Spreading_homo_sapiens_la.svg.png  </a:t>
                      </a:r>
                      <a:endParaRPr lang="en-US" sz="1200" b="0" i="0" u="sng" strike="noStrike">
                        <a:solidFill>
                          <a:srgbClr val="0000FF"/>
                        </a:solidFill>
                        <a:latin typeface="Arial" pitchFamily="34" charset="0"/>
                        <a:cs typeface="Arial" pitchFamily="34" charset="0"/>
                      </a:endParaRPr>
                    </a:p>
                  </a:txBody>
                  <a:tcPr marL="9525" marR="9525" marT="9525" marB="0" anchor="b">
                    <a:lnL>
                      <a:noFill/>
                    </a:lnL>
                    <a:lnR>
                      <a:noFill/>
                    </a:lnR>
                    <a:lnT>
                      <a:noFill/>
                    </a:lnT>
                    <a:lnB>
                      <a:noFill/>
                    </a:lnB>
                  </a:tcPr>
                </a:tc>
              </a:tr>
              <a:tr h="41051">
                <a:tc>
                  <a:txBody>
                    <a:bodyPr/>
                    <a:lstStyle/>
                    <a:p>
                      <a:pPr algn="l" rtl="0" fontAlgn="b"/>
                      <a:r>
                        <a:rPr lang="en-US" sz="1200" b="0" i="0" u="sng" strike="noStrike">
                          <a:solidFill>
                            <a:srgbClr val="0000FF"/>
                          </a:solidFill>
                          <a:latin typeface="Arial" pitchFamily="34" charset="0"/>
                          <a:cs typeface="Arial" pitchFamily="34" charset="0"/>
                          <a:hlinkClick r:id="rId81"/>
                        </a:rPr>
                        <a:t>https://www.khanacademy.org/science/biology/cellular-molecular-biology/mitosis/a/phases-of-mitosis </a:t>
                      </a:r>
                      <a:endParaRPr lang="en-US" sz="1200" b="0" i="0" u="sng" strike="noStrike">
                        <a:solidFill>
                          <a:srgbClr val="0000FF"/>
                        </a:solidFill>
                        <a:latin typeface="Arial" pitchFamily="34" charset="0"/>
                        <a:cs typeface="Arial" pitchFamily="34" charset="0"/>
                      </a:endParaRPr>
                    </a:p>
                  </a:txBody>
                  <a:tcPr marL="9525" marR="9525" marT="9525" marB="0" anchor="b">
                    <a:lnL>
                      <a:noFill/>
                    </a:lnL>
                    <a:lnR>
                      <a:noFill/>
                    </a:lnR>
                    <a:lnT>
                      <a:noFill/>
                    </a:lnT>
                    <a:lnB>
                      <a:noFill/>
                    </a:lnB>
                  </a:tcPr>
                </a:tc>
              </a:tr>
              <a:tr h="82101">
                <a:tc>
                  <a:txBody>
                    <a:bodyPr/>
                    <a:lstStyle/>
                    <a:p>
                      <a:pPr algn="l" rtl="0" fontAlgn="b"/>
                      <a:r>
                        <a:rPr lang="en-US" sz="1200" b="0" i="0" u="sng" strike="noStrike">
                          <a:solidFill>
                            <a:srgbClr val="0000FF"/>
                          </a:solidFill>
                          <a:latin typeface="Arial" pitchFamily="34" charset="0"/>
                          <a:cs typeface="Arial" pitchFamily="34" charset="0"/>
                        </a:rPr>
                        <a:t>https://www.ncbi.nlm.nih.gov/pubmed/21273486</a:t>
                      </a:r>
                    </a:p>
                  </a:txBody>
                  <a:tcPr marL="9525" marR="9525" marT="9525" marB="0" anchor="b">
                    <a:lnL>
                      <a:noFill/>
                    </a:lnL>
                    <a:lnR>
                      <a:noFill/>
                    </a:lnR>
                    <a:lnT>
                      <a:noFill/>
                    </a:lnT>
                    <a:lnB>
                      <a:noFill/>
                    </a:lnB>
                  </a:tcPr>
                </a:tc>
              </a:tr>
              <a:tr h="82101">
                <a:tc>
                  <a:txBody>
                    <a:bodyPr/>
                    <a:lstStyle/>
                    <a:p>
                      <a:pPr algn="l" fontAlgn="b"/>
                      <a:r>
                        <a:rPr lang="en-US" sz="1200" b="0" i="0" u="sng" strike="noStrike">
                          <a:solidFill>
                            <a:srgbClr val="0000FF"/>
                          </a:solidFill>
                          <a:latin typeface="Arial" pitchFamily="34" charset="0"/>
                          <a:cs typeface="Arial" pitchFamily="34" charset="0"/>
                        </a:rPr>
                        <a:t>https://www.ncdc.noaa.gov/sotc/global/201608</a:t>
                      </a:r>
                    </a:p>
                  </a:txBody>
                  <a:tcPr marL="9525" marR="9525" marT="9525" marB="0" anchor="b">
                    <a:lnL>
                      <a:noFill/>
                    </a:lnL>
                    <a:lnR>
                      <a:noFill/>
                    </a:lnR>
                    <a:lnT>
                      <a:noFill/>
                    </a:lnT>
                    <a:lnB>
                      <a:noFill/>
                    </a:lnB>
                  </a:tcPr>
                </a:tc>
              </a:tr>
              <a:tr h="41051">
                <a:tc>
                  <a:txBody>
                    <a:bodyPr/>
                    <a:lstStyle/>
                    <a:p>
                      <a:pPr algn="l" rtl="0" fontAlgn="b"/>
                      <a:r>
                        <a:rPr lang="en-US" sz="1200" b="0" i="0" u="sng" strike="noStrike">
                          <a:solidFill>
                            <a:srgbClr val="0000FF"/>
                          </a:solidFill>
                          <a:latin typeface="Arial" pitchFamily="34" charset="0"/>
                          <a:cs typeface="Arial" pitchFamily="34" charset="0"/>
                          <a:hlinkClick r:id="rId82"/>
                        </a:rPr>
                        <a:t>https://www.youtube.com/user/GenomeTV </a:t>
                      </a:r>
                      <a:endParaRPr lang="en-US" sz="1200" b="0" i="0" u="sng" strike="noStrike">
                        <a:solidFill>
                          <a:srgbClr val="0000FF"/>
                        </a:solidFill>
                        <a:latin typeface="Arial" pitchFamily="34" charset="0"/>
                        <a:cs typeface="Arial" pitchFamily="34" charset="0"/>
                      </a:endParaRPr>
                    </a:p>
                  </a:txBody>
                  <a:tcPr marL="9525" marR="9525" marT="9525" marB="0" anchor="b">
                    <a:lnL>
                      <a:noFill/>
                    </a:lnL>
                    <a:lnR>
                      <a:noFill/>
                    </a:lnR>
                    <a:lnT>
                      <a:noFill/>
                    </a:lnT>
                    <a:lnB>
                      <a:noFill/>
                    </a:lnB>
                  </a:tcPr>
                </a:tc>
              </a:tr>
              <a:tr h="41051">
                <a:tc>
                  <a:txBody>
                    <a:bodyPr/>
                    <a:lstStyle/>
                    <a:p>
                      <a:pPr algn="l" fontAlgn="b"/>
                      <a:r>
                        <a:rPr lang="en-US" sz="1200" b="0" i="0" u="sng" strike="noStrike">
                          <a:solidFill>
                            <a:srgbClr val="0000FF"/>
                          </a:solidFill>
                          <a:latin typeface="Arial" pitchFamily="34" charset="0"/>
                          <a:cs typeface="Arial" pitchFamily="34" charset="0"/>
                          <a:hlinkClick r:id="rId83"/>
                        </a:rPr>
                        <a:t>Rick Steve’s: https://www.youtube.com/watch?v=UnSq0c7jM-A</a:t>
                      </a:r>
                      <a:endParaRPr lang="en-US" sz="1200" b="0" i="0" u="sng" strike="noStrike">
                        <a:solidFill>
                          <a:srgbClr val="0000FF"/>
                        </a:solidFill>
                        <a:latin typeface="Arial" pitchFamily="34" charset="0"/>
                        <a:cs typeface="Arial" pitchFamily="34" charset="0"/>
                      </a:endParaRPr>
                    </a:p>
                  </a:txBody>
                  <a:tcPr marL="9525" marR="9525" marT="9525" marB="0" anchor="b">
                    <a:lnL>
                      <a:noFill/>
                    </a:lnL>
                    <a:lnR>
                      <a:noFill/>
                    </a:lnR>
                    <a:lnT>
                      <a:noFill/>
                    </a:lnT>
                    <a:lnB>
                      <a:noFill/>
                    </a:lnB>
                  </a:tcPr>
                </a:tc>
              </a:tr>
              <a:tr h="41051">
                <a:tc>
                  <a:txBody>
                    <a:bodyPr/>
                    <a:lstStyle/>
                    <a:p>
                      <a:pPr algn="l" rtl="0" fontAlgn="b"/>
                      <a:endParaRPr lang="en-US" sz="1200" b="0" i="0" u="sng" strike="noStrike" dirty="0">
                        <a:solidFill>
                          <a:srgbClr val="0000FF"/>
                        </a:solidFill>
                        <a:latin typeface="Arial" pitchFamily="34" charset="0"/>
                        <a:cs typeface="Arial" pitchFamily="34" charset="0"/>
                      </a:endParaRPr>
                    </a:p>
                  </a:txBody>
                  <a:tcPr marL="9525" marR="9525" marT="9525" marB="0" anchor="b">
                    <a:lnL>
                      <a:noFill/>
                    </a:lnL>
                    <a:lnR>
                      <a:noFill/>
                    </a:lnR>
                    <a:lnT>
                      <a:noFill/>
                    </a:lnT>
                    <a:lnB>
                      <a:noFill/>
                    </a:lnB>
                  </a:tcPr>
                </a:tc>
              </a:tr>
            </a:tbl>
          </a:graphicData>
        </a:graphic>
      </p:graphicFrame>
      <p:sp>
        <p:nvSpPr>
          <p:cNvPr id="8" name="Title 1"/>
          <p:cNvSpPr txBox="1">
            <a:spLocks/>
          </p:cNvSpPr>
          <p:nvPr/>
        </p:nvSpPr>
        <p:spPr>
          <a:xfrm>
            <a:off x="0" y="0"/>
            <a:ext cx="9144000" cy="685800"/>
          </a:xfrm>
          <a:prstGeom prst="rect">
            <a:avLst/>
          </a:prstGeom>
          <a:solidFill>
            <a:srgbClr val="FFFF00"/>
          </a:solidFill>
          <a:ln>
            <a:solidFill>
              <a:schemeClr val="bg1"/>
            </a:solidFill>
          </a:ln>
        </p:spPr>
        <p:txBody>
          <a:bodyPr>
            <a:noAutofit/>
          </a:bodyPr>
          <a:lstStyle>
            <a:lvl1pPr>
              <a:defRPr sz="3200" b="1">
                <a:solidFill>
                  <a:schemeClr val="bg1"/>
                </a:solidFill>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noProof="0" dirty="0" smtClean="0">
                <a:latin typeface="+mj-lt"/>
                <a:ea typeface="+mj-ea"/>
                <a:cs typeface="+mj-cs"/>
              </a:rPr>
              <a:t>REFERENCES</a:t>
            </a:r>
            <a:endParaRPr kumimoji="0" lang="en-US" sz="3200" b="1" i="0" u="none" strike="noStrike" kern="1200" cap="none" spc="0" normalizeH="0" baseline="0" noProof="0" dirty="0">
              <a:ln>
                <a:noFill/>
              </a:ln>
              <a:solidFill>
                <a:schemeClr val="bg1"/>
              </a:solidFill>
              <a:effectLst/>
              <a:uLnTx/>
              <a:uFillTx/>
              <a:latin typeface="+mj-lt"/>
              <a:ea typeface="+mj-ea"/>
              <a:cs typeface="+mj-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fill="hold" nodeType="afterEffect">
                                  <p:stCondLst>
                                    <p:cond delay="0"/>
                                  </p:stCondLst>
                                  <p:childTnLst>
                                    <p:animMotion origin="layout" path="M 0 -1.84758E-6 L -0.00312 -2.36166 " pathEditMode="relative" rAng="0" ptsTypes="AA">
                                      <p:cBhvr>
                                        <p:cTn id="6" dur="8000" fill="hold"/>
                                        <p:tgtEl>
                                          <p:spTgt spid="9"/>
                                        </p:tgtEl>
                                        <p:attrNameLst>
                                          <p:attrName>ppt_x</p:attrName>
                                          <p:attrName>ppt_y</p:attrName>
                                        </p:attrNameLst>
                                      </p:cBhvr>
                                      <p:rCtr x="-2" y="-118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https://upload.wikimedia.org/wikipedia/commons/1/1e/Lascaux_painting.jpg">
            <a:hlinkClick r:id="rId2"/>
          </p:cNvPr>
          <p:cNvPicPr>
            <a:picLocks noChangeAspect="1" noChangeArrowheads="1"/>
          </p:cNvPicPr>
          <p:nvPr/>
        </p:nvPicPr>
        <p:blipFill>
          <a:blip r:embed="rId3" cstate="print"/>
          <a:srcRect/>
          <a:stretch>
            <a:fillRect/>
          </a:stretch>
        </p:blipFill>
        <p:spPr bwMode="auto">
          <a:xfrm>
            <a:off x="0" y="863600"/>
            <a:ext cx="9144000" cy="5994400"/>
          </a:xfrm>
          <a:prstGeom prst="rect">
            <a:avLst/>
          </a:prstGeom>
          <a:noFill/>
        </p:spPr>
      </p:pic>
      <p:sp>
        <p:nvSpPr>
          <p:cNvPr id="6" name="Rectangle 5"/>
          <p:cNvSpPr/>
          <p:nvPr/>
        </p:nvSpPr>
        <p:spPr>
          <a:xfrm>
            <a:off x="0" y="854110"/>
            <a:ext cx="9144000" cy="6003890"/>
          </a:xfrm>
          <a:prstGeom prst="rect">
            <a:avLst/>
          </a:prstGeom>
          <a:solidFill>
            <a:schemeClr val="bg1">
              <a:alpha val="66000"/>
            </a:schemeClr>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5" name="Rectangle 4"/>
          <p:cNvSpPr/>
          <p:nvPr/>
        </p:nvSpPr>
        <p:spPr>
          <a:xfrm>
            <a:off x="638175" y="1166813"/>
            <a:ext cx="7867650" cy="4524375"/>
          </a:xfrm>
          <a:prstGeom prst="rect">
            <a:avLst/>
          </a:prstGeom>
          <a:noFill/>
        </p:spPr>
        <p:txBody>
          <a:bodyPr>
            <a:spAutoFit/>
          </a:bodyPr>
          <a:lstStyle/>
          <a:p>
            <a:pPr algn="ctr" fontAlgn="auto">
              <a:spcBef>
                <a:spcPts val="0"/>
              </a:spcBef>
              <a:spcAft>
                <a:spcPts val="0"/>
              </a:spcAft>
              <a:defRPr/>
            </a:pPr>
            <a:r>
              <a:rPr lang="en-US" sz="3600" b="1" dirty="0">
                <a:solidFill>
                  <a:srgbClr val="FF0000"/>
                </a:solidFill>
                <a:effectLst>
                  <a:outerShdw dist="63500" dir="3600000" algn="ctr" rotWithShape="0">
                    <a:schemeClr val="bg1"/>
                  </a:outerShdw>
                </a:effectLst>
                <a:latin typeface="+mn-lt"/>
                <a:cs typeface="+mn-cs"/>
              </a:rPr>
              <a:t>Travel is fatal to prejudice, bigotry, </a:t>
            </a:r>
          </a:p>
          <a:p>
            <a:pPr algn="ctr" fontAlgn="auto">
              <a:spcBef>
                <a:spcPts val="0"/>
              </a:spcBef>
              <a:spcAft>
                <a:spcPts val="0"/>
              </a:spcAft>
              <a:defRPr/>
            </a:pPr>
            <a:r>
              <a:rPr lang="en-US" sz="3600" b="1" dirty="0">
                <a:solidFill>
                  <a:srgbClr val="FF0000"/>
                </a:solidFill>
                <a:effectLst>
                  <a:outerShdw dist="63500" dir="3600000" algn="ctr" rotWithShape="0">
                    <a:schemeClr val="bg1"/>
                  </a:outerShdw>
                </a:effectLst>
                <a:latin typeface="+mn-lt"/>
                <a:cs typeface="+mn-cs"/>
              </a:rPr>
              <a:t>and narrow-mindedness…</a:t>
            </a:r>
            <a:r>
              <a:rPr lang="en-US" sz="3600" b="1" dirty="0">
                <a:effectLst>
                  <a:outerShdw dist="63500" dir="3600000" algn="ctr" rotWithShape="0">
                    <a:schemeClr val="bg1"/>
                  </a:outerShdw>
                </a:effectLst>
                <a:latin typeface="+mn-lt"/>
                <a:cs typeface="+mn-cs"/>
              </a:rPr>
              <a:t>  </a:t>
            </a:r>
          </a:p>
          <a:p>
            <a:pPr algn="ctr" fontAlgn="auto">
              <a:spcBef>
                <a:spcPts val="0"/>
              </a:spcBef>
              <a:spcAft>
                <a:spcPts val="0"/>
              </a:spcAft>
              <a:defRPr/>
            </a:pPr>
            <a:r>
              <a:rPr lang="en-US" sz="3600" b="1" dirty="0">
                <a:effectLst>
                  <a:outerShdw dist="63500" dir="3600000" algn="ctr" rotWithShape="0">
                    <a:schemeClr val="bg1"/>
                  </a:outerShdw>
                </a:effectLst>
                <a:latin typeface="+mn-lt"/>
                <a:cs typeface="+mn-cs"/>
              </a:rPr>
              <a:t>Broad, wholesome, charitable views of men and things cannot be acquired by vegetating in one little corner of the earth all one's lifetime.  </a:t>
            </a:r>
          </a:p>
          <a:p>
            <a:pPr algn="ctr" fontAlgn="auto">
              <a:spcBef>
                <a:spcPts val="0"/>
              </a:spcBef>
              <a:spcAft>
                <a:spcPts val="0"/>
              </a:spcAft>
              <a:defRPr/>
            </a:pPr>
            <a:endParaRPr lang="en-US" sz="3600" b="1" dirty="0">
              <a:effectLst>
                <a:outerShdw dist="63500" dir="3600000" algn="ctr" rotWithShape="0">
                  <a:schemeClr val="bg1"/>
                </a:outerShdw>
              </a:effectLst>
              <a:latin typeface="+mn-lt"/>
              <a:cs typeface="+mn-cs"/>
            </a:endParaRPr>
          </a:p>
          <a:p>
            <a:pPr algn="ctr" fontAlgn="auto">
              <a:spcBef>
                <a:spcPts val="0"/>
              </a:spcBef>
              <a:spcAft>
                <a:spcPts val="0"/>
              </a:spcAft>
              <a:defRPr/>
            </a:pPr>
            <a:r>
              <a:rPr lang="en-US" sz="3600" b="1" dirty="0">
                <a:solidFill>
                  <a:srgbClr val="FF0000"/>
                </a:solidFill>
                <a:effectLst>
                  <a:outerShdw dist="63500" dir="3600000" algn="ctr" rotWithShape="0">
                    <a:schemeClr val="bg1"/>
                  </a:outerShdw>
                </a:effectLst>
                <a:latin typeface="+mn-lt"/>
                <a:cs typeface="+mn-cs"/>
              </a:rPr>
              <a:t>~Mark Twain</a:t>
            </a:r>
          </a:p>
        </p:txBody>
      </p:sp>
      <p:sp>
        <p:nvSpPr>
          <p:cNvPr id="4" name="Slide Number Placeholder 3"/>
          <p:cNvSpPr>
            <a:spLocks noGrp="1"/>
          </p:cNvSpPr>
          <p:nvPr>
            <p:ph type="sldNum" sz="quarter" idx="12"/>
          </p:nvPr>
        </p:nvSpPr>
        <p:spPr/>
        <p:txBody>
          <a:bodyPr/>
          <a:lstStyle/>
          <a:p>
            <a:pPr>
              <a:defRPr/>
            </a:pPr>
            <a:fld id="{EC4BC681-8602-4A11-A820-1580A48890CA}" type="slidenum">
              <a:rPr lang="en-US" smtClean="0"/>
              <a:pPr>
                <a:defRPr/>
              </a:pPr>
              <a:t>112</a:t>
            </a:fld>
            <a:endParaRPr lang="en-US" dirty="0"/>
          </a:p>
        </p:txBody>
      </p:sp>
      <p:sp>
        <p:nvSpPr>
          <p:cNvPr id="8" name="Title 1"/>
          <p:cNvSpPr>
            <a:spLocks noGrp="1"/>
          </p:cNvSpPr>
          <p:nvPr>
            <p:ph type="ctrTitle"/>
          </p:nvPr>
        </p:nvSpPr>
        <p:spPr>
          <a:xfrm>
            <a:off x="0" y="0"/>
            <a:ext cx="9144000" cy="685800"/>
          </a:xfrm>
          <a:solidFill>
            <a:srgbClr val="FFFF00"/>
          </a:solidFill>
          <a:ln>
            <a:solidFill>
              <a:schemeClr val="bg1"/>
            </a:solidFill>
          </a:ln>
        </p:spPr>
        <p:txBody>
          <a:bodyPr>
            <a:noAutofit/>
          </a:bodyPr>
          <a:lstStyle>
            <a:lvl1pPr>
              <a:defRPr sz="3200" b="1">
                <a:solidFill>
                  <a:schemeClr val="bg1"/>
                </a:solidFill>
              </a:defRPr>
            </a:lvl1pPr>
          </a:lstStyle>
          <a:p>
            <a:r>
              <a:rPr lang="en-US" dirty="0" smtClean="0"/>
              <a:t>DEPARTING THOUGHTS…</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7" presetClass="entr" presetSubtype="4"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0" fill="hold"/>
                                        <p:tgtEl>
                                          <p:spTgt spid="5"/>
                                        </p:tgtEl>
                                        <p:attrNameLst>
                                          <p:attrName>ppt_x</p:attrName>
                                        </p:attrNameLst>
                                      </p:cBhvr>
                                      <p:tavLst>
                                        <p:tav tm="0">
                                          <p:val>
                                            <p:strVal val="#ppt_x"/>
                                          </p:val>
                                        </p:tav>
                                        <p:tav tm="100000">
                                          <p:val>
                                            <p:strVal val="#ppt_x"/>
                                          </p:val>
                                        </p:tav>
                                      </p:tavLst>
                                    </p:anim>
                                    <p:anim calcmode="lin" valueType="num">
                                      <p:cBhvr additive="base">
                                        <p:cTn id="8" dur="5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a:spLocks noChangeArrowheads="1"/>
          </p:cNvSpPr>
          <p:nvPr/>
        </p:nvSpPr>
        <p:spPr bwMode="auto">
          <a:xfrm>
            <a:off x="840684" y="5278920"/>
            <a:ext cx="7562850" cy="1200150"/>
          </a:xfrm>
          <a:prstGeom prst="rect">
            <a:avLst/>
          </a:prstGeom>
          <a:solidFill>
            <a:schemeClr val="tx1"/>
          </a:solidFill>
          <a:ln w="9525">
            <a:noFill/>
            <a:miter lim="800000"/>
            <a:headEnd/>
            <a:tailEnd/>
          </a:ln>
        </p:spPr>
        <p:txBody>
          <a:bodyPr>
            <a:spAutoFit/>
          </a:bodyPr>
          <a:lstStyle/>
          <a:p>
            <a:pPr marL="225425" indent="-225425" algn="ctr">
              <a:spcAft>
                <a:spcPts val="1200"/>
              </a:spcAft>
            </a:pPr>
            <a:r>
              <a:rPr lang="en-US" sz="7200" b="1" dirty="0">
                <a:solidFill>
                  <a:schemeClr val="bg1"/>
                </a:solidFill>
                <a:latin typeface="Calibri" pitchFamily="34" charset="0"/>
              </a:rPr>
              <a:t>ANY QUESTIONS??</a:t>
            </a:r>
          </a:p>
        </p:txBody>
      </p:sp>
      <p:sp>
        <p:nvSpPr>
          <p:cNvPr id="126980" name="Slide Number Placeholder 3"/>
          <p:cNvSpPr>
            <a:spLocks noGrp="1"/>
          </p:cNvSpPr>
          <p:nvPr>
            <p:ph type="sldNum" sz="quarter" idx="12"/>
          </p:nvPr>
        </p:nvSpPr>
        <p:spPr bwMode="auto">
          <a:xfrm>
            <a:off x="457200" y="6356350"/>
            <a:ext cx="2133600" cy="365125"/>
          </a:xfrm>
          <a:ln>
            <a:miter lim="800000"/>
            <a:headEnd/>
            <a:tailEnd/>
          </a:ln>
        </p:spPr>
        <p:txBody>
          <a:bodyPr wrap="square" numCol="1" anchorCtr="0" compatLnSpc="1">
            <a:prstTxWarp prst="textNoShape">
              <a:avLst/>
            </a:prstTxWarp>
          </a:bodyPr>
          <a:lstStyle/>
          <a:p>
            <a:pPr algn="l" fontAlgn="base">
              <a:spcBef>
                <a:spcPct val="0"/>
              </a:spcBef>
              <a:spcAft>
                <a:spcPct val="0"/>
              </a:spcAft>
              <a:defRPr/>
            </a:pPr>
            <a:fld id="{07F55886-46E0-4DE2-816D-4A1361B53480}" type="slidenum">
              <a:rPr lang="en-US" b="1" smtClean="0">
                <a:solidFill>
                  <a:schemeClr val="tx1"/>
                </a:solidFill>
              </a:rPr>
              <a:pPr algn="l" fontAlgn="base">
                <a:spcBef>
                  <a:spcPct val="0"/>
                </a:spcBef>
                <a:spcAft>
                  <a:spcPct val="0"/>
                </a:spcAft>
                <a:defRPr/>
              </a:pPr>
              <a:t>113</a:t>
            </a:fld>
            <a:endParaRPr lang="en-US" b="1" dirty="0" smtClean="0">
              <a:solidFill>
                <a:schemeClr val="tx1"/>
              </a:solidFill>
            </a:endParaRPr>
          </a:p>
        </p:txBody>
      </p:sp>
      <p:sp>
        <p:nvSpPr>
          <p:cNvPr id="116738" name="TextBox 1"/>
          <p:cNvSpPr txBox="1">
            <a:spLocks noChangeArrowheads="1"/>
          </p:cNvSpPr>
          <p:nvPr/>
        </p:nvSpPr>
        <p:spPr bwMode="auto">
          <a:xfrm>
            <a:off x="0" y="581264"/>
            <a:ext cx="9144000" cy="3754874"/>
          </a:xfrm>
          <a:prstGeom prst="rect">
            <a:avLst/>
          </a:prstGeom>
          <a:noFill/>
          <a:ln w="9525">
            <a:noFill/>
            <a:miter lim="800000"/>
            <a:headEnd/>
            <a:tailEnd/>
          </a:ln>
        </p:spPr>
        <p:txBody>
          <a:bodyPr wrap="square">
            <a:spAutoFit/>
          </a:bodyPr>
          <a:lstStyle/>
          <a:p>
            <a:pPr marL="225425" indent="-225425" algn="ctr"/>
            <a:r>
              <a:rPr lang="en-US" sz="4800" b="1" dirty="0">
                <a:solidFill>
                  <a:srgbClr val="FFFF00"/>
                </a:solidFill>
                <a:effectLst>
                  <a:outerShdw blurRad="38100" dist="38100" dir="2700000" algn="tl">
                    <a:srgbClr val="000000">
                      <a:alpha val="43137"/>
                    </a:srgbClr>
                  </a:outerShdw>
                </a:effectLst>
                <a:latin typeface="Corbel" pitchFamily="34" charset="0"/>
              </a:rPr>
              <a:t>All class material either is or </a:t>
            </a:r>
          </a:p>
          <a:p>
            <a:pPr marL="225425" indent="-225425" algn="ctr"/>
            <a:r>
              <a:rPr lang="en-US" sz="4800" b="1" dirty="0">
                <a:solidFill>
                  <a:srgbClr val="FFFF00"/>
                </a:solidFill>
                <a:effectLst>
                  <a:outerShdw blurRad="38100" dist="38100" dir="2700000" algn="tl">
                    <a:srgbClr val="000000">
                      <a:alpha val="43137"/>
                    </a:srgbClr>
                  </a:outerShdw>
                </a:effectLst>
                <a:latin typeface="Corbel" pitchFamily="34" charset="0"/>
              </a:rPr>
              <a:t>will be on </a:t>
            </a:r>
          </a:p>
          <a:p>
            <a:pPr marL="225425" indent="-225425" algn="ctr">
              <a:spcAft>
                <a:spcPts val="1200"/>
              </a:spcAft>
            </a:pPr>
            <a:r>
              <a:rPr lang="en-US" sz="4800" b="1" dirty="0" smtClean="0">
                <a:solidFill>
                  <a:srgbClr val="FFFF00"/>
                </a:solidFill>
                <a:effectLst>
                  <a:outerShdw blurRad="38100" dist="38100" dir="2700000" algn="tl">
                    <a:srgbClr val="000000">
                      <a:alpha val="43137"/>
                    </a:srgbClr>
                  </a:outerShdw>
                </a:effectLst>
                <a:latin typeface="Corbel" pitchFamily="34" charset="0"/>
              </a:rPr>
              <a:t>our </a:t>
            </a:r>
            <a:r>
              <a:rPr lang="en-US" sz="4800" b="1" dirty="0">
                <a:solidFill>
                  <a:srgbClr val="FFFF00"/>
                </a:solidFill>
                <a:effectLst>
                  <a:outerShdw blurRad="38100" dist="38100" dir="2700000" algn="tl">
                    <a:srgbClr val="000000">
                      <a:alpha val="43137"/>
                    </a:srgbClr>
                  </a:outerShdw>
                </a:effectLst>
                <a:latin typeface="Corbel" pitchFamily="34" charset="0"/>
              </a:rPr>
              <a:t>website at</a:t>
            </a:r>
            <a:r>
              <a:rPr lang="en-US" sz="4800" b="1" dirty="0" smtClean="0">
                <a:solidFill>
                  <a:srgbClr val="FFFF00"/>
                </a:solidFill>
                <a:effectLst>
                  <a:outerShdw blurRad="38100" dist="38100" dir="2700000" algn="tl">
                    <a:srgbClr val="000000">
                      <a:alpha val="43137"/>
                    </a:srgbClr>
                  </a:outerShdw>
                </a:effectLst>
                <a:latin typeface="Corbel" pitchFamily="34" charset="0"/>
              </a:rPr>
              <a:t>:</a:t>
            </a:r>
          </a:p>
          <a:p>
            <a:pPr marL="225425" indent="-225425" algn="ctr">
              <a:spcAft>
                <a:spcPts val="1200"/>
              </a:spcAft>
            </a:pPr>
            <a:endParaRPr lang="en-US" sz="2000" b="1" dirty="0">
              <a:solidFill>
                <a:srgbClr val="FFFF00"/>
              </a:solidFill>
              <a:effectLst>
                <a:outerShdw blurRad="38100" dist="38100" dir="2700000" algn="tl">
                  <a:srgbClr val="000000">
                    <a:alpha val="43137"/>
                  </a:srgbClr>
                </a:outerShdw>
              </a:effectLst>
              <a:latin typeface="Corbel" pitchFamily="34" charset="0"/>
            </a:endParaRPr>
          </a:p>
          <a:p>
            <a:pPr marL="225425" indent="-225425" algn="ctr">
              <a:spcAft>
                <a:spcPts val="1200"/>
              </a:spcAft>
            </a:pPr>
            <a:r>
              <a:rPr lang="en-US" sz="5400" b="1" dirty="0">
                <a:solidFill>
                  <a:srgbClr val="FF0000"/>
                </a:solidFill>
                <a:effectLst>
                  <a:outerShdw blurRad="38100" dist="38100" dir="2700000" algn="tl">
                    <a:srgbClr val="000000">
                      <a:alpha val="43137"/>
                    </a:srgbClr>
                  </a:outerShdw>
                </a:effectLst>
                <a:latin typeface="Corbel" pitchFamily="34" charset="0"/>
              </a:rPr>
              <a:t>www.vagabondgeology.com</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mph" presetSubtype="2" repeatCount="indefinite" fill="hold" nodeType="withEffect">
                                  <p:stCondLst>
                                    <p:cond delay="0"/>
                                  </p:stCondLst>
                                  <p:childTnLst>
                                    <p:animClr clrSpc="rgb" dir="cw">
                                      <p:cBhvr>
                                        <p:cTn id="8" dur="1000" fill="hold"/>
                                        <p:tgtEl>
                                          <p:spTgt spid="4"/>
                                        </p:tgtEl>
                                        <p:attrNameLst>
                                          <p:attrName>fillcolor</p:attrName>
                                        </p:attrNameLst>
                                      </p:cBhvr>
                                      <p:to>
                                        <a:schemeClr val="accent2"/>
                                      </p:to>
                                    </p:animClr>
                                    <p:set>
                                      <p:cBhvr>
                                        <p:cTn id="9" dur="1000" fill="hold"/>
                                        <p:tgtEl>
                                          <p:spTgt spid="4"/>
                                        </p:tgtEl>
                                        <p:attrNameLst>
                                          <p:attrName>fill.type</p:attrName>
                                        </p:attrNameLst>
                                      </p:cBhvr>
                                      <p:to>
                                        <p:strVal val="solid"/>
                                      </p:to>
                                    </p:set>
                                    <p:set>
                                      <p:cBhvr>
                                        <p:cTn id="10" dur="1000" fill="hold"/>
                                        <p:tgtEl>
                                          <p:spTgt spid="4"/>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90B4C22B-F94B-47BB-B82D-9BDF0893D61B}" type="slidenum">
              <a:rPr lang="en-US" smtClean="0"/>
              <a:pPr/>
              <a:t>114</a:t>
            </a:fld>
            <a:endParaRPr lang="en-US" dirty="0"/>
          </a:p>
        </p:txBody>
      </p:sp>
      <p:sp>
        <p:nvSpPr>
          <p:cNvPr id="3" name="TextBox 2"/>
          <p:cNvSpPr txBox="1"/>
          <p:nvPr/>
        </p:nvSpPr>
        <p:spPr>
          <a:xfrm>
            <a:off x="1682885" y="2705725"/>
            <a:ext cx="5778230" cy="1938992"/>
          </a:xfrm>
          <a:prstGeom prst="rect">
            <a:avLst/>
          </a:prstGeom>
          <a:noFill/>
        </p:spPr>
        <p:txBody>
          <a:bodyPr wrap="square" rtlCol="0">
            <a:spAutoFit/>
          </a:bodyPr>
          <a:lstStyle/>
          <a:p>
            <a:pPr algn="ctr"/>
            <a:r>
              <a:rPr lang="en-US" sz="8800" b="1" dirty="0" smtClean="0"/>
              <a:t>End of talk</a:t>
            </a:r>
          </a:p>
          <a:p>
            <a:pPr algn="ctr"/>
            <a:r>
              <a:rPr lang="en-US" sz="3200" b="1" dirty="0" smtClean="0"/>
              <a:t>Extra slides follow</a:t>
            </a:r>
          </a:p>
        </p:txBody>
      </p:sp>
    </p:spTree>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0"/>
            <a:ext cx="9144000" cy="707886"/>
          </a:xfrm>
          <a:prstGeom prst="rect">
            <a:avLst/>
          </a:prstGeom>
          <a:solidFill>
            <a:srgbClr val="FFFF00"/>
          </a:solidFill>
        </p:spPr>
        <p:txBody>
          <a:bodyPr wrap="square" rtlCol="0">
            <a:spAutoFit/>
          </a:bodyPr>
          <a:lstStyle/>
          <a:p>
            <a:pPr algn="ctr"/>
            <a:r>
              <a:rPr lang="en-US" sz="4000" b="1" dirty="0" smtClean="0">
                <a:solidFill>
                  <a:schemeClr val="bg1"/>
                </a:solidFill>
              </a:rPr>
              <a:t>EUROPEAN CAVE ART</a:t>
            </a:r>
            <a:endParaRPr lang="en-US" sz="4000" b="1" dirty="0">
              <a:solidFill>
                <a:schemeClr val="bg1"/>
              </a:solidFill>
            </a:endParaRPr>
          </a:p>
        </p:txBody>
      </p:sp>
      <p:pic>
        <p:nvPicPr>
          <p:cNvPr id="11266" name="Picture 2" descr="Palaeolithic cave-art. Map of distribution"/>
          <p:cNvPicPr>
            <a:picLocks noChangeAspect="1" noChangeArrowheads="1"/>
          </p:cNvPicPr>
          <p:nvPr/>
        </p:nvPicPr>
        <p:blipFill>
          <a:blip r:embed="rId3" cstate="print"/>
          <a:srcRect/>
          <a:stretch>
            <a:fillRect/>
          </a:stretch>
        </p:blipFill>
        <p:spPr bwMode="auto">
          <a:xfrm>
            <a:off x="0" y="816430"/>
            <a:ext cx="9126582" cy="5704114"/>
          </a:xfrm>
          <a:prstGeom prst="rect">
            <a:avLst/>
          </a:prstGeom>
          <a:noFill/>
        </p:spPr>
      </p:pic>
      <p:sp>
        <p:nvSpPr>
          <p:cNvPr id="4" name="Slide Number Placeholder 3"/>
          <p:cNvSpPr>
            <a:spLocks noGrp="1"/>
          </p:cNvSpPr>
          <p:nvPr>
            <p:ph type="sldNum" sz="quarter" idx="12"/>
          </p:nvPr>
        </p:nvSpPr>
        <p:spPr/>
        <p:txBody>
          <a:bodyPr/>
          <a:lstStyle/>
          <a:p>
            <a:fld id="{90B4C22B-F94B-47BB-B82D-9BDF0893D61B}" type="slidenum">
              <a:rPr lang="en-US" smtClean="0"/>
              <a:pPr/>
              <a:t>115</a:t>
            </a:fld>
            <a:endParaRPr lang="en-US" dirty="0"/>
          </a:p>
        </p:txBody>
      </p:sp>
    </p:spTree>
  </p:cSld>
  <p:clrMapOvr>
    <a:masterClrMapping/>
  </p:clrMapOvr>
  <p:transition/>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0"/>
            <a:ext cx="9144000" cy="584775"/>
          </a:xfrm>
          <a:prstGeom prst="rect">
            <a:avLst/>
          </a:prstGeom>
          <a:solidFill>
            <a:srgbClr val="FFFF00"/>
          </a:solidFill>
        </p:spPr>
        <p:txBody>
          <a:bodyPr wrap="square" rtlCol="0">
            <a:spAutoFit/>
          </a:bodyPr>
          <a:lstStyle/>
          <a:p>
            <a:pPr algn="ctr"/>
            <a:r>
              <a:rPr lang="en-US" sz="3200" b="1" dirty="0" smtClean="0">
                <a:solidFill>
                  <a:schemeClr val="bg1"/>
                </a:solidFill>
              </a:rPr>
              <a:t>OTHER CAVES AROUND LA GROTTE DE LASCAUX</a:t>
            </a:r>
            <a:endParaRPr lang="en-US" sz="3200" b="1" dirty="0">
              <a:solidFill>
                <a:schemeClr val="bg1"/>
              </a:solidFill>
            </a:endParaRPr>
          </a:p>
        </p:txBody>
      </p:sp>
      <p:pic>
        <p:nvPicPr>
          <p:cNvPr id="3074" name="Picture 2"/>
          <p:cNvPicPr>
            <a:picLocks noChangeAspect="1" noChangeArrowheads="1"/>
          </p:cNvPicPr>
          <p:nvPr/>
        </p:nvPicPr>
        <p:blipFill>
          <a:blip r:embed="rId3" cstate="print"/>
          <a:srcRect/>
          <a:stretch>
            <a:fillRect/>
          </a:stretch>
        </p:blipFill>
        <p:spPr bwMode="auto">
          <a:xfrm>
            <a:off x="868957" y="731520"/>
            <a:ext cx="7406086" cy="6126480"/>
          </a:xfrm>
          <a:prstGeom prst="rect">
            <a:avLst/>
          </a:prstGeom>
          <a:noFill/>
          <a:ln w="9525">
            <a:noFill/>
            <a:miter lim="800000"/>
            <a:headEnd/>
            <a:tailEnd/>
          </a:ln>
        </p:spPr>
      </p:pic>
      <p:sp>
        <p:nvSpPr>
          <p:cNvPr id="4" name="Slide Number Placeholder 3"/>
          <p:cNvSpPr>
            <a:spLocks noGrp="1"/>
          </p:cNvSpPr>
          <p:nvPr>
            <p:ph type="sldNum" sz="quarter" idx="12"/>
          </p:nvPr>
        </p:nvSpPr>
        <p:spPr/>
        <p:txBody>
          <a:bodyPr/>
          <a:lstStyle/>
          <a:p>
            <a:fld id="{90B4C22B-F94B-47BB-B82D-9BDF0893D61B}" type="slidenum">
              <a:rPr lang="en-US" smtClean="0"/>
              <a:pPr/>
              <a:t>116</a:t>
            </a:fld>
            <a:endParaRPr lang="en-US" dirty="0"/>
          </a:p>
        </p:txBody>
      </p:sp>
    </p:spTree>
  </p:cSld>
  <p:clrMapOvr>
    <a:masterClrMapping/>
  </p:clrMapOvr>
  <p:transition/>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90B4C22B-F94B-47BB-B82D-9BDF0893D61B}" type="slidenum">
              <a:rPr lang="en-US" smtClean="0"/>
              <a:pPr/>
              <a:t>117</a:t>
            </a:fld>
            <a:endParaRPr lang="en-US" dirty="0"/>
          </a:p>
        </p:txBody>
      </p:sp>
      <p:pic>
        <p:nvPicPr>
          <p:cNvPr id="3" name="Picture 2"/>
          <p:cNvPicPr>
            <a:picLocks noChangeAspect="1" noChangeArrowheads="1"/>
          </p:cNvPicPr>
          <p:nvPr/>
        </p:nvPicPr>
        <p:blipFill>
          <a:blip r:embed="rId2" cstate="print"/>
          <a:srcRect/>
          <a:stretch>
            <a:fillRect/>
          </a:stretch>
        </p:blipFill>
        <p:spPr bwMode="auto">
          <a:xfrm>
            <a:off x="0" y="0"/>
            <a:ext cx="9144000" cy="530352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useBgFill="1">
        <p:nvSpPr>
          <p:cNvPr id="3" name="TextBox 2"/>
          <p:cNvSpPr txBox="1"/>
          <p:nvPr/>
        </p:nvSpPr>
        <p:spPr>
          <a:xfrm>
            <a:off x="0" y="0"/>
            <a:ext cx="9144000" cy="707886"/>
          </a:xfrm>
          <a:prstGeom prst="rect">
            <a:avLst/>
          </a:prstGeom>
        </p:spPr>
        <p:txBody>
          <a:bodyPr wrap="square" rtlCol="0">
            <a:spAutoFit/>
          </a:bodyPr>
          <a:lstStyle/>
          <a:p>
            <a:pPr algn="ctr"/>
            <a:r>
              <a:rPr lang="en-US" sz="4000" b="1" dirty="0" smtClean="0">
                <a:solidFill>
                  <a:schemeClr val="bg1"/>
                </a:solidFill>
              </a:rPr>
              <a:t>THE ART OF LA GROTTE DE LASCAUX</a:t>
            </a:r>
            <a:endParaRPr lang="en-US" sz="4000" b="1" dirty="0">
              <a:solidFill>
                <a:schemeClr val="bg1"/>
              </a:solidFill>
            </a:endParaRPr>
          </a:p>
        </p:txBody>
      </p:sp>
      <p:pic>
        <p:nvPicPr>
          <p:cNvPr id="5" name="Picture 3" descr="C:\Users\Owner\Documents\Science\Anthropology\Sr Class\Lascaux Pics\Lascaux  Art\untitled13.png"/>
          <p:cNvPicPr>
            <a:picLocks noChangeAspect="1" noChangeArrowheads="1"/>
          </p:cNvPicPr>
          <p:nvPr/>
        </p:nvPicPr>
        <p:blipFill>
          <a:blip r:embed="rId3" cstate="print"/>
          <a:srcRect/>
          <a:stretch>
            <a:fillRect/>
          </a:stretch>
        </p:blipFill>
        <p:spPr bwMode="auto">
          <a:xfrm>
            <a:off x="404230" y="1166496"/>
            <a:ext cx="8335539" cy="4525007"/>
          </a:xfrm>
          <a:prstGeom prst="rect">
            <a:avLst/>
          </a:prstGeom>
          <a:noFill/>
        </p:spPr>
      </p:pic>
      <p:sp>
        <p:nvSpPr>
          <p:cNvPr id="4" name="Slide Number Placeholder 3"/>
          <p:cNvSpPr>
            <a:spLocks noGrp="1"/>
          </p:cNvSpPr>
          <p:nvPr>
            <p:ph type="sldNum" sz="quarter" idx="12"/>
          </p:nvPr>
        </p:nvSpPr>
        <p:spPr/>
        <p:txBody>
          <a:bodyPr/>
          <a:lstStyle/>
          <a:p>
            <a:fld id="{90B4C22B-F94B-47BB-B82D-9BDF0893D61B}" type="slidenum">
              <a:rPr lang="en-US" smtClean="0"/>
              <a:pPr/>
              <a:t>118</a:t>
            </a:fld>
            <a:endParaRPr lang="en-US" dirty="0"/>
          </a:p>
        </p:txBody>
      </p:sp>
    </p:spTree>
  </p:cSld>
  <p:clrMapOvr>
    <a:masterClrMapping/>
  </p:clrMapOvr>
  <p:transition/>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useBgFill="1">
        <p:nvSpPr>
          <p:cNvPr id="3" name="TextBox 2"/>
          <p:cNvSpPr txBox="1"/>
          <p:nvPr/>
        </p:nvSpPr>
        <p:spPr>
          <a:xfrm>
            <a:off x="0" y="0"/>
            <a:ext cx="9144000" cy="707886"/>
          </a:xfrm>
          <a:prstGeom prst="rect">
            <a:avLst/>
          </a:prstGeom>
        </p:spPr>
        <p:txBody>
          <a:bodyPr wrap="square" rtlCol="0">
            <a:spAutoFit/>
          </a:bodyPr>
          <a:lstStyle/>
          <a:p>
            <a:pPr algn="ctr"/>
            <a:r>
              <a:rPr lang="en-US" sz="4000" b="1" dirty="0" smtClean="0">
                <a:solidFill>
                  <a:schemeClr val="bg1"/>
                </a:solidFill>
              </a:rPr>
              <a:t>THE ART OF LA GROTTE DE LASCAUX</a:t>
            </a:r>
            <a:endParaRPr lang="en-US" sz="4000" b="1" dirty="0">
              <a:solidFill>
                <a:schemeClr val="bg1"/>
              </a:solidFill>
            </a:endParaRPr>
          </a:p>
        </p:txBody>
      </p:sp>
      <p:pic>
        <p:nvPicPr>
          <p:cNvPr id="5" name="Picture 2" descr="C:\Users\Owner\Documents\Science\Anthropology\Sr Class\Lascaux Pics\Lascaux  Art\untitled28.png"/>
          <p:cNvPicPr>
            <a:picLocks noChangeAspect="1" noChangeArrowheads="1"/>
          </p:cNvPicPr>
          <p:nvPr/>
        </p:nvPicPr>
        <p:blipFill>
          <a:blip r:embed="rId3" cstate="print"/>
          <a:srcRect/>
          <a:stretch>
            <a:fillRect/>
          </a:stretch>
        </p:blipFill>
        <p:spPr bwMode="auto">
          <a:xfrm>
            <a:off x="0" y="700548"/>
            <a:ext cx="9144000" cy="6157452"/>
          </a:xfrm>
          <a:prstGeom prst="rect">
            <a:avLst/>
          </a:prstGeom>
          <a:noFill/>
        </p:spPr>
      </p:pic>
      <p:pic>
        <p:nvPicPr>
          <p:cNvPr id="6" name="Picture 3" descr="C:\Users\Owner\Documents\Science\Anthropology\Sr Class\Lascaux Pics\Lascaux  Art\untitled27.png"/>
          <p:cNvPicPr>
            <a:picLocks noChangeAspect="1" noChangeArrowheads="1"/>
          </p:cNvPicPr>
          <p:nvPr/>
        </p:nvPicPr>
        <p:blipFill>
          <a:blip r:embed="rId4" cstate="print"/>
          <a:srcRect/>
          <a:stretch>
            <a:fillRect/>
          </a:stretch>
        </p:blipFill>
        <p:spPr bwMode="auto">
          <a:xfrm>
            <a:off x="78123" y="1342255"/>
            <a:ext cx="8964277" cy="5515745"/>
          </a:xfrm>
          <a:prstGeom prst="rect">
            <a:avLst/>
          </a:prstGeom>
          <a:noFill/>
        </p:spPr>
      </p:pic>
      <p:sp>
        <p:nvSpPr>
          <p:cNvPr id="7" name="Slide Number Placeholder 6"/>
          <p:cNvSpPr>
            <a:spLocks noGrp="1"/>
          </p:cNvSpPr>
          <p:nvPr>
            <p:ph type="sldNum" sz="quarter" idx="12"/>
          </p:nvPr>
        </p:nvSpPr>
        <p:spPr/>
        <p:txBody>
          <a:bodyPr/>
          <a:lstStyle/>
          <a:p>
            <a:fld id="{90B4C22B-F94B-47BB-B82D-9BDF0893D61B}" type="slidenum">
              <a:rPr lang="en-US" smtClean="0"/>
              <a:pPr/>
              <a:t>119</a:t>
            </a:fld>
            <a:endParaRPr lang="en-US"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 name="Rectangle 123"/>
          <p:cNvSpPr/>
          <p:nvPr/>
        </p:nvSpPr>
        <p:spPr>
          <a:xfrm>
            <a:off x="0" y="991402"/>
            <a:ext cx="9144000" cy="4109987"/>
          </a:xfrm>
          <a:prstGeom prst="rect">
            <a:avLst/>
          </a:prstGeom>
          <a:solidFill>
            <a:schemeClr val="tx1"/>
          </a:solidFill>
          <a:ln w="3175">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TextBox 3"/>
          <p:cNvSpPr txBox="1">
            <a:spLocks noChangeArrowheads="1"/>
          </p:cNvSpPr>
          <p:nvPr/>
        </p:nvSpPr>
        <p:spPr bwMode="auto">
          <a:xfrm>
            <a:off x="0" y="-12700"/>
            <a:ext cx="9144000" cy="584775"/>
          </a:xfrm>
          <a:prstGeom prst="rect">
            <a:avLst/>
          </a:prstGeom>
          <a:solidFill>
            <a:srgbClr val="FFFF00"/>
          </a:solidFill>
          <a:ln w="9525">
            <a:noFill/>
            <a:miter lim="800000"/>
            <a:headEnd/>
            <a:tailEnd/>
          </a:ln>
        </p:spPr>
        <p:txBody>
          <a:bodyPr>
            <a:spAutoFit/>
          </a:bodyPr>
          <a:lstStyle/>
          <a:p>
            <a:pPr algn="ctr" fontAlgn="auto">
              <a:spcBef>
                <a:spcPts val="0"/>
              </a:spcBef>
              <a:spcAft>
                <a:spcPts val="0"/>
              </a:spcAft>
              <a:defRPr/>
            </a:pPr>
            <a:r>
              <a:rPr lang="en-US" sz="3200" b="1" dirty="0" smtClean="0">
                <a:solidFill>
                  <a:schemeClr val="bg1"/>
                </a:solidFill>
                <a:latin typeface="Calibri" pitchFamily="34" charset="0"/>
              </a:rPr>
              <a:t>EVOLUTION TIMELINE</a:t>
            </a:r>
            <a:endParaRPr lang="en-US" sz="3200" b="1" dirty="0">
              <a:solidFill>
                <a:schemeClr val="bg1"/>
              </a:solidFill>
              <a:latin typeface="Calibri" pitchFamily="34" charset="0"/>
              <a:cs typeface="+mn-cs"/>
            </a:endParaRPr>
          </a:p>
        </p:txBody>
      </p:sp>
      <p:sp>
        <p:nvSpPr>
          <p:cNvPr id="49" name="Slide Number Placeholder 48"/>
          <p:cNvSpPr>
            <a:spLocks noGrp="1"/>
          </p:cNvSpPr>
          <p:nvPr>
            <p:ph type="sldNum" sz="quarter" idx="12"/>
          </p:nvPr>
        </p:nvSpPr>
        <p:spPr/>
        <p:txBody>
          <a:bodyPr/>
          <a:lstStyle/>
          <a:p>
            <a:fld id="{90B4C22B-F94B-47BB-B82D-9BDF0893D61B}" type="slidenum">
              <a:rPr lang="en-US" smtClean="0"/>
              <a:pPr/>
              <a:t>12</a:t>
            </a:fld>
            <a:endParaRPr lang="en-US" dirty="0"/>
          </a:p>
        </p:txBody>
      </p:sp>
      <p:grpSp>
        <p:nvGrpSpPr>
          <p:cNvPr id="2" name="Group 82"/>
          <p:cNvGrpSpPr/>
          <p:nvPr/>
        </p:nvGrpSpPr>
        <p:grpSpPr>
          <a:xfrm>
            <a:off x="7929159" y="1467341"/>
            <a:ext cx="1172386" cy="215444"/>
            <a:chOff x="7929159" y="1467341"/>
            <a:chExt cx="1172386" cy="215444"/>
          </a:xfrm>
        </p:grpSpPr>
        <p:sp>
          <p:nvSpPr>
            <p:cNvPr id="107" name="Rectangle 106"/>
            <p:cNvSpPr/>
            <p:nvPr/>
          </p:nvSpPr>
          <p:spPr>
            <a:xfrm>
              <a:off x="8756182" y="1492282"/>
              <a:ext cx="345363" cy="147403"/>
            </a:xfrm>
            <a:prstGeom prst="rect">
              <a:avLst/>
            </a:prstGeom>
            <a:solidFill>
              <a:srgbClr val="CC3399"/>
            </a:solidFill>
            <a:ln w="31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21" name="TextBox 120"/>
            <p:cNvSpPr txBox="1"/>
            <p:nvPr/>
          </p:nvSpPr>
          <p:spPr>
            <a:xfrm>
              <a:off x="7929159" y="1467341"/>
              <a:ext cx="878478" cy="215444"/>
            </a:xfrm>
            <a:prstGeom prst="rect">
              <a:avLst/>
            </a:prstGeom>
            <a:noFill/>
          </p:spPr>
          <p:txBody>
            <a:bodyPr wrap="square" rtlCol="0">
              <a:spAutoFit/>
            </a:bodyPr>
            <a:lstStyle/>
            <a:p>
              <a:pPr algn="r"/>
              <a:r>
                <a:rPr lang="en-US" sz="800" b="1" dirty="0" smtClean="0">
                  <a:solidFill>
                    <a:schemeClr val="bg1"/>
                  </a:solidFill>
                  <a:latin typeface="Arial Narrow" pitchFamily="34" charset="0"/>
                </a:rPr>
                <a:t>HOMO SAPIENS</a:t>
              </a:r>
            </a:p>
          </p:txBody>
        </p:sp>
      </p:grpSp>
      <p:grpSp>
        <p:nvGrpSpPr>
          <p:cNvPr id="3" name="Group 81"/>
          <p:cNvGrpSpPr/>
          <p:nvPr/>
        </p:nvGrpSpPr>
        <p:grpSpPr>
          <a:xfrm>
            <a:off x="7184571" y="1658929"/>
            <a:ext cx="1892711" cy="215444"/>
            <a:chOff x="7184571" y="1658929"/>
            <a:chExt cx="1892711" cy="215444"/>
          </a:xfrm>
        </p:grpSpPr>
        <p:sp>
          <p:nvSpPr>
            <p:cNvPr id="108" name="Rectangle 107"/>
            <p:cNvSpPr/>
            <p:nvPr/>
          </p:nvSpPr>
          <p:spPr>
            <a:xfrm>
              <a:off x="8516140" y="1696618"/>
              <a:ext cx="561142" cy="147403"/>
            </a:xfrm>
            <a:prstGeom prst="rect">
              <a:avLst/>
            </a:prstGeom>
            <a:solidFill>
              <a:srgbClr val="CC3399"/>
            </a:solidFill>
            <a:ln w="31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22" name="TextBox 121"/>
            <p:cNvSpPr txBox="1"/>
            <p:nvPr/>
          </p:nvSpPr>
          <p:spPr>
            <a:xfrm>
              <a:off x="7184571" y="1658929"/>
              <a:ext cx="1373782" cy="215444"/>
            </a:xfrm>
            <a:prstGeom prst="rect">
              <a:avLst/>
            </a:prstGeom>
            <a:noFill/>
          </p:spPr>
          <p:txBody>
            <a:bodyPr wrap="square" rtlCol="0">
              <a:spAutoFit/>
            </a:bodyPr>
            <a:lstStyle/>
            <a:p>
              <a:pPr algn="r"/>
              <a:r>
                <a:rPr lang="en-US" sz="800" b="1" dirty="0" smtClean="0">
                  <a:solidFill>
                    <a:schemeClr val="bg1"/>
                  </a:solidFill>
                  <a:latin typeface="Arial Narrow" pitchFamily="34" charset="0"/>
                </a:rPr>
                <a:t>HOMO NEANDERTHALENSIS</a:t>
              </a:r>
            </a:p>
          </p:txBody>
        </p:sp>
      </p:grpSp>
      <p:grpSp>
        <p:nvGrpSpPr>
          <p:cNvPr id="4" name="Group 80"/>
          <p:cNvGrpSpPr/>
          <p:nvPr/>
        </p:nvGrpSpPr>
        <p:grpSpPr>
          <a:xfrm>
            <a:off x="6847116" y="1840721"/>
            <a:ext cx="1910618" cy="215444"/>
            <a:chOff x="6847116" y="1840721"/>
            <a:chExt cx="1910618" cy="215444"/>
          </a:xfrm>
        </p:grpSpPr>
        <p:sp>
          <p:nvSpPr>
            <p:cNvPr id="109" name="Rectangle 108"/>
            <p:cNvSpPr/>
            <p:nvPr/>
          </p:nvSpPr>
          <p:spPr>
            <a:xfrm>
              <a:off x="8061047" y="1886942"/>
              <a:ext cx="696687" cy="147403"/>
            </a:xfrm>
            <a:prstGeom prst="rect">
              <a:avLst/>
            </a:prstGeom>
            <a:solidFill>
              <a:srgbClr val="CC3399"/>
            </a:solidFill>
            <a:ln w="31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23" name="TextBox 122"/>
            <p:cNvSpPr txBox="1"/>
            <p:nvPr/>
          </p:nvSpPr>
          <p:spPr>
            <a:xfrm>
              <a:off x="6847116" y="1840721"/>
              <a:ext cx="1275810" cy="215444"/>
            </a:xfrm>
            <a:prstGeom prst="rect">
              <a:avLst/>
            </a:prstGeom>
            <a:noFill/>
          </p:spPr>
          <p:txBody>
            <a:bodyPr wrap="square" rtlCol="0">
              <a:spAutoFit/>
            </a:bodyPr>
            <a:lstStyle/>
            <a:p>
              <a:pPr algn="r"/>
              <a:r>
                <a:rPr lang="en-US" sz="800" b="1" dirty="0" smtClean="0">
                  <a:solidFill>
                    <a:schemeClr val="bg1"/>
                  </a:solidFill>
                  <a:latin typeface="Arial Narrow" pitchFamily="34" charset="0"/>
                </a:rPr>
                <a:t>HOMO HEIDELBERGENSIS</a:t>
              </a:r>
            </a:p>
          </p:txBody>
        </p:sp>
      </p:grpSp>
      <p:grpSp>
        <p:nvGrpSpPr>
          <p:cNvPr id="5" name="Group 79"/>
          <p:cNvGrpSpPr/>
          <p:nvPr/>
        </p:nvGrpSpPr>
        <p:grpSpPr>
          <a:xfrm>
            <a:off x="5772203" y="2038319"/>
            <a:ext cx="2457609" cy="215444"/>
            <a:chOff x="5772203" y="2038319"/>
            <a:chExt cx="2457609" cy="215444"/>
          </a:xfrm>
        </p:grpSpPr>
        <p:sp>
          <p:nvSpPr>
            <p:cNvPr id="110" name="Rectangle 109"/>
            <p:cNvSpPr/>
            <p:nvPr/>
          </p:nvSpPr>
          <p:spPr>
            <a:xfrm>
              <a:off x="6988839" y="2067469"/>
              <a:ext cx="1240973" cy="147403"/>
            </a:xfrm>
            <a:prstGeom prst="rect">
              <a:avLst/>
            </a:prstGeom>
            <a:solidFill>
              <a:srgbClr val="CC3399"/>
            </a:solidFill>
            <a:ln w="31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32" name="TextBox 131"/>
            <p:cNvSpPr txBox="1"/>
            <p:nvPr/>
          </p:nvSpPr>
          <p:spPr>
            <a:xfrm>
              <a:off x="5772203" y="2038319"/>
              <a:ext cx="1275810" cy="215444"/>
            </a:xfrm>
            <a:prstGeom prst="rect">
              <a:avLst/>
            </a:prstGeom>
            <a:noFill/>
          </p:spPr>
          <p:txBody>
            <a:bodyPr wrap="square" rtlCol="0">
              <a:spAutoFit/>
            </a:bodyPr>
            <a:lstStyle/>
            <a:p>
              <a:pPr algn="r"/>
              <a:r>
                <a:rPr lang="en-US" sz="800" b="1" dirty="0" smtClean="0">
                  <a:solidFill>
                    <a:schemeClr val="bg1"/>
                  </a:solidFill>
                  <a:latin typeface="Arial Narrow" pitchFamily="34" charset="0"/>
                </a:rPr>
                <a:t>HOMO ANTECESSOR</a:t>
              </a:r>
            </a:p>
          </p:txBody>
        </p:sp>
      </p:grpSp>
      <p:grpSp>
        <p:nvGrpSpPr>
          <p:cNvPr id="6" name="Group 78"/>
          <p:cNvGrpSpPr/>
          <p:nvPr/>
        </p:nvGrpSpPr>
        <p:grpSpPr>
          <a:xfrm>
            <a:off x="5126272" y="2228183"/>
            <a:ext cx="3936264" cy="215444"/>
            <a:chOff x="5126272" y="2228183"/>
            <a:chExt cx="3936264" cy="215444"/>
          </a:xfrm>
        </p:grpSpPr>
        <p:sp>
          <p:nvSpPr>
            <p:cNvPr id="111" name="Rectangle 110"/>
            <p:cNvSpPr/>
            <p:nvPr/>
          </p:nvSpPr>
          <p:spPr>
            <a:xfrm>
              <a:off x="5941494" y="2262093"/>
              <a:ext cx="3121042" cy="147403"/>
            </a:xfrm>
            <a:prstGeom prst="rect">
              <a:avLst/>
            </a:prstGeom>
            <a:solidFill>
              <a:srgbClr val="CC3399"/>
            </a:solidFill>
            <a:ln w="31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33" name="TextBox 132"/>
            <p:cNvSpPr txBox="1"/>
            <p:nvPr/>
          </p:nvSpPr>
          <p:spPr>
            <a:xfrm>
              <a:off x="5126272" y="2228183"/>
              <a:ext cx="878478" cy="215444"/>
            </a:xfrm>
            <a:prstGeom prst="rect">
              <a:avLst/>
            </a:prstGeom>
            <a:noFill/>
          </p:spPr>
          <p:txBody>
            <a:bodyPr wrap="square" rtlCol="0">
              <a:spAutoFit/>
            </a:bodyPr>
            <a:lstStyle/>
            <a:p>
              <a:pPr algn="r"/>
              <a:r>
                <a:rPr lang="en-US" sz="800" b="1" dirty="0" smtClean="0">
                  <a:solidFill>
                    <a:schemeClr val="bg1"/>
                  </a:solidFill>
                  <a:latin typeface="Arial Narrow" pitchFamily="34" charset="0"/>
                </a:rPr>
                <a:t>HOMO ERECTUS</a:t>
              </a:r>
            </a:p>
          </p:txBody>
        </p:sp>
      </p:grpSp>
      <p:grpSp>
        <p:nvGrpSpPr>
          <p:cNvPr id="8" name="Group 77"/>
          <p:cNvGrpSpPr/>
          <p:nvPr/>
        </p:nvGrpSpPr>
        <p:grpSpPr>
          <a:xfrm>
            <a:off x="4850142" y="2418819"/>
            <a:ext cx="1606843" cy="215444"/>
            <a:chOff x="4850142" y="2418819"/>
            <a:chExt cx="1606843" cy="215444"/>
          </a:xfrm>
        </p:grpSpPr>
        <p:sp>
          <p:nvSpPr>
            <p:cNvPr id="113" name="Rectangle 112"/>
            <p:cNvSpPr/>
            <p:nvPr/>
          </p:nvSpPr>
          <p:spPr>
            <a:xfrm>
              <a:off x="5760299" y="2455809"/>
              <a:ext cx="696686" cy="147403"/>
            </a:xfrm>
            <a:prstGeom prst="rect">
              <a:avLst/>
            </a:prstGeom>
            <a:solidFill>
              <a:srgbClr val="CC3399"/>
            </a:solidFill>
            <a:ln w="31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34" name="TextBox 133"/>
            <p:cNvSpPr txBox="1"/>
            <p:nvPr/>
          </p:nvSpPr>
          <p:spPr>
            <a:xfrm>
              <a:off x="4850142" y="2418819"/>
              <a:ext cx="966278" cy="215444"/>
            </a:xfrm>
            <a:prstGeom prst="rect">
              <a:avLst/>
            </a:prstGeom>
            <a:noFill/>
          </p:spPr>
          <p:txBody>
            <a:bodyPr wrap="square" rtlCol="0">
              <a:spAutoFit/>
            </a:bodyPr>
            <a:lstStyle/>
            <a:p>
              <a:pPr algn="r"/>
              <a:r>
                <a:rPr lang="en-US" sz="800" b="1" dirty="0" smtClean="0">
                  <a:solidFill>
                    <a:schemeClr val="bg1"/>
                  </a:solidFill>
                  <a:latin typeface="Arial Narrow" pitchFamily="34" charset="0"/>
                </a:rPr>
                <a:t>HOMO ERGASTER</a:t>
              </a:r>
            </a:p>
          </p:txBody>
        </p:sp>
      </p:grpSp>
      <p:grpSp>
        <p:nvGrpSpPr>
          <p:cNvPr id="9" name="Group 83"/>
          <p:cNvGrpSpPr/>
          <p:nvPr/>
        </p:nvGrpSpPr>
        <p:grpSpPr>
          <a:xfrm>
            <a:off x="7943341" y="2434812"/>
            <a:ext cx="1142368" cy="215444"/>
            <a:chOff x="7943341" y="2434812"/>
            <a:chExt cx="1142368" cy="215444"/>
          </a:xfrm>
        </p:grpSpPr>
        <p:sp>
          <p:nvSpPr>
            <p:cNvPr id="112" name="Rectangle 111"/>
            <p:cNvSpPr/>
            <p:nvPr/>
          </p:nvSpPr>
          <p:spPr>
            <a:xfrm>
              <a:off x="8983875" y="2472676"/>
              <a:ext cx="101834" cy="147403"/>
            </a:xfrm>
            <a:prstGeom prst="rect">
              <a:avLst/>
            </a:prstGeom>
            <a:solidFill>
              <a:srgbClr val="CC3399"/>
            </a:solidFill>
            <a:ln w="31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36" name="TextBox 135"/>
            <p:cNvSpPr txBox="1"/>
            <p:nvPr/>
          </p:nvSpPr>
          <p:spPr>
            <a:xfrm>
              <a:off x="7943341" y="2434812"/>
              <a:ext cx="1103310" cy="215444"/>
            </a:xfrm>
            <a:prstGeom prst="rect">
              <a:avLst/>
            </a:prstGeom>
            <a:noFill/>
          </p:spPr>
          <p:txBody>
            <a:bodyPr wrap="square" rtlCol="0">
              <a:spAutoFit/>
            </a:bodyPr>
            <a:lstStyle/>
            <a:p>
              <a:pPr algn="r"/>
              <a:r>
                <a:rPr lang="en-US" sz="800" b="1" dirty="0" smtClean="0">
                  <a:solidFill>
                    <a:schemeClr val="bg1"/>
                  </a:solidFill>
                  <a:latin typeface="Arial Narrow" pitchFamily="34" charset="0"/>
                </a:rPr>
                <a:t>HOMO FLORESIENSIS</a:t>
              </a:r>
            </a:p>
          </p:txBody>
        </p:sp>
      </p:grpSp>
      <p:grpSp>
        <p:nvGrpSpPr>
          <p:cNvPr id="10" name="Group 74"/>
          <p:cNvGrpSpPr/>
          <p:nvPr/>
        </p:nvGrpSpPr>
        <p:grpSpPr>
          <a:xfrm>
            <a:off x="2875322" y="3055091"/>
            <a:ext cx="4948525" cy="218224"/>
            <a:chOff x="2875322" y="3055091"/>
            <a:chExt cx="4948525" cy="218224"/>
          </a:xfrm>
        </p:grpSpPr>
        <p:sp>
          <p:nvSpPr>
            <p:cNvPr id="62" name="Rectangle 61"/>
            <p:cNvSpPr/>
            <p:nvPr/>
          </p:nvSpPr>
          <p:spPr>
            <a:xfrm>
              <a:off x="4336341" y="3084296"/>
              <a:ext cx="699477" cy="164123"/>
            </a:xfrm>
            <a:prstGeom prst="rect">
              <a:avLst/>
            </a:prstGeom>
            <a:solidFill>
              <a:srgbClr val="00B0F0"/>
            </a:solidFill>
            <a:ln w="3175">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4" name="Rectangle 63"/>
            <p:cNvSpPr/>
            <p:nvPr/>
          </p:nvSpPr>
          <p:spPr>
            <a:xfrm>
              <a:off x="5069883" y="3081465"/>
              <a:ext cx="1586524" cy="164123"/>
            </a:xfrm>
            <a:prstGeom prst="rect">
              <a:avLst/>
            </a:prstGeom>
            <a:solidFill>
              <a:srgbClr val="00B0F0"/>
            </a:solidFill>
            <a:ln w="3175">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8" name="TextBox 137"/>
            <p:cNvSpPr txBox="1"/>
            <p:nvPr/>
          </p:nvSpPr>
          <p:spPr>
            <a:xfrm>
              <a:off x="6617976" y="3057871"/>
              <a:ext cx="1205871" cy="215444"/>
            </a:xfrm>
            <a:prstGeom prst="rect">
              <a:avLst/>
            </a:prstGeom>
            <a:noFill/>
          </p:spPr>
          <p:txBody>
            <a:bodyPr wrap="square" rtlCol="0">
              <a:spAutoFit/>
            </a:bodyPr>
            <a:lstStyle/>
            <a:p>
              <a:r>
                <a:rPr lang="en-US" sz="800" b="1" dirty="0" smtClean="0">
                  <a:solidFill>
                    <a:schemeClr val="bg1"/>
                  </a:solidFill>
                  <a:latin typeface="Arial Narrow" pitchFamily="34" charset="0"/>
                </a:rPr>
                <a:t>PARANTHROPUS BOISEI</a:t>
              </a:r>
            </a:p>
          </p:txBody>
        </p:sp>
        <p:sp>
          <p:nvSpPr>
            <p:cNvPr id="139" name="TextBox 138"/>
            <p:cNvSpPr txBox="1"/>
            <p:nvPr/>
          </p:nvSpPr>
          <p:spPr>
            <a:xfrm>
              <a:off x="2875322" y="3055091"/>
              <a:ext cx="1518207" cy="215444"/>
            </a:xfrm>
            <a:prstGeom prst="rect">
              <a:avLst/>
            </a:prstGeom>
            <a:noFill/>
          </p:spPr>
          <p:txBody>
            <a:bodyPr wrap="square" rtlCol="0">
              <a:spAutoFit/>
            </a:bodyPr>
            <a:lstStyle/>
            <a:p>
              <a:pPr algn="r"/>
              <a:r>
                <a:rPr lang="en-US" sz="800" b="1" dirty="0" smtClean="0">
                  <a:solidFill>
                    <a:schemeClr val="bg1"/>
                  </a:solidFill>
                  <a:latin typeface="Arial Narrow" pitchFamily="34" charset="0"/>
                </a:rPr>
                <a:t>PARANTHROPUS AETHIOPICUS</a:t>
              </a:r>
            </a:p>
          </p:txBody>
        </p:sp>
      </p:grpSp>
      <p:grpSp>
        <p:nvGrpSpPr>
          <p:cNvPr id="11" name="Group 75"/>
          <p:cNvGrpSpPr/>
          <p:nvPr/>
        </p:nvGrpSpPr>
        <p:grpSpPr>
          <a:xfrm>
            <a:off x="4129871" y="2837082"/>
            <a:ext cx="2853175" cy="215444"/>
            <a:chOff x="4129871" y="2837082"/>
            <a:chExt cx="2853175" cy="215444"/>
          </a:xfrm>
        </p:grpSpPr>
        <p:sp>
          <p:nvSpPr>
            <p:cNvPr id="65" name="Rectangle 64"/>
            <p:cNvSpPr/>
            <p:nvPr/>
          </p:nvSpPr>
          <p:spPr>
            <a:xfrm>
              <a:off x="5580183" y="2869338"/>
              <a:ext cx="1402863" cy="168032"/>
            </a:xfrm>
            <a:prstGeom prst="rect">
              <a:avLst/>
            </a:prstGeom>
            <a:solidFill>
              <a:srgbClr val="00B0F0"/>
            </a:solidFill>
            <a:ln w="3175">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1" name="TextBox 140"/>
            <p:cNvSpPr txBox="1"/>
            <p:nvPr/>
          </p:nvSpPr>
          <p:spPr>
            <a:xfrm>
              <a:off x="4129871" y="2837082"/>
              <a:ext cx="1518207" cy="215444"/>
            </a:xfrm>
            <a:prstGeom prst="rect">
              <a:avLst/>
            </a:prstGeom>
            <a:noFill/>
          </p:spPr>
          <p:txBody>
            <a:bodyPr wrap="square" rtlCol="0">
              <a:spAutoFit/>
            </a:bodyPr>
            <a:lstStyle/>
            <a:p>
              <a:pPr algn="r"/>
              <a:r>
                <a:rPr lang="en-US" sz="800" b="1" dirty="0" smtClean="0">
                  <a:solidFill>
                    <a:schemeClr val="bg1"/>
                  </a:solidFill>
                  <a:latin typeface="Arial Narrow" pitchFamily="34" charset="0"/>
                </a:rPr>
                <a:t>PARANTHROPUS ROBUSTUS</a:t>
              </a:r>
            </a:p>
          </p:txBody>
        </p:sp>
      </p:grpSp>
      <p:grpSp>
        <p:nvGrpSpPr>
          <p:cNvPr id="12" name="Group 76"/>
          <p:cNvGrpSpPr/>
          <p:nvPr/>
        </p:nvGrpSpPr>
        <p:grpSpPr>
          <a:xfrm>
            <a:off x="3882430" y="2619897"/>
            <a:ext cx="2398277" cy="215444"/>
            <a:chOff x="3882430" y="2619897"/>
            <a:chExt cx="2398277" cy="215444"/>
          </a:xfrm>
        </p:grpSpPr>
        <p:sp>
          <p:nvSpPr>
            <p:cNvPr id="115" name="Rectangle 114"/>
            <p:cNvSpPr/>
            <p:nvPr/>
          </p:nvSpPr>
          <p:spPr>
            <a:xfrm>
              <a:off x="4883823" y="2658292"/>
              <a:ext cx="1396884" cy="147403"/>
            </a:xfrm>
            <a:prstGeom prst="rect">
              <a:avLst/>
            </a:prstGeom>
            <a:solidFill>
              <a:srgbClr val="CC3399"/>
            </a:solidFill>
            <a:ln w="31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42" name="TextBox 141"/>
            <p:cNvSpPr txBox="1"/>
            <p:nvPr/>
          </p:nvSpPr>
          <p:spPr>
            <a:xfrm>
              <a:off x="3882430" y="2619897"/>
              <a:ext cx="1050577" cy="215444"/>
            </a:xfrm>
            <a:prstGeom prst="rect">
              <a:avLst/>
            </a:prstGeom>
            <a:noFill/>
          </p:spPr>
          <p:txBody>
            <a:bodyPr wrap="square" rtlCol="0">
              <a:spAutoFit/>
            </a:bodyPr>
            <a:lstStyle/>
            <a:p>
              <a:pPr algn="r"/>
              <a:r>
                <a:rPr lang="en-US" sz="800" b="1" dirty="0" smtClean="0">
                  <a:solidFill>
                    <a:schemeClr val="bg1"/>
                  </a:solidFill>
                  <a:latin typeface="Arial Narrow" pitchFamily="34" charset="0"/>
                </a:rPr>
                <a:t>HOMO HABILIS</a:t>
              </a:r>
            </a:p>
          </p:txBody>
        </p:sp>
      </p:grpSp>
      <p:grpSp>
        <p:nvGrpSpPr>
          <p:cNvPr id="13" name="Group 73"/>
          <p:cNvGrpSpPr/>
          <p:nvPr/>
        </p:nvGrpSpPr>
        <p:grpSpPr>
          <a:xfrm>
            <a:off x="869201" y="3283777"/>
            <a:ext cx="4523414" cy="421961"/>
            <a:chOff x="869201" y="3283777"/>
            <a:chExt cx="4523414" cy="421961"/>
          </a:xfrm>
        </p:grpSpPr>
        <p:sp>
          <p:nvSpPr>
            <p:cNvPr id="54" name="Rectangle 53"/>
            <p:cNvSpPr/>
            <p:nvPr/>
          </p:nvSpPr>
          <p:spPr>
            <a:xfrm>
              <a:off x="2734886" y="3513987"/>
              <a:ext cx="1090247" cy="164123"/>
            </a:xfrm>
            <a:prstGeom prst="rect">
              <a:avLst/>
            </a:prstGeom>
            <a:solidFill>
              <a:srgbClr val="FFCC99"/>
            </a:solidFill>
            <a:ln w="3175">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9" name="Rectangle 58"/>
            <p:cNvSpPr/>
            <p:nvPr/>
          </p:nvSpPr>
          <p:spPr>
            <a:xfrm>
              <a:off x="3274645" y="3301190"/>
              <a:ext cx="2117970" cy="164123"/>
            </a:xfrm>
            <a:prstGeom prst="rect">
              <a:avLst/>
            </a:prstGeom>
            <a:solidFill>
              <a:srgbClr val="FFCC99"/>
            </a:solidFill>
            <a:ln w="3175">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4" name="TextBox 143"/>
            <p:cNvSpPr txBox="1"/>
            <p:nvPr/>
          </p:nvSpPr>
          <p:spPr>
            <a:xfrm>
              <a:off x="869201" y="3490294"/>
              <a:ext cx="1916887" cy="215444"/>
            </a:xfrm>
            <a:prstGeom prst="rect">
              <a:avLst/>
            </a:prstGeom>
            <a:noFill/>
          </p:spPr>
          <p:txBody>
            <a:bodyPr wrap="square" rtlCol="0">
              <a:spAutoFit/>
            </a:bodyPr>
            <a:lstStyle/>
            <a:p>
              <a:pPr algn="r"/>
              <a:r>
                <a:rPr lang="en-US" sz="800" b="1" dirty="0" smtClean="0">
                  <a:solidFill>
                    <a:schemeClr val="bg1"/>
                  </a:solidFill>
                  <a:latin typeface="Arial Narrow" pitchFamily="34" charset="0"/>
                </a:rPr>
                <a:t>AUSTRALOPITHECUS BAHRELGHAZALI</a:t>
              </a:r>
            </a:p>
          </p:txBody>
        </p:sp>
        <p:sp>
          <p:nvSpPr>
            <p:cNvPr id="145" name="TextBox 144"/>
            <p:cNvSpPr txBox="1"/>
            <p:nvPr/>
          </p:nvSpPr>
          <p:spPr>
            <a:xfrm>
              <a:off x="1414478" y="3283777"/>
              <a:ext cx="1916887" cy="215444"/>
            </a:xfrm>
            <a:prstGeom prst="rect">
              <a:avLst/>
            </a:prstGeom>
            <a:noFill/>
          </p:spPr>
          <p:txBody>
            <a:bodyPr wrap="square" rtlCol="0">
              <a:spAutoFit/>
            </a:bodyPr>
            <a:lstStyle/>
            <a:p>
              <a:pPr algn="r"/>
              <a:r>
                <a:rPr lang="en-US" sz="800" b="1" dirty="0" smtClean="0">
                  <a:solidFill>
                    <a:schemeClr val="bg1"/>
                  </a:solidFill>
                  <a:latin typeface="Arial Narrow" pitchFamily="34" charset="0"/>
                </a:rPr>
                <a:t>AUSTRALOPITHECUS AFRICANUS</a:t>
              </a:r>
            </a:p>
          </p:txBody>
        </p:sp>
      </p:grpSp>
      <p:grpSp>
        <p:nvGrpSpPr>
          <p:cNvPr id="14" name="Group 160"/>
          <p:cNvGrpSpPr/>
          <p:nvPr/>
        </p:nvGrpSpPr>
        <p:grpSpPr>
          <a:xfrm>
            <a:off x="997843" y="3712016"/>
            <a:ext cx="2819474" cy="215444"/>
            <a:chOff x="997843" y="3712016"/>
            <a:chExt cx="2819474" cy="215444"/>
          </a:xfrm>
        </p:grpSpPr>
        <p:sp>
          <p:nvSpPr>
            <p:cNvPr id="55" name="Rectangle 54"/>
            <p:cNvSpPr/>
            <p:nvPr/>
          </p:nvSpPr>
          <p:spPr>
            <a:xfrm>
              <a:off x="2559040" y="3721592"/>
              <a:ext cx="1258277" cy="164123"/>
            </a:xfrm>
            <a:prstGeom prst="rect">
              <a:avLst/>
            </a:prstGeom>
            <a:solidFill>
              <a:srgbClr val="FFCC99"/>
            </a:solidFill>
            <a:ln w="3175">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7" name="TextBox 146"/>
            <p:cNvSpPr txBox="1"/>
            <p:nvPr/>
          </p:nvSpPr>
          <p:spPr>
            <a:xfrm>
              <a:off x="997843" y="3712016"/>
              <a:ext cx="1603394" cy="215444"/>
            </a:xfrm>
            <a:prstGeom prst="rect">
              <a:avLst/>
            </a:prstGeom>
            <a:noFill/>
          </p:spPr>
          <p:txBody>
            <a:bodyPr wrap="square" rtlCol="0">
              <a:spAutoFit/>
            </a:bodyPr>
            <a:lstStyle/>
            <a:p>
              <a:pPr algn="r"/>
              <a:r>
                <a:rPr lang="en-US" sz="800" b="1" dirty="0" smtClean="0">
                  <a:solidFill>
                    <a:schemeClr val="bg1"/>
                  </a:solidFill>
                  <a:latin typeface="Arial Narrow" pitchFamily="34" charset="0"/>
                </a:rPr>
                <a:t>AUSTRALOPITHECUS AFARENSIS</a:t>
              </a:r>
            </a:p>
          </p:txBody>
        </p:sp>
      </p:grpSp>
      <p:grpSp>
        <p:nvGrpSpPr>
          <p:cNvPr id="15" name="Group 161"/>
          <p:cNvGrpSpPr/>
          <p:nvPr/>
        </p:nvGrpSpPr>
        <p:grpSpPr>
          <a:xfrm>
            <a:off x="3232856" y="3725951"/>
            <a:ext cx="2714011" cy="359809"/>
            <a:chOff x="3232856" y="3725951"/>
            <a:chExt cx="2714011" cy="359809"/>
          </a:xfrm>
        </p:grpSpPr>
        <p:sp>
          <p:nvSpPr>
            <p:cNvPr id="63" name="Rectangle 62"/>
            <p:cNvSpPr/>
            <p:nvPr/>
          </p:nvSpPr>
          <p:spPr>
            <a:xfrm>
              <a:off x="5677381" y="3757993"/>
              <a:ext cx="269486" cy="164123"/>
            </a:xfrm>
            <a:prstGeom prst="rect">
              <a:avLst/>
            </a:prstGeom>
            <a:solidFill>
              <a:srgbClr val="FFCC99"/>
            </a:solidFill>
            <a:ln w="3175">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3" name="TextBox 142"/>
            <p:cNvSpPr txBox="1"/>
            <p:nvPr/>
          </p:nvSpPr>
          <p:spPr>
            <a:xfrm>
              <a:off x="4209259" y="3725951"/>
              <a:ext cx="1518207" cy="215444"/>
            </a:xfrm>
            <a:prstGeom prst="rect">
              <a:avLst/>
            </a:prstGeom>
            <a:noFill/>
          </p:spPr>
          <p:txBody>
            <a:bodyPr wrap="square" rtlCol="0">
              <a:spAutoFit/>
            </a:bodyPr>
            <a:lstStyle/>
            <a:p>
              <a:pPr algn="r"/>
              <a:r>
                <a:rPr lang="en-US" sz="800" b="1" dirty="0" smtClean="0">
                  <a:solidFill>
                    <a:schemeClr val="bg1"/>
                  </a:solidFill>
                  <a:latin typeface="Arial Narrow" pitchFamily="34" charset="0"/>
                </a:rPr>
                <a:t>AUSTRALOPITHECUS SEDIBA</a:t>
              </a:r>
            </a:p>
          </p:txBody>
        </p:sp>
        <p:sp>
          <p:nvSpPr>
            <p:cNvPr id="61" name="Rectangle 60"/>
            <p:cNvSpPr/>
            <p:nvPr/>
          </p:nvSpPr>
          <p:spPr>
            <a:xfrm>
              <a:off x="4695850" y="3901582"/>
              <a:ext cx="351691" cy="164123"/>
            </a:xfrm>
            <a:prstGeom prst="rect">
              <a:avLst/>
            </a:prstGeom>
            <a:solidFill>
              <a:srgbClr val="FFCC99"/>
            </a:solidFill>
            <a:ln w="3175">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0" name="TextBox 139"/>
            <p:cNvSpPr txBox="1"/>
            <p:nvPr/>
          </p:nvSpPr>
          <p:spPr>
            <a:xfrm>
              <a:off x="3232856" y="3870316"/>
              <a:ext cx="1518207" cy="215444"/>
            </a:xfrm>
            <a:prstGeom prst="rect">
              <a:avLst/>
            </a:prstGeom>
            <a:noFill/>
          </p:spPr>
          <p:txBody>
            <a:bodyPr wrap="square" rtlCol="0">
              <a:spAutoFit/>
            </a:bodyPr>
            <a:lstStyle/>
            <a:p>
              <a:pPr algn="r"/>
              <a:r>
                <a:rPr lang="en-US" sz="800" b="1" dirty="0" smtClean="0">
                  <a:solidFill>
                    <a:schemeClr val="bg1"/>
                  </a:solidFill>
                  <a:latin typeface="Arial Narrow" pitchFamily="34" charset="0"/>
                </a:rPr>
                <a:t>AUSTRALOPITHECUS GARHI</a:t>
              </a:r>
            </a:p>
          </p:txBody>
        </p:sp>
      </p:grpSp>
      <p:grpSp>
        <p:nvGrpSpPr>
          <p:cNvPr id="16" name="Group 159"/>
          <p:cNvGrpSpPr/>
          <p:nvPr/>
        </p:nvGrpSpPr>
        <p:grpSpPr>
          <a:xfrm>
            <a:off x="51571" y="3872255"/>
            <a:ext cx="2121891" cy="215444"/>
            <a:chOff x="51571" y="3872255"/>
            <a:chExt cx="2121891" cy="215444"/>
          </a:xfrm>
        </p:grpSpPr>
        <p:sp>
          <p:nvSpPr>
            <p:cNvPr id="52" name="Rectangle 51"/>
            <p:cNvSpPr/>
            <p:nvPr/>
          </p:nvSpPr>
          <p:spPr>
            <a:xfrm>
              <a:off x="1606847" y="3895471"/>
              <a:ext cx="566615" cy="164123"/>
            </a:xfrm>
            <a:prstGeom prst="rect">
              <a:avLst/>
            </a:prstGeom>
            <a:solidFill>
              <a:srgbClr val="FFCC99"/>
            </a:solidFill>
            <a:ln w="3175">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8" name="TextBox 147"/>
            <p:cNvSpPr txBox="1"/>
            <p:nvPr/>
          </p:nvSpPr>
          <p:spPr>
            <a:xfrm>
              <a:off x="51571" y="3872255"/>
              <a:ext cx="1603394" cy="215444"/>
            </a:xfrm>
            <a:prstGeom prst="rect">
              <a:avLst/>
            </a:prstGeom>
            <a:noFill/>
          </p:spPr>
          <p:txBody>
            <a:bodyPr wrap="square" rtlCol="0">
              <a:spAutoFit/>
            </a:bodyPr>
            <a:lstStyle/>
            <a:p>
              <a:pPr algn="r"/>
              <a:r>
                <a:rPr lang="en-US" sz="800" b="1" dirty="0" smtClean="0">
                  <a:solidFill>
                    <a:schemeClr val="bg1"/>
                  </a:solidFill>
                  <a:latin typeface="Arial Narrow" pitchFamily="34" charset="0"/>
                </a:rPr>
                <a:t>AUSTRALOPITHECUS ANAMENSIS</a:t>
              </a:r>
            </a:p>
          </p:txBody>
        </p:sp>
      </p:grpSp>
      <p:grpSp>
        <p:nvGrpSpPr>
          <p:cNvPr id="17" name="Group 70"/>
          <p:cNvGrpSpPr/>
          <p:nvPr/>
        </p:nvGrpSpPr>
        <p:grpSpPr>
          <a:xfrm>
            <a:off x="-57539" y="4086825"/>
            <a:ext cx="3334254" cy="215991"/>
            <a:chOff x="-57539" y="4086825"/>
            <a:chExt cx="3334254" cy="215991"/>
          </a:xfrm>
        </p:grpSpPr>
        <p:sp>
          <p:nvSpPr>
            <p:cNvPr id="48" name="Rectangle 47"/>
            <p:cNvSpPr/>
            <p:nvPr/>
          </p:nvSpPr>
          <p:spPr>
            <a:xfrm>
              <a:off x="1120776" y="4106146"/>
              <a:ext cx="359507" cy="164123"/>
            </a:xfrm>
            <a:prstGeom prst="rect">
              <a:avLst/>
            </a:prstGeom>
            <a:solidFill>
              <a:srgbClr val="92D050"/>
            </a:solidFill>
            <a:ln w="3175">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7" name="Rectangle 56"/>
            <p:cNvSpPr/>
            <p:nvPr/>
          </p:nvSpPr>
          <p:spPr>
            <a:xfrm>
              <a:off x="2917208" y="4109228"/>
              <a:ext cx="359507" cy="164123"/>
            </a:xfrm>
            <a:prstGeom prst="rect">
              <a:avLst/>
            </a:prstGeom>
            <a:solidFill>
              <a:schemeClr val="accent2">
                <a:lumMod val="75000"/>
              </a:schemeClr>
            </a:solidFill>
            <a:ln w="3175">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6" name="TextBox 145"/>
            <p:cNvSpPr txBox="1"/>
            <p:nvPr/>
          </p:nvSpPr>
          <p:spPr>
            <a:xfrm>
              <a:off x="1547179" y="4086825"/>
              <a:ext cx="1422019" cy="215444"/>
            </a:xfrm>
            <a:prstGeom prst="rect">
              <a:avLst/>
            </a:prstGeom>
            <a:noFill/>
          </p:spPr>
          <p:txBody>
            <a:bodyPr wrap="square" rtlCol="0">
              <a:spAutoFit/>
            </a:bodyPr>
            <a:lstStyle/>
            <a:p>
              <a:pPr algn="r"/>
              <a:r>
                <a:rPr lang="en-US" sz="800" b="1" dirty="0" smtClean="0">
                  <a:solidFill>
                    <a:schemeClr val="bg1"/>
                  </a:solidFill>
                  <a:latin typeface="Arial Narrow" pitchFamily="34" charset="0"/>
                </a:rPr>
                <a:t>KENYANTHROPUS PLATYOPS</a:t>
              </a:r>
            </a:p>
          </p:txBody>
        </p:sp>
        <p:sp>
          <p:nvSpPr>
            <p:cNvPr id="149" name="TextBox 148"/>
            <p:cNvSpPr txBox="1"/>
            <p:nvPr/>
          </p:nvSpPr>
          <p:spPr>
            <a:xfrm>
              <a:off x="-57539" y="4087372"/>
              <a:ext cx="1247599" cy="215444"/>
            </a:xfrm>
            <a:prstGeom prst="rect">
              <a:avLst/>
            </a:prstGeom>
            <a:noFill/>
          </p:spPr>
          <p:txBody>
            <a:bodyPr wrap="square" rtlCol="0">
              <a:spAutoFit/>
            </a:bodyPr>
            <a:lstStyle/>
            <a:p>
              <a:pPr algn="r"/>
              <a:r>
                <a:rPr lang="en-US" sz="800" b="1" dirty="0" smtClean="0">
                  <a:solidFill>
                    <a:schemeClr val="bg1"/>
                  </a:solidFill>
                  <a:latin typeface="Arial Narrow" pitchFamily="34" charset="0"/>
                </a:rPr>
                <a:t>ARDIPITHECUS RAMIDUS</a:t>
              </a:r>
            </a:p>
          </p:txBody>
        </p:sp>
      </p:grpSp>
      <p:cxnSp>
        <p:nvCxnSpPr>
          <p:cNvPr id="152" name="Straight Connector 151"/>
          <p:cNvCxnSpPr/>
          <p:nvPr/>
        </p:nvCxnSpPr>
        <p:spPr>
          <a:xfrm flipH="1">
            <a:off x="186813" y="4375355"/>
            <a:ext cx="8957187"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8" name="Group 69"/>
          <p:cNvGrpSpPr/>
          <p:nvPr/>
        </p:nvGrpSpPr>
        <p:grpSpPr>
          <a:xfrm>
            <a:off x="117989" y="4385188"/>
            <a:ext cx="7688826" cy="265886"/>
            <a:chOff x="117989" y="4385188"/>
            <a:chExt cx="7688826" cy="265886"/>
          </a:xfrm>
        </p:grpSpPr>
        <p:sp>
          <p:nvSpPr>
            <p:cNvPr id="153" name="TextBox 152"/>
            <p:cNvSpPr txBox="1"/>
            <p:nvPr/>
          </p:nvSpPr>
          <p:spPr>
            <a:xfrm>
              <a:off x="117989" y="4404852"/>
              <a:ext cx="540774" cy="246221"/>
            </a:xfrm>
            <a:prstGeom prst="rect">
              <a:avLst/>
            </a:prstGeom>
            <a:noFill/>
          </p:spPr>
          <p:txBody>
            <a:bodyPr wrap="square" rtlCol="0">
              <a:spAutoFit/>
            </a:bodyPr>
            <a:lstStyle/>
            <a:p>
              <a:pPr algn="ctr"/>
              <a:r>
                <a:rPr lang="en-US" sz="1000" b="1" dirty="0" smtClean="0">
                  <a:solidFill>
                    <a:schemeClr val="bg1"/>
                  </a:solidFill>
                </a:rPr>
                <a:t>5 MYA</a:t>
              </a:r>
            </a:p>
          </p:txBody>
        </p:sp>
        <p:sp>
          <p:nvSpPr>
            <p:cNvPr id="154" name="TextBox 153"/>
            <p:cNvSpPr txBox="1"/>
            <p:nvPr/>
          </p:nvSpPr>
          <p:spPr>
            <a:xfrm>
              <a:off x="1882879" y="4399936"/>
              <a:ext cx="540774" cy="246221"/>
            </a:xfrm>
            <a:prstGeom prst="rect">
              <a:avLst/>
            </a:prstGeom>
            <a:noFill/>
          </p:spPr>
          <p:txBody>
            <a:bodyPr wrap="square" rtlCol="0">
              <a:spAutoFit/>
            </a:bodyPr>
            <a:lstStyle/>
            <a:p>
              <a:pPr algn="ctr"/>
              <a:r>
                <a:rPr lang="en-US" sz="1000" b="1" dirty="0" smtClean="0">
                  <a:solidFill>
                    <a:schemeClr val="bg1"/>
                  </a:solidFill>
                </a:rPr>
                <a:t>4 MYA</a:t>
              </a:r>
            </a:p>
          </p:txBody>
        </p:sp>
        <p:sp>
          <p:nvSpPr>
            <p:cNvPr id="155" name="TextBox 154"/>
            <p:cNvSpPr txBox="1"/>
            <p:nvPr/>
          </p:nvSpPr>
          <p:spPr>
            <a:xfrm>
              <a:off x="3716595" y="4385188"/>
              <a:ext cx="540774" cy="246221"/>
            </a:xfrm>
            <a:prstGeom prst="rect">
              <a:avLst/>
            </a:prstGeom>
            <a:noFill/>
          </p:spPr>
          <p:txBody>
            <a:bodyPr wrap="square" rtlCol="0">
              <a:spAutoFit/>
            </a:bodyPr>
            <a:lstStyle/>
            <a:p>
              <a:pPr algn="ctr"/>
              <a:r>
                <a:rPr lang="en-US" sz="1000" b="1" dirty="0" smtClean="0">
                  <a:solidFill>
                    <a:schemeClr val="bg1"/>
                  </a:solidFill>
                </a:rPr>
                <a:t>3 MYA</a:t>
              </a:r>
            </a:p>
          </p:txBody>
        </p:sp>
        <p:sp>
          <p:nvSpPr>
            <p:cNvPr id="156" name="TextBox 155"/>
            <p:cNvSpPr txBox="1"/>
            <p:nvPr/>
          </p:nvSpPr>
          <p:spPr>
            <a:xfrm>
              <a:off x="5481486" y="4390104"/>
              <a:ext cx="540774" cy="246221"/>
            </a:xfrm>
            <a:prstGeom prst="rect">
              <a:avLst/>
            </a:prstGeom>
            <a:noFill/>
          </p:spPr>
          <p:txBody>
            <a:bodyPr wrap="square" rtlCol="0">
              <a:spAutoFit/>
            </a:bodyPr>
            <a:lstStyle/>
            <a:p>
              <a:pPr algn="ctr"/>
              <a:r>
                <a:rPr lang="en-US" sz="1000" b="1" dirty="0" smtClean="0">
                  <a:solidFill>
                    <a:schemeClr val="bg1"/>
                  </a:solidFill>
                </a:rPr>
                <a:t>2 MYA</a:t>
              </a:r>
            </a:p>
          </p:txBody>
        </p:sp>
        <p:sp>
          <p:nvSpPr>
            <p:cNvPr id="157" name="TextBox 156"/>
            <p:cNvSpPr txBox="1"/>
            <p:nvPr/>
          </p:nvSpPr>
          <p:spPr>
            <a:xfrm>
              <a:off x="7266041" y="4404853"/>
              <a:ext cx="540774" cy="246221"/>
            </a:xfrm>
            <a:prstGeom prst="rect">
              <a:avLst/>
            </a:prstGeom>
            <a:noFill/>
          </p:spPr>
          <p:txBody>
            <a:bodyPr wrap="square" rtlCol="0">
              <a:spAutoFit/>
            </a:bodyPr>
            <a:lstStyle/>
            <a:p>
              <a:pPr algn="ctr"/>
              <a:r>
                <a:rPr lang="en-US" sz="1000" b="1" dirty="0" smtClean="0">
                  <a:solidFill>
                    <a:schemeClr val="bg1"/>
                  </a:solidFill>
                </a:rPr>
                <a:t>1 MYA</a:t>
              </a:r>
            </a:p>
          </p:txBody>
        </p:sp>
      </p:grpSp>
      <p:sp>
        <p:nvSpPr>
          <p:cNvPr id="67" name="Rectangle 66"/>
          <p:cNvSpPr/>
          <p:nvPr/>
        </p:nvSpPr>
        <p:spPr>
          <a:xfrm>
            <a:off x="4908885" y="1029904"/>
            <a:ext cx="4206240" cy="182880"/>
          </a:xfrm>
          <a:prstGeom prst="rect">
            <a:avLst/>
          </a:prstGeom>
          <a:solidFill>
            <a:srgbClr val="FF0000"/>
          </a:solidFill>
          <a:ln w="5715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r>
              <a:rPr lang="en-US" b="1" dirty="0" smtClean="0"/>
              <a:t>STONE AGE</a:t>
            </a:r>
            <a:endParaRPr lang="en-US" b="1" dirty="0"/>
          </a:p>
        </p:txBody>
      </p:sp>
      <p:pic>
        <p:nvPicPr>
          <p:cNvPr id="2050" name="Picture 2"/>
          <p:cNvPicPr>
            <a:picLocks noChangeAspect="1" noChangeArrowheads="1"/>
          </p:cNvPicPr>
          <p:nvPr/>
        </p:nvPicPr>
        <p:blipFill>
          <a:blip r:embed="rId2" cstate="print"/>
          <a:srcRect/>
          <a:stretch>
            <a:fillRect/>
          </a:stretch>
        </p:blipFill>
        <p:spPr bwMode="auto">
          <a:xfrm>
            <a:off x="0" y="999493"/>
            <a:ext cx="2061661" cy="1970753"/>
          </a:xfrm>
          <a:prstGeom prst="rect">
            <a:avLst/>
          </a:prstGeom>
          <a:noFill/>
          <a:ln w="9525">
            <a:noFill/>
            <a:miter lim="800000"/>
            <a:headEnd/>
            <a:tailEnd/>
          </a:ln>
        </p:spPr>
      </p:pic>
      <p:cxnSp>
        <p:nvCxnSpPr>
          <p:cNvPr id="94" name="Straight Arrow Connector 93"/>
          <p:cNvCxnSpPr/>
          <p:nvPr/>
        </p:nvCxnSpPr>
        <p:spPr>
          <a:xfrm>
            <a:off x="5920671" y="1289957"/>
            <a:ext cx="0" cy="3037114"/>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95" name="Oval 94"/>
          <p:cNvSpPr/>
          <p:nvPr/>
        </p:nvSpPr>
        <p:spPr>
          <a:xfrm>
            <a:off x="5972474" y="3746376"/>
            <a:ext cx="184825" cy="184825"/>
          </a:xfrm>
          <a:prstGeom prst="ellipse">
            <a:avLst/>
          </a:prstGeom>
          <a:solidFill>
            <a:srgbClr val="FFC000"/>
          </a:solidFill>
          <a:ln w="31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en-US" sz="1200" b="1" dirty="0" smtClean="0">
                <a:solidFill>
                  <a:schemeClr val="bg1"/>
                </a:solidFill>
              </a:rPr>
              <a:t>1</a:t>
            </a:r>
            <a:endParaRPr lang="en-US" sz="1200" b="1" dirty="0">
              <a:solidFill>
                <a:schemeClr val="bg1"/>
              </a:solidFill>
            </a:endParaRPr>
          </a:p>
        </p:txBody>
      </p:sp>
      <p:sp>
        <p:nvSpPr>
          <p:cNvPr id="96" name="Oval 95"/>
          <p:cNvSpPr/>
          <p:nvPr/>
        </p:nvSpPr>
        <p:spPr>
          <a:xfrm>
            <a:off x="5978858" y="3065169"/>
            <a:ext cx="184825" cy="184825"/>
          </a:xfrm>
          <a:prstGeom prst="ellipse">
            <a:avLst/>
          </a:prstGeom>
          <a:solidFill>
            <a:srgbClr val="FFC000"/>
          </a:solidFill>
          <a:ln w="31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en-US" sz="1200" b="1" dirty="0" smtClean="0">
                <a:solidFill>
                  <a:schemeClr val="bg1"/>
                </a:solidFill>
              </a:rPr>
              <a:t>2</a:t>
            </a:r>
            <a:endParaRPr lang="en-US" sz="1200" b="1" dirty="0">
              <a:solidFill>
                <a:schemeClr val="bg1"/>
              </a:solidFill>
            </a:endParaRPr>
          </a:p>
        </p:txBody>
      </p:sp>
      <p:sp>
        <p:nvSpPr>
          <p:cNvPr id="97" name="Oval 96"/>
          <p:cNvSpPr/>
          <p:nvPr/>
        </p:nvSpPr>
        <p:spPr>
          <a:xfrm>
            <a:off x="5975721" y="2848121"/>
            <a:ext cx="184825" cy="184825"/>
          </a:xfrm>
          <a:prstGeom prst="ellipse">
            <a:avLst/>
          </a:prstGeom>
          <a:solidFill>
            <a:srgbClr val="FFC000"/>
          </a:solidFill>
          <a:ln w="31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en-US" sz="1200" b="1" dirty="0" smtClean="0">
                <a:solidFill>
                  <a:schemeClr val="bg1"/>
                </a:solidFill>
              </a:rPr>
              <a:t>3</a:t>
            </a:r>
            <a:endParaRPr lang="en-US" sz="1200" b="1" dirty="0">
              <a:solidFill>
                <a:schemeClr val="bg1"/>
              </a:solidFill>
            </a:endParaRPr>
          </a:p>
        </p:txBody>
      </p:sp>
      <p:sp>
        <p:nvSpPr>
          <p:cNvPr id="98" name="Oval 97"/>
          <p:cNvSpPr/>
          <p:nvPr/>
        </p:nvSpPr>
        <p:spPr>
          <a:xfrm>
            <a:off x="5972477" y="2638857"/>
            <a:ext cx="184825" cy="184825"/>
          </a:xfrm>
          <a:prstGeom prst="ellipse">
            <a:avLst/>
          </a:prstGeom>
          <a:solidFill>
            <a:srgbClr val="FFC000"/>
          </a:solidFill>
          <a:ln w="31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en-US" sz="1200" b="1" dirty="0" smtClean="0">
                <a:solidFill>
                  <a:schemeClr val="bg1"/>
                </a:solidFill>
              </a:rPr>
              <a:t>4</a:t>
            </a:r>
            <a:endParaRPr lang="en-US" sz="1200" b="1" dirty="0">
              <a:solidFill>
                <a:schemeClr val="bg1"/>
              </a:solidFill>
            </a:endParaRPr>
          </a:p>
        </p:txBody>
      </p:sp>
      <p:sp>
        <p:nvSpPr>
          <p:cNvPr id="99" name="Oval 98"/>
          <p:cNvSpPr/>
          <p:nvPr/>
        </p:nvSpPr>
        <p:spPr>
          <a:xfrm>
            <a:off x="5976403" y="2431438"/>
            <a:ext cx="184825" cy="184825"/>
          </a:xfrm>
          <a:prstGeom prst="ellipse">
            <a:avLst/>
          </a:prstGeom>
          <a:solidFill>
            <a:srgbClr val="FFC000"/>
          </a:solidFill>
          <a:ln w="31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en-US" sz="1200" b="1" dirty="0" smtClean="0">
                <a:solidFill>
                  <a:schemeClr val="bg1"/>
                </a:solidFill>
              </a:rPr>
              <a:t>5</a:t>
            </a:r>
            <a:endParaRPr lang="en-US" sz="1200" b="1" dirty="0">
              <a:solidFill>
                <a:schemeClr val="bg1"/>
              </a:solidFill>
            </a:endParaRPr>
          </a:p>
        </p:txBody>
      </p:sp>
      <p:sp>
        <p:nvSpPr>
          <p:cNvPr id="100" name="Oval 99"/>
          <p:cNvSpPr/>
          <p:nvPr/>
        </p:nvSpPr>
        <p:spPr>
          <a:xfrm>
            <a:off x="5985448" y="2224221"/>
            <a:ext cx="184825" cy="184825"/>
          </a:xfrm>
          <a:prstGeom prst="ellipse">
            <a:avLst/>
          </a:prstGeom>
          <a:solidFill>
            <a:srgbClr val="FFC000"/>
          </a:solidFill>
          <a:ln w="31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en-US" sz="1200" b="1" dirty="0" smtClean="0">
                <a:solidFill>
                  <a:schemeClr val="bg1"/>
                </a:solidFill>
              </a:rPr>
              <a:t>6</a:t>
            </a:r>
            <a:endParaRPr lang="en-US" sz="1200" b="1" dirty="0">
              <a:solidFill>
                <a:schemeClr val="bg1"/>
              </a:solidFill>
            </a:endParaRPr>
          </a:p>
        </p:txBody>
      </p:sp>
      <p:sp>
        <p:nvSpPr>
          <p:cNvPr id="102" name="TextBox 101"/>
          <p:cNvSpPr txBox="1"/>
          <p:nvPr/>
        </p:nvSpPr>
        <p:spPr>
          <a:xfrm>
            <a:off x="0" y="5273264"/>
            <a:ext cx="4270443" cy="1569660"/>
          </a:xfrm>
          <a:prstGeom prst="rect">
            <a:avLst/>
          </a:prstGeom>
          <a:noFill/>
        </p:spPr>
        <p:txBody>
          <a:bodyPr wrap="square" rtlCol="0">
            <a:spAutoFit/>
          </a:bodyPr>
          <a:lstStyle/>
          <a:p>
            <a:pPr marL="228600" indent="-228600">
              <a:buFont typeface="Arial" pitchFamily="34" charset="0"/>
              <a:buChar char="•"/>
            </a:pPr>
            <a:r>
              <a:rPr lang="en-US" sz="3200" b="1" dirty="0" smtClean="0">
                <a:solidFill>
                  <a:srgbClr val="FFFF00"/>
                </a:solidFill>
                <a:latin typeface="Arial" pitchFamily="34" charset="0"/>
                <a:cs typeface="Arial" pitchFamily="34" charset="0"/>
              </a:rPr>
              <a:t>Several possible </a:t>
            </a:r>
            <a:r>
              <a:rPr lang="en-US" sz="3200" b="1" dirty="0" smtClean="0">
                <a:solidFill>
                  <a:srgbClr val="FF0000"/>
                </a:solidFill>
                <a:latin typeface="Arial" pitchFamily="34" charset="0"/>
                <a:cs typeface="Arial" pitchFamily="34" charset="0"/>
              </a:rPr>
              <a:t>parallel species </a:t>
            </a:r>
            <a:r>
              <a:rPr lang="en-US" sz="3200" b="1" dirty="0" smtClean="0">
                <a:solidFill>
                  <a:srgbClr val="FFFF00"/>
                </a:solidFill>
                <a:latin typeface="Arial" pitchFamily="34" charset="0"/>
                <a:cs typeface="Arial" pitchFamily="34" charset="0"/>
              </a:rPr>
              <a:t>roaming earth!</a:t>
            </a:r>
          </a:p>
        </p:txBody>
      </p:sp>
      <p:sp>
        <p:nvSpPr>
          <p:cNvPr id="103" name="TextBox 102"/>
          <p:cNvSpPr txBox="1"/>
          <p:nvPr/>
        </p:nvSpPr>
        <p:spPr>
          <a:xfrm>
            <a:off x="4653643" y="5288340"/>
            <a:ext cx="4490357" cy="1569660"/>
          </a:xfrm>
          <a:prstGeom prst="rect">
            <a:avLst/>
          </a:prstGeom>
          <a:noFill/>
        </p:spPr>
        <p:txBody>
          <a:bodyPr wrap="square" rtlCol="0">
            <a:spAutoFit/>
          </a:bodyPr>
          <a:lstStyle/>
          <a:p>
            <a:pPr marL="228600" indent="-228600">
              <a:buFont typeface="Arial" pitchFamily="34" charset="0"/>
              <a:buChar char="•"/>
            </a:pPr>
            <a:r>
              <a:rPr lang="en-US" sz="3200" b="1" dirty="0" smtClean="0">
                <a:solidFill>
                  <a:srgbClr val="FFFF00"/>
                </a:solidFill>
                <a:latin typeface="Arial" pitchFamily="34" charset="0"/>
                <a:cs typeface="Arial" pitchFamily="34" charset="0"/>
              </a:rPr>
              <a:t>Species may </a:t>
            </a:r>
            <a:r>
              <a:rPr lang="en-US" sz="3200" b="1" dirty="0" smtClean="0">
                <a:solidFill>
                  <a:srgbClr val="FF0000"/>
                </a:solidFill>
                <a:latin typeface="Arial" pitchFamily="34" charset="0"/>
                <a:cs typeface="Arial" pitchFamily="34" charset="0"/>
              </a:rPr>
              <a:t>not be on same continents </a:t>
            </a:r>
            <a:r>
              <a:rPr lang="en-US" sz="3200" b="1" dirty="0" smtClean="0">
                <a:solidFill>
                  <a:srgbClr val="FFFF00"/>
                </a:solidFill>
                <a:latin typeface="Arial" pitchFamily="34" charset="0"/>
                <a:cs typeface="Arial" pitchFamily="34" charset="0"/>
              </a:rPr>
              <a:t>at the same time…</a:t>
            </a:r>
          </a:p>
        </p:txBody>
      </p:sp>
      <p:cxnSp>
        <p:nvCxnSpPr>
          <p:cNvPr id="105" name="Straight Arrow Connector 104"/>
          <p:cNvCxnSpPr/>
          <p:nvPr/>
        </p:nvCxnSpPr>
        <p:spPr>
          <a:xfrm>
            <a:off x="9030290" y="1345080"/>
            <a:ext cx="0" cy="3037114"/>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06" name="Oval 105"/>
          <p:cNvSpPr/>
          <p:nvPr/>
        </p:nvSpPr>
        <p:spPr>
          <a:xfrm>
            <a:off x="8801138" y="2243630"/>
            <a:ext cx="184825" cy="184825"/>
          </a:xfrm>
          <a:prstGeom prst="ellipse">
            <a:avLst/>
          </a:prstGeom>
          <a:solidFill>
            <a:srgbClr val="FFC000"/>
          </a:solidFill>
          <a:ln w="31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en-US" sz="1200" b="1" dirty="0" smtClean="0">
                <a:solidFill>
                  <a:schemeClr val="bg1"/>
                </a:solidFill>
              </a:rPr>
              <a:t>2</a:t>
            </a:r>
            <a:endParaRPr lang="en-US" sz="1200" b="1" dirty="0">
              <a:solidFill>
                <a:schemeClr val="bg1"/>
              </a:solidFill>
            </a:endParaRPr>
          </a:p>
        </p:txBody>
      </p:sp>
      <p:sp>
        <p:nvSpPr>
          <p:cNvPr id="114" name="Oval 113"/>
          <p:cNvSpPr/>
          <p:nvPr/>
        </p:nvSpPr>
        <p:spPr>
          <a:xfrm>
            <a:off x="8805579" y="1679778"/>
            <a:ext cx="184825" cy="184825"/>
          </a:xfrm>
          <a:prstGeom prst="ellipse">
            <a:avLst/>
          </a:prstGeom>
          <a:solidFill>
            <a:srgbClr val="FFC000"/>
          </a:solidFill>
          <a:ln w="31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en-US" sz="1200" b="1" dirty="0" smtClean="0">
                <a:solidFill>
                  <a:schemeClr val="bg1"/>
                </a:solidFill>
              </a:rPr>
              <a:t>3</a:t>
            </a:r>
            <a:endParaRPr lang="en-US" sz="1200" b="1" dirty="0">
              <a:solidFill>
                <a:schemeClr val="bg1"/>
              </a:solidFill>
            </a:endParaRPr>
          </a:p>
        </p:txBody>
      </p:sp>
      <p:sp>
        <p:nvSpPr>
          <p:cNvPr id="116" name="Oval 115"/>
          <p:cNvSpPr/>
          <p:nvPr/>
        </p:nvSpPr>
        <p:spPr>
          <a:xfrm>
            <a:off x="8802335" y="1464569"/>
            <a:ext cx="184825" cy="184825"/>
          </a:xfrm>
          <a:prstGeom prst="ellipse">
            <a:avLst/>
          </a:prstGeom>
          <a:solidFill>
            <a:srgbClr val="FFC000"/>
          </a:solidFill>
          <a:ln w="31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en-US" sz="1200" b="1" dirty="0" smtClean="0">
                <a:solidFill>
                  <a:schemeClr val="bg1"/>
                </a:solidFill>
              </a:rPr>
              <a:t>4</a:t>
            </a:r>
            <a:endParaRPr lang="en-US" sz="1200" b="1" dirty="0">
              <a:solidFill>
                <a:schemeClr val="bg1"/>
              </a:solidFill>
            </a:endParaRPr>
          </a:p>
        </p:txBody>
      </p:sp>
      <p:sp>
        <p:nvSpPr>
          <p:cNvPr id="117" name="Oval 116"/>
          <p:cNvSpPr/>
          <p:nvPr/>
        </p:nvSpPr>
        <p:spPr>
          <a:xfrm>
            <a:off x="8796695" y="2618484"/>
            <a:ext cx="184825" cy="184825"/>
          </a:xfrm>
          <a:prstGeom prst="ellipse">
            <a:avLst/>
          </a:prstGeom>
          <a:solidFill>
            <a:srgbClr val="FFC000"/>
          </a:solidFill>
          <a:ln w="31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en-US" sz="1200" b="1" dirty="0" smtClean="0">
                <a:solidFill>
                  <a:schemeClr val="bg1"/>
                </a:solidFill>
              </a:rPr>
              <a:t>1</a:t>
            </a:r>
            <a:endParaRPr lang="en-US" sz="1200" b="1" dirty="0">
              <a:solidFill>
                <a:schemeClr val="bg1"/>
              </a:solidFill>
            </a:endParaRPr>
          </a:p>
        </p:txBody>
      </p:sp>
      <p:sp>
        <p:nvSpPr>
          <p:cNvPr id="92" name="TextBox 91"/>
          <p:cNvSpPr txBox="1"/>
          <p:nvPr/>
        </p:nvSpPr>
        <p:spPr>
          <a:xfrm>
            <a:off x="2084437" y="1258528"/>
            <a:ext cx="4227872" cy="954107"/>
          </a:xfrm>
          <a:prstGeom prst="rect">
            <a:avLst/>
          </a:prstGeom>
          <a:solidFill>
            <a:schemeClr val="tx1"/>
          </a:solidFill>
        </p:spPr>
        <p:txBody>
          <a:bodyPr wrap="square" rtlCol="0">
            <a:spAutoFit/>
          </a:bodyPr>
          <a:lstStyle/>
          <a:p>
            <a:pPr algn="ctr"/>
            <a:r>
              <a:rPr lang="en-US" sz="2800" b="1" dirty="0" smtClean="0">
                <a:solidFill>
                  <a:schemeClr val="bg1"/>
                </a:solidFill>
              </a:rPr>
              <a:t>What’s the first thing that stands out in this chart?</a:t>
            </a:r>
          </a:p>
        </p:txBody>
      </p:sp>
      <p:sp>
        <p:nvSpPr>
          <p:cNvPr id="118" name="TextBox 117"/>
          <p:cNvSpPr txBox="1"/>
          <p:nvPr/>
        </p:nvSpPr>
        <p:spPr>
          <a:xfrm rot="19854335">
            <a:off x="409538" y="1342567"/>
            <a:ext cx="8097140" cy="3785652"/>
          </a:xfrm>
          <a:prstGeom prst="rect">
            <a:avLst/>
          </a:prstGeom>
          <a:solidFill>
            <a:schemeClr val="bg1"/>
          </a:solidFill>
        </p:spPr>
        <p:txBody>
          <a:bodyPr wrap="square" rtlCol="0">
            <a:spAutoFit/>
          </a:bodyPr>
          <a:lstStyle/>
          <a:p>
            <a:pPr algn="ctr"/>
            <a:r>
              <a:rPr lang="en-US" sz="8000" b="1" dirty="0" smtClean="0">
                <a:solidFill>
                  <a:srgbClr val="FFFF00"/>
                </a:solidFill>
              </a:rPr>
              <a:t>Or…</a:t>
            </a:r>
            <a:r>
              <a:rPr lang="en-US" sz="4400" b="1" dirty="0" smtClean="0">
                <a:solidFill>
                  <a:srgbClr val="FFFF00"/>
                </a:solidFill>
              </a:rPr>
              <a:t> </a:t>
            </a:r>
          </a:p>
          <a:p>
            <a:pPr algn="ctr"/>
            <a:r>
              <a:rPr lang="en-US" sz="4400" b="1" dirty="0" smtClean="0">
                <a:solidFill>
                  <a:srgbClr val="FF0000"/>
                </a:solidFill>
              </a:rPr>
              <a:t>maybe they </a:t>
            </a:r>
            <a:r>
              <a:rPr lang="en-US" sz="7200" b="1" dirty="0" smtClean="0">
                <a:solidFill>
                  <a:srgbClr val="FF0000"/>
                </a:solidFill>
              </a:rPr>
              <a:t>were</a:t>
            </a:r>
            <a:r>
              <a:rPr lang="en-US" sz="4400" b="1" dirty="0" smtClean="0">
                <a:solidFill>
                  <a:srgbClr val="FF0000"/>
                </a:solidFill>
              </a:rPr>
              <a:t> </a:t>
            </a:r>
            <a:r>
              <a:rPr lang="en-US" sz="4400" b="1" dirty="0" smtClean="0">
                <a:solidFill>
                  <a:srgbClr val="FFFF00"/>
                </a:solidFill>
              </a:rPr>
              <a:t>on the same continent at the same time…</a:t>
            </a:r>
          </a:p>
          <a:p>
            <a:pPr algn="ctr"/>
            <a:r>
              <a:rPr lang="en-US" sz="4400" b="1" dirty="0" smtClean="0">
                <a:solidFill>
                  <a:srgbClr val="FF0000"/>
                </a:solidFill>
              </a:rPr>
              <a:t>Ooooo La </a:t>
            </a:r>
            <a:r>
              <a:rPr lang="en-US" sz="4400" b="1" dirty="0" err="1" smtClean="0">
                <a:solidFill>
                  <a:srgbClr val="FF0000"/>
                </a:solidFill>
              </a:rPr>
              <a:t>La</a:t>
            </a:r>
            <a:r>
              <a:rPr lang="en-US" sz="4400" b="1" dirty="0" smtClean="0">
                <a:solidFill>
                  <a:srgbClr val="FF0000"/>
                </a:solidFill>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92"/>
                                        </p:tgtEl>
                                        <p:attrNameLst>
                                          <p:attrName>style.visibility</p:attrName>
                                        </p:attrNameLst>
                                      </p:cBhvr>
                                      <p:to>
                                        <p:strVal val="visible"/>
                                      </p:to>
                                    </p:set>
                                    <p:animEffect transition="in" filter="wipe(left)">
                                      <p:cBhvr>
                                        <p:cTn id="7" dur="500"/>
                                        <p:tgtEl>
                                          <p:spTgt spid="9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92"/>
                                        </p:tgtEl>
                                      </p:cBhvr>
                                    </p:animEffect>
                                    <p:set>
                                      <p:cBhvr>
                                        <p:cTn id="12" dur="1" fill="hold">
                                          <p:stCondLst>
                                            <p:cond delay="499"/>
                                          </p:stCondLst>
                                        </p:cTn>
                                        <p:tgtEl>
                                          <p:spTgt spid="92"/>
                                        </p:tgtEl>
                                        <p:attrNameLst>
                                          <p:attrName>style.visibility</p:attrName>
                                        </p:attrNameLst>
                                      </p:cBhvr>
                                      <p:to>
                                        <p:strVal val="hidden"/>
                                      </p:to>
                                    </p:set>
                                  </p:childTnLst>
                                </p:cTn>
                              </p:par>
                              <p:par>
                                <p:cTn id="13" presetID="22" presetClass="entr" presetSubtype="8" fill="hold" nodeType="withEffect">
                                  <p:stCondLst>
                                    <p:cond delay="0"/>
                                  </p:stCondLst>
                                  <p:childTnLst>
                                    <p:set>
                                      <p:cBhvr>
                                        <p:cTn id="14" dur="1" fill="hold">
                                          <p:stCondLst>
                                            <p:cond delay="0"/>
                                          </p:stCondLst>
                                        </p:cTn>
                                        <p:tgtEl>
                                          <p:spTgt spid="102"/>
                                        </p:tgtEl>
                                        <p:attrNameLst>
                                          <p:attrName>style.visibility</p:attrName>
                                        </p:attrNameLst>
                                      </p:cBhvr>
                                      <p:to>
                                        <p:strVal val="visible"/>
                                      </p:to>
                                    </p:set>
                                    <p:animEffect transition="in" filter="wipe(left)">
                                      <p:cBhvr>
                                        <p:cTn id="15" dur="1000"/>
                                        <p:tgtEl>
                                          <p:spTgt spid="10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nodeType="clickEffect">
                                  <p:stCondLst>
                                    <p:cond delay="0"/>
                                  </p:stCondLst>
                                  <p:childTnLst>
                                    <p:set>
                                      <p:cBhvr>
                                        <p:cTn id="19" dur="1" fill="hold">
                                          <p:stCondLst>
                                            <p:cond delay="0"/>
                                          </p:stCondLst>
                                        </p:cTn>
                                        <p:tgtEl>
                                          <p:spTgt spid="94"/>
                                        </p:tgtEl>
                                        <p:attrNameLst>
                                          <p:attrName>style.visibility</p:attrName>
                                        </p:attrNameLst>
                                      </p:cBhvr>
                                      <p:to>
                                        <p:strVal val="visible"/>
                                      </p:to>
                                    </p:set>
                                    <p:animEffect transition="in" filter="wipe(up)">
                                      <p:cBhvr>
                                        <p:cTn id="20" dur="500"/>
                                        <p:tgtEl>
                                          <p:spTgt spid="94"/>
                                        </p:tgtEl>
                                      </p:cBhvr>
                                    </p:animEffect>
                                  </p:childTnLst>
                                </p:cTn>
                              </p:par>
                              <p:par>
                                <p:cTn id="21" presetID="26" presetClass="entr" presetSubtype="0" fill="hold" grpId="0" nodeType="withEffect">
                                  <p:stCondLst>
                                    <p:cond delay="0"/>
                                  </p:stCondLst>
                                  <p:childTnLst>
                                    <p:set>
                                      <p:cBhvr>
                                        <p:cTn id="22" dur="1" fill="hold">
                                          <p:stCondLst>
                                            <p:cond delay="0"/>
                                          </p:stCondLst>
                                        </p:cTn>
                                        <p:tgtEl>
                                          <p:spTgt spid="95"/>
                                        </p:tgtEl>
                                        <p:attrNameLst>
                                          <p:attrName>style.visibility</p:attrName>
                                        </p:attrNameLst>
                                      </p:cBhvr>
                                      <p:to>
                                        <p:strVal val="visible"/>
                                      </p:to>
                                    </p:set>
                                    <p:animEffect transition="in" filter="wipe(down)">
                                      <p:cBhvr>
                                        <p:cTn id="23" dur="145">
                                          <p:stCondLst>
                                            <p:cond delay="0"/>
                                          </p:stCondLst>
                                        </p:cTn>
                                        <p:tgtEl>
                                          <p:spTgt spid="95"/>
                                        </p:tgtEl>
                                      </p:cBhvr>
                                    </p:animEffect>
                                    <p:anim calcmode="lin" valueType="num">
                                      <p:cBhvr>
                                        <p:cTn id="24" dur="456" tmFilter="0,0; 0.14,0.36; 0.43,0.73; 0.71,0.91; 1.0,1.0">
                                          <p:stCondLst>
                                            <p:cond delay="0"/>
                                          </p:stCondLst>
                                        </p:cTn>
                                        <p:tgtEl>
                                          <p:spTgt spid="95"/>
                                        </p:tgtEl>
                                        <p:attrNameLst>
                                          <p:attrName>ppt_x</p:attrName>
                                        </p:attrNameLst>
                                      </p:cBhvr>
                                      <p:tavLst>
                                        <p:tav tm="0">
                                          <p:val>
                                            <p:strVal val="#ppt_x-0.25"/>
                                          </p:val>
                                        </p:tav>
                                        <p:tav tm="100000">
                                          <p:val>
                                            <p:strVal val="#ppt_x"/>
                                          </p:val>
                                        </p:tav>
                                      </p:tavLst>
                                    </p:anim>
                                    <p:anim calcmode="lin" valueType="num">
                                      <p:cBhvr>
                                        <p:cTn id="25" dur="166" tmFilter="0.0,0.0; 0.25,0.07; 0.50,0.2; 0.75,0.467; 1.0,1.0">
                                          <p:stCondLst>
                                            <p:cond delay="0"/>
                                          </p:stCondLst>
                                        </p:cTn>
                                        <p:tgtEl>
                                          <p:spTgt spid="95"/>
                                        </p:tgtEl>
                                        <p:attrNameLst>
                                          <p:attrName>ppt_y</p:attrName>
                                        </p:attrNameLst>
                                      </p:cBhvr>
                                      <p:tavLst>
                                        <p:tav tm="0" fmla="#ppt_y-sin(pi*$)/3">
                                          <p:val>
                                            <p:fltVal val="0.5"/>
                                          </p:val>
                                        </p:tav>
                                        <p:tav tm="100000">
                                          <p:val>
                                            <p:fltVal val="1"/>
                                          </p:val>
                                        </p:tav>
                                      </p:tavLst>
                                    </p:anim>
                                    <p:anim calcmode="lin" valueType="num">
                                      <p:cBhvr>
                                        <p:cTn id="26" dur="166" tmFilter="0, 0; 0.125,0.2665; 0.25,0.4; 0.375,0.465; 0.5,0.5;  0.625,0.535; 0.75,0.6; 0.875,0.7335; 1,1">
                                          <p:stCondLst>
                                            <p:cond delay="166"/>
                                          </p:stCondLst>
                                        </p:cTn>
                                        <p:tgtEl>
                                          <p:spTgt spid="95"/>
                                        </p:tgtEl>
                                        <p:attrNameLst>
                                          <p:attrName>ppt_y</p:attrName>
                                        </p:attrNameLst>
                                      </p:cBhvr>
                                      <p:tavLst>
                                        <p:tav tm="0" fmla="#ppt_y-sin(pi*$)/9">
                                          <p:val>
                                            <p:fltVal val="0"/>
                                          </p:val>
                                        </p:tav>
                                        <p:tav tm="100000">
                                          <p:val>
                                            <p:fltVal val="1"/>
                                          </p:val>
                                        </p:tav>
                                      </p:tavLst>
                                    </p:anim>
                                    <p:anim calcmode="lin" valueType="num">
                                      <p:cBhvr>
                                        <p:cTn id="27" dur="83" tmFilter="0, 0; 0.125,0.2665; 0.25,0.4; 0.375,0.465; 0.5,0.5;  0.625,0.535; 0.75,0.6; 0.875,0.7335; 1,1">
                                          <p:stCondLst>
                                            <p:cond delay="331"/>
                                          </p:stCondLst>
                                        </p:cTn>
                                        <p:tgtEl>
                                          <p:spTgt spid="95"/>
                                        </p:tgtEl>
                                        <p:attrNameLst>
                                          <p:attrName>ppt_y</p:attrName>
                                        </p:attrNameLst>
                                      </p:cBhvr>
                                      <p:tavLst>
                                        <p:tav tm="0" fmla="#ppt_y-sin(pi*$)/27">
                                          <p:val>
                                            <p:fltVal val="0"/>
                                          </p:val>
                                        </p:tav>
                                        <p:tav tm="100000">
                                          <p:val>
                                            <p:fltVal val="1"/>
                                          </p:val>
                                        </p:tav>
                                      </p:tavLst>
                                    </p:anim>
                                    <p:anim calcmode="lin" valueType="num">
                                      <p:cBhvr>
                                        <p:cTn id="28" dur="41" tmFilter="0, 0; 0.125,0.2665; 0.25,0.4; 0.375,0.465; 0.5,0.5;  0.625,0.535; 0.75,0.6; 0.875,0.7335; 1,1">
                                          <p:stCondLst>
                                            <p:cond delay="414"/>
                                          </p:stCondLst>
                                        </p:cTn>
                                        <p:tgtEl>
                                          <p:spTgt spid="95"/>
                                        </p:tgtEl>
                                        <p:attrNameLst>
                                          <p:attrName>ppt_y</p:attrName>
                                        </p:attrNameLst>
                                      </p:cBhvr>
                                      <p:tavLst>
                                        <p:tav tm="0" fmla="#ppt_y-sin(pi*$)/81">
                                          <p:val>
                                            <p:fltVal val="0"/>
                                          </p:val>
                                        </p:tav>
                                        <p:tav tm="100000">
                                          <p:val>
                                            <p:fltVal val="1"/>
                                          </p:val>
                                        </p:tav>
                                      </p:tavLst>
                                    </p:anim>
                                    <p:animScale>
                                      <p:cBhvr>
                                        <p:cTn id="29" dur="7">
                                          <p:stCondLst>
                                            <p:cond delay="163"/>
                                          </p:stCondLst>
                                        </p:cTn>
                                        <p:tgtEl>
                                          <p:spTgt spid="95"/>
                                        </p:tgtEl>
                                      </p:cBhvr>
                                      <p:to x="100000" y="60000"/>
                                    </p:animScale>
                                    <p:animScale>
                                      <p:cBhvr>
                                        <p:cTn id="30" dur="42" decel="50000">
                                          <p:stCondLst>
                                            <p:cond delay="169"/>
                                          </p:stCondLst>
                                        </p:cTn>
                                        <p:tgtEl>
                                          <p:spTgt spid="95"/>
                                        </p:tgtEl>
                                      </p:cBhvr>
                                      <p:to x="100000" y="100000"/>
                                    </p:animScale>
                                    <p:animScale>
                                      <p:cBhvr>
                                        <p:cTn id="31" dur="7">
                                          <p:stCondLst>
                                            <p:cond delay="328"/>
                                          </p:stCondLst>
                                        </p:cTn>
                                        <p:tgtEl>
                                          <p:spTgt spid="95"/>
                                        </p:tgtEl>
                                      </p:cBhvr>
                                      <p:to x="100000" y="80000"/>
                                    </p:animScale>
                                    <p:animScale>
                                      <p:cBhvr>
                                        <p:cTn id="32" dur="42" decel="50000">
                                          <p:stCondLst>
                                            <p:cond delay="335"/>
                                          </p:stCondLst>
                                        </p:cTn>
                                        <p:tgtEl>
                                          <p:spTgt spid="95"/>
                                        </p:tgtEl>
                                      </p:cBhvr>
                                      <p:to x="100000" y="100000"/>
                                    </p:animScale>
                                    <p:animScale>
                                      <p:cBhvr>
                                        <p:cTn id="33" dur="7">
                                          <p:stCondLst>
                                            <p:cond delay="411"/>
                                          </p:stCondLst>
                                        </p:cTn>
                                        <p:tgtEl>
                                          <p:spTgt spid="95"/>
                                        </p:tgtEl>
                                      </p:cBhvr>
                                      <p:to x="100000" y="90000"/>
                                    </p:animScale>
                                    <p:animScale>
                                      <p:cBhvr>
                                        <p:cTn id="34" dur="42" decel="50000">
                                          <p:stCondLst>
                                            <p:cond delay="417"/>
                                          </p:stCondLst>
                                        </p:cTn>
                                        <p:tgtEl>
                                          <p:spTgt spid="95"/>
                                        </p:tgtEl>
                                      </p:cBhvr>
                                      <p:to x="100000" y="100000"/>
                                    </p:animScale>
                                    <p:animScale>
                                      <p:cBhvr>
                                        <p:cTn id="35" dur="7">
                                          <p:stCondLst>
                                            <p:cond delay="452"/>
                                          </p:stCondLst>
                                        </p:cTn>
                                        <p:tgtEl>
                                          <p:spTgt spid="95"/>
                                        </p:tgtEl>
                                      </p:cBhvr>
                                      <p:to x="100000" y="95000"/>
                                    </p:animScale>
                                    <p:animScale>
                                      <p:cBhvr>
                                        <p:cTn id="36" dur="42" decel="50000">
                                          <p:stCondLst>
                                            <p:cond delay="459"/>
                                          </p:stCondLst>
                                        </p:cTn>
                                        <p:tgtEl>
                                          <p:spTgt spid="95"/>
                                        </p:tgtEl>
                                      </p:cBhvr>
                                      <p:to x="100000" y="100000"/>
                                    </p:animScale>
                                  </p:childTnLst>
                                </p:cTn>
                              </p:par>
                            </p:childTnLst>
                          </p:cTn>
                        </p:par>
                        <p:par>
                          <p:cTn id="37" fill="hold">
                            <p:stCondLst>
                              <p:cond delay="501"/>
                            </p:stCondLst>
                            <p:childTnLst>
                              <p:par>
                                <p:cTn id="38" presetID="26" presetClass="entr" presetSubtype="0" fill="hold" grpId="0" nodeType="afterEffect">
                                  <p:stCondLst>
                                    <p:cond delay="0"/>
                                  </p:stCondLst>
                                  <p:childTnLst>
                                    <p:set>
                                      <p:cBhvr>
                                        <p:cTn id="39" dur="1" fill="hold">
                                          <p:stCondLst>
                                            <p:cond delay="0"/>
                                          </p:stCondLst>
                                        </p:cTn>
                                        <p:tgtEl>
                                          <p:spTgt spid="96"/>
                                        </p:tgtEl>
                                        <p:attrNameLst>
                                          <p:attrName>style.visibility</p:attrName>
                                        </p:attrNameLst>
                                      </p:cBhvr>
                                      <p:to>
                                        <p:strVal val="visible"/>
                                      </p:to>
                                    </p:set>
                                    <p:animEffect transition="in" filter="wipe(down)">
                                      <p:cBhvr>
                                        <p:cTn id="40" dur="145">
                                          <p:stCondLst>
                                            <p:cond delay="0"/>
                                          </p:stCondLst>
                                        </p:cTn>
                                        <p:tgtEl>
                                          <p:spTgt spid="96"/>
                                        </p:tgtEl>
                                      </p:cBhvr>
                                    </p:animEffect>
                                    <p:anim calcmode="lin" valueType="num">
                                      <p:cBhvr>
                                        <p:cTn id="41" dur="456" tmFilter="0,0; 0.14,0.36; 0.43,0.73; 0.71,0.91; 1.0,1.0">
                                          <p:stCondLst>
                                            <p:cond delay="0"/>
                                          </p:stCondLst>
                                        </p:cTn>
                                        <p:tgtEl>
                                          <p:spTgt spid="96"/>
                                        </p:tgtEl>
                                        <p:attrNameLst>
                                          <p:attrName>ppt_x</p:attrName>
                                        </p:attrNameLst>
                                      </p:cBhvr>
                                      <p:tavLst>
                                        <p:tav tm="0">
                                          <p:val>
                                            <p:strVal val="#ppt_x-0.25"/>
                                          </p:val>
                                        </p:tav>
                                        <p:tav tm="100000">
                                          <p:val>
                                            <p:strVal val="#ppt_x"/>
                                          </p:val>
                                        </p:tav>
                                      </p:tavLst>
                                    </p:anim>
                                    <p:anim calcmode="lin" valueType="num">
                                      <p:cBhvr>
                                        <p:cTn id="42" dur="166" tmFilter="0.0,0.0; 0.25,0.07; 0.50,0.2; 0.75,0.467; 1.0,1.0">
                                          <p:stCondLst>
                                            <p:cond delay="0"/>
                                          </p:stCondLst>
                                        </p:cTn>
                                        <p:tgtEl>
                                          <p:spTgt spid="96"/>
                                        </p:tgtEl>
                                        <p:attrNameLst>
                                          <p:attrName>ppt_y</p:attrName>
                                        </p:attrNameLst>
                                      </p:cBhvr>
                                      <p:tavLst>
                                        <p:tav tm="0" fmla="#ppt_y-sin(pi*$)/3">
                                          <p:val>
                                            <p:fltVal val="0.5"/>
                                          </p:val>
                                        </p:tav>
                                        <p:tav tm="100000">
                                          <p:val>
                                            <p:fltVal val="1"/>
                                          </p:val>
                                        </p:tav>
                                      </p:tavLst>
                                    </p:anim>
                                    <p:anim calcmode="lin" valueType="num">
                                      <p:cBhvr>
                                        <p:cTn id="43" dur="166" tmFilter="0, 0; 0.125,0.2665; 0.25,0.4; 0.375,0.465; 0.5,0.5;  0.625,0.535; 0.75,0.6; 0.875,0.7335; 1,1">
                                          <p:stCondLst>
                                            <p:cond delay="166"/>
                                          </p:stCondLst>
                                        </p:cTn>
                                        <p:tgtEl>
                                          <p:spTgt spid="96"/>
                                        </p:tgtEl>
                                        <p:attrNameLst>
                                          <p:attrName>ppt_y</p:attrName>
                                        </p:attrNameLst>
                                      </p:cBhvr>
                                      <p:tavLst>
                                        <p:tav tm="0" fmla="#ppt_y-sin(pi*$)/9">
                                          <p:val>
                                            <p:fltVal val="0"/>
                                          </p:val>
                                        </p:tav>
                                        <p:tav tm="100000">
                                          <p:val>
                                            <p:fltVal val="1"/>
                                          </p:val>
                                        </p:tav>
                                      </p:tavLst>
                                    </p:anim>
                                    <p:anim calcmode="lin" valueType="num">
                                      <p:cBhvr>
                                        <p:cTn id="44" dur="83" tmFilter="0, 0; 0.125,0.2665; 0.25,0.4; 0.375,0.465; 0.5,0.5;  0.625,0.535; 0.75,0.6; 0.875,0.7335; 1,1">
                                          <p:stCondLst>
                                            <p:cond delay="331"/>
                                          </p:stCondLst>
                                        </p:cTn>
                                        <p:tgtEl>
                                          <p:spTgt spid="96"/>
                                        </p:tgtEl>
                                        <p:attrNameLst>
                                          <p:attrName>ppt_y</p:attrName>
                                        </p:attrNameLst>
                                      </p:cBhvr>
                                      <p:tavLst>
                                        <p:tav tm="0" fmla="#ppt_y-sin(pi*$)/27">
                                          <p:val>
                                            <p:fltVal val="0"/>
                                          </p:val>
                                        </p:tav>
                                        <p:tav tm="100000">
                                          <p:val>
                                            <p:fltVal val="1"/>
                                          </p:val>
                                        </p:tav>
                                      </p:tavLst>
                                    </p:anim>
                                    <p:anim calcmode="lin" valueType="num">
                                      <p:cBhvr>
                                        <p:cTn id="45" dur="41" tmFilter="0, 0; 0.125,0.2665; 0.25,0.4; 0.375,0.465; 0.5,0.5;  0.625,0.535; 0.75,0.6; 0.875,0.7335; 1,1">
                                          <p:stCondLst>
                                            <p:cond delay="414"/>
                                          </p:stCondLst>
                                        </p:cTn>
                                        <p:tgtEl>
                                          <p:spTgt spid="96"/>
                                        </p:tgtEl>
                                        <p:attrNameLst>
                                          <p:attrName>ppt_y</p:attrName>
                                        </p:attrNameLst>
                                      </p:cBhvr>
                                      <p:tavLst>
                                        <p:tav tm="0" fmla="#ppt_y-sin(pi*$)/81">
                                          <p:val>
                                            <p:fltVal val="0"/>
                                          </p:val>
                                        </p:tav>
                                        <p:tav tm="100000">
                                          <p:val>
                                            <p:fltVal val="1"/>
                                          </p:val>
                                        </p:tav>
                                      </p:tavLst>
                                    </p:anim>
                                    <p:animScale>
                                      <p:cBhvr>
                                        <p:cTn id="46" dur="7">
                                          <p:stCondLst>
                                            <p:cond delay="163"/>
                                          </p:stCondLst>
                                        </p:cTn>
                                        <p:tgtEl>
                                          <p:spTgt spid="96"/>
                                        </p:tgtEl>
                                      </p:cBhvr>
                                      <p:to x="100000" y="60000"/>
                                    </p:animScale>
                                    <p:animScale>
                                      <p:cBhvr>
                                        <p:cTn id="47" dur="42" decel="50000">
                                          <p:stCondLst>
                                            <p:cond delay="169"/>
                                          </p:stCondLst>
                                        </p:cTn>
                                        <p:tgtEl>
                                          <p:spTgt spid="96"/>
                                        </p:tgtEl>
                                      </p:cBhvr>
                                      <p:to x="100000" y="100000"/>
                                    </p:animScale>
                                    <p:animScale>
                                      <p:cBhvr>
                                        <p:cTn id="48" dur="7">
                                          <p:stCondLst>
                                            <p:cond delay="328"/>
                                          </p:stCondLst>
                                        </p:cTn>
                                        <p:tgtEl>
                                          <p:spTgt spid="96"/>
                                        </p:tgtEl>
                                      </p:cBhvr>
                                      <p:to x="100000" y="80000"/>
                                    </p:animScale>
                                    <p:animScale>
                                      <p:cBhvr>
                                        <p:cTn id="49" dur="42" decel="50000">
                                          <p:stCondLst>
                                            <p:cond delay="335"/>
                                          </p:stCondLst>
                                        </p:cTn>
                                        <p:tgtEl>
                                          <p:spTgt spid="96"/>
                                        </p:tgtEl>
                                      </p:cBhvr>
                                      <p:to x="100000" y="100000"/>
                                    </p:animScale>
                                    <p:animScale>
                                      <p:cBhvr>
                                        <p:cTn id="50" dur="7">
                                          <p:stCondLst>
                                            <p:cond delay="411"/>
                                          </p:stCondLst>
                                        </p:cTn>
                                        <p:tgtEl>
                                          <p:spTgt spid="96"/>
                                        </p:tgtEl>
                                      </p:cBhvr>
                                      <p:to x="100000" y="90000"/>
                                    </p:animScale>
                                    <p:animScale>
                                      <p:cBhvr>
                                        <p:cTn id="51" dur="42" decel="50000">
                                          <p:stCondLst>
                                            <p:cond delay="417"/>
                                          </p:stCondLst>
                                        </p:cTn>
                                        <p:tgtEl>
                                          <p:spTgt spid="96"/>
                                        </p:tgtEl>
                                      </p:cBhvr>
                                      <p:to x="100000" y="100000"/>
                                    </p:animScale>
                                    <p:animScale>
                                      <p:cBhvr>
                                        <p:cTn id="52" dur="7">
                                          <p:stCondLst>
                                            <p:cond delay="452"/>
                                          </p:stCondLst>
                                        </p:cTn>
                                        <p:tgtEl>
                                          <p:spTgt spid="96"/>
                                        </p:tgtEl>
                                      </p:cBhvr>
                                      <p:to x="100000" y="95000"/>
                                    </p:animScale>
                                    <p:animScale>
                                      <p:cBhvr>
                                        <p:cTn id="53" dur="42" decel="50000">
                                          <p:stCondLst>
                                            <p:cond delay="459"/>
                                          </p:stCondLst>
                                        </p:cTn>
                                        <p:tgtEl>
                                          <p:spTgt spid="96"/>
                                        </p:tgtEl>
                                      </p:cBhvr>
                                      <p:to x="100000" y="100000"/>
                                    </p:animScale>
                                  </p:childTnLst>
                                </p:cTn>
                              </p:par>
                            </p:childTnLst>
                          </p:cTn>
                        </p:par>
                        <p:par>
                          <p:cTn id="54" fill="hold">
                            <p:stCondLst>
                              <p:cond delay="1002"/>
                            </p:stCondLst>
                            <p:childTnLst>
                              <p:par>
                                <p:cTn id="55" presetID="26" presetClass="entr" presetSubtype="0" fill="hold" grpId="0" nodeType="afterEffect">
                                  <p:stCondLst>
                                    <p:cond delay="0"/>
                                  </p:stCondLst>
                                  <p:childTnLst>
                                    <p:set>
                                      <p:cBhvr>
                                        <p:cTn id="56" dur="1" fill="hold">
                                          <p:stCondLst>
                                            <p:cond delay="0"/>
                                          </p:stCondLst>
                                        </p:cTn>
                                        <p:tgtEl>
                                          <p:spTgt spid="97"/>
                                        </p:tgtEl>
                                        <p:attrNameLst>
                                          <p:attrName>style.visibility</p:attrName>
                                        </p:attrNameLst>
                                      </p:cBhvr>
                                      <p:to>
                                        <p:strVal val="visible"/>
                                      </p:to>
                                    </p:set>
                                    <p:animEffect transition="in" filter="wipe(down)">
                                      <p:cBhvr>
                                        <p:cTn id="57" dur="145">
                                          <p:stCondLst>
                                            <p:cond delay="0"/>
                                          </p:stCondLst>
                                        </p:cTn>
                                        <p:tgtEl>
                                          <p:spTgt spid="97"/>
                                        </p:tgtEl>
                                      </p:cBhvr>
                                    </p:animEffect>
                                    <p:anim calcmode="lin" valueType="num">
                                      <p:cBhvr>
                                        <p:cTn id="58" dur="456" tmFilter="0,0; 0.14,0.36; 0.43,0.73; 0.71,0.91; 1.0,1.0">
                                          <p:stCondLst>
                                            <p:cond delay="0"/>
                                          </p:stCondLst>
                                        </p:cTn>
                                        <p:tgtEl>
                                          <p:spTgt spid="97"/>
                                        </p:tgtEl>
                                        <p:attrNameLst>
                                          <p:attrName>ppt_x</p:attrName>
                                        </p:attrNameLst>
                                      </p:cBhvr>
                                      <p:tavLst>
                                        <p:tav tm="0">
                                          <p:val>
                                            <p:strVal val="#ppt_x-0.25"/>
                                          </p:val>
                                        </p:tav>
                                        <p:tav tm="100000">
                                          <p:val>
                                            <p:strVal val="#ppt_x"/>
                                          </p:val>
                                        </p:tav>
                                      </p:tavLst>
                                    </p:anim>
                                    <p:anim calcmode="lin" valueType="num">
                                      <p:cBhvr>
                                        <p:cTn id="59" dur="166" tmFilter="0.0,0.0; 0.25,0.07; 0.50,0.2; 0.75,0.467; 1.0,1.0">
                                          <p:stCondLst>
                                            <p:cond delay="0"/>
                                          </p:stCondLst>
                                        </p:cTn>
                                        <p:tgtEl>
                                          <p:spTgt spid="97"/>
                                        </p:tgtEl>
                                        <p:attrNameLst>
                                          <p:attrName>ppt_y</p:attrName>
                                        </p:attrNameLst>
                                      </p:cBhvr>
                                      <p:tavLst>
                                        <p:tav tm="0" fmla="#ppt_y-sin(pi*$)/3">
                                          <p:val>
                                            <p:fltVal val="0.5"/>
                                          </p:val>
                                        </p:tav>
                                        <p:tav tm="100000">
                                          <p:val>
                                            <p:fltVal val="1"/>
                                          </p:val>
                                        </p:tav>
                                      </p:tavLst>
                                    </p:anim>
                                    <p:anim calcmode="lin" valueType="num">
                                      <p:cBhvr>
                                        <p:cTn id="60" dur="166" tmFilter="0, 0; 0.125,0.2665; 0.25,0.4; 0.375,0.465; 0.5,0.5;  0.625,0.535; 0.75,0.6; 0.875,0.7335; 1,1">
                                          <p:stCondLst>
                                            <p:cond delay="166"/>
                                          </p:stCondLst>
                                        </p:cTn>
                                        <p:tgtEl>
                                          <p:spTgt spid="97"/>
                                        </p:tgtEl>
                                        <p:attrNameLst>
                                          <p:attrName>ppt_y</p:attrName>
                                        </p:attrNameLst>
                                      </p:cBhvr>
                                      <p:tavLst>
                                        <p:tav tm="0" fmla="#ppt_y-sin(pi*$)/9">
                                          <p:val>
                                            <p:fltVal val="0"/>
                                          </p:val>
                                        </p:tav>
                                        <p:tav tm="100000">
                                          <p:val>
                                            <p:fltVal val="1"/>
                                          </p:val>
                                        </p:tav>
                                      </p:tavLst>
                                    </p:anim>
                                    <p:anim calcmode="lin" valueType="num">
                                      <p:cBhvr>
                                        <p:cTn id="61" dur="83" tmFilter="0, 0; 0.125,0.2665; 0.25,0.4; 0.375,0.465; 0.5,0.5;  0.625,0.535; 0.75,0.6; 0.875,0.7335; 1,1">
                                          <p:stCondLst>
                                            <p:cond delay="331"/>
                                          </p:stCondLst>
                                        </p:cTn>
                                        <p:tgtEl>
                                          <p:spTgt spid="97"/>
                                        </p:tgtEl>
                                        <p:attrNameLst>
                                          <p:attrName>ppt_y</p:attrName>
                                        </p:attrNameLst>
                                      </p:cBhvr>
                                      <p:tavLst>
                                        <p:tav tm="0" fmla="#ppt_y-sin(pi*$)/27">
                                          <p:val>
                                            <p:fltVal val="0"/>
                                          </p:val>
                                        </p:tav>
                                        <p:tav tm="100000">
                                          <p:val>
                                            <p:fltVal val="1"/>
                                          </p:val>
                                        </p:tav>
                                      </p:tavLst>
                                    </p:anim>
                                    <p:anim calcmode="lin" valueType="num">
                                      <p:cBhvr>
                                        <p:cTn id="62" dur="41" tmFilter="0, 0; 0.125,0.2665; 0.25,0.4; 0.375,0.465; 0.5,0.5;  0.625,0.535; 0.75,0.6; 0.875,0.7335; 1,1">
                                          <p:stCondLst>
                                            <p:cond delay="414"/>
                                          </p:stCondLst>
                                        </p:cTn>
                                        <p:tgtEl>
                                          <p:spTgt spid="97"/>
                                        </p:tgtEl>
                                        <p:attrNameLst>
                                          <p:attrName>ppt_y</p:attrName>
                                        </p:attrNameLst>
                                      </p:cBhvr>
                                      <p:tavLst>
                                        <p:tav tm="0" fmla="#ppt_y-sin(pi*$)/81">
                                          <p:val>
                                            <p:fltVal val="0"/>
                                          </p:val>
                                        </p:tav>
                                        <p:tav tm="100000">
                                          <p:val>
                                            <p:fltVal val="1"/>
                                          </p:val>
                                        </p:tav>
                                      </p:tavLst>
                                    </p:anim>
                                    <p:animScale>
                                      <p:cBhvr>
                                        <p:cTn id="63" dur="7">
                                          <p:stCondLst>
                                            <p:cond delay="163"/>
                                          </p:stCondLst>
                                        </p:cTn>
                                        <p:tgtEl>
                                          <p:spTgt spid="97"/>
                                        </p:tgtEl>
                                      </p:cBhvr>
                                      <p:to x="100000" y="60000"/>
                                    </p:animScale>
                                    <p:animScale>
                                      <p:cBhvr>
                                        <p:cTn id="64" dur="42" decel="50000">
                                          <p:stCondLst>
                                            <p:cond delay="169"/>
                                          </p:stCondLst>
                                        </p:cTn>
                                        <p:tgtEl>
                                          <p:spTgt spid="97"/>
                                        </p:tgtEl>
                                      </p:cBhvr>
                                      <p:to x="100000" y="100000"/>
                                    </p:animScale>
                                    <p:animScale>
                                      <p:cBhvr>
                                        <p:cTn id="65" dur="7">
                                          <p:stCondLst>
                                            <p:cond delay="328"/>
                                          </p:stCondLst>
                                        </p:cTn>
                                        <p:tgtEl>
                                          <p:spTgt spid="97"/>
                                        </p:tgtEl>
                                      </p:cBhvr>
                                      <p:to x="100000" y="80000"/>
                                    </p:animScale>
                                    <p:animScale>
                                      <p:cBhvr>
                                        <p:cTn id="66" dur="42" decel="50000">
                                          <p:stCondLst>
                                            <p:cond delay="335"/>
                                          </p:stCondLst>
                                        </p:cTn>
                                        <p:tgtEl>
                                          <p:spTgt spid="97"/>
                                        </p:tgtEl>
                                      </p:cBhvr>
                                      <p:to x="100000" y="100000"/>
                                    </p:animScale>
                                    <p:animScale>
                                      <p:cBhvr>
                                        <p:cTn id="67" dur="7">
                                          <p:stCondLst>
                                            <p:cond delay="411"/>
                                          </p:stCondLst>
                                        </p:cTn>
                                        <p:tgtEl>
                                          <p:spTgt spid="97"/>
                                        </p:tgtEl>
                                      </p:cBhvr>
                                      <p:to x="100000" y="90000"/>
                                    </p:animScale>
                                    <p:animScale>
                                      <p:cBhvr>
                                        <p:cTn id="68" dur="42" decel="50000">
                                          <p:stCondLst>
                                            <p:cond delay="417"/>
                                          </p:stCondLst>
                                        </p:cTn>
                                        <p:tgtEl>
                                          <p:spTgt spid="97"/>
                                        </p:tgtEl>
                                      </p:cBhvr>
                                      <p:to x="100000" y="100000"/>
                                    </p:animScale>
                                    <p:animScale>
                                      <p:cBhvr>
                                        <p:cTn id="69" dur="7">
                                          <p:stCondLst>
                                            <p:cond delay="452"/>
                                          </p:stCondLst>
                                        </p:cTn>
                                        <p:tgtEl>
                                          <p:spTgt spid="97"/>
                                        </p:tgtEl>
                                      </p:cBhvr>
                                      <p:to x="100000" y="95000"/>
                                    </p:animScale>
                                    <p:animScale>
                                      <p:cBhvr>
                                        <p:cTn id="70" dur="42" decel="50000">
                                          <p:stCondLst>
                                            <p:cond delay="459"/>
                                          </p:stCondLst>
                                        </p:cTn>
                                        <p:tgtEl>
                                          <p:spTgt spid="97"/>
                                        </p:tgtEl>
                                      </p:cBhvr>
                                      <p:to x="100000" y="100000"/>
                                    </p:animScale>
                                  </p:childTnLst>
                                </p:cTn>
                              </p:par>
                            </p:childTnLst>
                          </p:cTn>
                        </p:par>
                        <p:par>
                          <p:cTn id="71" fill="hold">
                            <p:stCondLst>
                              <p:cond delay="1503"/>
                            </p:stCondLst>
                            <p:childTnLst>
                              <p:par>
                                <p:cTn id="72" presetID="26" presetClass="entr" presetSubtype="0" fill="hold" grpId="0" nodeType="afterEffect">
                                  <p:stCondLst>
                                    <p:cond delay="0"/>
                                  </p:stCondLst>
                                  <p:childTnLst>
                                    <p:set>
                                      <p:cBhvr>
                                        <p:cTn id="73" dur="1" fill="hold">
                                          <p:stCondLst>
                                            <p:cond delay="0"/>
                                          </p:stCondLst>
                                        </p:cTn>
                                        <p:tgtEl>
                                          <p:spTgt spid="98"/>
                                        </p:tgtEl>
                                        <p:attrNameLst>
                                          <p:attrName>style.visibility</p:attrName>
                                        </p:attrNameLst>
                                      </p:cBhvr>
                                      <p:to>
                                        <p:strVal val="visible"/>
                                      </p:to>
                                    </p:set>
                                    <p:animEffect transition="in" filter="wipe(down)">
                                      <p:cBhvr>
                                        <p:cTn id="74" dur="145">
                                          <p:stCondLst>
                                            <p:cond delay="0"/>
                                          </p:stCondLst>
                                        </p:cTn>
                                        <p:tgtEl>
                                          <p:spTgt spid="98"/>
                                        </p:tgtEl>
                                      </p:cBhvr>
                                    </p:animEffect>
                                    <p:anim calcmode="lin" valueType="num">
                                      <p:cBhvr>
                                        <p:cTn id="75" dur="456" tmFilter="0,0; 0.14,0.36; 0.43,0.73; 0.71,0.91; 1.0,1.0">
                                          <p:stCondLst>
                                            <p:cond delay="0"/>
                                          </p:stCondLst>
                                        </p:cTn>
                                        <p:tgtEl>
                                          <p:spTgt spid="98"/>
                                        </p:tgtEl>
                                        <p:attrNameLst>
                                          <p:attrName>ppt_x</p:attrName>
                                        </p:attrNameLst>
                                      </p:cBhvr>
                                      <p:tavLst>
                                        <p:tav tm="0">
                                          <p:val>
                                            <p:strVal val="#ppt_x-0.25"/>
                                          </p:val>
                                        </p:tav>
                                        <p:tav tm="100000">
                                          <p:val>
                                            <p:strVal val="#ppt_x"/>
                                          </p:val>
                                        </p:tav>
                                      </p:tavLst>
                                    </p:anim>
                                    <p:anim calcmode="lin" valueType="num">
                                      <p:cBhvr>
                                        <p:cTn id="76" dur="166" tmFilter="0.0,0.0; 0.25,0.07; 0.50,0.2; 0.75,0.467; 1.0,1.0">
                                          <p:stCondLst>
                                            <p:cond delay="0"/>
                                          </p:stCondLst>
                                        </p:cTn>
                                        <p:tgtEl>
                                          <p:spTgt spid="98"/>
                                        </p:tgtEl>
                                        <p:attrNameLst>
                                          <p:attrName>ppt_y</p:attrName>
                                        </p:attrNameLst>
                                      </p:cBhvr>
                                      <p:tavLst>
                                        <p:tav tm="0" fmla="#ppt_y-sin(pi*$)/3">
                                          <p:val>
                                            <p:fltVal val="0.5"/>
                                          </p:val>
                                        </p:tav>
                                        <p:tav tm="100000">
                                          <p:val>
                                            <p:fltVal val="1"/>
                                          </p:val>
                                        </p:tav>
                                      </p:tavLst>
                                    </p:anim>
                                    <p:anim calcmode="lin" valueType="num">
                                      <p:cBhvr>
                                        <p:cTn id="77" dur="166" tmFilter="0, 0; 0.125,0.2665; 0.25,0.4; 0.375,0.465; 0.5,0.5;  0.625,0.535; 0.75,0.6; 0.875,0.7335; 1,1">
                                          <p:stCondLst>
                                            <p:cond delay="166"/>
                                          </p:stCondLst>
                                        </p:cTn>
                                        <p:tgtEl>
                                          <p:spTgt spid="98"/>
                                        </p:tgtEl>
                                        <p:attrNameLst>
                                          <p:attrName>ppt_y</p:attrName>
                                        </p:attrNameLst>
                                      </p:cBhvr>
                                      <p:tavLst>
                                        <p:tav tm="0" fmla="#ppt_y-sin(pi*$)/9">
                                          <p:val>
                                            <p:fltVal val="0"/>
                                          </p:val>
                                        </p:tav>
                                        <p:tav tm="100000">
                                          <p:val>
                                            <p:fltVal val="1"/>
                                          </p:val>
                                        </p:tav>
                                      </p:tavLst>
                                    </p:anim>
                                    <p:anim calcmode="lin" valueType="num">
                                      <p:cBhvr>
                                        <p:cTn id="78" dur="83" tmFilter="0, 0; 0.125,0.2665; 0.25,0.4; 0.375,0.465; 0.5,0.5;  0.625,0.535; 0.75,0.6; 0.875,0.7335; 1,1">
                                          <p:stCondLst>
                                            <p:cond delay="331"/>
                                          </p:stCondLst>
                                        </p:cTn>
                                        <p:tgtEl>
                                          <p:spTgt spid="98"/>
                                        </p:tgtEl>
                                        <p:attrNameLst>
                                          <p:attrName>ppt_y</p:attrName>
                                        </p:attrNameLst>
                                      </p:cBhvr>
                                      <p:tavLst>
                                        <p:tav tm="0" fmla="#ppt_y-sin(pi*$)/27">
                                          <p:val>
                                            <p:fltVal val="0"/>
                                          </p:val>
                                        </p:tav>
                                        <p:tav tm="100000">
                                          <p:val>
                                            <p:fltVal val="1"/>
                                          </p:val>
                                        </p:tav>
                                      </p:tavLst>
                                    </p:anim>
                                    <p:anim calcmode="lin" valueType="num">
                                      <p:cBhvr>
                                        <p:cTn id="79" dur="41" tmFilter="0, 0; 0.125,0.2665; 0.25,0.4; 0.375,0.465; 0.5,0.5;  0.625,0.535; 0.75,0.6; 0.875,0.7335; 1,1">
                                          <p:stCondLst>
                                            <p:cond delay="414"/>
                                          </p:stCondLst>
                                        </p:cTn>
                                        <p:tgtEl>
                                          <p:spTgt spid="98"/>
                                        </p:tgtEl>
                                        <p:attrNameLst>
                                          <p:attrName>ppt_y</p:attrName>
                                        </p:attrNameLst>
                                      </p:cBhvr>
                                      <p:tavLst>
                                        <p:tav tm="0" fmla="#ppt_y-sin(pi*$)/81">
                                          <p:val>
                                            <p:fltVal val="0"/>
                                          </p:val>
                                        </p:tav>
                                        <p:tav tm="100000">
                                          <p:val>
                                            <p:fltVal val="1"/>
                                          </p:val>
                                        </p:tav>
                                      </p:tavLst>
                                    </p:anim>
                                    <p:animScale>
                                      <p:cBhvr>
                                        <p:cTn id="80" dur="7">
                                          <p:stCondLst>
                                            <p:cond delay="163"/>
                                          </p:stCondLst>
                                        </p:cTn>
                                        <p:tgtEl>
                                          <p:spTgt spid="98"/>
                                        </p:tgtEl>
                                      </p:cBhvr>
                                      <p:to x="100000" y="60000"/>
                                    </p:animScale>
                                    <p:animScale>
                                      <p:cBhvr>
                                        <p:cTn id="81" dur="42" decel="50000">
                                          <p:stCondLst>
                                            <p:cond delay="169"/>
                                          </p:stCondLst>
                                        </p:cTn>
                                        <p:tgtEl>
                                          <p:spTgt spid="98"/>
                                        </p:tgtEl>
                                      </p:cBhvr>
                                      <p:to x="100000" y="100000"/>
                                    </p:animScale>
                                    <p:animScale>
                                      <p:cBhvr>
                                        <p:cTn id="82" dur="7">
                                          <p:stCondLst>
                                            <p:cond delay="328"/>
                                          </p:stCondLst>
                                        </p:cTn>
                                        <p:tgtEl>
                                          <p:spTgt spid="98"/>
                                        </p:tgtEl>
                                      </p:cBhvr>
                                      <p:to x="100000" y="80000"/>
                                    </p:animScale>
                                    <p:animScale>
                                      <p:cBhvr>
                                        <p:cTn id="83" dur="42" decel="50000">
                                          <p:stCondLst>
                                            <p:cond delay="335"/>
                                          </p:stCondLst>
                                        </p:cTn>
                                        <p:tgtEl>
                                          <p:spTgt spid="98"/>
                                        </p:tgtEl>
                                      </p:cBhvr>
                                      <p:to x="100000" y="100000"/>
                                    </p:animScale>
                                    <p:animScale>
                                      <p:cBhvr>
                                        <p:cTn id="84" dur="7">
                                          <p:stCondLst>
                                            <p:cond delay="411"/>
                                          </p:stCondLst>
                                        </p:cTn>
                                        <p:tgtEl>
                                          <p:spTgt spid="98"/>
                                        </p:tgtEl>
                                      </p:cBhvr>
                                      <p:to x="100000" y="90000"/>
                                    </p:animScale>
                                    <p:animScale>
                                      <p:cBhvr>
                                        <p:cTn id="85" dur="42" decel="50000">
                                          <p:stCondLst>
                                            <p:cond delay="417"/>
                                          </p:stCondLst>
                                        </p:cTn>
                                        <p:tgtEl>
                                          <p:spTgt spid="98"/>
                                        </p:tgtEl>
                                      </p:cBhvr>
                                      <p:to x="100000" y="100000"/>
                                    </p:animScale>
                                    <p:animScale>
                                      <p:cBhvr>
                                        <p:cTn id="86" dur="7">
                                          <p:stCondLst>
                                            <p:cond delay="452"/>
                                          </p:stCondLst>
                                        </p:cTn>
                                        <p:tgtEl>
                                          <p:spTgt spid="98"/>
                                        </p:tgtEl>
                                      </p:cBhvr>
                                      <p:to x="100000" y="95000"/>
                                    </p:animScale>
                                    <p:animScale>
                                      <p:cBhvr>
                                        <p:cTn id="87" dur="42" decel="50000">
                                          <p:stCondLst>
                                            <p:cond delay="459"/>
                                          </p:stCondLst>
                                        </p:cTn>
                                        <p:tgtEl>
                                          <p:spTgt spid="98"/>
                                        </p:tgtEl>
                                      </p:cBhvr>
                                      <p:to x="100000" y="100000"/>
                                    </p:animScale>
                                  </p:childTnLst>
                                </p:cTn>
                              </p:par>
                            </p:childTnLst>
                          </p:cTn>
                        </p:par>
                        <p:par>
                          <p:cTn id="88" fill="hold">
                            <p:stCondLst>
                              <p:cond delay="2004"/>
                            </p:stCondLst>
                            <p:childTnLst>
                              <p:par>
                                <p:cTn id="89" presetID="26" presetClass="entr" presetSubtype="0" fill="hold" grpId="0" nodeType="afterEffect">
                                  <p:stCondLst>
                                    <p:cond delay="0"/>
                                  </p:stCondLst>
                                  <p:childTnLst>
                                    <p:set>
                                      <p:cBhvr>
                                        <p:cTn id="90" dur="1" fill="hold">
                                          <p:stCondLst>
                                            <p:cond delay="0"/>
                                          </p:stCondLst>
                                        </p:cTn>
                                        <p:tgtEl>
                                          <p:spTgt spid="99"/>
                                        </p:tgtEl>
                                        <p:attrNameLst>
                                          <p:attrName>style.visibility</p:attrName>
                                        </p:attrNameLst>
                                      </p:cBhvr>
                                      <p:to>
                                        <p:strVal val="visible"/>
                                      </p:to>
                                    </p:set>
                                    <p:animEffect transition="in" filter="wipe(down)">
                                      <p:cBhvr>
                                        <p:cTn id="91" dur="145">
                                          <p:stCondLst>
                                            <p:cond delay="0"/>
                                          </p:stCondLst>
                                        </p:cTn>
                                        <p:tgtEl>
                                          <p:spTgt spid="99"/>
                                        </p:tgtEl>
                                      </p:cBhvr>
                                    </p:animEffect>
                                    <p:anim calcmode="lin" valueType="num">
                                      <p:cBhvr>
                                        <p:cTn id="92" dur="456" tmFilter="0,0; 0.14,0.36; 0.43,0.73; 0.71,0.91; 1.0,1.0">
                                          <p:stCondLst>
                                            <p:cond delay="0"/>
                                          </p:stCondLst>
                                        </p:cTn>
                                        <p:tgtEl>
                                          <p:spTgt spid="99"/>
                                        </p:tgtEl>
                                        <p:attrNameLst>
                                          <p:attrName>ppt_x</p:attrName>
                                        </p:attrNameLst>
                                      </p:cBhvr>
                                      <p:tavLst>
                                        <p:tav tm="0">
                                          <p:val>
                                            <p:strVal val="#ppt_x-0.25"/>
                                          </p:val>
                                        </p:tav>
                                        <p:tav tm="100000">
                                          <p:val>
                                            <p:strVal val="#ppt_x"/>
                                          </p:val>
                                        </p:tav>
                                      </p:tavLst>
                                    </p:anim>
                                    <p:anim calcmode="lin" valueType="num">
                                      <p:cBhvr>
                                        <p:cTn id="93" dur="166" tmFilter="0.0,0.0; 0.25,0.07; 0.50,0.2; 0.75,0.467; 1.0,1.0">
                                          <p:stCondLst>
                                            <p:cond delay="0"/>
                                          </p:stCondLst>
                                        </p:cTn>
                                        <p:tgtEl>
                                          <p:spTgt spid="99"/>
                                        </p:tgtEl>
                                        <p:attrNameLst>
                                          <p:attrName>ppt_y</p:attrName>
                                        </p:attrNameLst>
                                      </p:cBhvr>
                                      <p:tavLst>
                                        <p:tav tm="0" fmla="#ppt_y-sin(pi*$)/3">
                                          <p:val>
                                            <p:fltVal val="0.5"/>
                                          </p:val>
                                        </p:tav>
                                        <p:tav tm="100000">
                                          <p:val>
                                            <p:fltVal val="1"/>
                                          </p:val>
                                        </p:tav>
                                      </p:tavLst>
                                    </p:anim>
                                    <p:anim calcmode="lin" valueType="num">
                                      <p:cBhvr>
                                        <p:cTn id="94" dur="166" tmFilter="0, 0; 0.125,0.2665; 0.25,0.4; 0.375,0.465; 0.5,0.5;  0.625,0.535; 0.75,0.6; 0.875,0.7335; 1,1">
                                          <p:stCondLst>
                                            <p:cond delay="166"/>
                                          </p:stCondLst>
                                        </p:cTn>
                                        <p:tgtEl>
                                          <p:spTgt spid="99"/>
                                        </p:tgtEl>
                                        <p:attrNameLst>
                                          <p:attrName>ppt_y</p:attrName>
                                        </p:attrNameLst>
                                      </p:cBhvr>
                                      <p:tavLst>
                                        <p:tav tm="0" fmla="#ppt_y-sin(pi*$)/9">
                                          <p:val>
                                            <p:fltVal val="0"/>
                                          </p:val>
                                        </p:tav>
                                        <p:tav tm="100000">
                                          <p:val>
                                            <p:fltVal val="1"/>
                                          </p:val>
                                        </p:tav>
                                      </p:tavLst>
                                    </p:anim>
                                    <p:anim calcmode="lin" valueType="num">
                                      <p:cBhvr>
                                        <p:cTn id="95" dur="83" tmFilter="0, 0; 0.125,0.2665; 0.25,0.4; 0.375,0.465; 0.5,0.5;  0.625,0.535; 0.75,0.6; 0.875,0.7335; 1,1">
                                          <p:stCondLst>
                                            <p:cond delay="331"/>
                                          </p:stCondLst>
                                        </p:cTn>
                                        <p:tgtEl>
                                          <p:spTgt spid="99"/>
                                        </p:tgtEl>
                                        <p:attrNameLst>
                                          <p:attrName>ppt_y</p:attrName>
                                        </p:attrNameLst>
                                      </p:cBhvr>
                                      <p:tavLst>
                                        <p:tav tm="0" fmla="#ppt_y-sin(pi*$)/27">
                                          <p:val>
                                            <p:fltVal val="0"/>
                                          </p:val>
                                        </p:tav>
                                        <p:tav tm="100000">
                                          <p:val>
                                            <p:fltVal val="1"/>
                                          </p:val>
                                        </p:tav>
                                      </p:tavLst>
                                    </p:anim>
                                    <p:anim calcmode="lin" valueType="num">
                                      <p:cBhvr>
                                        <p:cTn id="96" dur="41" tmFilter="0, 0; 0.125,0.2665; 0.25,0.4; 0.375,0.465; 0.5,0.5;  0.625,0.535; 0.75,0.6; 0.875,0.7335; 1,1">
                                          <p:stCondLst>
                                            <p:cond delay="414"/>
                                          </p:stCondLst>
                                        </p:cTn>
                                        <p:tgtEl>
                                          <p:spTgt spid="99"/>
                                        </p:tgtEl>
                                        <p:attrNameLst>
                                          <p:attrName>ppt_y</p:attrName>
                                        </p:attrNameLst>
                                      </p:cBhvr>
                                      <p:tavLst>
                                        <p:tav tm="0" fmla="#ppt_y-sin(pi*$)/81">
                                          <p:val>
                                            <p:fltVal val="0"/>
                                          </p:val>
                                        </p:tav>
                                        <p:tav tm="100000">
                                          <p:val>
                                            <p:fltVal val="1"/>
                                          </p:val>
                                        </p:tav>
                                      </p:tavLst>
                                    </p:anim>
                                    <p:animScale>
                                      <p:cBhvr>
                                        <p:cTn id="97" dur="7">
                                          <p:stCondLst>
                                            <p:cond delay="163"/>
                                          </p:stCondLst>
                                        </p:cTn>
                                        <p:tgtEl>
                                          <p:spTgt spid="99"/>
                                        </p:tgtEl>
                                      </p:cBhvr>
                                      <p:to x="100000" y="60000"/>
                                    </p:animScale>
                                    <p:animScale>
                                      <p:cBhvr>
                                        <p:cTn id="98" dur="42" decel="50000">
                                          <p:stCondLst>
                                            <p:cond delay="169"/>
                                          </p:stCondLst>
                                        </p:cTn>
                                        <p:tgtEl>
                                          <p:spTgt spid="99"/>
                                        </p:tgtEl>
                                      </p:cBhvr>
                                      <p:to x="100000" y="100000"/>
                                    </p:animScale>
                                    <p:animScale>
                                      <p:cBhvr>
                                        <p:cTn id="99" dur="7">
                                          <p:stCondLst>
                                            <p:cond delay="328"/>
                                          </p:stCondLst>
                                        </p:cTn>
                                        <p:tgtEl>
                                          <p:spTgt spid="99"/>
                                        </p:tgtEl>
                                      </p:cBhvr>
                                      <p:to x="100000" y="80000"/>
                                    </p:animScale>
                                    <p:animScale>
                                      <p:cBhvr>
                                        <p:cTn id="100" dur="42" decel="50000">
                                          <p:stCondLst>
                                            <p:cond delay="335"/>
                                          </p:stCondLst>
                                        </p:cTn>
                                        <p:tgtEl>
                                          <p:spTgt spid="99"/>
                                        </p:tgtEl>
                                      </p:cBhvr>
                                      <p:to x="100000" y="100000"/>
                                    </p:animScale>
                                    <p:animScale>
                                      <p:cBhvr>
                                        <p:cTn id="101" dur="7">
                                          <p:stCondLst>
                                            <p:cond delay="411"/>
                                          </p:stCondLst>
                                        </p:cTn>
                                        <p:tgtEl>
                                          <p:spTgt spid="99"/>
                                        </p:tgtEl>
                                      </p:cBhvr>
                                      <p:to x="100000" y="90000"/>
                                    </p:animScale>
                                    <p:animScale>
                                      <p:cBhvr>
                                        <p:cTn id="102" dur="42" decel="50000">
                                          <p:stCondLst>
                                            <p:cond delay="417"/>
                                          </p:stCondLst>
                                        </p:cTn>
                                        <p:tgtEl>
                                          <p:spTgt spid="99"/>
                                        </p:tgtEl>
                                      </p:cBhvr>
                                      <p:to x="100000" y="100000"/>
                                    </p:animScale>
                                    <p:animScale>
                                      <p:cBhvr>
                                        <p:cTn id="103" dur="7">
                                          <p:stCondLst>
                                            <p:cond delay="452"/>
                                          </p:stCondLst>
                                        </p:cTn>
                                        <p:tgtEl>
                                          <p:spTgt spid="99"/>
                                        </p:tgtEl>
                                      </p:cBhvr>
                                      <p:to x="100000" y="95000"/>
                                    </p:animScale>
                                    <p:animScale>
                                      <p:cBhvr>
                                        <p:cTn id="104" dur="42" decel="50000">
                                          <p:stCondLst>
                                            <p:cond delay="459"/>
                                          </p:stCondLst>
                                        </p:cTn>
                                        <p:tgtEl>
                                          <p:spTgt spid="99"/>
                                        </p:tgtEl>
                                      </p:cBhvr>
                                      <p:to x="100000" y="100000"/>
                                    </p:animScale>
                                  </p:childTnLst>
                                </p:cTn>
                              </p:par>
                            </p:childTnLst>
                          </p:cTn>
                        </p:par>
                        <p:par>
                          <p:cTn id="105" fill="hold">
                            <p:stCondLst>
                              <p:cond delay="2505"/>
                            </p:stCondLst>
                            <p:childTnLst>
                              <p:par>
                                <p:cTn id="106" presetID="26" presetClass="entr" presetSubtype="0" fill="hold" grpId="0" nodeType="afterEffect">
                                  <p:stCondLst>
                                    <p:cond delay="0"/>
                                  </p:stCondLst>
                                  <p:childTnLst>
                                    <p:set>
                                      <p:cBhvr>
                                        <p:cTn id="107" dur="1" fill="hold">
                                          <p:stCondLst>
                                            <p:cond delay="0"/>
                                          </p:stCondLst>
                                        </p:cTn>
                                        <p:tgtEl>
                                          <p:spTgt spid="100"/>
                                        </p:tgtEl>
                                        <p:attrNameLst>
                                          <p:attrName>style.visibility</p:attrName>
                                        </p:attrNameLst>
                                      </p:cBhvr>
                                      <p:to>
                                        <p:strVal val="visible"/>
                                      </p:to>
                                    </p:set>
                                    <p:animEffect transition="in" filter="wipe(down)">
                                      <p:cBhvr>
                                        <p:cTn id="108" dur="145">
                                          <p:stCondLst>
                                            <p:cond delay="0"/>
                                          </p:stCondLst>
                                        </p:cTn>
                                        <p:tgtEl>
                                          <p:spTgt spid="100"/>
                                        </p:tgtEl>
                                      </p:cBhvr>
                                    </p:animEffect>
                                    <p:anim calcmode="lin" valueType="num">
                                      <p:cBhvr>
                                        <p:cTn id="109" dur="456" tmFilter="0,0; 0.14,0.36; 0.43,0.73; 0.71,0.91; 1.0,1.0">
                                          <p:stCondLst>
                                            <p:cond delay="0"/>
                                          </p:stCondLst>
                                        </p:cTn>
                                        <p:tgtEl>
                                          <p:spTgt spid="100"/>
                                        </p:tgtEl>
                                        <p:attrNameLst>
                                          <p:attrName>ppt_x</p:attrName>
                                        </p:attrNameLst>
                                      </p:cBhvr>
                                      <p:tavLst>
                                        <p:tav tm="0">
                                          <p:val>
                                            <p:strVal val="#ppt_x-0.25"/>
                                          </p:val>
                                        </p:tav>
                                        <p:tav tm="100000">
                                          <p:val>
                                            <p:strVal val="#ppt_x"/>
                                          </p:val>
                                        </p:tav>
                                      </p:tavLst>
                                    </p:anim>
                                    <p:anim calcmode="lin" valueType="num">
                                      <p:cBhvr>
                                        <p:cTn id="110" dur="166" tmFilter="0.0,0.0; 0.25,0.07; 0.50,0.2; 0.75,0.467; 1.0,1.0">
                                          <p:stCondLst>
                                            <p:cond delay="0"/>
                                          </p:stCondLst>
                                        </p:cTn>
                                        <p:tgtEl>
                                          <p:spTgt spid="100"/>
                                        </p:tgtEl>
                                        <p:attrNameLst>
                                          <p:attrName>ppt_y</p:attrName>
                                        </p:attrNameLst>
                                      </p:cBhvr>
                                      <p:tavLst>
                                        <p:tav tm="0" fmla="#ppt_y-sin(pi*$)/3">
                                          <p:val>
                                            <p:fltVal val="0.5"/>
                                          </p:val>
                                        </p:tav>
                                        <p:tav tm="100000">
                                          <p:val>
                                            <p:fltVal val="1"/>
                                          </p:val>
                                        </p:tav>
                                      </p:tavLst>
                                    </p:anim>
                                    <p:anim calcmode="lin" valueType="num">
                                      <p:cBhvr>
                                        <p:cTn id="111" dur="166" tmFilter="0, 0; 0.125,0.2665; 0.25,0.4; 0.375,0.465; 0.5,0.5;  0.625,0.535; 0.75,0.6; 0.875,0.7335; 1,1">
                                          <p:stCondLst>
                                            <p:cond delay="166"/>
                                          </p:stCondLst>
                                        </p:cTn>
                                        <p:tgtEl>
                                          <p:spTgt spid="100"/>
                                        </p:tgtEl>
                                        <p:attrNameLst>
                                          <p:attrName>ppt_y</p:attrName>
                                        </p:attrNameLst>
                                      </p:cBhvr>
                                      <p:tavLst>
                                        <p:tav tm="0" fmla="#ppt_y-sin(pi*$)/9">
                                          <p:val>
                                            <p:fltVal val="0"/>
                                          </p:val>
                                        </p:tav>
                                        <p:tav tm="100000">
                                          <p:val>
                                            <p:fltVal val="1"/>
                                          </p:val>
                                        </p:tav>
                                      </p:tavLst>
                                    </p:anim>
                                    <p:anim calcmode="lin" valueType="num">
                                      <p:cBhvr>
                                        <p:cTn id="112" dur="83" tmFilter="0, 0; 0.125,0.2665; 0.25,0.4; 0.375,0.465; 0.5,0.5;  0.625,0.535; 0.75,0.6; 0.875,0.7335; 1,1">
                                          <p:stCondLst>
                                            <p:cond delay="331"/>
                                          </p:stCondLst>
                                        </p:cTn>
                                        <p:tgtEl>
                                          <p:spTgt spid="100"/>
                                        </p:tgtEl>
                                        <p:attrNameLst>
                                          <p:attrName>ppt_y</p:attrName>
                                        </p:attrNameLst>
                                      </p:cBhvr>
                                      <p:tavLst>
                                        <p:tav tm="0" fmla="#ppt_y-sin(pi*$)/27">
                                          <p:val>
                                            <p:fltVal val="0"/>
                                          </p:val>
                                        </p:tav>
                                        <p:tav tm="100000">
                                          <p:val>
                                            <p:fltVal val="1"/>
                                          </p:val>
                                        </p:tav>
                                      </p:tavLst>
                                    </p:anim>
                                    <p:anim calcmode="lin" valueType="num">
                                      <p:cBhvr>
                                        <p:cTn id="113" dur="41" tmFilter="0, 0; 0.125,0.2665; 0.25,0.4; 0.375,0.465; 0.5,0.5;  0.625,0.535; 0.75,0.6; 0.875,0.7335; 1,1">
                                          <p:stCondLst>
                                            <p:cond delay="414"/>
                                          </p:stCondLst>
                                        </p:cTn>
                                        <p:tgtEl>
                                          <p:spTgt spid="100"/>
                                        </p:tgtEl>
                                        <p:attrNameLst>
                                          <p:attrName>ppt_y</p:attrName>
                                        </p:attrNameLst>
                                      </p:cBhvr>
                                      <p:tavLst>
                                        <p:tav tm="0" fmla="#ppt_y-sin(pi*$)/81">
                                          <p:val>
                                            <p:fltVal val="0"/>
                                          </p:val>
                                        </p:tav>
                                        <p:tav tm="100000">
                                          <p:val>
                                            <p:fltVal val="1"/>
                                          </p:val>
                                        </p:tav>
                                      </p:tavLst>
                                    </p:anim>
                                    <p:animScale>
                                      <p:cBhvr>
                                        <p:cTn id="114" dur="7">
                                          <p:stCondLst>
                                            <p:cond delay="163"/>
                                          </p:stCondLst>
                                        </p:cTn>
                                        <p:tgtEl>
                                          <p:spTgt spid="100"/>
                                        </p:tgtEl>
                                      </p:cBhvr>
                                      <p:to x="100000" y="60000"/>
                                    </p:animScale>
                                    <p:animScale>
                                      <p:cBhvr>
                                        <p:cTn id="115" dur="42" decel="50000">
                                          <p:stCondLst>
                                            <p:cond delay="169"/>
                                          </p:stCondLst>
                                        </p:cTn>
                                        <p:tgtEl>
                                          <p:spTgt spid="100"/>
                                        </p:tgtEl>
                                      </p:cBhvr>
                                      <p:to x="100000" y="100000"/>
                                    </p:animScale>
                                    <p:animScale>
                                      <p:cBhvr>
                                        <p:cTn id="116" dur="7">
                                          <p:stCondLst>
                                            <p:cond delay="328"/>
                                          </p:stCondLst>
                                        </p:cTn>
                                        <p:tgtEl>
                                          <p:spTgt spid="100"/>
                                        </p:tgtEl>
                                      </p:cBhvr>
                                      <p:to x="100000" y="80000"/>
                                    </p:animScale>
                                    <p:animScale>
                                      <p:cBhvr>
                                        <p:cTn id="117" dur="42" decel="50000">
                                          <p:stCondLst>
                                            <p:cond delay="335"/>
                                          </p:stCondLst>
                                        </p:cTn>
                                        <p:tgtEl>
                                          <p:spTgt spid="100"/>
                                        </p:tgtEl>
                                      </p:cBhvr>
                                      <p:to x="100000" y="100000"/>
                                    </p:animScale>
                                    <p:animScale>
                                      <p:cBhvr>
                                        <p:cTn id="118" dur="7">
                                          <p:stCondLst>
                                            <p:cond delay="411"/>
                                          </p:stCondLst>
                                        </p:cTn>
                                        <p:tgtEl>
                                          <p:spTgt spid="100"/>
                                        </p:tgtEl>
                                      </p:cBhvr>
                                      <p:to x="100000" y="90000"/>
                                    </p:animScale>
                                    <p:animScale>
                                      <p:cBhvr>
                                        <p:cTn id="119" dur="42" decel="50000">
                                          <p:stCondLst>
                                            <p:cond delay="417"/>
                                          </p:stCondLst>
                                        </p:cTn>
                                        <p:tgtEl>
                                          <p:spTgt spid="100"/>
                                        </p:tgtEl>
                                      </p:cBhvr>
                                      <p:to x="100000" y="100000"/>
                                    </p:animScale>
                                    <p:animScale>
                                      <p:cBhvr>
                                        <p:cTn id="120" dur="7">
                                          <p:stCondLst>
                                            <p:cond delay="452"/>
                                          </p:stCondLst>
                                        </p:cTn>
                                        <p:tgtEl>
                                          <p:spTgt spid="100"/>
                                        </p:tgtEl>
                                      </p:cBhvr>
                                      <p:to x="100000" y="95000"/>
                                    </p:animScale>
                                    <p:animScale>
                                      <p:cBhvr>
                                        <p:cTn id="121" dur="42" decel="50000">
                                          <p:stCondLst>
                                            <p:cond delay="459"/>
                                          </p:stCondLst>
                                        </p:cTn>
                                        <p:tgtEl>
                                          <p:spTgt spid="100"/>
                                        </p:tgtEl>
                                      </p:cBhvr>
                                      <p:to x="100000" y="100000"/>
                                    </p:animScale>
                                  </p:childTnLst>
                                </p:cTn>
                              </p:par>
                            </p:childTnLst>
                          </p:cTn>
                        </p:par>
                      </p:childTnLst>
                    </p:cTn>
                  </p:par>
                  <p:par>
                    <p:cTn id="122" fill="hold">
                      <p:stCondLst>
                        <p:cond delay="indefinite"/>
                      </p:stCondLst>
                      <p:childTnLst>
                        <p:par>
                          <p:cTn id="123" fill="hold">
                            <p:stCondLst>
                              <p:cond delay="0"/>
                            </p:stCondLst>
                            <p:childTnLst>
                              <p:par>
                                <p:cTn id="124" presetID="22" presetClass="entr" presetSubtype="8" fill="hold" grpId="0" nodeType="clickEffect">
                                  <p:stCondLst>
                                    <p:cond delay="0"/>
                                  </p:stCondLst>
                                  <p:childTnLst>
                                    <p:set>
                                      <p:cBhvr>
                                        <p:cTn id="125" dur="1" fill="hold">
                                          <p:stCondLst>
                                            <p:cond delay="0"/>
                                          </p:stCondLst>
                                        </p:cTn>
                                        <p:tgtEl>
                                          <p:spTgt spid="103"/>
                                        </p:tgtEl>
                                        <p:attrNameLst>
                                          <p:attrName>style.visibility</p:attrName>
                                        </p:attrNameLst>
                                      </p:cBhvr>
                                      <p:to>
                                        <p:strVal val="visible"/>
                                      </p:to>
                                    </p:set>
                                    <p:animEffect transition="in" filter="wipe(left)">
                                      <p:cBhvr>
                                        <p:cTn id="126" dur="1000"/>
                                        <p:tgtEl>
                                          <p:spTgt spid="103"/>
                                        </p:tgtEl>
                                      </p:cBhvr>
                                    </p:animEffect>
                                  </p:childTnLst>
                                </p:cTn>
                              </p:par>
                              <p:par>
                                <p:cTn id="127" presetID="10" presetClass="exit" presetSubtype="0" fill="hold" grpId="1" nodeType="withEffect">
                                  <p:stCondLst>
                                    <p:cond delay="0"/>
                                  </p:stCondLst>
                                  <p:childTnLst>
                                    <p:animEffect transition="out" filter="fade">
                                      <p:cBhvr>
                                        <p:cTn id="128" dur="500"/>
                                        <p:tgtEl>
                                          <p:spTgt spid="95"/>
                                        </p:tgtEl>
                                      </p:cBhvr>
                                    </p:animEffect>
                                    <p:set>
                                      <p:cBhvr>
                                        <p:cTn id="129" dur="1" fill="hold">
                                          <p:stCondLst>
                                            <p:cond delay="499"/>
                                          </p:stCondLst>
                                        </p:cTn>
                                        <p:tgtEl>
                                          <p:spTgt spid="95"/>
                                        </p:tgtEl>
                                        <p:attrNameLst>
                                          <p:attrName>style.visibility</p:attrName>
                                        </p:attrNameLst>
                                      </p:cBhvr>
                                      <p:to>
                                        <p:strVal val="hidden"/>
                                      </p:to>
                                    </p:set>
                                  </p:childTnLst>
                                </p:cTn>
                              </p:par>
                              <p:par>
                                <p:cTn id="130" presetID="10" presetClass="exit" presetSubtype="0" fill="hold" grpId="1" nodeType="withEffect">
                                  <p:stCondLst>
                                    <p:cond delay="0"/>
                                  </p:stCondLst>
                                  <p:childTnLst>
                                    <p:animEffect transition="out" filter="fade">
                                      <p:cBhvr>
                                        <p:cTn id="131" dur="500"/>
                                        <p:tgtEl>
                                          <p:spTgt spid="96"/>
                                        </p:tgtEl>
                                      </p:cBhvr>
                                    </p:animEffect>
                                    <p:set>
                                      <p:cBhvr>
                                        <p:cTn id="132" dur="1" fill="hold">
                                          <p:stCondLst>
                                            <p:cond delay="499"/>
                                          </p:stCondLst>
                                        </p:cTn>
                                        <p:tgtEl>
                                          <p:spTgt spid="96"/>
                                        </p:tgtEl>
                                        <p:attrNameLst>
                                          <p:attrName>style.visibility</p:attrName>
                                        </p:attrNameLst>
                                      </p:cBhvr>
                                      <p:to>
                                        <p:strVal val="hidden"/>
                                      </p:to>
                                    </p:set>
                                  </p:childTnLst>
                                </p:cTn>
                              </p:par>
                              <p:par>
                                <p:cTn id="133" presetID="10" presetClass="exit" presetSubtype="0" fill="hold" grpId="1" nodeType="withEffect">
                                  <p:stCondLst>
                                    <p:cond delay="0"/>
                                  </p:stCondLst>
                                  <p:childTnLst>
                                    <p:animEffect transition="out" filter="fade">
                                      <p:cBhvr>
                                        <p:cTn id="134" dur="500"/>
                                        <p:tgtEl>
                                          <p:spTgt spid="97"/>
                                        </p:tgtEl>
                                      </p:cBhvr>
                                    </p:animEffect>
                                    <p:set>
                                      <p:cBhvr>
                                        <p:cTn id="135" dur="1" fill="hold">
                                          <p:stCondLst>
                                            <p:cond delay="499"/>
                                          </p:stCondLst>
                                        </p:cTn>
                                        <p:tgtEl>
                                          <p:spTgt spid="97"/>
                                        </p:tgtEl>
                                        <p:attrNameLst>
                                          <p:attrName>style.visibility</p:attrName>
                                        </p:attrNameLst>
                                      </p:cBhvr>
                                      <p:to>
                                        <p:strVal val="hidden"/>
                                      </p:to>
                                    </p:set>
                                  </p:childTnLst>
                                </p:cTn>
                              </p:par>
                              <p:par>
                                <p:cTn id="136" presetID="10" presetClass="exit" presetSubtype="0" fill="hold" grpId="1" nodeType="withEffect">
                                  <p:stCondLst>
                                    <p:cond delay="0"/>
                                  </p:stCondLst>
                                  <p:childTnLst>
                                    <p:animEffect transition="out" filter="fade">
                                      <p:cBhvr>
                                        <p:cTn id="137" dur="500"/>
                                        <p:tgtEl>
                                          <p:spTgt spid="98"/>
                                        </p:tgtEl>
                                      </p:cBhvr>
                                    </p:animEffect>
                                    <p:set>
                                      <p:cBhvr>
                                        <p:cTn id="138" dur="1" fill="hold">
                                          <p:stCondLst>
                                            <p:cond delay="499"/>
                                          </p:stCondLst>
                                        </p:cTn>
                                        <p:tgtEl>
                                          <p:spTgt spid="98"/>
                                        </p:tgtEl>
                                        <p:attrNameLst>
                                          <p:attrName>style.visibility</p:attrName>
                                        </p:attrNameLst>
                                      </p:cBhvr>
                                      <p:to>
                                        <p:strVal val="hidden"/>
                                      </p:to>
                                    </p:set>
                                  </p:childTnLst>
                                </p:cTn>
                              </p:par>
                              <p:par>
                                <p:cTn id="139" presetID="10" presetClass="exit" presetSubtype="0" fill="hold" grpId="1" nodeType="withEffect">
                                  <p:stCondLst>
                                    <p:cond delay="0"/>
                                  </p:stCondLst>
                                  <p:childTnLst>
                                    <p:animEffect transition="out" filter="fade">
                                      <p:cBhvr>
                                        <p:cTn id="140" dur="500"/>
                                        <p:tgtEl>
                                          <p:spTgt spid="99"/>
                                        </p:tgtEl>
                                      </p:cBhvr>
                                    </p:animEffect>
                                    <p:set>
                                      <p:cBhvr>
                                        <p:cTn id="141" dur="1" fill="hold">
                                          <p:stCondLst>
                                            <p:cond delay="499"/>
                                          </p:stCondLst>
                                        </p:cTn>
                                        <p:tgtEl>
                                          <p:spTgt spid="99"/>
                                        </p:tgtEl>
                                        <p:attrNameLst>
                                          <p:attrName>style.visibility</p:attrName>
                                        </p:attrNameLst>
                                      </p:cBhvr>
                                      <p:to>
                                        <p:strVal val="hidden"/>
                                      </p:to>
                                    </p:set>
                                  </p:childTnLst>
                                </p:cTn>
                              </p:par>
                              <p:par>
                                <p:cTn id="142" presetID="10" presetClass="exit" presetSubtype="0" fill="hold" grpId="1" nodeType="withEffect">
                                  <p:stCondLst>
                                    <p:cond delay="0"/>
                                  </p:stCondLst>
                                  <p:childTnLst>
                                    <p:animEffect transition="out" filter="fade">
                                      <p:cBhvr>
                                        <p:cTn id="143" dur="500"/>
                                        <p:tgtEl>
                                          <p:spTgt spid="100"/>
                                        </p:tgtEl>
                                      </p:cBhvr>
                                    </p:animEffect>
                                    <p:set>
                                      <p:cBhvr>
                                        <p:cTn id="144" dur="1" fill="hold">
                                          <p:stCondLst>
                                            <p:cond delay="499"/>
                                          </p:stCondLst>
                                        </p:cTn>
                                        <p:tgtEl>
                                          <p:spTgt spid="100"/>
                                        </p:tgtEl>
                                        <p:attrNameLst>
                                          <p:attrName>style.visibility</p:attrName>
                                        </p:attrNameLst>
                                      </p:cBhvr>
                                      <p:to>
                                        <p:strVal val="hidden"/>
                                      </p:to>
                                    </p:set>
                                  </p:childTnLst>
                                </p:cTn>
                              </p:par>
                              <p:par>
                                <p:cTn id="145" presetID="10" presetClass="exit" presetSubtype="0" fill="hold" nodeType="withEffect">
                                  <p:stCondLst>
                                    <p:cond delay="0"/>
                                  </p:stCondLst>
                                  <p:childTnLst>
                                    <p:animEffect transition="out" filter="fade">
                                      <p:cBhvr>
                                        <p:cTn id="146" dur="500"/>
                                        <p:tgtEl>
                                          <p:spTgt spid="94"/>
                                        </p:tgtEl>
                                      </p:cBhvr>
                                    </p:animEffect>
                                    <p:set>
                                      <p:cBhvr>
                                        <p:cTn id="147" dur="1" fill="hold">
                                          <p:stCondLst>
                                            <p:cond delay="499"/>
                                          </p:stCondLst>
                                        </p:cTn>
                                        <p:tgtEl>
                                          <p:spTgt spid="94"/>
                                        </p:tgtEl>
                                        <p:attrNameLst>
                                          <p:attrName>style.visibility</p:attrName>
                                        </p:attrNameLst>
                                      </p:cBhvr>
                                      <p:to>
                                        <p:strVal val="hidden"/>
                                      </p:to>
                                    </p:set>
                                  </p:childTnLst>
                                </p:cTn>
                              </p:par>
                              <p:par>
                                <p:cTn id="148" presetID="22" presetClass="entr" presetSubtype="1" fill="hold" nodeType="withEffect">
                                  <p:stCondLst>
                                    <p:cond delay="0"/>
                                  </p:stCondLst>
                                  <p:childTnLst>
                                    <p:set>
                                      <p:cBhvr>
                                        <p:cTn id="149" dur="1" fill="hold">
                                          <p:stCondLst>
                                            <p:cond delay="0"/>
                                          </p:stCondLst>
                                        </p:cTn>
                                        <p:tgtEl>
                                          <p:spTgt spid="105"/>
                                        </p:tgtEl>
                                        <p:attrNameLst>
                                          <p:attrName>style.visibility</p:attrName>
                                        </p:attrNameLst>
                                      </p:cBhvr>
                                      <p:to>
                                        <p:strVal val="visible"/>
                                      </p:to>
                                    </p:set>
                                    <p:animEffect transition="in" filter="wipe(up)">
                                      <p:cBhvr>
                                        <p:cTn id="150" dur="500"/>
                                        <p:tgtEl>
                                          <p:spTgt spid="105"/>
                                        </p:tgtEl>
                                      </p:cBhvr>
                                    </p:animEffect>
                                  </p:childTnLst>
                                </p:cTn>
                              </p:par>
                              <p:par>
                                <p:cTn id="151" presetID="26" presetClass="entr" presetSubtype="0" fill="hold" grpId="0" nodeType="withEffect">
                                  <p:stCondLst>
                                    <p:cond delay="0"/>
                                  </p:stCondLst>
                                  <p:childTnLst>
                                    <p:set>
                                      <p:cBhvr>
                                        <p:cTn id="152" dur="1" fill="hold">
                                          <p:stCondLst>
                                            <p:cond delay="0"/>
                                          </p:stCondLst>
                                        </p:cTn>
                                        <p:tgtEl>
                                          <p:spTgt spid="117"/>
                                        </p:tgtEl>
                                        <p:attrNameLst>
                                          <p:attrName>style.visibility</p:attrName>
                                        </p:attrNameLst>
                                      </p:cBhvr>
                                      <p:to>
                                        <p:strVal val="visible"/>
                                      </p:to>
                                    </p:set>
                                    <p:animEffect transition="in" filter="wipe(down)">
                                      <p:cBhvr>
                                        <p:cTn id="153" dur="145">
                                          <p:stCondLst>
                                            <p:cond delay="0"/>
                                          </p:stCondLst>
                                        </p:cTn>
                                        <p:tgtEl>
                                          <p:spTgt spid="117"/>
                                        </p:tgtEl>
                                      </p:cBhvr>
                                    </p:animEffect>
                                    <p:anim calcmode="lin" valueType="num">
                                      <p:cBhvr>
                                        <p:cTn id="154" dur="456" tmFilter="0,0; 0.14,0.36; 0.43,0.73; 0.71,0.91; 1.0,1.0">
                                          <p:stCondLst>
                                            <p:cond delay="0"/>
                                          </p:stCondLst>
                                        </p:cTn>
                                        <p:tgtEl>
                                          <p:spTgt spid="117"/>
                                        </p:tgtEl>
                                        <p:attrNameLst>
                                          <p:attrName>ppt_x</p:attrName>
                                        </p:attrNameLst>
                                      </p:cBhvr>
                                      <p:tavLst>
                                        <p:tav tm="0">
                                          <p:val>
                                            <p:strVal val="#ppt_x-0.25"/>
                                          </p:val>
                                        </p:tav>
                                        <p:tav tm="100000">
                                          <p:val>
                                            <p:strVal val="#ppt_x"/>
                                          </p:val>
                                        </p:tav>
                                      </p:tavLst>
                                    </p:anim>
                                    <p:anim calcmode="lin" valueType="num">
                                      <p:cBhvr>
                                        <p:cTn id="155" dur="166" tmFilter="0.0,0.0; 0.25,0.07; 0.50,0.2; 0.75,0.467; 1.0,1.0">
                                          <p:stCondLst>
                                            <p:cond delay="0"/>
                                          </p:stCondLst>
                                        </p:cTn>
                                        <p:tgtEl>
                                          <p:spTgt spid="117"/>
                                        </p:tgtEl>
                                        <p:attrNameLst>
                                          <p:attrName>ppt_y</p:attrName>
                                        </p:attrNameLst>
                                      </p:cBhvr>
                                      <p:tavLst>
                                        <p:tav tm="0" fmla="#ppt_y-sin(pi*$)/3">
                                          <p:val>
                                            <p:fltVal val="0.5"/>
                                          </p:val>
                                        </p:tav>
                                        <p:tav tm="100000">
                                          <p:val>
                                            <p:fltVal val="1"/>
                                          </p:val>
                                        </p:tav>
                                      </p:tavLst>
                                    </p:anim>
                                    <p:anim calcmode="lin" valueType="num">
                                      <p:cBhvr>
                                        <p:cTn id="156" dur="166" tmFilter="0, 0; 0.125,0.2665; 0.25,0.4; 0.375,0.465; 0.5,0.5;  0.625,0.535; 0.75,0.6; 0.875,0.7335; 1,1">
                                          <p:stCondLst>
                                            <p:cond delay="166"/>
                                          </p:stCondLst>
                                        </p:cTn>
                                        <p:tgtEl>
                                          <p:spTgt spid="117"/>
                                        </p:tgtEl>
                                        <p:attrNameLst>
                                          <p:attrName>ppt_y</p:attrName>
                                        </p:attrNameLst>
                                      </p:cBhvr>
                                      <p:tavLst>
                                        <p:tav tm="0" fmla="#ppt_y-sin(pi*$)/9">
                                          <p:val>
                                            <p:fltVal val="0"/>
                                          </p:val>
                                        </p:tav>
                                        <p:tav tm="100000">
                                          <p:val>
                                            <p:fltVal val="1"/>
                                          </p:val>
                                        </p:tav>
                                      </p:tavLst>
                                    </p:anim>
                                    <p:anim calcmode="lin" valueType="num">
                                      <p:cBhvr>
                                        <p:cTn id="157" dur="83" tmFilter="0, 0; 0.125,0.2665; 0.25,0.4; 0.375,0.465; 0.5,0.5;  0.625,0.535; 0.75,0.6; 0.875,0.7335; 1,1">
                                          <p:stCondLst>
                                            <p:cond delay="331"/>
                                          </p:stCondLst>
                                        </p:cTn>
                                        <p:tgtEl>
                                          <p:spTgt spid="117"/>
                                        </p:tgtEl>
                                        <p:attrNameLst>
                                          <p:attrName>ppt_y</p:attrName>
                                        </p:attrNameLst>
                                      </p:cBhvr>
                                      <p:tavLst>
                                        <p:tav tm="0" fmla="#ppt_y-sin(pi*$)/27">
                                          <p:val>
                                            <p:fltVal val="0"/>
                                          </p:val>
                                        </p:tav>
                                        <p:tav tm="100000">
                                          <p:val>
                                            <p:fltVal val="1"/>
                                          </p:val>
                                        </p:tav>
                                      </p:tavLst>
                                    </p:anim>
                                    <p:anim calcmode="lin" valueType="num">
                                      <p:cBhvr>
                                        <p:cTn id="158" dur="41" tmFilter="0, 0; 0.125,0.2665; 0.25,0.4; 0.375,0.465; 0.5,0.5;  0.625,0.535; 0.75,0.6; 0.875,0.7335; 1,1">
                                          <p:stCondLst>
                                            <p:cond delay="414"/>
                                          </p:stCondLst>
                                        </p:cTn>
                                        <p:tgtEl>
                                          <p:spTgt spid="117"/>
                                        </p:tgtEl>
                                        <p:attrNameLst>
                                          <p:attrName>ppt_y</p:attrName>
                                        </p:attrNameLst>
                                      </p:cBhvr>
                                      <p:tavLst>
                                        <p:tav tm="0" fmla="#ppt_y-sin(pi*$)/81">
                                          <p:val>
                                            <p:fltVal val="0"/>
                                          </p:val>
                                        </p:tav>
                                        <p:tav tm="100000">
                                          <p:val>
                                            <p:fltVal val="1"/>
                                          </p:val>
                                        </p:tav>
                                      </p:tavLst>
                                    </p:anim>
                                    <p:animScale>
                                      <p:cBhvr>
                                        <p:cTn id="159" dur="7">
                                          <p:stCondLst>
                                            <p:cond delay="163"/>
                                          </p:stCondLst>
                                        </p:cTn>
                                        <p:tgtEl>
                                          <p:spTgt spid="117"/>
                                        </p:tgtEl>
                                      </p:cBhvr>
                                      <p:to x="100000" y="60000"/>
                                    </p:animScale>
                                    <p:animScale>
                                      <p:cBhvr>
                                        <p:cTn id="160" dur="42" decel="50000">
                                          <p:stCondLst>
                                            <p:cond delay="169"/>
                                          </p:stCondLst>
                                        </p:cTn>
                                        <p:tgtEl>
                                          <p:spTgt spid="117"/>
                                        </p:tgtEl>
                                      </p:cBhvr>
                                      <p:to x="100000" y="100000"/>
                                    </p:animScale>
                                    <p:animScale>
                                      <p:cBhvr>
                                        <p:cTn id="161" dur="7">
                                          <p:stCondLst>
                                            <p:cond delay="328"/>
                                          </p:stCondLst>
                                        </p:cTn>
                                        <p:tgtEl>
                                          <p:spTgt spid="117"/>
                                        </p:tgtEl>
                                      </p:cBhvr>
                                      <p:to x="100000" y="80000"/>
                                    </p:animScale>
                                    <p:animScale>
                                      <p:cBhvr>
                                        <p:cTn id="162" dur="42" decel="50000">
                                          <p:stCondLst>
                                            <p:cond delay="335"/>
                                          </p:stCondLst>
                                        </p:cTn>
                                        <p:tgtEl>
                                          <p:spTgt spid="117"/>
                                        </p:tgtEl>
                                      </p:cBhvr>
                                      <p:to x="100000" y="100000"/>
                                    </p:animScale>
                                    <p:animScale>
                                      <p:cBhvr>
                                        <p:cTn id="163" dur="7">
                                          <p:stCondLst>
                                            <p:cond delay="411"/>
                                          </p:stCondLst>
                                        </p:cTn>
                                        <p:tgtEl>
                                          <p:spTgt spid="117"/>
                                        </p:tgtEl>
                                      </p:cBhvr>
                                      <p:to x="100000" y="90000"/>
                                    </p:animScale>
                                    <p:animScale>
                                      <p:cBhvr>
                                        <p:cTn id="164" dur="42" decel="50000">
                                          <p:stCondLst>
                                            <p:cond delay="417"/>
                                          </p:stCondLst>
                                        </p:cTn>
                                        <p:tgtEl>
                                          <p:spTgt spid="117"/>
                                        </p:tgtEl>
                                      </p:cBhvr>
                                      <p:to x="100000" y="100000"/>
                                    </p:animScale>
                                    <p:animScale>
                                      <p:cBhvr>
                                        <p:cTn id="165" dur="7">
                                          <p:stCondLst>
                                            <p:cond delay="452"/>
                                          </p:stCondLst>
                                        </p:cTn>
                                        <p:tgtEl>
                                          <p:spTgt spid="117"/>
                                        </p:tgtEl>
                                      </p:cBhvr>
                                      <p:to x="100000" y="95000"/>
                                    </p:animScale>
                                    <p:animScale>
                                      <p:cBhvr>
                                        <p:cTn id="166" dur="42" decel="50000">
                                          <p:stCondLst>
                                            <p:cond delay="459"/>
                                          </p:stCondLst>
                                        </p:cTn>
                                        <p:tgtEl>
                                          <p:spTgt spid="117"/>
                                        </p:tgtEl>
                                      </p:cBhvr>
                                      <p:to x="100000" y="100000"/>
                                    </p:animScale>
                                  </p:childTnLst>
                                </p:cTn>
                              </p:par>
                            </p:childTnLst>
                          </p:cTn>
                        </p:par>
                        <p:par>
                          <p:cTn id="167" fill="hold">
                            <p:stCondLst>
                              <p:cond delay="1000"/>
                            </p:stCondLst>
                            <p:childTnLst>
                              <p:par>
                                <p:cTn id="168" presetID="26" presetClass="entr" presetSubtype="0" fill="hold" grpId="0" nodeType="afterEffect">
                                  <p:stCondLst>
                                    <p:cond delay="0"/>
                                  </p:stCondLst>
                                  <p:childTnLst>
                                    <p:set>
                                      <p:cBhvr>
                                        <p:cTn id="169" dur="1" fill="hold">
                                          <p:stCondLst>
                                            <p:cond delay="0"/>
                                          </p:stCondLst>
                                        </p:cTn>
                                        <p:tgtEl>
                                          <p:spTgt spid="106"/>
                                        </p:tgtEl>
                                        <p:attrNameLst>
                                          <p:attrName>style.visibility</p:attrName>
                                        </p:attrNameLst>
                                      </p:cBhvr>
                                      <p:to>
                                        <p:strVal val="visible"/>
                                      </p:to>
                                    </p:set>
                                    <p:animEffect transition="in" filter="wipe(down)">
                                      <p:cBhvr>
                                        <p:cTn id="170" dur="145">
                                          <p:stCondLst>
                                            <p:cond delay="0"/>
                                          </p:stCondLst>
                                        </p:cTn>
                                        <p:tgtEl>
                                          <p:spTgt spid="106"/>
                                        </p:tgtEl>
                                      </p:cBhvr>
                                    </p:animEffect>
                                    <p:anim calcmode="lin" valueType="num">
                                      <p:cBhvr>
                                        <p:cTn id="171" dur="456" tmFilter="0,0; 0.14,0.36; 0.43,0.73; 0.71,0.91; 1.0,1.0">
                                          <p:stCondLst>
                                            <p:cond delay="0"/>
                                          </p:stCondLst>
                                        </p:cTn>
                                        <p:tgtEl>
                                          <p:spTgt spid="106"/>
                                        </p:tgtEl>
                                        <p:attrNameLst>
                                          <p:attrName>ppt_x</p:attrName>
                                        </p:attrNameLst>
                                      </p:cBhvr>
                                      <p:tavLst>
                                        <p:tav tm="0">
                                          <p:val>
                                            <p:strVal val="#ppt_x-0.25"/>
                                          </p:val>
                                        </p:tav>
                                        <p:tav tm="100000">
                                          <p:val>
                                            <p:strVal val="#ppt_x"/>
                                          </p:val>
                                        </p:tav>
                                      </p:tavLst>
                                    </p:anim>
                                    <p:anim calcmode="lin" valueType="num">
                                      <p:cBhvr>
                                        <p:cTn id="172" dur="166" tmFilter="0.0,0.0; 0.25,0.07; 0.50,0.2; 0.75,0.467; 1.0,1.0">
                                          <p:stCondLst>
                                            <p:cond delay="0"/>
                                          </p:stCondLst>
                                        </p:cTn>
                                        <p:tgtEl>
                                          <p:spTgt spid="106"/>
                                        </p:tgtEl>
                                        <p:attrNameLst>
                                          <p:attrName>ppt_y</p:attrName>
                                        </p:attrNameLst>
                                      </p:cBhvr>
                                      <p:tavLst>
                                        <p:tav tm="0" fmla="#ppt_y-sin(pi*$)/3">
                                          <p:val>
                                            <p:fltVal val="0.5"/>
                                          </p:val>
                                        </p:tav>
                                        <p:tav tm="100000">
                                          <p:val>
                                            <p:fltVal val="1"/>
                                          </p:val>
                                        </p:tav>
                                      </p:tavLst>
                                    </p:anim>
                                    <p:anim calcmode="lin" valueType="num">
                                      <p:cBhvr>
                                        <p:cTn id="173" dur="166" tmFilter="0, 0; 0.125,0.2665; 0.25,0.4; 0.375,0.465; 0.5,0.5;  0.625,0.535; 0.75,0.6; 0.875,0.7335; 1,1">
                                          <p:stCondLst>
                                            <p:cond delay="166"/>
                                          </p:stCondLst>
                                        </p:cTn>
                                        <p:tgtEl>
                                          <p:spTgt spid="106"/>
                                        </p:tgtEl>
                                        <p:attrNameLst>
                                          <p:attrName>ppt_y</p:attrName>
                                        </p:attrNameLst>
                                      </p:cBhvr>
                                      <p:tavLst>
                                        <p:tav tm="0" fmla="#ppt_y-sin(pi*$)/9">
                                          <p:val>
                                            <p:fltVal val="0"/>
                                          </p:val>
                                        </p:tav>
                                        <p:tav tm="100000">
                                          <p:val>
                                            <p:fltVal val="1"/>
                                          </p:val>
                                        </p:tav>
                                      </p:tavLst>
                                    </p:anim>
                                    <p:anim calcmode="lin" valueType="num">
                                      <p:cBhvr>
                                        <p:cTn id="174" dur="83" tmFilter="0, 0; 0.125,0.2665; 0.25,0.4; 0.375,0.465; 0.5,0.5;  0.625,0.535; 0.75,0.6; 0.875,0.7335; 1,1">
                                          <p:stCondLst>
                                            <p:cond delay="331"/>
                                          </p:stCondLst>
                                        </p:cTn>
                                        <p:tgtEl>
                                          <p:spTgt spid="106"/>
                                        </p:tgtEl>
                                        <p:attrNameLst>
                                          <p:attrName>ppt_y</p:attrName>
                                        </p:attrNameLst>
                                      </p:cBhvr>
                                      <p:tavLst>
                                        <p:tav tm="0" fmla="#ppt_y-sin(pi*$)/27">
                                          <p:val>
                                            <p:fltVal val="0"/>
                                          </p:val>
                                        </p:tav>
                                        <p:tav tm="100000">
                                          <p:val>
                                            <p:fltVal val="1"/>
                                          </p:val>
                                        </p:tav>
                                      </p:tavLst>
                                    </p:anim>
                                    <p:anim calcmode="lin" valueType="num">
                                      <p:cBhvr>
                                        <p:cTn id="175" dur="41" tmFilter="0, 0; 0.125,0.2665; 0.25,0.4; 0.375,0.465; 0.5,0.5;  0.625,0.535; 0.75,0.6; 0.875,0.7335; 1,1">
                                          <p:stCondLst>
                                            <p:cond delay="414"/>
                                          </p:stCondLst>
                                        </p:cTn>
                                        <p:tgtEl>
                                          <p:spTgt spid="106"/>
                                        </p:tgtEl>
                                        <p:attrNameLst>
                                          <p:attrName>ppt_y</p:attrName>
                                        </p:attrNameLst>
                                      </p:cBhvr>
                                      <p:tavLst>
                                        <p:tav tm="0" fmla="#ppt_y-sin(pi*$)/81">
                                          <p:val>
                                            <p:fltVal val="0"/>
                                          </p:val>
                                        </p:tav>
                                        <p:tav tm="100000">
                                          <p:val>
                                            <p:fltVal val="1"/>
                                          </p:val>
                                        </p:tav>
                                      </p:tavLst>
                                    </p:anim>
                                    <p:animScale>
                                      <p:cBhvr>
                                        <p:cTn id="176" dur="7">
                                          <p:stCondLst>
                                            <p:cond delay="163"/>
                                          </p:stCondLst>
                                        </p:cTn>
                                        <p:tgtEl>
                                          <p:spTgt spid="106"/>
                                        </p:tgtEl>
                                      </p:cBhvr>
                                      <p:to x="100000" y="60000"/>
                                    </p:animScale>
                                    <p:animScale>
                                      <p:cBhvr>
                                        <p:cTn id="177" dur="42" decel="50000">
                                          <p:stCondLst>
                                            <p:cond delay="169"/>
                                          </p:stCondLst>
                                        </p:cTn>
                                        <p:tgtEl>
                                          <p:spTgt spid="106"/>
                                        </p:tgtEl>
                                      </p:cBhvr>
                                      <p:to x="100000" y="100000"/>
                                    </p:animScale>
                                    <p:animScale>
                                      <p:cBhvr>
                                        <p:cTn id="178" dur="7">
                                          <p:stCondLst>
                                            <p:cond delay="328"/>
                                          </p:stCondLst>
                                        </p:cTn>
                                        <p:tgtEl>
                                          <p:spTgt spid="106"/>
                                        </p:tgtEl>
                                      </p:cBhvr>
                                      <p:to x="100000" y="80000"/>
                                    </p:animScale>
                                    <p:animScale>
                                      <p:cBhvr>
                                        <p:cTn id="179" dur="42" decel="50000">
                                          <p:stCondLst>
                                            <p:cond delay="335"/>
                                          </p:stCondLst>
                                        </p:cTn>
                                        <p:tgtEl>
                                          <p:spTgt spid="106"/>
                                        </p:tgtEl>
                                      </p:cBhvr>
                                      <p:to x="100000" y="100000"/>
                                    </p:animScale>
                                    <p:animScale>
                                      <p:cBhvr>
                                        <p:cTn id="180" dur="7">
                                          <p:stCondLst>
                                            <p:cond delay="411"/>
                                          </p:stCondLst>
                                        </p:cTn>
                                        <p:tgtEl>
                                          <p:spTgt spid="106"/>
                                        </p:tgtEl>
                                      </p:cBhvr>
                                      <p:to x="100000" y="90000"/>
                                    </p:animScale>
                                    <p:animScale>
                                      <p:cBhvr>
                                        <p:cTn id="181" dur="42" decel="50000">
                                          <p:stCondLst>
                                            <p:cond delay="417"/>
                                          </p:stCondLst>
                                        </p:cTn>
                                        <p:tgtEl>
                                          <p:spTgt spid="106"/>
                                        </p:tgtEl>
                                      </p:cBhvr>
                                      <p:to x="100000" y="100000"/>
                                    </p:animScale>
                                    <p:animScale>
                                      <p:cBhvr>
                                        <p:cTn id="182" dur="7">
                                          <p:stCondLst>
                                            <p:cond delay="452"/>
                                          </p:stCondLst>
                                        </p:cTn>
                                        <p:tgtEl>
                                          <p:spTgt spid="106"/>
                                        </p:tgtEl>
                                      </p:cBhvr>
                                      <p:to x="100000" y="95000"/>
                                    </p:animScale>
                                    <p:animScale>
                                      <p:cBhvr>
                                        <p:cTn id="183" dur="42" decel="50000">
                                          <p:stCondLst>
                                            <p:cond delay="459"/>
                                          </p:stCondLst>
                                        </p:cTn>
                                        <p:tgtEl>
                                          <p:spTgt spid="106"/>
                                        </p:tgtEl>
                                      </p:cBhvr>
                                      <p:to x="100000" y="100000"/>
                                    </p:animScale>
                                  </p:childTnLst>
                                </p:cTn>
                              </p:par>
                            </p:childTnLst>
                          </p:cTn>
                        </p:par>
                        <p:par>
                          <p:cTn id="184" fill="hold">
                            <p:stCondLst>
                              <p:cond delay="1501"/>
                            </p:stCondLst>
                            <p:childTnLst>
                              <p:par>
                                <p:cTn id="185" presetID="26" presetClass="entr" presetSubtype="0" fill="hold" grpId="0" nodeType="afterEffect">
                                  <p:stCondLst>
                                    <p:cond delay="0"/>
                                  </p:stCondLst>
                                  <p:childTnLst>
                                    <p:set>
                                      <p:cBhvr>
                                        <p:cTn id="186" dur="1" fill="hold">
                                          <p:stCondLst>
                                            <p:cond delay="0"/>
                                          </p:stCondLst>
                                        </p:cTn>
                                        <p:tgtEl>
                                          <p:spTgt spid="114"/>
                                        </p:tgtEl>
                                        <p:attrNameLst>
                                          <p:attrName>style.visibility</p:attrName>
                                        </p:attrNameLst>
                                      </p:cBhvr>
                                      <p:to>
                                        <p:strVal val="visible"/>
                                      </p:to>
                                    </p:set>
                                    <p:animEffect transition="in" filter="wipe(down)">
                                      <p:cBhvr>
                                        <p:cTn id="187" dur="145">
                                          <p:stCondLst>
                                            <p:cond delay="0"/>
                                          </p:stCondLst>
                                        </p:cTn>
                                        <p:tgtEl>
                                          <p:spTgt spid="114"/>
                                        </p:tgtEl>
                                      </p:cBhvr>
                                    </p:animEffect>
                                    <p:anim calcmode="lin" valueType="num">
                                      <p:cBhvr>
                                        <p:cTn id="188" dur="456" tmFilter="0,0; 0.14,0.36; 0.43,0.73; 0.71,0.91; 1.0,1.0">
                                          <p:stCondLst>
                                            <p:cond delay="0"/>
                                          </p:stCondLst>
                                        </p:cTn>
                                        <p:tgtEl>
                                          <p:spTgt spid="114"/>
                                        </p:tgtEl>
                                        <p:attrNameLst>
                                          <p:attrName>ppt_x</p:attrName>
                                        </p:attrNameLst>
                                      </p:cBhvr>
                                      <p:tavLst>
                                        <p:tav tm="0">
                                          <p:val>
                                            <p:strVal val="#ppt_x-0.25"/>
                                          </p:val>
                                        </p:tav>
                                        <p:tav tm="100000">
                                          <p:val>
                                            <p:strVal val="#ppt_x"/>
                                          </p:val>
                                        </p:tav>
                                      </p:tavLst>
                                    </p:anim>
                                    <p:anim calcmode="lin" valueType="num">
                                      <p:cBhvr>
                                        <p:cTn id="189" dur="166" tmFilter="0.0,0.0; 0.25,0.07; 0.50,0.2; 0.75,0.467; 1.0,1.0">
                                          <p:stCondLst>
                                            <p:cond delay="0"/>
                                          </p:stCondLst>
                                        </p:cTn>
                                        <p:tgtEl>
                                          <p:spTgt spid="114"/>
                                        </p:tgtEl>
                                        <p:attrNameLst>
                                          <p:attrName>ppt_y</p:attrName>
                                        </p:attrNameLst>
                                      </p:cBhvr>
                                      <p:tavLst>
                                        <p:tav tm="0" fmla="#ppt_y-sin(pi*$)/3">
                                          <p:val>
                                            <p:fltVal val="0.5"/>
                                          </p:val>
                                        </p:tav>
                                        <p:tav tm="100000">
                                          <p:val>
                                            <p:fltVal val="1"/>
                                          </p:val>
                                        </p:tav>
                                      </p:tavLst>
                                    </p:anim>
                                    <p:anim calcmode="lin" valueType="num">
                                      <p:cBhvr>
                                        <p:cTn id="190" dur="166" tmFilter="0, 0; 0.125,0.2665; 0.25,0.4; 0.375,0.465; 0.5,0.5;  0.625,0.535; 0.75,0.6; 0.875,0.7335; 1,1">
                                          <p:stCondLst>
                                            <p:cond delay="166"/>
                                          </p:stCondLst>
                                        </p:cTn>
                                        <p:tgtEl>
                                          <p:spTgt spid="114"/>
                                        </p:tgtEl>
                                        <p:attrNameLst>
                                          <p:attrName>ppt_y</p:attrName>
                                        </p:attrNameLst>
                                      </p:cBhvr>
                                      <p:tavLst>
                                        <p:tav tm="0" fmla="#ppt_y-sin(pi*$)/9">
                                          <p:val>
                                            <p:fltVal val="0"/>
                                          </p:val>
                                        </p:tav>
                                        <p:tav tm="100000">
                                          <p:val>
                                            <p:fltVal val="1"/>
                                          </p:val>
                                        </p:tav>
                                      </p:tavLst>
                                    </p:anim>
                                    <p:anim calcmode="lin" valueType="num">
                                      <p:cBhvr>
                                        <p:cTn id="191" dur="83" tmFilter="0, 0; 0.125,0.2665; 0.25,0.4; 0.375,0.465; 0.5,0.5;  0.625,0.535; 0.75,0.6; 0.875,0.7335; 1,1">
                                          <p:stCondLst>
                                            <p:cond delay="331"/>
                                          </p:stCondLst>
                                        </p:cTn>
                                        <p:tgtEl>
                                          <p:spTgt spid="114"/>
                                        </p:tgtEl>
                                        <p:attrNameLst>
                                          <p:attrName>ppt_y</p:attrName>
                                        </p:attrNameLst>
                                      </p:cBhvr>
                                      <p:tavLst>
                                        <p:tav tm="0" fmla="#ppt_y-sin(pi*$)/27">
                                          <p:val>
                                            <p:fltVal val="0"/>
                                          </p:val>
                                        </p:tav>
                                        <p:tav tm="100000">
                                          <p:val>
                                            <p:fltVal val="1"/>
                                          </p:val>
                                        </p:tav>
                                      </p:tavLst>
                                    </p:anim>
                                    <p:anim calcmode="lin" valueType="num">
                                      <p:cBhvr>
                                        <p:cTn id="192" dur="41" tmFilter="0, 0; 0.125,0.2665; 0.25,0.4; 0.375,0.465; 0.5,0.5;  0.625,0.535; 0.75,0.6; 0.875,0.7335; 1,1">
                                          <p:stCondLst>
                                            <p:cond delay="414"/>
                                          </p:stCondLst>
                                        </p:cTn>
                                        <p:tgtEl>
                                          <p:spTgt spid="114"/>
                                        </p:tgtEl>
                                        <p:attrNameLst>
                                          <p:attrName>ppt_y</p:attrName>
                                        </p:attrNameLst>
                                      </p:cBhvr>
                                      <p:tavLst>
                                        <p:tav tm="0" fmla="#ppt_y-sin(pi*$)/81">
                                          <p:val>
                                            <p:fltVal val="0"/>
                                          </p:val>
                                        </p:tav>
                                        <p:tav tm="100000">
                                          <p:val>
                                            <p:fltVal val="1"/>
                                          </p:val>
                                        </p:tav>
                                      </p:tavLst>
                                    </p:anim>
                                    <p:animScale>
                                      <p:cBhvr>
                                        <p:cTn id="193" dur="7">
                                          <p:stCondLst>
                                            <p:cond delay="163"/>
                                          </p:stCondLst>
                                        </p:cTn>
                                        <p:tgtEl>
                                          <p:spTgt spid="114"/>
                                        </p:tgtEl>
                                      </p:cBhvr>
                                      <p:to x="100000" y="60000"/>
                                    </p:animScale>
                                    <p:animScale>
                                      <p:cBhvr>
                                        <p:cTn id="194" dur="42" decel="50000">
                                          <p:stCondLst>
                                            <p:cond delay="169"/>
                                          </p:stCondLst>
                                        </p:cTn>
                                        <p:tgtEl>
                                          <p:spTgt spid="114"/>
                                        </p:tgtEl>
                                      </p:cBhvr>
                                      <p:to x="100000" y="100000"/>
                                    </p:animScale>
                                    <p:animScale>
                                      <p:cBhvr>
                                        <p:cTn id="195" dur="7">
                                          <p:stCondLst>
                                            <p:cond delay="328"/>
                                          </p:stCondLst>
                                        </p:cTn>
                                        <p:tgtEl>
                                          <p:spTgt spid="114"/>
                                        </p:tgtEl>
                                      </p:cBhvr>
                                      <p:to x="100000" y="80000"/>
                                    </p:animScale>
                                    <p:animScale>
                                      <p:cBhvr>
                                        <p:cTn id="196" dur="42" decel="50000">
                                          <p:stCondLst>
                                            <p:cond delay="335"/>
                                          </p:stCondLst>
                                        </p:cTn>
                                        <p:tgtEl>
                                          <p:spTgt spid="114"/>
                                        </p:tgtEl>
                                      </p:cBhvr>
                                      <p:to x="100000" y="100000"/>
                                    </p:animScale>
                                    <p:animScale>
                                      <p:cBhvr>
                                        <p:cTn id="197" dur="7">
                                          <p:stCondLst>
                                            <p:cond delay="411"/>
                                          </p:stCondLst>
                                        </p:cTn>
                                        <p:tgtEl>
                                          <p:spTgt spid="114"/>
                                        </p:tgtEl>
                                      </p:cBhvr>
                                      <p:to x="100000" y="90000"/>
                                    </p:animScale>
                                    <p:animScale>
                                      <p:cBhvr>
                                        <p:cTn id="198" dur="42" decel="50000">
                                          <p:stCondLst>
                                            <p:cond delay="417"/>
                                          </p:stCondLst>
                                        </p:cTn>
                                        <p:tgtEl>
                                          <p:spTgt spid="114"/>
                                        </p:tgtEl>
                                      </p:cBhvr>
                                      <p:to x="100000" y="100000"/>
                                    </p:animScale>
                                    <p:animScale>
                                      <p:cBhvr>
                                        <p:cTn id="199" dur="7">
                                          <p:stCondLst>
                                            <p:cond delay="452"/>
                                          </p:stCondLst>
                                        </p:cTn>
                                        <p:tgtEl>
                                          <p:spTgt spid="114"/>
                                        </p:tgtEl>
                                      </p:cBhvr>
                                      <p:to x="100000" y="95000"/>
                                    </p:animScale>
                                    <p:animScale>
                                      <p:cBhvr>
                                        <p:cTn id="200" dur="42" decel="50000">
                                          <p:stCondLst>
                                            <p:cond delay="459"/>
                                          </p:stCondLst>
                                        </p:cTn>
                                        <p:tgtEl>
                                          <p:spTgt spid="114"/>
                                        </p:tgtEl>
                                      </p:cBhvr>
                                      <p:to x="100000" y="100000"/>
                                    </p:animScale>
                                  </p:childTnLst>
                                </p:cTn>
                              </p:par>
                            </p:childTnLst>
                          </p:cTn>
                        </p:par>
                        <p:par>
                          <p:cTn id="201" fill="hold">
                            <p:stCondLst>
                              <p:cond delay="2002"/>
                            </p:stCondLst>
                            <p:childTnLst>
                              <p:par>
                                <p:cTn id="202" presetID="26" presetClass="entr" presetSubtype="0" fill="hold" grpId="0" nodeType="afterEffect">
                                  <p:stCondLst>
                                    <p:cond delay="0"/>
                                  </p:stCondLst>
                                  <p:childTnLst>
                                    <p:set>
                                      <p:cBhvr>
                                        <p:cTn id="203" dur="1" fill="hold">
                                          <p:stCondLst>
                                            <p:cond delay="0"/>
                                          </p:stCondLst>
                                        </p:cTn>
                                        <p:tgtEl>
                                          <p:spTgt spid="116"/>
                                        </p:tgtEl>
                                        <p:attrNameLst>
                                          <p:attrName>style.visibility</p:attrName>
                                        </p:attrNameLst>
                                      </p:cBhvr>
                                      <p:to>
                                        <p:strVal val="visible"/>
                                      </p:to>
                                    </p:set>
                                    <p:animEffect transition="in" filter="wipe(down)">
                                      <p:cBhvr>
                                        <p:cTn id="204" dur="145">
                                          <p:stCondLst>
                                            <p:cond delay="0"/>
                                          </p:stCondLst>
                                        </p:cTn>
                                        <p:tgtEl>
                                          <p:spTgt spid="116"/>
                                        </p:tgtEl>
                                      </p:cBhvr>
                                    </p:animEffect>
                                    <p:anim calcmode="lin" valueType="num">
                                      <p:cBhvr>
                                        <p:cTn id="205" dur="456" tmFilter="0,0; 0.14,0.36; 0.43,0.73; 0.71,0.91; 1.0,1.0">
                                          <p:stCondLst>
                                            <p:cond delay="0"/>
                                          </p:stCondLst>
                                        </p:cTn>
                                        <p:tgtEl>
                                          <p:spTgt spid="116"/>
                                        </p:tgtEl>
                                        <p:attrNameLst>
                                          <p:attrName>ppt_x</p:attrName>
                                        </p:attrNameLst>
                                      </p:cBhvr>
                                      <p:tavLst>
                                        <p:tav tm="0">
                                          <p:val>
                                            <p:strVal val="#ppt_x-0.25"/>
                                          </p:val>
                                        </p:tav>
                                        <p:tav tm="100000">
                                          <p:val>
                                            <p:strVal val="#ppt_x"/>
                                          </p:val>
                                        </p:tav>
                                      </p:tavLst>
                                    </p:anim>
                                    <p:anim calcmode="lin" valueType="num">
                                      <p:cBhvr>
                                        <p:cTn id="206" dur="166" tmFilter="0.0,0.0; 0.25,0.07; 0.50,0.2; 0.75,0.467; 1.0,1.0">
                                          <p:stCondLst>
                                            <p:cond delay="0"/>
                                          </p:stCondLst>
                                        </p:cTn>
                                        <p:tgtEl>
                                          <p:spTgt spid="116"/>
                                        </p:tgtEl>
                                        <p:attrNameLst>
                                          <p:attrName>ppt_y</p:attrName>
                                        </p:attrNameLst>
                                      </p:cBhvr>
                                      <p:tavLst>
                                        <p:tav tm="0" fmla="#ppt_y-sin(pi*$)/3">
                                          <p:val>
                                            <p:fltVal val="0.5"/>
                                          </p:val>
                                        </p:tav>
                                        <p:tav tm="100000">
                                          <p:val>
                                            <p:fltVal val="1"/>
                                          </p:val>
                                        </p:tav>
                                      </p:tavLst>
                                    </p:anim>
                                    <p:anim calcmode="lin" valueType="num">
                                      <p:cBhvr>
                                        <p:cTn id="207" dur="166" tmFilter="0, 0; 0.125,0.2665; 0.25,0.4; 0.375,0.465; 0.5,0.5;  0.625,0.535; 0.75,0.6; 0.875,0.7335; 1,1">
                                          <p:stCondLst>
                                            <p:cond delay="166"/>
                                          </p:stCondLst>
                                        </p:cTn>
                                        <p:tgtEl>
                                          <p:spTgt spid="116"/>
                                        </p:tgtEl>
                                        <p:attrNameLst>
                                          <p:attrName>ppt_y</p:attrName>
                                        </p:attrNameLst>
                                      </p:cBhvr>
                                      <p:tavLst>
                                        <p:tav tm="0" fmla="#ppt_y-sin(pi*$)/9">
                                          <p:val>
                                            <p:fltVal val="0"/>
                                          </p:val>
                                        </p:tav>
                                        <p:tav tm="100000">
                                          <p:val>
                                            <p:fltVal val="1"/>
                                          </p:val>
                                        </p:tav>
                                      </p:tavLst>
                                    </p:anim>
                                    <p:anim calcmode="lin" valueType="num">
                                      <p:cBhvr>
                                        <p:cTn id="208" dur="83" tmFilter="0, 0; 0.125,0.2665; 0.25,0.4; 0.375,0.465; 0.5,0.5;  0.625,0.535; 0.75,0.6; 0.875,0.7335; 1,1">
                                          <p:stCondLst>
                                            <p:cond delay="331"/>
                                          </p:stCondLst>
                                        </p:cTn>
                                        <p:tgtEl>
                                          <p:spTgt spid="116"/>
                                        </p:tgtEl>
                                        <p:attrNameLst>
                                          <p:attrName>ppt_y</p:attrName>
                                        </p:attrNameLst>
                                      </p:cBhvr>
                                      <p:tavLst>
                                        <p:tav tm="0" fmla="#ppt_y-sin(pi*$)/27">
                                          <p:val>
                                            <p:fltVal val="0"/>
                                          </p:val>
                                        </p:tav>
                                        <p:tav tm="100000">
                                          <p:val>
                                            <p:fltVal val="1"/>
                                          </p:val>
                                        </p:tav>
                                      </p:tavLst>
                                    </p:anim>
                                    <p:anim calcmode="lin" valueType="num">
                                      <p:cBhvr>
                                        <p:cTn id="209" dur="41" tmFilter="0, 0; 0.125,0.2665; 0.25,0.4; 0.375,0.465; 0.5,0.5;  0.625,0.535; 0.75,0.6; 0.875,0.7335; 1,1">
                                          <p:stCondLst>
                                            <p:cond delay="414"/>
                                          </p:stCondLst>
                                        </p:cTn>
                                        <p:tgtEl>
                                          <p:spTgt spid="116"/>
                                        </p:tgtEl>
                                        <p:attrNameLst>
                                          <p:attrName>ppt_y</p:attrName>
                                        </p:attrNameLst>
                                      </p:cBhvr>
                                      <p:tavLst>
                                        <p:tav tm="0" fmla="#ppt_y-sin(pi*$)/81">
                                          <p:val>
                                            <p:fltVal val="0"/>
                                          </p:val>
                                        </p:tav>
                                        <p:tav tm="100000">
                                          <p:val>
                                            <p:fltVal val="1"/>
                                          </p:val>
                                        </p:tav>
                                      </p:tavLst>
                                    </p:anim>
                                    <p:animScale>
                                      <p:cBhvr>
                                        <p:cTn id="210" dur="7">
                                          <p:stCondLst>
                                            <p:cond delay="163"/>
                                          </p:stCondLst>
                                        </p:cTn>
                                        <p:tgtEl>
                                          <p:spTgt spid="116"/>
                                        </p:tgtEl>
                                      </p:cBhvr>
                                      <p:to x="100000" y="60000"/>
                                    </p:animScale>
                                    <p:animScale>
                                      <p:cBhvr>
                                        <p:cTn id="211" dur="42" decel="50000">
                                          <p:stCondLst>
                                            <p:cond delay="169"/>
                                          </p:stCondLst>
                                        </p:cTn>
                                        <p:tgtEl>
                                          <p:spTgt spid="116"/>
                                        </p:tgtEl>
                                      </p:cBhvr>
                                      <p:to x="100000" y="100000"/>
                                    </p:animScale>
                                    <p:animScale>
                                      <p:cBhvr>
                                        <p:cTn id="212" dur="7">
                                          <p:stCondLst>
                                            <p:cond delay="328"/>
                                          </p:stCondLst>
                                        </p:cTn>
                                        <p:tgtEl>
                                          <p:spTgt spid="116"/>
                                        </p:tgtEl>
                                      </p:cBhvr>
                                      <p:to x="100000" y="80000"/>
                                    </p:animScale>
                                    <p:animScale>
                                      <p:cBhvr>
                                        <p:cTn id="213" dur="42" decel="50000">
                                          <p:stCondLst>
                                            <p:cond delay="335"/>
                                          </p:stCondLst>
                                        </p:cTn>
                                        <p:tgtEl>
                                          <p:spTgt spid="116"/>
                                        </p:tgtEl>
                                      </p:cBhvr>
                                      <p:to x="100000" y="100000"/>
                                    </p:animScale>
                                    <p:animScale>
                                      <p:cBhvr>
                                        <p:cTn id="214" dur="7">
                                          <p:stCondLst>
                                            <p:cond delay="411"/>
                                          </p:stCondLst>
                                        </p:cTn>
                                        <p:tgtEl>
                                          <p:spTgt spid="116"/>
                                        </p:tgtEl>
                                      </p:cBhvr>
                                      <p:to x="100000" y="90000"/>
                                    </p:animScale>
                                    <p:animScale>
                                      <p:cBhvr>
                                        <p:cTn id="215" dur="42" decel="50000">
                                          <p:stCondLst>
                                            <p:cond delay="417"/>
                                          </p:stCondLst>
                                        </p:cTn>
                                        <p:tgtEl>
                                          <p:spTgt spid="116"/>
                                        </p:tgtEl>
                                      </p:cBhvr>
                                      <p:to x="100000" y="100000"/>
                                    </p:animScale>
                                    <p:animScale>
                                      <p:cBhvr>
                                        <p:cTn id="216" dur="7">
                                          <p:stCondLst>
                                            <p:cond delay="452"/>
                                          </p:stCondLst>
                                        </p:cTn>
                                        <p:tgtEl>
                                          <p:spTgt spid="116"/>
                                        </p:tgtEl>
                                      </p:cBhvr>
                                      <p:to x="100000" y="95000"/>
                                    </p:animScale>
                                    <p:animScale>
                                      <p:cBhvr>
                                        <p:cTn id="217" dur="42" decel="50000">
                                          <p:stCondLst>
                                            <p:cond delay="459"/>
                                          </p:stCondLst>
                                        </p:cTn>
                                        <p:tgtEl>
                                          <p:spTgt spid="116"/>
                                        </p:tgtEl>
                                      </p:cBhvr>
                                      <p:to x="100000" y="100000"/>
                                    </p:animScale>
                                  </p:childTnLst>
                                </p:cTn>
                              </p:par>
                            </p:childTnLst>
                          </p:cTn>
                        </p:par>
                      </p:childTnLst>
                    </p:cTn>
                  </p:par>
                  <p:par>
                    <p:cTn id="218" fill="hold">
                      <p:stCondLst>
                        <p:cond delay="indefinite"/>
                      </p:stCondLst>
                      <p:childTnLst>
                        <p:par>
                          <p:cTn id="219" fill="hold">
                            <p:stCondLst>
                              <p:cond delay="0"/>
                            </p:stCondLst>
                            <p:childTnLst>
                              <p:par>
                                <p:cTn id="220" presetID="35" presetClass="entr" presetSubtype="0" fill="hold" grpId="0" nodeType="clickEffect">
                                  <p:stCondLst>
                                    <p:cond delay="0"/>
                                  </p:stCondLst>
                                  <p:childTnLst>
                                    <p:set>
                                      <p:cBhvr>
                                        <p:cTn id="221" dur="1" fill="hold">
                                          <p:stCondLst>
                                            <p:cond delay="0"/>
                                          </p:stCondLst>
                                        </p:cTn>
                                        <p:tgtEl>
                                          <p:spTgt spid="118"/>
                                        </p:tgtEl>
                                        <p:attrNameLst>
                                          <p:attrName>style.visibility</p:attrName>
                                        </p:attrNameLst>
                                      </p:cBhvr>
                                      <p:to>
                                        <p:strVal val="visible"/>
                                      </p:to>
                                    </p:set>
                                    <p:animEffect transition="in" filter="fade">
                                      <p:cBhvr>
                                        <p:cTn id="222" dur="1000"/>
                                        <p:tgtEl>
                                          <p:spTgt spid="118"/>
                                        </p:tgtEl>
                                      </p:cBhvr>
                                    </p:animEffect>
                                    <p:anim calcmode="lin" valueType="num">
                                      <p:cBhvr>
                                        <p:cTn id="223" dur="1000" fill="hold"/>
                                        <p:tgtEl>
                                          <p:spTgt spid="118"/>
                                        </p:tgtEl>
                                        <p:attrNameLst>
                                          <p:attrName>style.rotation</p:attrName>
                                        </p:attrNameLst>
                                      </p:cBhvr>
                                      <p:tavLst>
                                        <p:tav tm="0">
                                          <p:val>
                                            <p:fltVal val="720"/>
                                          </p:val>
                                        </p:tav>
                                        <p:tav tm="100000">
                                          <p:val>
                                            <p:fltVal val="0"/>
                                          </p:val>
                                        </p:tav>
                                      </p:tavLst>
                                    </p:anim>
                                    <p:anim calcmode="lin" valueType="num">
                                      <p:cBhvr>
                                        <p:cTn id="224" dur="1000" fill="hold"/>
                                        <p:tgtEl>
                                          <p:spTgt spid="118"/>
                                        </p:tgtEl>
                                        <p:attrNameLst>
                                          <p:attrName>ppt_h</p:attrName>
                                        </p:attrNameLst>
                                      </p:cBhvr>
                                      <p:tavLst>
                                        <p:tav tm="0">
                                          <p:val>
                                            <p:fltVal val="0"/>
                                          </p:val>
                                        </p:tav>
                                        <p:tav tm="100000">
                                          <p:val>
                                            <p:strVal val="#ppt_h"/>
                                          </p:val>
                                        </p:tav>
                                      </p:tavLst>
                                    </p:anim>
                                    <p:anim calcmode="lin" valueType="num">
                                      <p:cBhvr>
                                        <p:cTn id="225" dur="1000" fill="hold"/>
                                        <p:tgtEl>
                                          <p:spTgt spid="118"/>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 grpId="0" animBg="1"/>
      <p:bldP spid="95" grpId="1" animBg="1"/>
      <p:bldP spid="96" grpId="0" animBg="1"/>
      <p:bldP spid="96" grpId="1" animBg="1"/>
      <p:bldP spid="97" grpId="0" animBg="1"/>
      <p:bldP spid="97" grpId="1" animBg="1"/>
      <p:bldP spid="98" grpId="0" animBg="1"/>
      <p:bldP spid="98" grpId="1" animBg="1"/>
      <p:bldP spid="99" grpId="0" animBg="1"/>
      <p:bldP spid="99" grpId="1" animBg="1"/>
      <p:bldP spid="100" grpId="0" animBg="1"/>
      <p:bldP spid="100" grpId="1" animBg="1"/>
      <p:bldP spid="103" grpId="0"/>
      <p:bldP spid="106" grpId="0" animBg="1"/>
      <p:bldP spid="114" grpId="0" animBg="1"/>
      <p:bldP spid="116" grpId="0" animBg="1"/>
      <p:bldP spid="117" grpId="0" animBg="1"/>
      <p:bldP spid="92" grpId="0" animBg="1"/>
      <p:bldP spid="92" grpId="1" animBg="1"/>
      <p:bldP spid="118" grpId="0" animBg="1"/>
    </p:bldLst>
  </p:timing>
</p:sld>
</file>

<file path=ppt/slides/slide1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useBgFill="1">
        <p:nvSpPr>
          <p:cNvPr id="3" name="TextBox 2"/>
          <p:cNvSpPr txBox="1"/>
          <p:nvPr/>
        </p:nvSpPr>
        <p:spPr>
          <a:xfrm>
            <a:off x="0" y="0"/>
            <a:ext cx="9144000" cy="677108"/>
          </a:xfrm>
          <a:prstGeom prst="rect">
            <a:avLst/>
          </a:prstGeom>
          <a:solidFill>
            <a:srgbClr val="FFFF00"/>
          </a:solidFill>
        </p:spPr>
        <p:txBody>
          <a:bodyPr wrap="square" rtlCol="0">
            <a:spAutoFit/>
          </a:bodyPr>
          <a:lstStyle/>
          <a:p>
            <a:pPr algn="ctr">
              <a:defRPr/>
            </a:pPr>
            <a:r>
              <a:rPr lang="en-US" sz="3800" b="1" dirty="0" smtClean="0">
                <a:solidFill>
                  <a:schemeClr val="bg1"/>
                </a:solidFill>
              </a:rPr>
              <a:t>THE ART OF LA GROTTE DE LASCAUX</a:t>
            </a:r>
            <a:endParaRPr lang="en-US" sz="3800" b="1" dirty="0">
              <a:solidFill>
                <a:schemeClr val="bg1"/>
              </a:solidFill>
            </a:endParaRPr>
          </a:p>
        </p:txBody>
      </p:sp>
      <p:pic>
        <p:nvPicPr>
          <p:cNvPr id="4" name="Picture 5" descr="C:\Users\Owner\Documents\Science\Anthropology\Sr Class\Lascaux Pics\Lascaux  Art\untitled20.png"/>
          <p:cNvPicPr>
            <a:picLocks noChangeAspect="1" noChangeArrowheads="1"/>
          </p:cNvPicPr>
          <p:nvPr/>
        </p:nvPicPr>
        <p:blipFill>
          <a:blip r:embed="rId3" cstate="print"/>
          <a:srcRect/>
          <a:stretch>
            <a:fillRect/>
          </a:stretch>
        </p:blipFill>
        <p:spPr bwMode="auto">
          <a:xfrm>
            <a:off x="280388" y="1318918"/>
            <a:ext cx="8583224" cy="4220164"/>
          </a:xfrm>
          <a:prstGeom prst="rect">
            <a:avLst/>
          </a:prstGeom>
          <a:noFill/>
        </p:spPr>
      </p:pic>
      <p:sp>
        <p:nvSpPr>
          <p:cNvPr id="5" name="Slide Number Placeholder 4"/>
          <p:cNvSpPr>
            <a:spLocks noGrp="1"/>
          </p:cNvSpPr>
          <p:nvPr>
            <p:ph type="sldNum" sz="quarter" idx="12"/>
          </p:nvPr>
        </p:nvSpPr>
        <p:spPr/>
        <p:txBody>
          <a:bodyPr/>
          <a:lstStyle/>
          <a:p>
            <a:fld id="{90B4C22B-F94B-47BB-B82D-9BDF0893D61B}" type="slidenum">
              <a:rPr lang="en-US" smtClean="0"/>
              <a:pPr/>
              <a:t>120</a:t>
            </a:fld>
            <a:endParaRPr lang="en-US" dirty="0"/>
          </a:p>
        </p:txBody>
      </p:sp>
    </p:spTree>
  </p:cSld>
  <p:clrMapOvr>
    <a:masterClrMapping/>
  </p:clrMapOvr>
  <p:transition/>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useBgFill="1">
        <p:nvSpPr>
          <p:cNvPr id="3" name="TextBox 2"/>
          <p:cNvSpPr txBox="1"/>
          <p:nvPr/>
        </p:nvSpPr>
        <p:spPr>
          <a:xfrm>
            <a:off x="0" y="0"/>
            <a:ext cx="9144000" cy="677108"/>
          </a:xfrm>
          <a:prstGeom prst="rect">
            <a:avLst/>
          </a:prstGeom>
          <a:solidFill>
            <a:srgbClr val="FFFF00"/>
          </a:solidFill>
        </p:spPr>
        <p:txBody>
          <a:bodyPr wrap="square" rtlCol="0">
            <a:spAutoFit/>
          </a:bodyPr>
          <a:lstStyle/>
          <a:p>
            <a:pPr algn="ctr">
              <a:defRPr/>
            </a:pPr>
            <a:r>
              <a:rPr lang="en-US" sz="3800" b="1" dirty="0" smtClean="0">
                <a:solidFill>
                  <a:schemeClr val="bg1"/>
                </a:solidFill>
              </a:rPr>
              <a:t>THE ART OF LA GROTTE DE LASCAUX</a:t>
            </a:r>
            <a:endParaRPr lang="en-US" sz="3800" b="1" dirty="0">
              <a:solidFill>
                <a:schemeClr val="bg1"/>
              </a:solidFill>
            </a:endParaRPr>
          </a:p>
        </p:txBody>
      </p:sp>
      <p:pic>
        <p:nvPicPr>
          <p:cNvPr id="4" name="Picture 7" descr="C:\Users\Owner\Documents\Science\Anthropology\Sr Class\Lascaux Pics\Lascaux  Art\untitled25.png"/>
          <p:cNvPicPr>
            <a:picLocks noChangeAspect="1" noChangeArrowheads="1"/>
          </p:cNvPicPr>
          <p:nvPr/>
        </p:nvPicPr>
        <p:blipFill>
          <a:blip r:embed="rId3" cstate="print"/>
          <a:srcRect/>
          <a:stretch>
            <a:fillRect/>
          </a:stretch>
        </p:blipFill>
        <p:spPr bwMode="auto">
          <a:xfrm>
            <a:off x="567495" y="731520"/>
            <a:ext cx="8009010" cy="6126480"/>
          </a:xfrm>
          <a:prstGeom prst="rect">
            <a:avLst/>
          </a:prstGeom>
          <a:noFill/>
        </p:spPr>
      </p:pic>
      <p:sp>
        <p:nvSpPr>
          <p:cNvPr id="5" name="Slide Number Placeholder 4"/>
          <p:cNvSpPr>
            <a:spLocks noGrp="1"/>
          </p:cNvSpPr>
          <p:nvPr>
            <p:ph type="sldNum" sz="quarter" idx="12"/>
          </p:nvPr>
        </p:nvSpPr>
        <p:spPr/>
        <p:txBody>
          <a:bodyPr/>
          <a:lstStyle/>
          <a:p>
            <a:fld id="{90B4C22B-F94B-47BB-B82D-9BDF0893D61B}" type="slidenum">
              <a:rPr lang="en-US" smtClean="0"/>
              <a:pPr/>
              <a:t>121</a:t>
            </a:fld>
            <a:endParaRPr lang="en-US" dirty="0"/>
          </a:p>
        </p:txBody>
      </p:sp>
    </p:spTree>
  </p:cSld>
  <p:clrMapOvr>
    <a:masterClrMapping/>
  </p:clrMapOvr>
  <p:transition/>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Slide Number Placeholder 2"/>
          <p:cNvSpPr>
            <a:spLocks noGrp="1"/>
          </p:cNvSpPr>
          <p:nvPr>
            <p:ph type="sldNum" sz="quarter" idx="4294967295"/>
          </p:nvPr>
        </p:nvSpPr>
        <p:spPr>
          <a:xfrm>
            <a:off x="6553200" y="6356350"/>
            <a:ext cx="2133600" cy="365125"/>
          </a:xfrm>
          <a:prstGeom prst="rect">
            <a:avLst/>
          </a:prstGeom>
        </p:spPr>
        <p:txBody>
          <a:bodyPr/>
          <a:lstStyle/>
          <a:p>
            <a:fld id="{7AD15A2B-E509-48B6-8B18-5586445B1FF4}" type="slidenum">
              <a:rPr lang="en-US" smtClean="0"/>
              <a:pPr/>
              <a:t>122</a:t>
            </a:fld>
            <a:endParaRPr lang="en-US" dirty="0"/>
          </a:p>
        </p:txBody>
      </p:sp>
      <p:pic>
        <p:nvPicPr>
          <p:cNvPr id="3074" name="Picture 2"/>
          <p:cNvPicPr>
            <a:picLocks noChangeAspect="1" noChangeArrowheads="1"/>
          </p:cNvPicPr>
          <p:nvPr/>
        </p:nvPicPr>
        <p:blipFill>
          <a:blip r:embed="rId2" cstate="print"/>
          <a:srcRect/>
          <a:stretch>
            <a:fillRect/>
          </a:stretch>
        </p:blipFill>
        <p:spPr bwMode="auto">
          <a:xfrm>
            <a:off x="1117888" y="878027"/>
            <a:ext cx="6908223" cy="5101945"/>
          </a:xfrm>
          <a:prstGeom prst="rect">
            <a:avLst/>
          </a:prstGeom>
          <a:noFill/>
          <a:ln w="9525">
            <a:noFill/>
            <a:miter lim="800000"/>
            <a:headEnd/>
            <a:tailEnd/>
          </a:ln>
        </p:spPr>
      </p:pic>
      <p:sp>
        <p:nvSpPr>
          <p:cNvPr id="5" name="Rectangle 4"/>
          <p:cNvSpPr/>
          <p:nvPr/>
        </p:nvSpPr>
        <p:spPr>
          <a:xfrm>
            <a:off x="1122217" y="6004899"/>
            <a:ext cx="6909955" cy="369332"/>
          </a:xfrm>
          <a:prstGeom prst="rect">
            <a:avLst/>
          </a:prstGeom>
        </p:spPr>
        <p:txBody>
          <a:bodyPr wrap="square">
            <a:spAutoFit/>
          </a:bodyPr>
          <a:lstStyle/>
          <a:p>
            <a:pPr algn="ctr"/>
            <a:r>
              <a:rPr lang="en-US" dirty="0" smtClean="0"/>
              <a:t>http://instruct.uwo.ca/earth-sci/089g/paintpigment.pdf</a:t>
            </a:r>
            <a:endParaRPr lang="en-US" dirty="0"/>
          </a:p>
        </p:txBody>
      </p:sp>
      <p:sp>
        <p:nvSpPr>
          <p:cNvPr id="6" name="Title 5"/>
          <p:cNvSpPr>
            <a:spLocks noGrp="1"/>
          </p:cNvSpPr>
          <p:nvPr>
            <p:ph type="ctrTitle"/>
          </p:nvPr>
        </p:nvSpPr>
        <p:spPr/>
        <p:txBody>
          <a:bodyPr/>
          <a:lstStyle/>
          <a:p>
            <a:endParaRPr lang="en-US"/>
          </a:p>
        </p:txBody>
      </p:sp>
      <p:sp>
        <p:nvSpPr>
          <p:cNvPr id="7" name="Title 1"/>
          <p:cNvSpPr txBox="1">
            <a:spLocks/>
          </p:cNvSpPr>
          <p:nvPr/>
        </p:nvSpPr>
        <p:spPr>
          <a:xfrm>
            <a:off x="0" y="0"/>
            <a:ext cx="9144000" cy="685800"/>
          </a:xfrm>
          <a:prstGeom prst="rect">
            <a:avLst/>
          </a:prstGeom>
          <a:solidFill>
            <a:srgbClr val="FFFF00"/>
          </a:solidFill>
          <a:ln>
            <a:solidFill>
              <a:schemeClr val="bg1"/>
            </a:solidFill>
          </a:ln>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smtClean="0">
                <a:ln>
                  <a:noFill/>
                </a:ln>
                <a:solidFill>
                  <a:schemeClr val="bg1"/>
                </a:solidFill>
                <a:effectLst/>
                <a:uLnTx/>
                <a:uFillTx/>
                <a:latin typeface="+mj-lt"/>
                <a:ea typeface="+mj-ea"/>
                <a:cs typeface="+mj-cs"/>
              </a:rPr>
              <a:t>STONE AGE COLOR PALETTE</a:t>
            </a:r>
            <a:endParaRPr kumimoji="0" lang="en-US" sz="3200" b="1" i="0" u="none" strike="noStrike" kern="1200" cap="none" spc="0" normalizeH="0" baseline="0" noProof="0" dirty="0">
              <a:ln>
                <a:noFill/>
              </a:ln>
              <a:solidFill>
                <a:schemeClr val="bg1"/>
              </a:solidFill>
              <a:effectLst/>
              <a:uLnTx/>
              <a:uFillTx/>
              <a:latin typeface="+mj-lt"/>
              <a:ea typeface="+mj-ea"/>
              <a:cs typeface="+mj-cs"/>
            </a:endParaRPr>
          </a:p>
        </p:txBody>
      </p:sp>
    </p:spTree>
  </p:cSld>
  <p:clrMapOvr>
    <a:masterClrMapping/>
  </p:clrMapOvr>
  <p:transition/>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7AD15A2B-E509-48B6-8B18-5586445B1FF4}" type="slidenum">
              <a:rPr lang="en-US" smtClean="0"/>
              <a:pPr/>
              <a:t>123</a:t>
            </a:fld>
            <a:endParaRPr lang="en-US" dirty="0"/>
          </a:p>
        </p:txBody>
      </p:sp>
      <p:pic>
        <p:nvPicPr>
          <p:cNvPr id="4098" name="Picture 2"/>
          <p:cNvPicPr>
            <a:picLocks noChangeAspect="1" noChangeArrowheads="1"/>
          </p:cNvPicPr>
          <p:nvPr/>
        </p:nvPicPr>
        <p:blipFill>
          <a:blip r:embed="rId2" cstate="print"/>
          <a:srcRect/>
          <a:stretch>
            <a:fillRect/>
          </a:stretch>
        </p:blipFill>
        <p:spPr bwMode="auto">
          <a:xfrm>
            <a:off x="605927" y="690662"/>
            <a:ext cx="7932145" cy="6167338"/>
          </a:xfrm>
          <a:prstGeom prst="rect">
            <a:avLst/>
          </a:prstGeom>
          <a:noFill/>
          <a:ln w="9525">
            <a:noFill/>
            <a:miter lim="800000"/>
            <a:headEnd/>
            <a:tailEnd/>
          </a:ln>
        </p:spPr>
      </p:pic>
      <p:sp>
        <p:nvSpPr>
          <p:cNvPr id="6" name="Title 1"/>
          <p:cNvSpPr>
            <a:spLocks noGrp="1"/>
          </p:cNvSpPr>
          <p:nvPr>
            <p:ph type="ctrTitle"/>
          </p:nvPr>
        </p:nvSpPr>
        <p:spPr>
          <a:xfrm>
            <a:off x="0" y="0"/>
            <a:ext cx="9144000" cy="685800"/>
          </a:xfrm>
          <a:solidFill>
            <a:srgbClr val="FFFF00"/>
          </a:solidFill>
        </p:spPr>
        <p:txBody>
          <a:bodyPr/>
          <a:lstStyle/>
          <a:p>
            <a:r>
              <a:rPr lang="en-US" sz="3200" b="1" dirty="0" smtClean="0">
                <a:solidFill>
                  <a:schemeClr val="bg1"/>
                </a:solidFill>
              </a:rPr>
              <a:t>EARTH PIGMENTS</a:t>
            </a:r>
            <a:endParaRPr lang="en-US" sz="3200" b="1" dirty="0">
              <a:solidFill>
                <a:schemeClr val="bg1"/>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withEffect">
                                  <p:stCondLst>
                                    <p:cond delay="0"/>
                                  </p:stCondLst>
                                  <p:childTnLst>
                                    <p:set>
                                      <p:cBhvr>
                                        <p:cTn id="6" dur="1" fill="hold">
                                          <p:stCondLst>
                                            <p:cond delay="0"/>
                                          </p:stCondLst>
                                        </p:cTn>
                                        <p:tgtEl>
                                          <p:spTgt spid="4098"/>
                                        </p:tgtEl>
                                        <p:attrNameLst>
                                          <p:attrName>style.visibility</p:attrName>
                                        </p:attrNameLst>
                                      </p:cBhvr>
                                      <p:to>
                                        <p:strVal val="visible"/>
                                      </p:to>
                                    </p:set>
                                    <p:anim calcmode="lin" valueType="num">
                                      <p:cBhvr>
                                        <p:cTn id="7" dur="500" fill="hold"/>
                                        <p:tgtEl>
                                          <p:spTgt spid="4098"/>
                                        </p:tgtEl>
                                        <p:attrNameLst>
                                          <p:attrName>ppt_w</p:attrName>
                                        </p:attrNameLst>
                                      </p:cBhvr>
                                      <p:tavLst>
                                        <p:tav tm="0">
                                          <p:val>
                                            <p:fltVal val="0"/>
                                          </p:val>
                                        </p:tav>
                                        <p:tav tm="100000">
                                          <p:val>
                                            <p:strVal val="#ppt_w"/>
                                          </p:val>
                                        </p:tav>
                                      </p:tavLst>
                                    </p:anim>
                                    <p:anim calcmode="lin" valueType="num">
                                      <p:cBhvr>
                                        <p:cTn id="8" dur="500" fill="hold"/>
                                        <p:tgtEl>
                                          <p:spTgt spid="4098"/>
                                        </p:tgtEl>
                                        <p:attrNameLst>
                                          <p:attrName>ppt_h</p:attrName>
                                        </p:attrNameLst>
                                      </p:cBhvr>
                                      <p:tavLst>
                                        <p:tav tm="0">
                                          <p:val>
                                            <p:fltVal val="0"/>
                                          </p:val>
                                        </p:tav>
                                        <p:tav tm="100000">
                                          <p:val>
                                            <p:strVal val="#ppt_h"/>
                                          </p:val>
                                        </p:tav>
                                      </p:tavLst>
                                    </p:anim>
                                    <p:animEffect transition="in" filter="fade">
                                      <p:cBhvr>
                                        <p:cTn id="9"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7AD15A2B-E509-48B6-8B18-5586445B1FF4}" type="slidenum">
              <a:rPr lang="en-US" smtClean="0"/>
              <a:pPr/>
              <a:t>124</a:t>
            </a:fld>
            <a:endParaRPr lang="en-US" dirty="0"/>
          </a:p>
        </p:txBody>
      </p:sp>
      <p:pic>
        <p:nvPicPr>
          <p:cNvPr id="2050" name="Picture 2" descr="C:\Users\Owner\Documents\Science\Anthropology\into Europe\Lascaux Pics\Lascaux  Art\untitled30.png"/>
          <p:cNvPicPr>
            <a:picLocks noChangeAspect="1" noChangeArrowheads="1"/>
          </p:cNvPicPr>
          <p:nvPr/>
        </p:nvPicPr>
        <p:blipFill>
          <a:blip r:embed="rId2" cstate="print"/>
          <a:srcRect/>
          <a:stretch>
            <a:fillRect/>
          </a:stretch>
        </p:blipFill>
        <p:spPr bwMode="auto">
          <a:xfrm>
            <a:off x="275625" y="1133154"/>
            <a:ext cx="8592750" cy="4591691"/>
          </a:xfrm>
          <a:prstGeom prst="rect">
            <a:avLst/>
          </a:prstGeom>
          <a:noFill/>
        </p:spPr>
      </p:pic>
      <p:sp>
        <p:nvSpPr>
          <p:cNvPr id="6" name="Title 1"/>
          <p:cNvSpPr txBox="1">
            <a:spLocks/>
          </p:cNvSpPr>
          <p:nvPr/>
        </p:nvSpPr>
        <p:spPr>
          <a:xfrm>
            <a:off x="0" y="0"/>
            <a:ext cx="9144000" cy="685800"/>
          </a:xfrm>
          <a:prstGeom prst="rect">
            <a:avLst/>
          </a:prstGeom>
          <a:solidFill>
            <a:srgbClr val="FFFF00"/>
          </a:solidFill>
          <a:ln>
            <a:solidFill>
              <a:schemeClr val="bg1"/>
            </a:solidFill>
          </a:ln>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smtClean="0">
                <a:ln>
                  <a:noFill/>
                </a:ln>
                <a:solidFill>
                  <a:schemeClr val="bg1"/>
                </a:solidFill>
                <a:effectLst/>
                <a:uLnTx/>
                <a:uFillTx/>
                <a:latin typeface="+mj-lt"/>
                <a:ea typeface="+mj-ea"/>
                <a:cs typeface="+mj-cs"/>
              </a:rPr>
              <a:t>STONE AGE COLOR PALETTE</a:t>
            </a:r>
            <a:endParaRPr kumimoji="0" lang="en-US" sz="3200" b="1" i="0" u="none" strike="noStrike" kern="1200" cap="none" spc="0" normalizeH="0" baseline="0" noProof="0" dirty="0">
              <a:ln>
                <a:noFill/>
              </a:ln>
              <a:solidFill>
                <a:schemeClr val="bg1"/>
              </a:solidFill>
              <a:effectLst/>
              <a:uLnTx/>
              <a:uFillTx/>
              <a:latin typeface="+mj-lt"/>
              <a:ea typeface="+mj-ea"/>
              <a:cs typeface="+mj-cs"/>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withEffect">
                                  <p:stCondLst>
                                    <p:cond delay="0"/>
                                  </p:stCondLst>
                                  <p:childTnLst>
                                    <p:set>
                                      <p:cBhvr>
                                        <p:cTn id="6" dur="1" fill="hold">
                                          <p:stCondLst>
                                            <p:cond delay="0"/>
                                          </p:stCondLst>
                                        </p:cTn>
                                        <p:tgtEl>
                                          <p:spTgt spid="2050"/>
                                        </p:tgtEl>
                                        <p:attrNameLst>
                                          <p:attrName>style.visibility</p:attrName>
                                        </p:attrNameLst>
                                      </p:cBhvr>
                                      <p:to>
                                        <p:strVal val="visible"/>
                                      </p:to>
                                    </p:set>
                                    <p:anim calcmode="lin" valueType="num">
                                      <p:cBhvr>
                                        <p:cTn id="7" dur="500" fill="hold"/>
                                        <p:tgtEl>
                                          <p:spTgt spid="2050"/>
                                        </p:tgtEl>
                                        <p:attrNameLst>
                                          <p:attrName>ppt_w</p:attrName>
                                        </p:attrNameLst>
                                      </p:cBhvr>
                                      <p:tavLst>
                                        <p:tav tm="0">
                                          <p:val>
                                            <p:fltVal val="0"/>
                                          </p:val>
                                        </p:tav>
                                        <p:tav tm="100000">
                                          <p:val>
                                            <p:strVal val="#ppt_w"/>
                                          </p:val>
                                        </p:tav>
                                      </p:tavLst>
                                    </p:anim>
                                    <p:anim calcmode="lin" valueType="num">
                                      <p:cBhvr>
                                        <p:cTn id="8" dur="500" fill="hold"/>
                                        <p:tgtEl>
                                          <p:spTgt spid="2050"/>
                                        </p:tgtEl>
                                        <p:attrNameLst>
                                          <p:attrName>ppt_h</p:attrName>
                                        </p:attrNameLst>
                                      </p:cBhvr>
                                      <p:tavLst>
                                        <p:tav tm="0">
                                          <p:val>
                                            <p:fltVal val="0"/>
                                          </p:val>
                                        </p:tav>
                                        <p:tav tm="100000">
                                          <p:val>
                                            <p:strVal val="#ppt_h"/>
                                          </p:val>
                                        </p:tav>
                                      </p:tavLst>
                                    </p:anim>
                                    <p:animEffect transition="in" filter="fade">
                                      <p:cBhvr>
                                        <p:cTn id="9"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7AD15A2B-E509-48B6-8B18-5586445B1FF4}" type="slidenum">
              <a:rPr lang="en-US" smtClean="0"/>
              <a:pPr/>
              <a:t>125</a:t>
            </a:fld>
            <a:endParaRPr lang="en-US" dirty="0"/>
          </a:p>
        </p:txBody>
      </p:sp>
      <p:grpSp>
        <p:nvGrpSpPr>
          <p:cNvPr id="2" name="Group 9"/>
          <p:cNvGrpSpPr/>
          <p:nvPr/>
        </p:nvGrpSpPr>
        <p:grpSpPr>
          <a:xfrm>
            <a:off x="1193656" y="910996"/>
            <a:ext cx="7171026" cy="1794870"/>
            <a:chOff x="1193656" y="734724"/>
            <a:chExt cx="7171026" cy="1794870"/>
          </a:xfrm>
        </p:grpSpPr>
        <p:pic>
          <p:nvPicPr>
            <p:cNvPr id="4" name="Picture 2"/>
            <p:cNvPicPr>
              <a:picLocks noChangeAspect="1" noChangeArrowheads="1"/>
            </p:cNvPicPr>
            <p:nvPr/>
          </p:nvPicPr>
          <p:blipFill>
            <a:blip r:embed="rId2" cstate="print"/>
            <a:srcRect/>
            <a:stretch>
              <a:fillRect/>
            </a:stretch>
          </p:blipFill>
          <p:spPr bwMode="auto">
            <a:xfrm>
              <a:off x="1193656" y="734724"/>
              <a:ext cx="7170737" cy="1419225"/>
            </a:xfrm>
            <a:prstGeom prst="rect">
              <a:avLst/>
            </a:prstGeom>
            <a:noFill/>
            <a:ln w="9525">
              <a:noFill/>
              <a:miter lim="800000"/>
              <a:headEnd/>
              <a:tailEnd/>
            </a:ln>
          </p:spPr>
        </p:pic>
        <p:sp>
          <p:nvSpPr>
            <p:cNvPr id="6" name="Rectangle 5"/>
            <p:cNvSpPr/>
            <p:nvPr/>
          </p:nvSpPr>
          <p:spPr>
            <a:xfrm>
              <a:off x="1205345" y="2160262"/>
              <a:ext cx="7159337" cy="369332"/>
            </a:xfrm>
            <a:prstGeom prst="rect">
              <a:avLst/>
            </a:prstGeom>
          </p:spPr>
          <p:txBody>
            <a:bodyPr wrap="square">
              <a:spAutoFit/>
            </a:bodyPr>
            <a:lstStyle/>
            <a:p>
              <a:pPr algn="ctr"/>
              <a:r>
                <a:rPr lang="en-US" dirty="0" smtClean="0"/>
                <a:t>http://www.webexhibits.org/pigments/intro/early.html</a:t>
              </a:r>
              <a:endParaRPr lang="en-US" dirty="0"/>
            </a:p>
          </p:txBody>
        </p:sp>
      </p:grpSp>
      <p:grpSp>
        <p:nvGrpSpPr>
          <p:cNvPr id="5" name="Group 8"/>
          <p:cNvGrpSpPr/>
          <p:nvPr/>
        </p:nvGrpSpPr>
        <p:grpSpPr>
          <a:xfrm>
            <a:off x="0" y="3098567"/>
            <a:ext cx="9144000" cy="2953172"/>
            <a:chOff x="0" y="2922295"/>
            <a:chExt cx="9144000" cy="2953172"/>
          </a:xfrm>
        </p:grpSpPr>
        <p:pic>
          <p:nvPicPr>
            <p:cNvPr id="1026" name="Picture 2"/>
            <p:cNvPicPr>
              <a:picLocks noChangeAspect="1" noChangeArrowheads="1"/>
            </p:cNvPicPr>
            <p:nvPr/>
          </p:nvPicPr>
          <p:blipFill>
            <a:blip r:embed="rId3" cstate="print"/>
            <a:srcRect/>
            <a:stretch>
              <a:fillRect/>
            </a:stretch>
          </p:blipFill>
          <p:spPr bwMode="auto">
            <a:xfrm>
              <a:off x="0" y="2922295"/>
              <a:ext cx="9144000" cy="2576528"/>
            </a:xfrm>
            <a:prstGeom prst="rect">
              <a:avLst/>
            </a:prstGeom>
            <a:noFill/>
            <a:ln w="9525">
              <a:noFill/>
              <a:miter lim="800000"/>
              <a:headEnd/>
              <a:tailEnd/>
            </a:ln>
          </p:spPr>
        </p:pic>
        <p:sp>
          <p:nvSpPr>
            <p:cNvPr id="7" name="Rectangle 6"/>
            <p:cNvSpPr/>
            <p:nvPr/>
          </p:nvSpPr>
          <p:spPr>
            <a:xfrm>
              <a:off x="0" y="5506135"/>
              <a:ext cx="9144000" cy="369332"/>
            </a:xfrm>
            <a:prstGeom prst="rect">
              <a:avLst/>
            </a:prstGeom>
          </p:spPr>
          <p:txBody>
            <a:bodyPr wrap="square">
              <a:spAutoFit/>
            </a:bodyPr>
            <a:lstStyle/>
            <a:p>
              <a:pPr algn="ctr"/>
              <a:r>
                <a:rPr lang="en-US" dirty="0" smtClean="0"/>
                <a:t>http://www.visual-arts-cork.com/artist-paints/prehistoric-colour-palette.htm</a:t>
              </a:r>
              <a:endParaRPr lang="en-US" dirty="0"/>
            </a:p>
          </p:txBody>
        </p:sp>
      </p:grpSp>
      <p:sp>
        <p:nvSpPr>
          <p:cNvPr id="8" name="Rectangle 7"/>
          <p:cNvSpPr/>
          <p:nvPr/>
        </p:nvSpPr>
        <p:spPr>
          <a:xfrm>
            <a:off x="862445" y="6387941"/>
            <a:ext cx="7387937" cy="369332"/>
          </a:xfrm>
          <a:prstGeom prst="rect">
            <a:avLst/>
          </a:prstGeom>
        </p:spPr>
        <p:txBody>
          <a:bodyPr wrap="square">
            <a:spAutoFit/>
          </a:bodyPr>
          <a:lstStyle/>
          <a:p>
            <a:pPr algn="ctr"/>
            <a:r>
              <a:rPr lang="en-US" dirty="0" smtClean="0"/>
              <a:t>http://instruct.uwo.ca/earth-sci/089g/paintpigment.pdf</a:t>
            </a:r>
            <a:endParaRPr lang="en-US" dirty="0"/>
          </a:p>
        </p:txBody>
      </p:sp>
      <p:sp>
        <p:nvSpPr>
          <p:cNvPr id="12" name="Title 1"/>
          <p:cNvSpPr txBox="1">
            <a:spLocks/>
          </p:cNvSpPr>
          <p:nvPr/>
        </p:nvSpPr>
        <p:spPr>
          <a:xfrm>
            <a:off x="0" y="0"/>
            <a:ext cx="9144000" cy="685800"/>
          </a:xfrm>
          <a:prstGeom prst="rect">
            <a:avLst/>
          </a:prstGeom>
          <a:solidFill>
            <a:srgbClr val="FFFF00"/>
          </a:solidFill>
          <a:ln>
            <a:solidFill>
              <a:schemeClr val="bg1"/>
            </a:solidFill>
          </a:ln>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dirty="0" smtClean="0">
                <a:ln>
                  <a:noFill/>
                </a:ln>
                <a:solidFill>
                  <a:schemeClr val="bg1"/>
                </a:solidFill>
                <a:effectLst/>
                <a:uLnTx/>
                <a:uFillTx/>
                <a:latin typeface="+mj-lt"/>
                <a:ea typeface="+mj-ea"/>
                <a:cs typeface="+mj-cs"/>
              </a:rPr>
              <a:t>STONE AGE COLOR PALETTE – ADDITIONAL INFO</a:t>
            </a:r>
            <a:endParaRPr kumimoji="0" lang="en-US" sz="3200" b="1" i="0" u="none" strike="noStrike" kern="1200" cap="none" spc="0" normalizeH="0" baseline="0" noProof="0" dirty="0">
              <a:ln>
                <a:noFill/>
              </a:ln>
              <a:solidFill>
                <a:schemeClr val="bg1"/>
              </a:solidFill>
              <a:effectLst/>
              <a:uLnTx/>
              <a:uFillTx/>
              <a:latin typeface="+mj-lt"/>
              <a:ea typeface="+mj-ea"/>
              <a:cs typeface="+mj-cs"/>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1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96610" name="Picture 2" descr="F:\Documents\Documents\Science\Biology\Human Evolution\Distribution of Hominid Fossils.gif"/>
          <p:cNvPicPr>
            <a:picLocks noChangeAspect="1" noChangeArrowheads="1"/>
          </p:cNvPicPr>
          <p:nvPr/>
        </p:nvPicPr>
        <p:blipFill>
          <a:blip r:embed="rId2" cstate="print"/>
          <a:srcRect t="24444" r="18061" b="2667"/>
          <a:stretch>
            <a:fillRect/>
          </a:stretch>
        </p:blipFill>
        <p:spPr bwMode="auto">
          <a:xfrm>
            <a:off x="76665" y="0"/>
            <a:ext cx="8990670" cy="6858000"/>
          </a:xfrm>
          <a:prstGeom prst="rect">
            <a:avLst/>
          </a:prstGeom>
          <a:noFill/>
        </p:spPr>
      </p:pic>
      <p:grpSp>
        <p:nvGrpSpPr>
          <p:cNvPr id="2" name="Group 226"/>
          <p:cNvGrpSpPr/>
          <p:nvPr/>
        </p:nvGrpSpPr>
        <p:grpSpPr>
          <a:xfrm>
            <a:off x="261264" y="1231956"/>
            <a:ext cx="3673929" cy="4653643"/>
            <a:chOff x="261257" y="1224643"/>
            <a:chExt cx="3673929" cy="4653643"/>
          </a:xfrm>
        </p:grpSpPr>
        <p:sp>
          <p:nvSpPr>
            <p:cNvPr id="219" name="Freeform 218"/>
            <p:cNvSpPr/>
            <p:nvPr/>
          </p:nvSpPr>
          <p:spPr>
            <a:xfrm>
              <a:off x="261257" y="1224643"/>
              <a:ext cx="3673929" cy="4653643"/>
            </a:xfrm>
            <a:custGeom>
              <a:avLst/>
              <a:gdLst>
                <a:gd name="connsiteX0" fmla="*/ 1191986 w 3673929"/>
                <a:gd name="connsiteY0" fmla="*/ 0 h 4653643"/>
                <a:gd name="connsiteX1" fmla="*/ 832757 w 3673929"/>
                <a:gd name="connsiteY1" fmla="*/ 195943 h 4653643"/>
                <a:gd name="connsiteX2" fmla="*/ 800100 w 3673929"/>
                <a:gd name="connsiteY2" fmla="*/ 342900 h 4653643"/>
                <a:gd name="connsiteX3" fmla="*/ 408214 w 3673929"/>
                <a:gd name="connsiteY3" fmla="*/ 506186 h 4653643"/>
                <a:gd name="connsiteX4" fmla="*/ 179614 w 3673929"/>
                <a:gd name="connsiteY4" fmla="*/ 800100 h 4653643"/>
                <a:gd name="connsiteX5" fmla="*/ 97972 w 3673929"/>
                <a:gd name="connsiteY5" fmla="*/ 1224643 h 4653643"/>
                <a:gd name="connsiteX6" fmla="*/ 0 w 3673929"/>
                <a:gd name="connsiteY6" fmla="*/ 1371600 h 4653643"/>
                <a:gd name="connsiteX7" fmla="*/ 146957 w 3673929"/>
                <a:gd name="connsiteY7" fmla="*/ 1992086 h 4653643"/>
                <a:gd name="connsiteX8" fmla="*/ 375557 w 3673929"/>
                <a:gd name="connsiteY8" fmla="*/ 2237014 h 4653643"/>
                <a:gd name="connsiteX9" fmla="*/ 751114 w 3673929"/>
                <a:gd name="connsiteY9" fmla="*/ 2237014 h 4653643"/>
                <a:gd name="connsiteX10" fmla="*/ 1028700 w 3673929"/>
                <a:gd name="connsiteY10" fmla="*/ 2204357 h 4653643"/>
                <a:gd name="connsiteX11" fmla="*/ 1240972 w 3673929"/>
                <a:gd name="connsiteY11" fmla="*/ 2334986 h 4653643"/>
                <a:gd name="connsiteX12" fmla="*/ 1322614 w 3673929"/>
                <a:gd name="connsiteY12" fmla="*/ 2498271 h 4653643"/>
                <a:gd name="connsiteX13" fmla="*/ 1306286 w 3673929"/>
                <a:gd name="connsiteY13" fmla="*/ 2694214 h 4653643"/>
                <a:gd name="connsiteX14" fmla="*/ 1534886 w 3673929"/>
                <a:gd name="connsiteY14" fmla="*/ 3020786 h 4653643"/>
                <a:gd name="connsiteX15" fmla="*/ 1567543 w 3673929"/>
                <a:gd name="connsiteY15" fmla="*/ 3298371 h 4653643"/>
                <a:gd name="connsiteX16" fmla="*/ 1534886 w 3673929"/>
                <a:gd name="connsiteY16" fmla="*/ 3543300 h 4653643"/>
                <a:gd name="connsiteX17" fmla="*/ 1567543 w 3673929"/>
                <a:gd name="connsiteY17" fmla="*/ 3755571 h 4653643"/>
                <a:gd name="connsiteX18" fmla="*/ 1894114 w 3673929"/>
                <a:gd name="connsiteY18" fmla="*/ 4310743 h 4653643"/>
                <a:gd name="connsiteX19" fmla="*/ 2286000 w 3673929"/>
                <a:gd name="connsiteY19" fmla="*/ 4653643 h 4653643"/>
                <a:gd name="connsiteX20" fmla="*/ 2465614 w 3673929"/>
                <a:gd name="connsiteY20" fmla="*/ 4653643 h 4653643"/>
                <a:gd name="connsiteX21" fmla="*/ 2677886 w 3673929"/>
                <a:gd name="connsiteY21" fmla="*/ 4408714 h 4653643"/>
                <a:gd name="connsiteX22" fmla="*/ 2890157 w 3673929"/>
                <a:gd name="connsiteY22" fmla="*/ 3935186 h 4653643"/>
                <a:gd name="connsiteX23" fmla="*/ 2873829 w 3673929"/>
                <a:gd name="connsiteY23" fmla="*/ 3690257 h 4653643"/>
                <a:gd name="connsiteX24" fmla="*/ 3086100 w 3673929"/>
                <a:gd name="connsiteY24" fmla="*/ 3461657 h 4653643"/>
                <a:gd name="connsiteX25" fmla="*/ 3086100 w 3673929"/>
                <a:gd name="connsiteY25" fmla="*/ 3151414 h 4653643"/>
                <a:gd name="connsiteX26" fmla="*/ 2988129 w 3673929"/>
                <a:gd name="connsiteY26" fmla="*/ 2873828 h 4653643"/>
                <a:gd name="connsiteX27" fmla="*/ 3249386 w 3673929"/>
                <a:gd name="connsiteY27" fmla="*/ 2498271 h 4653643"/>
                <a:gd name="connsiteX28" fmla="*/ 3445329 w 3673929"/>
                <a:gd name="connsiteY28" fmla="*/ 2367643 h 4653643"/>
                <a:gd name="connsiteX29" fmla="*/ 3673929 w 3673929"/>
                <a:gd name="connsiteY29" fmla="*/ 1926771 h 4653643"/>
                <a:gd name="connsiteX30" fmla="*/ 3575957 w 3673929"/>
                <a:gd name="connsiteY30" fmla="*/ 1894114 h 4653643"/>
                <a:gd name="connsiteX31" fmla="*/ 3282043 w 3673929"/>
                <a:gd name="connsiteY31" fmla="*/ 1959428 h 4653643"/>
                <a:gd name="connsiteX32" fmla="*/ 3135086 w 3673929"/>
                <a:gd name="connsiteY32" fmla="*/ 1828800 h 4653643"/>
                <a:gd name="connsiteX33" fmla="*/ 2759529 w 3673929"/>
                <a:gd name="connsiteY33" fmla="*/ 734786 h 4653643"/>
                <a:gd name="connsiteX34" fmla="*/ 2432957 w 3673929"/>
                <a:gd name="connsiteY34" fmla="*/ 620486 h 4653643"/>
                <a:gd name="connsiteX35" fmla="*/ 2302329 w 3673929"/>
                <a:gd name="connsiteY35" fmla="*/ 555171 h 4653643"/>
                <a:gd name="connsiteX36" fmla="*/ 2139043 w 3673929"/>
                <a:gd name="connsiteY36" fmla="*/ 636814 h 4653643"/>
                <a:gd name="connsiteX37" fmla="*/ 1894114 w 3673929"/>
                <a:gd name="connsiteY37" fmla="*/ 424543 h 4653643"/>
                <a:gd name="connsiteX38" fmla="*/ 1959429 w 3673929"/>
                <a:gd name="connsiteY38" fmla="*/ 212271 h 4653643"/>
                <a:gd name="connsiteX39" fmla="*/ 1796143 w 3673929"/>
                <a:gd name="connsiteY39" fmla="*/ 146957 h 4653643"/>
                <a:gd name="connsiteX40" fmla="*/ 1583872 w 3673929"/>
                <a:gd name="connsiteY40" fmla="*/ 97971 h 4653643"/>
                <a:gd name="connsiteX41" fmla="*/ 1224643 w 3673929"/>
                <a:gd name="connsiteY41" fmla="*/ 65314 h 4653643"/>
                <a:gd name="connsiteX42" fmla="*/ 1110343 w 3673929"/>
                <a:gd name="connsiteY42" fmla="*/ 81643 h 4653643"/>
                <a:gd name="connsiteX43" fmla="*/ 1061357 w 3673929"/>
                <a:gd name="connsiteY43" fmla="*/ 163286 h 4653643"/>
                <a:gd name="connsiteX44" fmla="*/ 865414 w 3673929"/>
                <a:gd name="connsiteY44" fmla="*/ 261257 h 4653643"/>
                <a:gd name="connsiteX45" fmla="*/ 800100 w 3673929"/>
                <a:gd name="connsiteY45" fmla="*/ 375557 h 4653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3673929" h="4653643">
                  <a:moveTo>
                    <a:pt x="1191986" y="0"/>
                  </a:moveTo>
                  <a:lnTo>
                    <a:pt x="832757" y="195943"/>
                  </a:lnTo>
                  <a:lnTo>
                    <a:pt x="800100" y="342900"/>
                  </a:lnTo>
                  <a:lnTo>
                    <a:pt x="408214" y="506186"/>
                  </a:lnTo>
                  <a:lnTo>
                    <a:pt x="179614" y="800100"/>
                  </a:lnTo>
                  <a:lnTo>
                    <a:pt x="97972" y="1224643"/>
                  </a:lnTo>
                  <a:lnTo>
                    <a:pt x="0" y="1371600"/>
                  </a:lnTo>
                  <a:lnTo>
                    <a:pt x="146957" y="1992086"/>
                  </a:lnTo>
                  <a:lnTo>
                    <a:pt x="375557" y="2237014"/>
                  </a:lnTo>
                  <a:lnTo>
                    <a:pt x="751114" y="2237014"/>
                  </a:lnTo>
                  <a:lnTo>
                    <a:pt x="1028700" y="2204357"/>
                  </a:lnTo>
                  <a:lnTo>
                    <a:pt x="1240972" y="2334986"/>
                  </a:lnTo>
                  <a:lnTo>
                    <a:pt x="1322614" y="2498271"/>
                  </a:lnTo>
                  <a:lnTo>
                    <a:pt x="1306286" y="2694214"/>
                  </a:lnTo>
                  <a:lnTo>
                    <a:pt x="1534886" y="3020786"/>
                  </a:lnTo>
                  <a:lnTo>
                    <a:pt x="1567543" y="3298371"/>
                  </a:lnTo>
                  <a:lnTo>
                    <a:pt x="1534886" y="3543300"/>
                  </a:lnTo>
                  <a:lnTo>
                    <a:pt x="1567543" y="3755571"/>
                  </a:lnTo>
                  <a:lnTo>
                    <a:pt x="1894114" y="4310743"/>
                  </a:lnTo>
                  <a:lnTo>
                    <a:pt x="2286000" y="4653643"/>
                  </a:lnTo>
                  <a:lnTo>
                    <a:pt x="2465614" y="4653643"/>
                  </a:lnTo>
                  <a:lnTo>
                    <a:pt x="2677886" y="4408714"/>
                  </a:lnTo>
                  <a:lnTo>
                    <a:pt x="2890157" y="3935186"/>
                  </a:lnTo>
                  <a:lnTo>
                    <a:pt x="2873829" y="3690257"/>
                  </a:lnTo>
                  <a:lnTo>
                    <a:pt x="3086100" y="3461657"/>
                  </a:lnTo>
                  <a:lnTo>
                    <a:pt x="3086100" y="3151414"/>
                  </a:lnTo>
                  <a:lnTo>
                    <a:pt x="2988129" y="2873828"/>
                  </a:lnTo>
                  <a:lnTo>
                    <a:pt x="3249386" y="2498271"/>
                  </a:lnTo>
                  <a:lnTo>
                    <a:pt x="3445329" y="2367643"/>
                  </a:lnTo>
                  <a:lnTo>
                    <a:pt x="3673929" y="1926771"/>
                  </a:lnTo>
                  <a:lnTo>
                    <a:pt x="3575957" y="1894114"/>
                  </a:lnTo>
                  <a:lnTo>
                    <a:pt x="3282043" y="1959428"/>
                  </a:lnTo>
                  <a:lnTo>
                    <a:pt x="3135086" y="1828800"/>
                  </a:lnTo>
                  <a:lnTo>
                    <a:pt x="2759529" y="734786"/>
                  </a:lnTo>
                  <a:lnTo>
                    <a:pt x="2432957" y="620486"/>
                  </a:lnTo>
                  <a:lnTo>
                    <a:pt x="2302329" y="555171"/>
                  </a:lnTo>
                  <a:lnTo>
                    <a:pt x="2139043" y="636814"/>
                  </a:lnTo>
                  <a:lnTo>
                    <a:pt x="1894114" y="424543"/>
                  </a:lnTo>
                  <a:lnTo>
                    <a:pt x="1959429" y="212271"/>
                  </a:lnTo>
                  <a:lnTo>
                    <a:pt x="1796143" y="146957"/>
                  </a:lnTo>
                  <a:lnTo>
                    <a:pt x="1583872" y="97971"/>
                  </a:lnTo>
                  <a:lnTo>
                    <a:pt x="1224643" y="65314"/>
                  </a:lnTo>
                  <a:lnTo>
                    <a:pt x="1110343" y="81643"/>
                  </a:lnTo>
                  <a:lnTo>
                    <a:pt x="1061357" y="163286"/>
                  </a:lnTo>
                  <a:lnTo>
                    <a:pt x="865414" y="261257"/>
                  </a:lnTo>
                  <a:lnTo>
                    <a:pt x="800100" y="375557"/>
                  </a:lnTo>
                </a:path>
              </a:pathLst>
            </a:custGeom>
            <a:solidFill>
              <a:schemeClr val="tx2">
                <a:lumMod val="90000"/>
                <a:alpha val="91000"/>
              </a:schemeClr>
            </a:solidFill>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26" name="TextBox 225"/>
            <p:cNvSpPr txBox="1"/>
            <p:nvPr/>
          </p:nvSpPr>
          <p:spPr>
            <a:xfrm>
              <a:off x="408214" y="2269671"/>
              <a:ext cx="1420586" cy="584775"/>
            </a:xfrm>
            <a:prstGeom prst="rect">
              <a:avLst/>
            </a:prstGeom>
            <a:noFill/>
          </p:spPr>
          <p:txBody>
            <a:bodyPr wrap="square" rtlCol="0">
              <a:spAutoFit/>
            </a:bodyPr>
            <a:lstStyle/>
            <a:p>
              <a:pPr algn="ctr"/>
              <a:r>
                <a:rPr lang="en-US" sz="3200" b="1" dirty="0" smtClean="0">
                  <a:solidFill>
                    <a:schemeClr val="bg1"/>
                  </a:solidFill>
                </a:rPr>
                <a:t>AFRICA</a:t>
              </a:r>
            </a:p>
          </p:txBody>
        </p:sp>
      </p:grpSp>
      <p:grpSp>
        <p:nvGrpSpPr>
          <p:cNvPr id="3" name="Group 228"/>
          <p:cNvGrpSpPr/>
          <p:nvPr/>
        </p:nvGrpSpPr>
        <p:grpSpPr>
          <a:xfrm>
            <a:off x="236478" y="216565"/>
            <a:ext cx="3184069" cy="1529444"/>
            <a:chOff x="195945" y="234042"/>
            <a:chExt cx="3184069" cy="1529444"/>
          </a:xfrm>
        </p:grpSpPr>
        <p:sp>
          <p:nvSpPr>
            <p:cNvPr id="221" name="Freeform 220"/>
            <p:cNvSpPr/>
            <p:nvPr/>
          </p:nvSpPr>
          <p:spPr>
            <a:xfrm>
              <a:off x="1404257" y="489857"/>
              <a:ext cx="1975757" cy="1273629"/>
            </a:xfrm>
            <a:custGeom>
              <a:avLst/>
              <a:gdLst>
                <a:gd name="connsiteX0" fmla="*/ 1665514 w 1975757"/>
                <a:gd name="connsiteY0" fmla="*/ 881743 h 1273629"/>
                <a:gd name="connsiteX1" fmla="*/ 1714500 w 1975757"/>
                <a:gd name="connsiteY1" fmla="*/ 391886 h 1273629"/>
                <a:gd name="connsiteX2" fmla="*/ 1436914 w 1975757"/>
                <a:gd name="connsiteY2" fmla="*/ 114300 h 1273629"/>
                <a:gd name="connsiteX3" fmla="*/ 1094014 w 1975757"/>
                <a:gd name="connsiteY3" fmla="*/ 0 h 1273629"/>
                <a:gd name="connsiteX4" fmla="*/ 636814 w 1975757"/>
                <a:gd name="connsiteY4" fmla="*/ 32657 h 1273629"/>
                <a:gd name="connsiteX5" fmla="*/ 636814 w 1975757"/>
                <a:gd name="connsiteY5" fmla="*/ 244929 h 1273629"/>
                <a:gd name="connsiteX6" fmla="*/ 440872 w 1975757"/>
                <a:gd name="connsiteY6" fmla="*/ 310243 h 1273629"/>
                <a:gd name="connsiteX7" fmla="*/ 277586 w 1975757"/>
                <a:gd name="connsiteY7" fmla="*/ 228600 h 1273629"/>
                <a:gd name="connsiteX8" fmla="*/ 32657 w 1975757"/>
                <a:gd name="connsiteY8" fmla="*/ 506186 h 1273629"/>
                <a:gd name="connsiteX9" fmla="*/ 0 w 1975757"/>
                <a:gd name="connsiteY9" fmla="*/ 702129 h 1273629"/>
                <a:gd name="connsiteX10" fmla="*/ 81643 w 1975757"/>
                <a:gd name="connsiteY10" fmla="*/ 783772 h 1273629"/>
                <a:gd name="connsiteX11" fmla="*/ 359229 w 1975757"/>
                <a:gd name="connsiteY11" fmla="*/ 783772 h 1273629"/>
                <a:gd name="connsiteX12" fmla="*/ 571500 w 1975757"/>
                <a:gd name="connsiteY12" fmla="*/ 620486 h 1273629"/>
                <a:gd name="connsiteX13" fmla="*/ 734786 w 1975757"/>
                <a:gd name="connsiteY13" fmla="*/ 832757 h 1273629"/>
                <a:gd name="connsiteX14" fmla="*/ 947057 w 1975757"/>
                <a:gd name="connsiteY14" fmla="*/ 996043 h 1273629"/>
                <a:gd name="connsiteX15" fmla="*/ 1224643 w 1975757"/>
                <a:gd name="connsiteY15" fmla="*/ 1126672 h 1273629"/>
                <a:gd name="connsiteX16" fmla="*/ 1730829 w 1975757"/>
                <a:gd name="connsiteY16" fmla="*/ 1273629 h 1273629"/>
                <a:gd name="connsiteX17" fmla="*/ 1975757 w 1975757"/>
                <a:gd name="connsiteY17" fmla="*/ 1126672 h 1273629"/>
                <a:gd name="connsiteX18" fmla="*/ 1943100 w 1975757"/>
                <a:gd name="connsiteY18" fmla="*/ 979714 h 1273629"/>
                <a:gd name="connsiteX19" fmla="*/ 1665514 w 1975757"/>
                <a:gd name="connsiteY19" fmla="*/ 881743 h 1273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975757" h="1273629">
                  <a:moveTo>
                    <a:pt x="1665514" y="881743"/>
                  </a:moveTo>
                  <a:lnTo>
                    <a:pt x="1714500" y="391886"/>
                  </a:lnTo>
                  <a:lnTo>
                    <a:pt x="1436914" y="114300"/>
                  </a:lnTo>
                  <a:lnTo>
                    <a:pt x="1094014" y="0"/>
                  </a:lnTo>
                  <a:lnTo>
                    <a:pt x="636814" y="32657"/>
                  </a:lnTo>
                  <a:lnTo>
                    <a:pt x="636814" y="244929"/>
                  </a:lnTo>
                  <a:lnTo>
                    <a:pt x="440872" y="310243"/>
                  </a:lnTo>
                  <a:lnTo>
                    <a:pt x="277586" y="228600"/>
                  </a:lnTo>
                  <a:lnTo>
                    <a:pt x="32657" y="506186"/>
                  </a:lnTo>
                  <a:lnTo>
                    <a:pt x="0" y="702129"/>
                  </a:lnTo>
                  <a:lnTo>
                    <a:pt x="81643" y="783772"/>
                  </a:lnTo>
                  <a:lnTo>
                    <a:pt x="359229" y="783772"/>
                  </a:lnTo>
                  <a:lnTo>
                    <a:pt x="571500" y="620486"/>
                  </a:lnTo>
                  <a:lnTo>
                    <a:pt x="734786" y="832757"/>
                  </a:lnTo>
                  <a:lnTo>
                    <a:pt x="947057" y="996043"/>
                  </a:lnTo>
                  <a:lnTo>
                    <a:pt x="1224643" y="1126672"/>
                  </a:lnTo>
                  <a:lnTo>
                    <a:pt x="1730829" y="1273629"/>
                  </a:lnTo>
                  <a:lnTo>
                    <a:pt x="1975757" y="1126672"/>
                  </a:lnTo>
                  <a:lnTo>
                    <a:pt x="1943100" y="979714"/>
                  </a:lnTo>
                  <a:lnTo>
                    <a:pt x="1665514" y="881743"/>
                  </a:lnTo>
                  <a:close/>
                </a:path>
              </a:pathLst>
            </a:custGeom>
            <a:solidFill>
              <a:schemeClr val="tx2">
                <a:lumMod val="90000"/>
                <a:alpha val="91000"/>
              </a:schemeClr>
            </a:solidFill>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28" name="TextBox 227"/>
            <p:cNvSpPr txBox="1"/>
            <p:nvPr/>
          </p:nvSpPr>
          <p:spPr>
            <a:xfrm>
              <a:off x="195945" y="234042"/>
              <a:ext cx="1605643" cy="584775"/>
            </a:xfrm>
            <a:prstGeom prst="rect">
              <a:avLst/>
            </a:prstGeom>
            <a:noFill/>
          </p:spPr>
          <p:txBody>
            <a:bodyPr wrap="square" rtlCol="0">
              <a:spAutoFit/>
            </a:bodyPr>
            <a:lstStyle/>
            <a:p>
              <a:pPr algn="ctr"/>
              <a:r>
                <a:rPr lang="en-US" sz="3200" b="1" dirty="0" smtClean="0">
                  <a:solidFill>
                    <a:schemeClr val="bg1"/>
                  </a:solidFill>
                </a:rPr>
                <a:t>EUROPE</a:t>
              </a:r>
            </a:p>
          </p:txBody>
        </p:sp>
      </p:grpSp>
      <p:grpSp>
        <p:nvGrpSpPr>
          <p:cNvPr id="4" name="Group 236"/>
          <p:cNvGrpSpPr/>
          <p:nvPr/>
        </p:nvGrpSpPr>
        <p:grpSpPr>
          <a:xfrm>
            <a:off x="3032648" y="1530050"/>
            <a:ext cx="1691754" cy="1632857"/>
            <a:chOff x="2999990" y="1530050"/>
            <a:chExt cx="1691754" cy="1632857"/>
          </a:xfrm>
        </p:grpSpPr>
        <p:sp>
          <p:nvSpPr>
            <p:cNvPr id="222" name="Freeform 221"/>
            <p:cNvSpPr/>
            <p:nvPr/>
          </p:nvSpPr>
          <p:spPr>
            <a:xfrm>
              <a:off x="2999990" y="1530050"/>
              <a:ext cx="1632857" cy="1632857"/>
            </a:xfrm>
            <a:custGeom>
              <a:avLst/>
              <a:gdLst>
                <a:gd name="connsiteX0" fmla="*/ 604157 w 1632857"/>
                <a:gd name="connsiteY0" fmla="*/ 0 h 1632857"/>
                <a:gd name="connsiteX1" fmla="*/ 326571 w 1632857"/>
                <a:gd name="connsiteY1" fmla="*/ 65314 h 1632857"/>
                <a:gd name="connsiteX2" fmla="*/ 228600 w 1632857"/>
                <a:gd name="connsiteY2" fmla="*/ 310243 h 1632857"/>
                <a:gd name="connsiteX3" fmla="*/ 0 w 1632857"/>
                <a:gd name="connsiteY3" fmla="*/ 457200 h 1632857"/>
                <a:gd name="connsiteX4" fmla="*/ 440871 w 1632857"/>
                <a:gd name="connsiteY4" fmla="*/ 1632857 h 1632857"/>
                <a:gd name="connsiteX5" fmla="*/ 718457 w 1632857"/>
                <a:gd name="connsiteY5" fmla="*/ 1551214 h 1632857"/>
                <a:gd name="connsiteX6" fmla="*/ 1289957 w 1632857"/>
                <a:gd name="connsiteY6" fmla="*/ 1208314 h 1632857"/>
                <a:gd name="connsiteX7" fmla="*/ 1355271 w 1632857"/>
                <a:gd name="connsiteY7" fmla="*/ 1061357 h 1632857"/>
                <a:gd name="connsiteX8" fmla="*/ 1632857 w 1632857"/>
                <a:gd name="connsiteY8" fmla="*/ 914400 h 1632857"/>
                <a:gd name="connsiteX9" fmla="*/ 1436914 w 1632857"/>
                <a:gd name="connsiteY9" fmla="*/ 310243 h 1632857"/>
                <a:gd name="connsiteX10" fmla="*/ 1045028 w 1632857"/>
                <a:gd name="connsiteY10" fmla="*/ 326571 h 1632857"/>
                <a:gd name="connsiteX11" fmla="*/ 881743 w 1632857"/>
                <a:gd name="connsiteY11" fmla="*/ 179614 h 1632857"/>
                <a:gd name="connsiteX12" fmla="*/ 604157 w 1632857"/>
                <a:gd name="connsiteY12" fmla="*/ 0 h 1632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32857" h="1632857">
                  <a:moveTo>
                    <a:pt x="604157" y="0"/>
                  </a:moveTo>
                  <a:lnTo>
                    <a:pt x="326571" y="65314"/>
                  </a:lnTo>
                  <a:lnTo>
                    <a:pt x="228600" y="310243"/>
                  </a:lnTo>
                  <a:lnTo>
                    <a:pt x="0" y="457200"/>
                  </a:lnTo>
                  <a:lnTo>
                    <a:pt x="440871" y="1632857"/>
                  </a:lnTo>
                  <a:lnTo>
                    <a:pt x="718457" y="1551214"/>
                  </a:lnTo>
                  <a:lnTo>
                    <a:pt x="1289957" y="1208314"/>
                  </a:lnTo>
                  <a:lnTo>
                    <a:pt x="1355271" y="1061357"/>
                  </a:lnTo>
                  <a:lnTo>
                    <a:pt x="1632857" y="914400"/>
                  </a:lnTo>
                  <a:lnTo>
                    <a:pt x="1436914" y="310243"/>
                  </a:lnTo>
                  <a:lnTo>
                    <a:pt x="1045028" y="326571"/>
                  </a:lnTo>
                  <a:lnTo>
                    <a:pt x="881743" y="179614"/>
                  </a:lnTo>
                  <a:lnTo>
                    <a:pt x="604157" y="0"/>
                  </a:lnTo>
                  <a:close/>
                </a:path>
              </a:pathLst>
            </a:custGeom>
            <a:solidFill>
              <a:schemeClr val="tx2">
                <a:lumMod val="90000"/>
                <a:alpha val="91000"/>
              </a:schemeClr>
            </a:solidFill>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30" name="TextBox 229"/>
            <p:cNvSpPr txBox="1"/>
            <p:nvPr/>
          </p:nvSpPr>
          <p:spPr>
            <a:xfrm>
              <a:off x="3086101" y="2194136"/>
              <a:ext cx="1605643" cy="830997"/>
            </a:xfrm>
            <a:prstGeom prst="rect">
              <a:avLst/>
            </a:prstGeom>
            <a:noFill/>
          </p:spPr>
          <p:txBody>
            <a:bodyPr wrap="square" rtlCol="0">
              <a:spAutoFit/>
            </a:bodyPr>
            <a:lstStyle/>
            <a:p>
              <a:pPr algn="ctr"/>
              <a:r>
                <a:rPr lang="en-US" sz="2400" b="1" dirty="0" smtClean="0">
                  <a:solidFill>
                    <a:schemeClr val="bg1"/>
                  </a:solidFill>
                </a:rPr>
                <a:t>MIDDLE EAST</a:t>
              </a:r>
            </a:p>
          </p:txBody>
        </p:sp>
      </p:grpSp>
      <p:grpSp>
        <p:nvGrpSpPr>
          <p:cNvPr id="5" name="Group 234"/>
          <p:cNvGrpSpPr/>
          <p:nvPr/>
        </p:nvGrpSpPr>
        <p:grpSpPr>
          <a:xfrm>
            <a:off x="2634882" y="0"/>
            <a:ext cx="5192486" cy="1828800"/>
            <a:chOff x="2716527" y="0"/>
            <a:chExt cx="5192486" cy="1828800"/>
          </a:xfrm>
        </p:grpSpPr>
        <p:sp>
          <p:nvSpPr>
            <p:cNvPr id="224" name="Freeform 223"/>
            <p:cNvSpPr/>
            <p:nvPr/>
          </p:nvSpPr>
          <p:spPr>
            <a:xfrm>
              <a:off x="2716527" y="0"/>
              <a:ext cx="5192486" cy="1828800"/>
            </a:xfrm>
            <a:custGeom>
              <a:avLst/>
              <a:gdLst>
                <a:gd name="connsiteX0" fmla="*/ 65314 w 5192486"/>
                <a:gd name="connsiteY0" fmla="*/ 457200 h 1828800"/>
                <a:gd name="connsiteX1" fmla="*/ 783771 w 5192486"/>
                <a:gd name="connsiteY1" fmla="*/ 179614 h 1828800"/>
                <a:gd name="connsiteX2" fmla="*/ 1485900 w 5192486"/>
                <a:gd name="connsiteY2" fmla="*/ 0 h 1828800"/>
                <a:gd name="connsiteX3" fmla="*/ 4588328 w 5192486"/>
                <a:gd name="connsiteY3" fmla="*/ 0 h 1828800"/>
                <a:gd name="connsiteX4" fmla="*/ 5192486 w 5192486"/>
                <a:gd name="connsiteY4" fmla="*/ 800100 h 1828800"/>
                <a:gd name="connsiteX5" fmla="*/ 4914900 w 5192486"/>
                <a:gd name="connsiteY5" fmla="*/ 1143000 h 1828800"/>
                <a:gd name="connsiteX6" fmla="*/ 4457700 w 5192486"/>
                <a:gd name="connsiteY6" fmla="*/ 734786 h 1828800"/>
                <a:gd name="connsiteX7" fmla="*/ 3837214 w 5192486"/>
                <a:gd name="connsiteY7" fmla="*/ 653143 h 1828800"/>
                <a:gd name="connsiteX8" fmla="*/ 3739243 w 5192486"/>
                <a:gd name="connsiteY8" fmla="*/ 914400 h 1828800"/>
                <a:gd name="connsiteX9" fmla="*/ 3314700 w 5192486"/>
                <a:gd name="connsiteY9" fmla="*/ 1159329 h 1828800"/>
                <a:gd name="connsiteX10" fmla="*/ 2857500 w 5192486"/>
                <a:gd name="connsiteY10" fmla="*/ 1208314 h 1828800"/>
                <a:gd name="connsiteX11" fmla="*/ 1877786 w 5192486"/>
                <a:gd name="connsiteY11" fmla="*/ 1828800 h 1828800"/>
                <a:gd name="connsiteX12" fmla="*/ 1469571 w 5192486"/>
                <a:gd name="connsiteY12" fmla="*/ 1812471 h 1828800"/>
                <a:gd name="connsiteX13" fmla="*/ 1110343 w 5192486"/>
                <a:gd name="connsiteY13" fmla="*/ 1534886 h 1828800"/>
                <a:gd name="connsiteX14" fmla="*/ 734786 w 5192486"/>
                <a:gd name="connsiteY14" fmla="*/ 1534886 h 1828800"/>
                <a:gd name="connsiteX15" fmla="*/ 734786 w 5192486"/>
                <a:gd name="connsiteY15" fmla="*/ 1469571 h 1828800"/>
                <a:gd name="connsiteX16" fmla="*/ 457200 w 5192486"/>
                <a:gd name="connsiteY16" fmla="*/ 1355271 h 1828800"/>
                <a:gd name="connsiteX17" fmla="*/ 538843 w 5192486"/>
                <a:gd name="connsiteY17" fmla="*/ 865414 h 1828800"/>
                <a:gd name="connsiteX18" fmla="*/ 293914 w 5192486"/>
                <a:gd name="connsiteY18" fmla="*/ 620486 h 1828800"/>
                <a:gd name="connsiteX19" fmla="*/ 0 w 5192486"/>
                <a:gd name="connsiteY19" fmla="*/ 473529 h 1828800"/>
                <a:gd name="connsiteX20" fmla="*/ 65314 w 5192486"/>
                <a:gd name="connsiteY20" fmla="*/ 457200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192486" h="1828800">
                  <a:moveTo>
                    <a:pt x="65314" y="457200"/>
                  </a:moveTo>
                  <a:lnTo>
                    <a:pt x="783771" y="179614"/>
                  </a:lnTo>
                  <a:lnTo>
                    <a:pt x="1485900" y="0"/>
                  </a:lnTo>
                  <a:lnTo>
                    <a:pt x="4588328" y="0"/>
                  </a:lnTo>
                  <a:lnTo>
                    <a:pt x="5192486" y="800100"/>
                  </a:lnTo>
                  <a:lnTo>
                    <a:pt x="4914900" y="1143000"/>
                  </a:lnTo>
                  <a:lnTo>
                    <a:pt x="4457700" y="734786"/>
                  </a:lnTo>
                  <a:lnTo>
                    <a:pt x="3837214" y="653143"/>
                  </a:lnTo>
                  <a:lnTo>
                    <a:pt x="3739243" y="914400"/>
                  </a:lnTo>
                  <a:lnTo>
                    <a:pt x="3314700" y="1159329"/>
                  </a:lnTo>
                  <a:lnTo>
                    <a:pt x="2857500" y="1208314"/>
                  </a:lnTo>
                  <a:lnTo>
                    <a:pt x="1877786" y="1828800"/>
                  </a:lnTo>
                  <a:lnTo>
                    <a:pt x="1469571" y="1812471"/>
                  </a:lnTo>
                  <a:lnTo>
                    <a:pt x="1110343" y="1534886"/>
                  </a:lnTo>
                  <a:lnTo>
                    <a:pt x="734786" y="1534886"/>
                  </a:lnTo>
                  <a:lnTo>
                    <a:pt x="734786" y="1469571"/>
                  </a:lnTo>
                  <a:lnTo>
                    <a:pt x="457200" y="1355271"/>
                  </a:lnTo>
                  <a:lnTo>
                    <a:pt x="538843" y="865414"/>
                  </a:lnTo>
                  <a:lnTo>
                    <a:pt x="293914" y="620486"/>
                  </a:lnTo>
                  <a:lnTo>
                    <a:pt x="0" y="473529"/>
                  </a:lnTo>
                  <a:lnTo>
                    <a:pt x="65314" y="457200"/>
                  </a:lnTo>
                  <a:close/>
                </a:path>
              </a:pathLst>
            </a:custGeom>
            <a:solidFill>
              <a:schemeClr val="tx2">
                <a:lumMod val="90000"/>
                <a:alpha val="91000"/>
              </a:schemeClr>
            </a:solidFill>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31" name="TextBox 230"/>
            <p:cNvSpPr txBox="1"/>
            <p:nvPr/>
          </p:nvSpPr>
          <p:spPr>
            <a:xfrm>
              <a:off x="4202492" y="195943"/>
              <a:ext cx="1605643" cy="584775"/>
            </a:xfrm>
            <a:prstGeom prst="rect">
              <a:avLst/>
            </a:prstGeom>
            <a:noFill/>
          </p:spPr>
          <p:txBody>
            <a:bodyPr wrap="square" rtlCol="0">
              <a:spAutoFit/>
            </a:bodyPr>
            <a:lstStyle/>
            <a:p>
              <a:pPr algn="ctr"/>
              <a:r>
                <a:rPr lang="en-US" sz="3200" b="1" dirty="0" smtClean="0">
                  <a:solidFill>
                    <a:schemeClr val="bg1"/>
                  </a:solidFill>
                </a:rPr>
                <a:t>RUSSIA</a:t>
              </a:r>
            </a:p>
          </p:txBody>
        </p:sp>
      </p:grpSp>
      <p:grpSp>
        <p:nvGrpSpPr>
          <p:cNvPr id="6" name="Group 235"/>
          <p:cNvGrpSpPr/>
          <p:nvPr/>
        </p:nvGrpSpPr>
        <p:grpSpPr>
          <a:xfrm>
            <a:off x="4454650" y="653160"/>
            <a:ext cx="3167743" cy="2792186"/>
            <a:chOff x="5483377" y="0"/>
            <a:chExt cx="3167743" cy="2792186"/>
          </a:xfrm>
        </p:grpSpPr>
        <p:sp>
          <p:nvSpPr>
            <p:cNvPr id="223" name="Freeform 222"/>
            <p:cNvSpPr/>
            <p:nvPr/>
          </p:nvSpPr>
          <p:spPr>
            <a:xfrm>
              <a:off x="5483377" y="0"/>
              <a:ext cx="3167743" cy="2792186"/>
            </a:xfrm>
            <a:custGeom>
              <a:avLst/>
              <a:gdLst>
                <a:gd name="connsiteX0" fmla="*/ 0 w 3167743"/>
                <a:gd name="connsiteY0" fmla="*/ 1159329 h 2792186"/>
                <a:gd name="connsiteX1" fmla="*/ 424543 w 3167743"/>
                <a:gd name="connsiteY1" fmla="*/ 930729 h 2792186"/>
                <a:gd name="connsiteX2" fmla="*/ 979714 w 3167743"/>
                <a:gd name="connsiteY2" fmla="*/ 587829 h 2792186"/>
                <a:gd name="connsiteX3" fmla="*/ 1387929 w 3167743"/>
                <a:gd name="connsiteY3" fmla="*/ 522515 h 2792186"/>
                <a:gd name="connsiteX4" fmla="*/ 1861457 w 3167743"/>
                <a:gd name="connsiteY4" fmla="*/ 277586 h 2792186"/>
                <a:gd name="connsiteX5" fmla="*/ 1975757 w 3167743"/>
                <a:gd name="connsiteY5" fmla="*/ 0 h 2792186"/>
                <a:gd name="connsiteX6" fmla="*/ 2579914 w 3167743"/>
                <a:gd name="connsiteY6" fmla="*/ 65315 h 2792186"/>
                <a:gd name="connsiteX7" fmla="*/ 3037114 w 3167743"/>
                <a:gd name="connsiteY7" fmla="*/ 489857 h 2792186"/>
                <a:gd name="connsiteX8" fmla="*/ 2988129 w 3167743"/>
                <a:gd name="connsiteY8" fmla="*/ 718457 h 2792186"/>
                <a:gd name="connsiteX9" fmla="*/ 3167743 w 3167743"/>
                <a:gd name="connsiteY9" fmla="*/ 996043 h 2792186"/>
                <a:gd name="connsiteX10" fmla="*/ 3004457 w 3167743"/>
                <a:gd name="connsiteY10" fmla="*/ 1028700 h 2792186"/>
                <a:gd name="connsiteX11" fmla="*/ 2808514 w 3167743"/>
                <a:gd name="connsiteY11" fmla="*/ 783772 h 2792186"/>
                <a:gd name="connsiteX12" fmla="*/ 2579914 w 3167743"/>
                <a:gd name="connsiteY12" fmla="*/ 816429 h 2792186"/>
                <a:gd name="connsiteX13" fmla="*/ 2579914 w 3167743"/>
                <a:gd name="connsiteY13" fmla="*/ 816429 h 2792186"/>
                <a:gd name="connsiteX14" fmla="*/ 2922814 w 3167743"/>
                <a:gd name="connsiteY14" fmla="*/ 1257300 h 2792186"/>
                <a:gd name="connsiteX15" fmla="*/ 2939143 w 3167743"/>
                <a:gd name="connsiteY15" fmla="*/ 1698172 h 2792186"/>
                <a:gd name="connsiteX16" fmla="*/ 2628900 w 3167743"/>
                <a:gd name="connsiteY16" fmla="*/ 1926772 h 2792186"/>
                <a:gd name="connsiteX17" fmla="*/ 2547257 w 3167743"/>
                <a:gd name="connsiteY17" fmla="*/ 2106386 h 2792186"/>
                <a:gd name="connsiteX18" fmla="*/ 2334986 w 3167743"/>
                <a:gd name="connsiteY18" fmla="*/ 2106386 h 2792186"/>
                <a:gd name="connsiteX19" fmla="*/ 2073729 w 3167743"/>
                <a:gd name="connsiteY19" fmla="*/ 2106386 h 2792186"/>
                <a:gd name="connsiteX20" fmla="*/ 1845129 w 3167743"/>
                <a:gd name="connsiteY20" fmla="*/ 1992086 h 2792186"/>
                <a:gd name="connsiteX21" fmla="*/ 1469571 w 3167743"/>
                <a:gd name="connsiteY21" fmla="*/ 1910443 h 2792186"/>
                <a:gd name="connsiteX22" fmla="*/ 930729 w 3167743"/>
                <a:gd name="connsiteY22" fmla="*/ 2302329 h 2792186"/>
                <a:gd name="connsiteX23" fmla="*/ 1012371 w 3167743"/>
                <a:gd name="connsiteY23" fmla="*/ 2792186 h 2792186"/>
                <a:gd name="connsiteX24" fmla="*/ 800100 w 3167743"/>
                <a:gd name="connsiteY24" fmla="*/ 2743200 h 2792186"/>
                <a:gd name="connsiteX25" fmla="*/ 653143 w 3167743"/>
                <a:gd name="connsiteY25" fmla="*/ 2400300 h 2792186"/>
                <a:gd name="connsiteX26" fmla="*/ 375557 w 3167743"/>
                <a:gd name="connsiteY26" fmla="*/ 1959429 h 2792186"/>
                <a:gd name="connsiteX27" fmla="*/ 179614 w 3167743"/>
                <a:gd name="connsiteY27" fmla="*/ 1812472 h 2792186"/>
                <a:gd name="connsiteX28" fmla="*/ 0 w 3167743"/>
                <a:gd name="connsiteY28" fmla="*/ 1159329 h 2792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167743" h="2792186">
                  <a:moveTo>
                    <a:pt x="0" y="1159329"/>
                  </a:moveTo>
                  <a:lnTo>
                    <a:pt x="424543" y="930729"/>
                  </a:lnTo>
                  <a:lnTo>
                    <a:pt x="979714" y="587829"/>
                  </a:lnTo>
                  <a:lnTo>
                    <a:pt x="1387929" y="522515"/>
                  </a:lnTo>
                  <a:lnTo>
                    <a:pt x="1861457" y="277586"/>
                  </a:lnTo>
                  <a:lnTo>
                    <a:pt x="1975757" y="0"/>
                  </a:lnTo>
                  <a:lnTo>
                    <a:pt x="2579914" y="65315"/>
                  </a:lnTo>
                  <a:lnTo>
                    <a:pt x="3037114" y="489857"/>
                  </a:lnTo>
                  <a:lnTo>
                    <a:pt x="2988129" y="718457"/>
                  </a:lnTo>
                  <a:lnTo>
                    <a:pt x="3167743" y="996043"/>
                  </a:lnTo>
                  <a:lnTo>
                    <a:pt x="3004457" y="1028700"/>
                  </a:lnTo>
                  <a:lnTo>
                    <a:pt x="2808514" y="783772"/>
                  </a:lnTo>
                  <a:lnTo>
                    <a:pt x="2579914" y="816429"/>
                  </a:lnTo>
                  <a:lnTo>
                    <a:pt x="2579914" y="816429"/>
                  </a:lnTo>
                  <a:lnTo>
                    <a:pt x="2922814" y="1257300"/>
                  </a:lnTo>
                  <a:lnTo>
                    <a:pt x="2939143" y="1698172"/>
                  </a:lnTo>
                  <a:lnTo>
                    <a:pt x="2628900" y="1926772"/>
                  </a:lnTo>
                  <a:lnTo>
                    <a:pt x="2547257" y="2106386"/>
                  </a:lnTo>
                  <a:lnTo>
                    <a:pt x="2334986" y="2106386"/>
                  </a:lnTo>
                  <a:lnTo>
                    <a:pt x="2073729" y="2106386"/>
                  </a:lnTo>
                  <a:lnTo>
                    <a:pt x="1845129" y="1992086"/>
                  </a:lnTo>
                  <a:lnTo>
                    <a:pt x="1469571" y="1910443"/>
                  </a:lnTo>
                  <a:lnTo>
                    <a:pt x="930729" y="2302329"/>
                  </a:lnTo>
                  <a:lnTo>
                    <a:pt x="1012371" y="2792186"/>
                  </a:lnTo>
                  <a:lnTo>
                    <a:pt x="800100" y="2743200"/>
                  </a:lnTo>
                  <a:lnTo>
                    <a:pt x="653143" y="2400300"/>
                  </a:lnTo>
                  <a:lnTo>
                    <a:pt x="375557" y="1959429"/>
                  </a:lnTo>
                  <a:lnTo>
                    <a:pt x="179614" y="1812472"/>
                  </a:lnTo>
                  <a:lnTo>
                    <a:pt x="0" y="1159329"/>
                  </a:lnTo>
                  <a:close/>
                </a:path>
              </a:pathLst>
            </a:custGeom>
            <a:solidFill>
              <a:schemeClr val="tx2">
                <a:lumMod val="90000"/>
                <a:alpha val="91000"/>
              </a:schemeClr>
            </a:solidFill>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32" name="TextBox 231"/>
            <p:cNvSpPr txBox="1"/>
            <p:nvPr/>
          </p:nvSpPr>
          <p:spPr>
            <a:xfrm>
              <a:off x="6088598" y="605701"/>
              <a:ext cx="1455229" cy="954107"/>
            </a:xfrm>
            <a:prstGeom prst="rect">
              <a:avLst/>
            </a:prstGeom>
            <a:noFill/>
          </p:spPr>
          <p:txBody>
            <a:bodyPr wrap="square" rtlCol="0">
              <a:spAutoFit/>
            </a:bodyPr>
            <a:lstStyle/>
            <a:p>
              <a:pPr algn="ctr"/>
              <a:r>
                <a:rPr lang="en-US" sz="2800" b="1" dirty="0" smtClean="0">
                  <a:solidFill>
                    <a:schemeClr val="bg1"/>
                  </a:solidFill>
                </a:rPr>
                <a:t>INDO-CHINA</a:t>
              </a:r>
            </a:p>
          </p:txBody>
        </p:sp>
      </p:grpSp>
      <p:grpSp>
        <p:nvGrpSpPr>
          <p:cNvPr id="7" name="Group 238"/>
          <p:cNvGrpSpPr/>
          <p:nvPr/>
        </p:nvGrpSpPr>
        <p:grpSpPr>
          <a:xfrm>
            <a:off x="5916992" y="2548526"/>
            <a:ext cx="2188029" cy="1910443"/>
            <a:chOff x="5851676" y="2630171"/>
            <a:chExt cx="2188029" cy="1910443"/>
          </a:xfrm>
        </p:grpSpPr>
        <p:sp>
          <p:nvSpPr>
            <p:cNvPr id="225" name="Freeform 224"/>
            <p:cNvSpPr/>
            <p:nvPr/>
          </p:nvSpPr>
          <p:spPr>
            <a:xfrm>
              <a:off x="5851676" y="2630171"/>
              <a:ext cx="2188029" cy="1910443"/>
            </a:xfrm>
            <a:custGeom>
              <a:avLst/>
              <a:gdLst>
                <a:gd name="connsiteX0" fmla="*/ 0 w 2710543"/>
                <a:gd name="connsiteY0" fmla="*/ 391886 h 1910443"/>
                <a:gd name="connsiteX1" fmla="*/ 0 w 2710543"/>
                <a:gd name="connsiteY1" fmla="*/ 391886 h 1910443"/>
                <a:gd name="connsiteX2" fmla="*/ 522514 w 2710543"/>
                <a:gd name="connsiteY2" fmla="*/ 16329 h 1910443"/>
                <a:gd name="connsiteX3" fmla="*/ 1143000 w 2710543"/>
                <a:gd name="connsiteY3" fmla="*/ 195943 h 1910443"/>
                <a:gd name="connsiteX4" fmla="*/ 1600200 w 2710543"/>
                <a:gd name="connsiteY4" fmla="*/ 195943 h 1910443"/>
                <a:gd name="connsiteX5" fmla="*/ 1551214 w 2710543"/>
                <a:gd name="connsiteY5" fmla="*/ 604157 h 1910443"/>
                <a:gd name="connsiteX6" fmla="*/ 1338943 w 2710543"/>
                <a:gd name="connsiteY6" fmla="*/ 979714 h 1910443"/>
                <a:gd name="connsiteX7" fmla="*/ 1436914 w 2710543"/>
                <a:gd name="connsiteY7" fmla="*/ 1224643 h 1910443"/>
                <a:gd name="connsiteX8" fmla="*/ 1714500 w 2710543"/>
                <a:gd name="connsiteY8" fmla="*/ 963386 h 1910443"/>
                <a:gd name="connsiteX9" fmla="*/ 2008414 w 2710543"/>
                <a:gd name="connsiteY9" fmla="*/ 685800 h 1910443"/>
                <a:gd name="connsiteX10" fmla="*/ 2057400 w 2710543"/>
                <a:gd name="connsiteY10" fmla="*/ 81643 h 1910443"/>
                <a:gd name="connsiteX11" fmla="*/ 2171700 w 2710543"/>
                <a:gd name="connsiteY11" fmla="*/ 114300 h 1910443"/>
                <a:gd name="connsiteX12" fmla="*/ 2514600 w 2710543"/>
                <a:gd name="connsiteY12" fmla="*/ 832757 h 1910443"/>
                <a:gd name="connsiteX13" fmla="*/ 2286000 w 2710543"/>
                <a:gd name="connsiteY13" fmla="*/ 881743 h 1910443"/>
                <a:gd name="connsiteX14" fmla="*/ 2090057 w 2710543"/>
                <a:gd name="connsiteY14" fmla="*/ 996043 h 1910443"/>
                <a:gd name="connsiteX15" fmla="*/ 2024743 w 2710543"/>
                <a:gd name="connsiteY15" fmla="*/ 1355272 h 1910443"/>
                <a:gd name="connsiteX16" fmla="*/ 2318657 w 2710543"/>
                <a:gd name="connsiteY16" fmla="*/ 1143000 h 1910443"/>
                <a:gd name="connsiteX17" fmla="*/ 2596243 w 2710543"/>
                <a:gd name="connsiteY17" fmla="*/ 1094014 h 1910443"/>
                <a:gd name="connsiteX18" fmla="*/ 2710543 w 2710543"/>
                <a:gd name="connsiteY18" fmla="*/ 1453243 h 1910443"/>
                <a:gd name="connsiteX19" fmla="*/ 2481943 w 2710543"/>
                <a:gd name="connsiteY19" fmla="*/ 1910443 h 1910443"/>
                <a:gd name="connsiteX20" fmla="*/ 1812471 w 2710543"/>
                <a:gd name="connsiteY20" fmla="*/ 1828800 h 1910443"/>
                <a:gd name="connsiteX21" fmla="*/ 1273628 w 2710543"/>
                <a:gd name="connsiteY21" fmla="*/ 1665514 h 1910443"/>
                <a:gd name="connsiteX22" fmla="*/ 914400 w 2710543"/>
                <a:gd name="connsiteY22" fmla="*/ 1077686 h 1910443"/>
                <a:gd name="connsiteX23" fmla="*/ 865414 w 2710543"/>
                <a:gd name="connsiteY23" fmla="*/ 571500 h 1910443"/>
                <a:gd name="connsiteX24" fmla="*/ 734785 w 2710543"/>
                <a:gd name="connsiteY24" fmla="*/ 326572 h 1910443"/>
                <a:gd name="connsiteX25" fmla="*/ 522514 w 2710543"/>
                <a:gd name="connsiteY25" fmla="*/ 0 h 1910443"/>
                <a:gd name="connsiteX26" fmla="*/ 0 w 2710543"/>
                <a:gd name="connsiteY26" fmla="*/ 391886 h 1910443"/>
                <a:gd name="connsiteX0" fmla="*/ 555172 w 2710543"/>
                <a:gd name="connsiteY0" fmla="*/ 32658 h 1910443"/>
                <a:gd name="connsiteX1" fmla="*/ 0 w 2710543"/>
                <a:gd name="connsiteY1" fmla="*/ 391886 h 1910443"/>
                <a:gd name="connsiteX2" fmla="*/ 522514 w 2710543"/>
                <a:gd name="connsiteY2" fmla="*/ 16329 h 1910443"/>
                <a:gd name="connsiteX3" fmla="*/ 1143000 w 2710543"/>
                <a:gd name="connsiteY3" fmla="*/ 195943 h 1910443"/>
                <a:gd name="connsiteX4" fmla="*/ 1600200 w 2710543"/>
                <a:gd name="connsiteY4" fmla="*/ 195943 h 1910443"/>
                <a:gd name="connsiteX5" fmla="*/ 1551214 w 2710543"/>
                <a:gd name="connsiteY5" fmla="*/ 604157 h 1910443"/>
                <a:gd name="connsiteX6" fmla="*/ 1338943 w 2710543"/>
                <a:gd name="connsiteY6" fmla="*/ 979714 h 1910443"/>
                <a:gd name="connsiteX7" fmla="*/ 1436914 w 2710543"/>
                <a:gd name="connsiteY7" fmla="*/ 1224643 h 1910443"/>
                <a:gd name="connsiteX8" fmla="*/ 1714500 w 2710543"/>
                <a:gd name="connsiteY8" fmla="*/ 963386 h 1910443"/>
                <a:gd name="connsiteX9" fmla="*/ 2008414 w 2710543"/>
                <a:gd name="connsiteY9" fmla="*/ 685800 h 1910443"/>
                <a:gd name="connsiteX10" fmla="*/ 2057400 w 2710543"/>
                <a:gd name="connsiteY10" fmla="*/ 81643 h 1910443"/>
                <a:gd name="connsiteX11" fmla="*/ 2171700 w 2710543"/>
                <a:gd name="connsiteY11" fmla="*/ 114300 h 1910443"/>
                <a:gd name="connsiteX12" fmla="*/ 2514600 w 2710543"/>
                <a:gd name="connsiteY12" fmla="*/ 832757 h 1910443"/>
                <a:gd name="connsiteX13" fmla="*/ 2286000 w 2710543"/>
                <a:gd name="connsiteY13" fmla="*/ 881743 h 1910443"/>
                <a:gd name="connsiteX14" fmla="*/ 2090057 w 2710543"/>
                <a:gd name="connsiteY14" fmla="*/ 996043 h 1910443"/>
                <a:gd name="connsiteX15" fmla="*/ 2024743 w 2710543"/>
                <a:gd name="connsiteY15" fmla="*/ 1355272 h 1910443"/>
                <a:gd name="connsiteX16" fmla="*/ 2318657 w 2710543"/>
                <a:gd name="connsiteY16" fmla="*/ 1143000 h 1910443"/>
                <a:gd name="connsiteX17" fmla="*/ 2596243 w 2710543"/>
                <a:gd name="connsiteY17" fmla="*/ 1094014 h 1910443"/>
                <a:gd name="connsiteX18" fmla="*/ 2710543 w 2710543"/>
                <a:gd name="connsiteY18" fmla="*/ 1453243 h 1910443"/>
                <a:gd name="connsiteX19" fmla="*/ 2481943 w 2710543"/>
                <a:gd name="connsiteY19" fmla="*/ 1910443 h 1910443"/>
                <a:gd name="connsiteX20" fmla="*/ 1812471 w 2710543"/>
                <a:gd name="connsiteY20" fmla="*/ 1828800 h 1910443"/>
                <a:gd name="connsiteX21" fmla="*/ 1273628 w 2710543"/>
                <a:gd name="connsiteY21" fmla="*/ 1665514 h 1910443"/>
                <a:gd name="connsiteX22" fmla="*/ 914400 w 2710543"/>
                <a:gd name="connsiteY22" fmla="*/ 1077686 h 1910443"/>
                <a:gd name="connsiteX23" fmla="*/ 865414 w 2710543"/>
                <a:gd name="connsiteY23" fmla="*/ 571500 h 1910443"/>
                <a:gd name="connsiteX24" fmla="*/ 734785 w 2710543"/>
                <a:gd name="connsiteY24" fmla="*/ 326572 h 1910443"/>
                <a:gd name="connsiteX25" fmla="*/ 522514 w 2710543"/>
                <a:gd name="connsiteY25" fmla="*/ 0 h 1910443"/>
                <a:gd name="connsiteX26" fmla="*/ 555172 w 2710543"/>
                <a:gd name="connsiteY26" fmla="*/ 32658 h 1910443"/>
                <a:gd name="connsiteX0" fmla="*/ 32658 w 2188029"/>
                <a:gd name="connsiteY0" fmla="*/ 32658 h 1910443"/>
                <a:gd name="connsiteX1" fmla="*/ 32658 w 2188029"/>
                <a:gd name="connsiteY1" fmla="*/ 48986 h 1910443"/>
                <a:gd name="connsiteX2" fmla="*/ 0 w 2188029"/>
                <a:gd name="connsiteY2" fmla="*/ 16329 h 1910443"/>
                <a:gd name="connsiteX3" fmla="*/ 620486 w 2188029"/>
                <a:gd name="connsiteY3" fmla="*/ 195943 h 1910443"/>
                <a:gd name="connsiteX4" fmla="*/ 1077686 w 2188029"/>
                <a:gd name="connsiteY4" fmla="*/ 195943 h 1910443"/>
                <a:gd name="connsiteX5" fmla="*/ 1028700 w 2188029"/>
                <a:gd name="connsiteY5" fmla="*/ 604157 h 1910443"/>
                <a:gd name="connsiteX6" fmla="*/ 816429 w 2188029"/>
                <a:gd name="connsiteY6" fmla="*/ 979714 h 1910443"/>
                <a:gd name="connsiteX7" fmla="*/ 914400 w 2188029"/>
                <a:gd name="connsiteY7" fmla="*/ 1224643 h 1910443"/>
                <a:gd name="connsiteX8" fmla="*/ 1191986 w 2188029"/>
                <a:gd name="connsiteY8" fmla="*/ 963386 h 1910443"/>
                <a:gd name="connsiteX9" fmla="*/ 1485900 w 2188029"/>
                <a:gd name="connsiteY9" fmla="*/ 685800 h 1910443"/>
                <a:gd name="connsiteX10" fmla="*/ 1534886 w 2188029"/>
                <a:gd name="connsiteY10" fmla="*/ 81643 h 1910443"/>
                <a:gd name="connsiteX11" fmla="*/ 1649186 w 2188029"/>
                <a:gd name="connsiteY11" fmla="*/ 114300 h 1910443"/>
                <a:gd name="connsiteX12" fmla="*/ 1992086 w 2188029"/>
                <a:gd name="connsiteY12" fmla="*/ 832757 h 1910443"/>
                <a:gd name="connsiteX13" fmla="*/ 1763486 w 2188029"/>
                <a:gd name="connsiteY13" fmla="*/ 881743 h 1910443"/>
                <a:gd name="connsiteX14" fmla="*/ 1567543 w 2188029"/>
                <a:gd name="connsiteY14" fmla="*/ 996043 h 1910443"/>
                <a:gd name="connsiteX15" fmla="*/ 1502229 w 2188029"/>
                <a:gd name="connsiteY15" fmla="*/ 1355272 h 1910443"/>
                <a:gd name="connsiteX16" fmla="*/ 1796143 w 2188029"/>
                <a:gd name="connsiteY16" fmla="*/ 1143000 h 1910443"/>
                <a:gd name="connsiteX17" fmla="*/ 2073729 w 2188029"/>
                <a:gd name="connsiteY17" fmla="*/ 1094014 h 1910443"/>
                <a:gd name="connsiteX18" fmla="*/ 2188029 w 2188029"/>
                <a:gd name="connsiteY18" fmla="*/ 1453243 h 1910443"/>
                <a:gd name="connsiteX19" fmla="*/ 1959429 w 2188029"/>
                <a:gd name="connsiteY19" fmla="*/ 1910443 h 1910443"/>
                <a:gd name="connsiteX20" fmla="*/ 1289957 w 2188029"/>
                <a:gd name="connsiteY20" fmla="*/ 1828800 h 1910443"/>
                <a:gd name="connsiteX21" fmla="*/ 751114 w 2188029"/>
                <a:gd name="connsiteY21" fmla="*/ 1665514 h 1910443"/>
                <a:gd name="connsiteX22" fmla="*/ 391886 w 2188029"/>
                <a:gd name="connsiteY22" fmla="*/ 1077686 h 1910443"/>
                <a:gd name="connsiteX23" fmla="*/ 342900 w 2188029"/>
                <a:gd name="connsiteY23" fmla="*/ 571500 h 1910443"/>
                <a:gd name="connsiteX24" fmla="*/ 212271 w 2188029"/>
                <a:gd name="connsiteY24" fmla="*/ 326572 h 1910443"/>
                <a:gd name="connsiteX25" fmla="*/ 0 w 2188029"/>
                <a:gd name="connsiteY25" fmla="*/ 0 h 1910443"/>
                <a:gd name="connsiteX26" fmla="*/ 32658 w 2188029"/>
                <a:gd name="connsiteY26" fmla="*/ 32658 h 1910443"/>
                <a:gd name="connsiteX0" fmla="*/ 32658 w 2188029"/>
                <a:gd name="connsiteY0" fmla="*/ 32658 h 1910443"/>
                <a:gd name="connsiteX1" fmla="*/ 32658 w 2188029"/>
                <a:gd name="connsiteY1" fmla="*/ 48986 h 1910443"/>
                <a:gd name="connsiteX2" fmla="*/ 0 w 2188029"/>
                <a:gd name="connsiteY2" fmla="*/ 16329 h 1910443"/>
                <a:gd name="connsiteX3" fmla="*/ 620486 w 2188029"/>
                <a:gd name="connsiteY3" fmla="*/ 195943 h 1910443"/>
                <a:gd name="connsiteX4" fmla="*/ 1077686 w 2188029"/>
                <a:gd name="connsiteY4" fmla="*/ 195943 h 1910443"/>
                <a:gd name="connsiteX5" fmla="*/ 1028700 w 2188029"/>
                <a:gd name="connsiteY5" fmla="*/ 604157 h 1910443"/>
                <a:gd name="connsiteX6" fmla="*/ 816429 w 2188029"/>
                <a:gd name="connsiteY6" fmla="*/ 979714 h 1910443"/>
                <a:gd name="connsiteX7" fmla="*/ 914400 w 2188029"/>
                <a:gd name="connsiteY7" fmla="*/ 1224643 h 1910443"/>
                <a:gd name="connsiteX8" fmla="*/ 1191986 w 2188029"/>
                <a:gd name="connsiteY8" fmla="*/ 963386 h 1910443"/>
                <a:gd name="connsiteX9" fmla="*/ 1485900 w 2188029"/>
                <a:gd name="connsiteY9" fmla="*/ 685800 h 1910443"/>
                <a:gd name="connsiteX10" fmla="*/ 1534886 w 2188029"/>
                <a:gd name="connsiteY10" fmla="*/ 81643 h 1910443"/>
                <a:gd name="connsiteX11" fmla="*/ 1649186 w 2188029"/>
                <a:gd name="connsiteY11" fmla="*/ 114300 h 1910443"/>
                <a:gd name="connsiteX12" fmla="*/ 1992086 w 2188029"/>
                <a:gd name="connsiteY12" fmla="*/ 832757 h 1910443"/>
                <a:gd name="connsiteX13" fmla="*/ 1763486 w 2188029"/>
                <a:gd name="connsiteY13" fmla="*/ 881743 h 1910443"/>
                <a:gd name="connsiteX14" fmla="*/ 1567543 w 2188029"/>
                <a:gd name="connsiteY14" fmla="*/ 996043 h 1910443"/>
                <a:gd name="connsiteX15" fmla="*/ 1502229 w 2188029"/>
                <a:gd name="connsiteY15" fmla="*/ 1355272 h 1910443"/>
                <a:gd name="connsiteX16" fmla="*/ 1796143 w 2188029"/>
                <a:gd name="connsiteY16" fmla="*/ 1143000 h 1910443"/>
                <a:gd name="connsiteX17" fmla="*/ 2073729 w 2188029"/>
                <a:gd name="connsiteY17" fmla="*/ 1094014 h 1910443"/>
                <a:gd name="connsiteX18" fmla="*/ 2188029 w 2188029"/>
                <a:gd name="connsiteY18" fmla="*/ 1453243 h 1910443"/>
                <a:gd name="connsiteX19" fmla="*/ 1959429 w 2188029"/>
                <a:gd name="connsiteY19" fmla="*/ 1910443 h 1910443"/>
                <a:gd name="connsiteX20" fmla="*/ 1289957 w 2188029"/>
                <a:gd name="connsiteY20" fmla="*/ 1828800 h 1910443"/>
                <a:gd name="connsiteX21" fmla="*/ 751114 w 2188029"/>
                <a:gd name="connsiteY21" fmla="*/ 1665514 h 1910443"/>
                <a:gd name="connsiteX22" fmla="*/ 391886 w 2188029"/>
                <a:gd name="connsiteY22" fmla="*/ 1077686 h 1910443"/>
                <a:gd name="connsiteX23" fmla="*/ 48986 w 2188029"/>
                <a:gd name="connsiteY23" fmla="*/ 767442 h 1910443"/>
                <a:gd name="connsiteX24" fmla="*/ 212271 w 2188029"/>
                <a:gd name="connsiteY24" fmla="*/ 326572 h 1910443"/>
                <a:gd name="connsiteX25" fmla="*/ 0 w 2188029"/>
                <a:gd name="connsiteY25" fmla="*/ 0 h 1910443"/>
                <a:gd name="connsiteX26" fmla="*/ 32658 w 2188029"/>
                <a:gd name="connsiteY26" fmla="*/ 32658 h 1910443"/>
                <a:gd name="connsiteX0" fmla="*/ 32658 w 2188029"/>
                <a:gd name="connsiteY0" fmla="*/ 32658 h 1910443"/>
                <a:gd name="connsiteX1" fmla="*/ 32658 w 2188029"/>
                <a:gd name="connsiteY1" fmla="*/ 48986 h 1910443"/>
                <a:gd name="connsiteX2" fmla="*/ 0 w 2188029"/>
                <a:gd name="connsiteY2" fmla="*/ 16329 h 1910443"/>
                <a:gd name="connsiteX3" fmla="*/ 620486 w 2188029"/>
                <a:gd name="connsiteY3" fmla="*/ 195943 h 1910443"/>
                <a:gd name="connsiteX4" fmla="*/ 1077686 w 2188029"/>
                <a:gd name="connsiteY4" fmla="*/ 195943 h 1910443"/>
                <a:gd name="connsiteX5" fmla="*/ 1028700 w 2188029"/>
                <a:gd name="connsiteY5" fmla="*/ 604157 h 1910443"/>
                <a:gd name="connsiteX6" fmla="*/ 996043 w 2188029"/>
                <a:gd name="connsiteY6" fmla="*/ 898072 h 1910443"/>
                <a:gd name="connsiteX7" fmla="*/ 914400 w 2188029"/>
                <a:gd name="connsiteY7" fmla="*/ 1224643 h 1910443"/>
                <a:gd name="connsiteX8" fmla="*/ 1191986 w 2188029"/>
                <a:gd name="connsiteY8" fmla="*/ 963386 h 1910443"/>
                <a:gd name="connsiteX9" fmla="*/ 1485900 w 2188029"/>
                <a:gd name="connsiteY9" fmla="*/ 685800 h 1910443"/>
                <a:gd name="connsiteX10" fmla="*/ 1534886 w 2188029"/>
                <a:gd name="connsiteY10" fmla="*/ 81643 h 1910443"/>
                <a:gd name="connsiteX11" fmla="*/ 1649186 w 2188029"/>
                <a:gd name="connsiteY11" fmla="*/ 114300 h 1910443"/>
                <a:gd name="connsiteX12" fmla="*/ 1992086 w 2188029"/>
                <a:gd name="connsiteY12" fmla="*/ 832757 h 1910443"/>
                <a:gd name="connsiteX13" fmla="*/ 1763486 w 2188029"/>
                <a:gd name="connsiteY13" fmla="*/ 881743 h 1910443"/>
                <a:gd name="connsiteX14" fmla="*/ 1567543 w 2188029"/>
                <a:gd name="connsiteY14" fmla="*/ 996043 h 1910443"/>
                <a:gd name="connsiteX15" fmla="*/ 1502229 w 2188029"/>
                <a:gd name="connsiteY15" fmla="*/ 1355272 h 1910443"/>
                <a:gd name="connsiteX16" fmla="*/ 1796143 w 2188029"/>
                <a:gd name="connsiteY16" fmla="*/ 1143000 h 1910443"/>
                <a:gd name="connsiteX17" fmla="*/ 2073729 w 2188029"/>
                <a:gd name="connsiteY17" fmla="*/ 1094014 h 1910443"/>
                <a:gd name="connsiteX18" fmla="*/ 2188029 w 2188029"/>
                <a:gd name="connsiteY18" fmla="*/ 1453243 h 1910443"/>
                <a:gd name="connsiteX19" fmla="*/ 1959429 w 2188029"/>
                <a:gd name="connsiteY19" fmla="*/ 1910443 h 1910443"/>
                <a:gd name="connsiteX20" fmla="*/ 1289957 w 2188029"/>
                <a:gd name="connsiteY20" fmla="*/ 1828800 h 1910443"/>
                <a:gd name="connsiteX21" fmla="*/ 751114 w 2188029"/>
                <a:gd name="connsiteY21" fmla="*/ 1665514 h 1910443"/>
                <a:gd name="connsiteX22" fmla="*/ 391886 w 2188029"/>
                <a:gd name="connsiteY22" fmla="*/ 1077686 h 1910443"/>
                <a:gd name="connsiteX23" fmla="*/ 48986 w 2188029"/>
                <a:gd name="connsiteY23" fmla="*/ 767442 h 1910443"/>
                <a:gd name="connsiteX24" fmla="*/ 212271 w 2188029"/>
                <a:gd name="connsiteY24" fmla="*/ 326572 h 1910443"/>
                <a:gd name="connsiteX25" fmla="*/ 0 w 2188029"/>
                <a:gd name="connsiteY25" fmla="*/ 0 h 1910443"/>
                <a:gd name="connsiteX26" fmla="*/ 32658 w 2188029"/>
                <a:gd name="connsiteY26" fmla="*/ 32658 h 1910443"/>
                <a:gd name="connsiteX0" fmla="*/ 32658 w 2188029"/>
                <a:gd name="connsiteY0" fmla="*/ 32658 h 1910443"/>
                <a:gd name="connsiteX1" fmla="*/ 32658 w 2188029"/>
                <a:gd name="connsiteY1" fmla="*/ 48986 h 1910443"/>
                <a:gd name="connsiteX2" fmla="*/ 0 w 2188029"/>
                <a:gd name="connsiteY2" fmla="*/ 16329 h 1910443"/>
                <a:gd name="connsiteX3" fmla="*/ 620486 w 2188029"/>
                <a:gd name="connsiteY3" fmla="*/ 195943 h 1910443"/>
                <a:gd name="connsiteX4" fmla="*/ 1077686 w 2188029"/>
                <a:gd name="connsiteY4" fmla="*/ 195943 h 1910443"/>
                <a:gd name="connsiteX5" fmla="*/ 1028700 w 2188029"/>
                <a:gd name="connsiteY5" fmla="*/ 604157 h 1910443"/>
                <a:gd name="connsiteX6" fmla="*/ 996043 w 2188029"/>
                <a:gd name="connsiteY6" fmla="*/ 898072 h 1910443"/>
                <a:gd name="connsiteX7" fmla="*/ 1077685 w 2188029"/>
                <a:gd name="connsiteY7" fmla="*/ 947057 h 1910443"/>
                <a:gd name="connsiteX8" fmla="*/ 1191986 w 2188029"/>
                <a:gd name="connsiteY8" fmla="*/ 963386 h 1910443"/>
                <a:gd name="connsiteX9" fmla="*/ 1485900 w 2188029"/>
                <a:gd name="connsiteY9" fmla="*/ 685800 h 1910443"/>
                <a:gd name="connsiteX10" fmla="*/ 1534886 w 2188029"/>
                <a:gd name="connsiteY10" fmla="*/ 81643 h 1910443"/>
                <a:gd name="connsiteX11" fmla="*/ 1649186 w 2188029"/>
                <a:gd name="connsiteY11" fmla="*/ 114300 h 1910443"/>
                <a:gd name="connsiteX12" fmla="*/ 1992086 w 2188029"/>
                <a:gd name="connsiteY12" fmla="*/ 832757 h 1910443"/>
                <a:gd name="connsiteX13" fmla="*/ 1763486 w 2188029"/>
                <a:gd name="connsiteY13" fmla="*/ 881743 h 1910443"/>
                <a:gd name="connsiteX14" fmla="*/ 1567543 w 2188029"/>
                <a:gd name="connsiteY14" fmla="*/ 996043 h 1910443"/>
                <a:gd name="connsiteX15" fmla="*/ 1502229 w 2188029"/>
                <a:gd name="connsiteY15" fmla="*/ 1355272 h 1910443"/>
                <a:gd name="connsiteX16" fmla="*/ 1796143 w 2188029"/>
                <a:gd name="connsiteY16" fmla="*/ 1143000 h 1910443"/>
                <a:gd name="connsiteX17" fmla="*/ 2073729 w 2188029"/>
                <a:gd name="connsiteY17" fmla="*/ 1094014 h 1910443"/>
                <a:gd name="connsiteX18" fmla="*/ 2188029 w 2188029"/>
                <a:gd name="connsiteY18" fmla="*/ 1453243 h 1910443"/>
                <a:gd name="connsiteX19" fmla="*/ 1959429 w 2188029"/>
                <a:gd name="connsiteY19" fmla="*/ 1910443 h 1910443"/>
                <a:gd name="connsiteX20" fmla="*/ 1289957 w 2188029"/>
                <a:gd name="connsiteY20" fmla="*/ 1828800 h 1910443"/>
                <a:gd name="connsiteX21" fmla="*/ 751114 w 2188029"/>
                <a:gd name="connsiteY21" fmla="*/ 1665514 h 1910443"/>
                <a:gd name="connsiteX22" fmla="*/ 391886 w 2188029"/>
                <a:gd name="connsiteY22" fmla="*/ 1077686 h 1910443"/>
                <a:gd name="connsiteX23" fmla="*/ 48986 w 2188029"/>
                <a:gd name="connsiteY23" fmla="*/ 767442 h 1910443"/>
                <a:gd name="connsiteX24" fmla="*/ 212271 w 2188029"/>
                <a:gd name="connsiteY24" fmla="*/ 326572 h 1910443"/>
                <a:gd name="connsiteX25" fmla="*/ 0 w 2188029"/>
                <a:gd name="connsiteY25" fmla="*/ 0 h 1910443"/>
                <a:gd name="connsiteX26" fmla="*/ 32658 w 2188029"/>
                <a:gd name="connsiteY26" fmla="*/ 32658 h 1910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188029" h="1910443">
                  <a:moveTo>
                    <a:pt x="32658" y="32658"/>
                  </a:moveTo>
                  <a:lnTo>
                    <a:pt x="32658" y="48986"/>
                  </a:lnTo>
                  <a:lnTo>
                    <a:pt x="0" y="16329"/>
                  </a:lnTo>
                  <a:lnTo>
                    <a:pt x="620486" y="195943"/>
                  </a:lnTo>
                  <a:lnTo>
                    <a:pt x="1077686" y="195943"/>
                  </a:lnTo>
                  <a:lnTo>
                    <a:pt x="1028700" y="604157"/>
                  </a:lnTo>
                  <a:lnTo>
                    <a:pt x="996043" y="898072"/>
                  </a:lnTo>
                  <a:lnTo>
                    <a:pt x="1077685" y="947057"/>
                  </a:lnTo>
                  <a:lnTo>
                    <a:pt x="1191986" y="963386"/>
                  </a:lnTo>
                  <a:lnTo>
                    <a:pt x="1485900" y="685800"/>
                  </a:lnTo>
                  <a:lnTo>
                    <a:pt x="1534886" y="81643"/>
                  </a:lnTo>
                  <a:lnTo>
                    <a:pt x="1649186" y="114300"/>
                  </a:lnTo>
                  <a:lnTo>
                    <a:pt x="1992086" y="832757"/>
                  </a:lnTo>
                  <a:lnTo>
                    <a:pt x="1763486" y="881743"/>
                  </a:lnTo>
                  <a:lnTo>
                    <a:pt x="1567543" y="996043"/>
                  </a:lnTo>
                  <a:lnTo>
                    <a:pt x="1502229" y="1355272"/>
                  </a:lnTo>
                  <a:lnTo>
                    <a:pt x="1796143" y="1143000"/>
                  </a:lnTo>
                  <a:lnTo>
                    <a:pt x="2073729" y="1094014"/>
                  </a:lnTo>
                  <a:lnTo>
                    <a:pt x="2188029" y="1453243"/>
                  </a:lnTo>
                  <a:lnTo>
                    <a:pt x="1959429" y="1910443"/>
                  </a:lnTo>
                  <a:lnTo>
                    <a:pt x="1289957" y="1828800"/>
                  </a:lnTo>
                  <a:lnTo>
                    <a:pt x="751114" y="1665514"/>
                  </a:lnTo>
                  <a:lnTo>
                    <a:pt x="391886" y="1077686"/>
                  </a:lnTo>
                  <a:lnTo>
                    <a:pt x="48986" y="767442"/>
                  </a:lnTo>
                  <a:lnTo>
                    <a:pt x="212271" y="326572"/>
                  </a:lnTo>
                  <a:lnTo>
                    <a:pt x="0" y="0"/>
                  </a:lnTo>
                  <a:lnTo>
                    <a:pt x="32658" y="32658"/>
                  </a:lnTo>
                  <a:close/>
                </a:path>
              </a:pathLst>
            </a:custGeom>
            <a:solidFill>
              <a:schemeClr val="tx2">
                <a:lumMod val="90000"/>
                <a:alpha val="91000"/>
              </a:schemeClr>
            </a:solidFill>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38" name="TextBox 237"/>
            <p:cNvSpPr txBox="1"/>
            <p:nvPr/>
          </p:nvSpPr>
          <p:spPr>
            <a:xfrm>
              <a:off x="6061353" y="3027793"/>
              <a:ext cx="1351815" cy="1077218"/>
            </a:xfrm>
            <a:prstGeom prst="rect">
              <a:avLst/>
            </a:prstGeom>
            <a:noFill/>
          </p:spPr>
          <p:txBody>
            <a:bodyPr wrap="square" rtlCol="0">
              <a:spAutoFit/>
            </a:bodyPr>
            <a:lstStyle/>
            <a:p>
              <a:pPr algn="ctr"/>
              <a:r>
                <a:rPr lang="en-US" sz="3200" b="1" dirty="0" smtClean="0">
                  <a:solidFill>
                    <a:schemeClr val="bg1"/>
                  </a:solidFill>
                </a:rPr>
                <a:t>S.E. ASIA</a:t>
              </a:r>
            </a:p>
          </p:txBody>
        </p:sp>
      </p:grpSp>
      <p:grpSp>
        <p:nvGrpSpPr>
          <p:cNvPr id="8" name="Group 240"/>
          <p:cNvGrpSpPr/>
          <p:nvPr/>
        </p:nvGrpSpPr>
        <p:grpSpPr>
          <a:xfrm>
            <a:off x="6825342" y="4539343"/>
            <a:ext cx="2318658" cy="2253343"/>
            <a:chOff x="6825342" y="4539343"/>
            <a:chExt cx="2318658" cy="2253343"/>
          </a:xfrm>
        </p:grpSpPr>
        <p:sp>
          <p:nvSpPr>
            <p:cNvPr id="240" name="Freeform 239"/>
            <p:cNvSpPr/>
            <p:nvPr/>
          </p:nvSpPr>
          <p:spPr>
            <a:xfrm>
              <a:off x="6955968" y="4539343"/>
              <a:ext cx="2073729" cy="2253343"/>
            </a:xfrm>
            <a:custGeom>
              <a:avLst/>
              <a:gdLst>
                <a:gd name="connsiteX0" fmla="*/ 1420586 w 2073729"/>
                <a:gd name="connsiteY0" fmla="*/ 65315 h 2253343"/>
                <a:gd name="connsiteX1" fmla="*/ 1420586 w 2073729"/>
                <a:gd name="connsiteY1" fmla="*/ 65315 h 2253343"/>
                <a:gd name="connsiteX2" fmla="*/ 1061358 w 2073729"/>
                <a:gd name="connsiteY2" fmla="*/ 16329 h 2253343"/>
                <a:gd name="connsiteX3" fmla="*/ 1028700 w 2073729"/>
                <a:gd name="connsiteY3" fmla="*/ 163286 h 2253343"/>
                <a:gd name="connsiteX4" fmla="*/ 800100 w 2073729"/>
                <a:gd name="connsiteY4" fmla="*/ 179615 h 2253343"/>
                <a:gd name="connsiteX5" fmla="*/ 685800 w 2073729"/>
                <a:gd name="connsiteY5" fmla="*/ 310243 h 2253343"/>
                <a:gd name="connsiteX6" fmla="*/ 293915 w 2073729"/>
                <a:gd name="connsiteY6" fmla="*/ 440872 h 2253343"/>
                <a:gd name="connsiteX7" fmla="*/ 65315 w 2073729"/>
                <a:gd name="connsiteY7" fmla="*/ 718457 h 2253343"/>
                <a:gd name="connsiteX8" fmla="*/ 81643 w 2073729"/>
                <a:gd name="connsiteY8" fmla="*/ 979715 h 2253343"/>
                <a:gd name="connsiteX9" fmla="*/ 0 w 2073729"/>
                <a:gd name="connsiteY9" fmla="*/ 1257300 h 2253343"/>
                <a:gd name="connsiteX10" fmla="*/ 179615 w 2073729"/>
                <a:gd name="connsiteY10" fmla="*/ 1338943 h 2253343"/>
                <a:gd name="connsiteX11" fmla="*/ 440872 w 2073729"/>
                <a:gd name="connsiteY11" fmla="*/ 1306286 h 2253343"/>
                <a:gd name="connsiteX12" fmla="*/ 767443 w 2073729"/>
                <a:gd name="connsiteY12" fmla="*/ 1322615 h 2253343"/>
                <a:gd name="connsiteX13" fmla="*/ 881743 w 2073729"/>
                <a:gd name="connsiteY13" fmla="*/ 1534886 h 2253343"/>
                <a:gd name="connsiteX14" fmla="*/ 1028700 w 2073729"/>
                <a:gd name="connsiteY14" fmla="*/ 1779815 h 2253343"/>
                <a:gd name="connsiteX15" fmla="*/ 979715 w 2073729"/>
                <a:gd name="connsiteY15" fmla="*/ 2253343 h 2253343"/>
                <a:gd name="connsiteX16" fmla="*/ 1175658 w 2073729"/>
                <a:gd name="connsiteY16" fmla="*/ 2204357 h 2253343"/>
                <a:gd name="connsiteX17" fmla="*/ 1404258 w 2073729"/>
                <a:gd name="connsiteY17" fmla="*/ 1959429 h 2253343"/>
                <a:gd name="connsiteX18" fmla="*/ 1877786 w 2073729"/>
                <a:gd name="connsiteY18" fmla="*/ 1485900 h 2253343"/>
                <a:gd name="connsiteX19" fmla="*/ 2073729 w 2073729"/>
                <a:gd name="connsiteY19" fmla="*/ 1110343 h 2253343"/>
                <a:gd name="connsiteX20" fmla="*/ 1861458 w 2073729"/>
                <a:gd name="connsiteY20" fmla="*/ 620486 h 2253343"/>
                <a:gd name="connsiteX21" fmla="*/ 1861458 w 2073729"/>
                <a:gd name="connsiteY21" fmla="*/ 277586 h 2253343"/>
                <a:gd name="connsiteX22" fmla="*/ 1812472 w 2073729"/>
                <a:gd name="connsiteY22" fmla="*/ 32657 h 2253343"/>
                <a:gd name="connsiteX23" fmla="*/ 1485900 w 2073729"/>
                <a:gd name="connsiteY23" fmla="*/ 0 h 2253343"/>
                <a:gd name="connsiteX24" fmla="*/ 1094015 w 2073729"/>
                <a:gd name="connsiteY24" fmla="*/ 16329 h 2253343"/>
                <a:gd name="connsiteX25" fmla="*/ 1061358 w 2073729"/>
                <a:gd name="connsiteY25" fmla="*/ 65315 h 2253343"/>
                <a:gd name="connsiteX26" fmla="*/ 1110343 w 2073729"/>
                <a:gd name="connsiteY26" fmla="*/ 81643 h 2253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073729" h="2253343">
                  <a:moveTo>
                    <a:pt x="1420586" y="65315"/>
                  </a:moveTo>
                  <a:lnTo>
                    <a:pt x="1420586" y="65315"/>
                  </a:lnTo>
                  <a:lnTo>
                    <a:pt x="1061358" y="16329"/>
                  </a:lnTo>
                  <a:lnTo>
                    <a:pt x="1028700" y="163286"/>
                  </a:lnTo>
                  <a:lnTo>
                    <a:pt x="800100" y="179615"/>
                  </a:lnTo>
                  <a:lnTo>
                    <a:pt x="685800" y="310243"/>
                  </a:lnTo>
                  <a:lnTo>
                    <a:pt x="293915" y="440872"/>
                  </a:lnTo>
                  <a:lnTo>
                    <a:pt x="65315" y="718457"/>
                  </a:lnTo>
                  <a:lnTo>
                    <a:pt x="81643" y="979715"/>
                  </a:lnTo>
                  <a:lnTo>
                    <a:pt x="0" y="1257300"/>
                  </a:lnTo>
                  <a:lnTo>
                    <a:pt x="179615" y="1338943"/>
                  </a:lnTo>
                  <a:lnTo>
                    <a:pt x="440872" y="1306286"/>
                  </a:lnTo>
                  <a:lnTo>
                    <a:pt x="767443" y="1322615"/>
                  </a:lnTo>
                  <a:lnTo>
                    <a:pt x="881743" y="1534886"/>
                  </a:lnTo>
                  <a:lnTo>
                    <a:pt x="1028700" y="1779815"/>
                  </a:lnTo>
                  <a:lnTo>
                    <a:pt x="979715" y="2253343"/>
                  </a:lnTo>
                  <a:lnTo>
                    <a:pt x="1175658" y="2204357"/>
                  </a:lnTo>
                  <a:lnTo>
                    <a:pt x="1404258" y="1959429"/>
                  </a:lnTo>
                  <a:lnTo>
                    <a:pt x="1877786" y="1485900"/>
                  </a:lnTo>
                  <a:lnTo>
                    <a:pt x="2073729" y="1110343"/>
                  </a:lnTo>
                  <a:lnTo>
                    <a:pt x="1861458" y="620486"/>
                  </a:lnTo>
                  <a:lnTo>
                    <a:pt x="1861458" y="277586"/>
                  </a:lnTo>
                  <a:lnTo>
                    <a:pt x="1812472" y="32657"/>
                  </a:lnTo>
                  <a:lnTo>
                    <a:pt x="1485900" y="0"/>
                  </a:lnTo>
                  <a:lnTo>
                    <a:pt x="1094015" y="16329"/>
                  </a:lnTo>
                  <a:lnTo>
                    <a:pt x="1061358" y="65315"/>
                  </a:lnTo>
                  <a:lnTo>
                    <a:pt x="1110343" y="81643"/>
                  </a:lnTo>
                </a:path>
              </a:pathLst>
            </a:custGeom>
            <a:solidFill>
              <a:schemeClr val="tx2">
                <a:lumMod val="90000"/>
                <a:alpha val="91000"/>
              </a:schemeClr>
            </a:solidFill>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34" name="TextBox 233"/>
            <p:cNvSpPr txBox="1"/>
            <p:nvPr/>
          </p:nvSpPr>
          <p:spPr>
            <a:xfrm>
              <a:off x="6825342" y="5293540"/>
              <a:ext cx="2318658" cy="461665"/>
            </a:xfrm>
            <a:prstGeom prst="rect">
              <a:avLst/>
            </a:prstGeom>
            <a:noFill/>
          </p:spPr>
          <p:txBody>
            <a:bodyPr wrap="square" rtlCol="0">
              <a:spAutoFit/>
            </a:bodyPr>
            <a:lstStyle/>
            <a:p>
              <a:pPr algn="ctr"/>
              <a:r>
                <a:rPr lang="en-US" sz="2400" b="1" dirty="0" smtClean="0">
                  <a:solidFill>
                    <a:schemeClr val="bg1"/>
                  </a:solidFill>
                </a:rPr>
                <a:t>AUSTRALIA</a:t>
              </a:r>
            </a:p>
          </p:txBody>
        </p:sp>
      </p:grpSp>
      <p:grpSp>
        <p:nvGrpSpPr>
          <p:cNvPr id="9" name="Group 195"/>
          <p:cNvGrpSpPr/>
          <p:nvPr/>
        </p:nvGrpSpPr>
        <p:grpSpPr>
          <a:xfrm>
            <a:off x="133574" y="2662546"/>
            <a:ext cx="3222962" cy="2806029"/>
            <a:chOff x="123435" y="2662546"/>
            <a:chExt cx="3222962" cy="2806029"/>
          </a:xfrm>
        </p:grpSpPr>
        <p:sp>
          <p:nvSpPr>
            <p:cNvPr id="33" name="Rectangle 32"/>
            <p:cNvSpPr/>
            <p:nvPr/>
          </p:nvSpPr>
          <p:spPr>
            <a:xfrm>
              <a:off x="123435" y="4822884"/>
              <a:ext cx="73362" cy="65502"/>
            </a:xfrm>
            <a:prstGeom prst="rect">
              <a:avLst/>
            </a:prstGeom>
            <a:solidFill>
              <a:srgbClr val="993366"/>
            </a:solidFill>
            <a:ln w="31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4" name="Rectangle 33"/>
            <p:cNvSpPr/>
            <p:nvPr/>
          </p:nvSpPr>
          <p:spPr>
            <a:xfrm>
              <a:off x="2617982" y="5403073"/>
              <a:ext cx="73362" cy="65502"/>
            </a:xfrm>
            <a:prstGeom prst="rect">
              <a:avLst/>
            </a:prstGeom>
            <a:solidFill>
              <a:srgbClr val="993366"/>
            </a:solidFill>
            <a:ln w="31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5" name="Rectangle 34"/>
            <p:cNvSpPr/>
            <p:nvPr/>
          </p:nvSpPr>
          <p:spPr>
            <a:xfrm>
              <a:off x="2650067" y="5248000"/>
              <a:ext cx="73362" cy="65502"/>
            </a:xfrm>
            <a:prstGeom prst="rect">
              <a:avLst/>
            </a:prstGeom>
            <a:solidFill>
              <a:srgbClr val="993366"/>
            </a:solidFill>
            <a:ln w="31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6" name="Rectangle 35"/>
            <p:cNvSpPr/>
            <p:nvPr/>
          </p:nvSpPr>
          <p:spPr>
            <a:xfrm>
              <a:off x="2716909" y="5288105"/>
              <a:ext cx="73362" cy="65502"/>
            </a:xfrm>
            <a:prstGeom prst="rect">
              <a:avLst/>
            </a:prstGeom>
            <a:solidFill>
              <a:srgbClr val="993366"/>
            </a:solidFill>
            <a:ln w="31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7" name="Rectangle 36"/>
            <p:cNvSpPr/>
            <p:nvPr/>
          </p:nvSpPr>
          <p:spPr>
            <a:xfrm>
              <a:off x="2757014" y="5130358"/>
              <a:ext cx="73362" cy="65502"/>
            </a:xfrm>
            <a:prstGeom prst="rect">
              <a:avLst/>
            </a:prstGeom>
            <a:solidFill>
              <a:srgbClr val="993366"/>
            </a:solidFill>
            <a:ln w="31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8" name="Rectangle 37"/>
            <p:cNvSpPr/>
            <p:nvPr/>
          </p:nvSpPr>
          <p:spPr>
            <a:xfrm>
              <a:off x="2930804" y="3983347"/>
              <a:ext cx="73362" cy="65502"/>
            </a:xfrm>
            <a:prstGeom prst="rect">
              <a:avLst/>
            </a:prstGeom>
            <a:solidFill>
              <a:srgbClr val="993366"/>
            </a:solidFill>
            <a:ln w="31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9" name="Rectangle 38"/>
            <p:cNvSpPr/>
            <p:nvPr/>
          </p:nvSpPr>
          <p:spPr>
            <a:xfrm>
              <a:off x="2912088" y="3863031"/>
              <a:ext cx="73362" cy="65502"/>
            </a:xfrm>
            <a:prstGeom prst="rect">
              <a:avLst/>
            </a:prstGeom>
            <a:solidFill>
              <a:srgbClr val="993366"/>
            </a:solidFill>
            <a:ln w="31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0" name="Rectangle 39"/>
            <p:cNvSpPr/>
            <p:nvPr/>
          </p:nvSpPr>
          <p:spPr>
            <a:xfrm>
              <a:off x="2968235" y="3769452"/>
              <a:ext cx="73362" cy="65502"/>
            </a:xfrm>
            <a:prstGeom prst="rect">
              <a:avLst/>
            </a:prstGeom>
            <a:solidFill>
              <a:srgbClr val="993366"/>
            </a:solidFill>
            <a:ln w="31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1" name="Rectangle 40"/>
            <p:cNvSpPr/>
            <p:nvPr/>
          </p:nvSpPr>
          <p:spPr>
            <a:xfrm>
              <a:off x="2938824" y="3654483"/>
              <a:ext cx="73362" cy="65502"/>
            </a:xfrm>
            <a:prstGeom prst="rect">
              <a:avLst/>
            </a:prstGeom>
            <a:solidFill>
              <a:srgbClr val="993366"/>
            </a:solidFill>
            <a:ln w="31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2" name="Rectangle 41"/>
            <p:cNvSpPr/>
            <p:nvPr/>
          </p:nvSpPr>
          <p:spPr>
            <a:xfrm>
              <a:off x="3117961" y="3491389"/>
              <a:ext cx="73362" cy="65502"/>
            </a:xfrm>
            <a:prstGeom prst="rect">
              <a:avLst/>
            </a:prstGeom>
            <a:solidFill>
              <a:srgbClr val="993366"/>
            </a:solidFill>
            <a:ln w="31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3" name="Rectangle 42"/>
            <p:cNvSpPr/>
            <p:nvPr/>
          </p:nvSpPr>
          <p:spPr>
            <a:xfrm>
              <a:off x="3072508" y="3397810"/>
              <a:ext cx="73362" cy="65502"/>
            </a:xfrm>
            <a:prstGeom prst="rect">
              <a:avLst/>
            </a:prstGeom>
            <a:solidFill>
              <a:srgbClr val="993366"/>
            </a:solidFill>
            <a:ln w="31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4" name="Rectangle 43"/>
            <p:cNvSpPr/>
            <p:nvPr/>
          </p:nvSpPr>
          <p:spPr>
            <a:xfrm>
              <a:off x="3273035" y="3063599"/>
              <a:ext cx="73362" cy="65502"/>
            </a:xfrm>
            <a:prstGeom prst="rect">
              <a:avLst/>
            </a:prstGeom>
            <a:solidFill>
              <a:srgbClr val="993366"/>
            </a:solidFill>
            <a:ln w="31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5" name="Rectangle 44"/>
            <p:cNvSpPr/>
            <p:nvPr/>
          </p:nvSpPr>
          <p:spPr>
            <a:xfrm>
              <a:off x="3200846" y="3141135"/>
              <a:ext cx="73362" cy="65502"/>
            </a:xfrm>
            <a:prstGeom prst="rect">
              <a:avLst/>
            </a:prstGeom>
            <a:solidFill>
              <a:srgbClr val="993366"/>
            </a:solidFill>
            <a:ln w="31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6" name="Rectangle 45"/>
            <p:cNvSpPr/>
            <p:nvPr/>
          </p:nvSpPr>
          <p:spPr>
            <a:xfrm>
              <a:off x="2123351" y="2662546"/>
              <a:ext cx="73362" cy="65502"/>
            </a:xfrm>
            <a:prstGeom prst="rect">
              <a:avLst/>
            </a:prstGeom>
            <a:solidFill>
              <a:srgbClr val="993366"/>
            </a:solidFill>
            <a:ln w="31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sp>
        <p:nvSpPr>
          <p:cNvPr id="47" name="TextBox 46"/>
          <p:cNvSpPr txBox="1"/>
          <p:nvPr/>
        </p:nvSpPr>
        <p:spPr>
          <a:xfrm>
            <a:off x="0" y="6140589"/>
            <a:ext cx="7653130" cy="707886"/>
          </a:xfrm>
          <a:prstGeom prst="rect">
            <a:avLst/>
          </a:prstGeom>
          <a:solidFill>
            <a:srgbClr val="FFFF00"/>
          </a:solidFill>
        </p:spPr>
        <p:txBody>
          <a:bodyPr wrap="square" rtlCol="0">
            <a:spAutoFit/>
          </a:bodyPr>
          <a:lstStyle/>
          <a:p>
            <a:pPr algn="ctr"/>
            <a:r>
              <a:rPr lang="en-US" sz="4000" b="1" dirty="0" smtClean="0">
                <a:solidFill>
                  <a:schemeClr val="bg1"/>
                </a:solidFill>
              </a:rPr>
              <a:t>DISTRIBUTION OF EARLY HUMANS</a:t>
            </a:r>
            <a:endParaRPr lang="en-US" sz="4000" b="1" dirty="0">
              <a:solidFill>
                <a:schemeClr val="bg1"/>
              </a:solidFill>
            </a:endParaRPr>
          </a:p>
        </p:txBody>
      </p:sp>
      <p:pic>
        <p:nvPicPr>
          <p:cNvPr id="30" name="Picture 2"/>
          <p:cNvPicPr>
            <a:picLocks noChangeAspect="1" noChangeArrowheads="1"/>
          </p:cNvPicPr>
          <p:nvPr/>
        </p:nvPicPr>
        <p:blipFill>
          <a:blip r:embed="rId3" cstate="print"/>
          <a:srcRect t="-837" r="41946"/>
          <a:stretch>
            <a:fillRect/>
          </a:stretch>
        </p:blipFill>
        <p:spPr bwMode="auto">
          <a:xfrm>
            <a:off x="3007978" y="5587878"/>
            <a:ext cx="3851712" cy="569727"/>
          </a:xfrm>
          <a:prstGeom prst="rect">
            <a:avLst/>
          </a:prstGeom>
          <a:noFill/>
          <a:ln w="9525">
            <a:noFill/>
            <a:miter lim="800000"/>
            <a:headEnd/>
            <a:tailEnd/>
          </a:ln>
          <a:effectLst>
            <a:glow rad="228600">
              <a:schemeClr val="accent1">
                <a:satMod val="175000"/>
                <a:alpha val="40000"/>
              </a:schemeClr>
            </a:glow>
          </a:effectLst>
        </p:spPr>
      </p:pic>
      <p:sp>
        <p:nvSpPr>
          <p:cNvPr id="48" name="Slide Number Placeholder 47"/>
          <p:cNvSpPr>
            <a:spLocks noGrp="1"/>
          </p:cNvSpPr>
          <p:nvPr>
            <p:ph type="sldNum" sz="quarter" idx="12"/>
          </p:nvPr>
        </p:nvSpPr>
        <p:spPr/>
        <p:txBody>
          <a:bodyPr/>
          <a:lstStyle/>
          <a:p>
            <a:fld id="{90B4C22B-F94B-47BB-B82D-9BDF0893D61B}" type="slidenum">
              <a:rPr lang="en-US" smtClean="0"/>
              <a:pPr/>
              <a:t>126</a:t>
            </a:fld>
            <a:endParaRPr lang="en-US" dirty="0"/>
          </a:p>
        </p:txBody>
      </p:sp>
      <p:sp>
        <p:nvSpPr>
          <p:cNvPr id="49" name="Freeform 48"/>
          <p:cNvSpPr/>
          <p:nvPr/>
        </p:nvSpPr>
        <p:spPr>
          <a:xfrm>
            <a:off x="143457" y="5033471"/>
            <a:ext cx="1804984" cy="1051135"/>
          </a:xfrm>
          <a:custGeom>
            <a:avLst/>
            <a:gdLst>
              <a:gd name="connsiteX0" fmla="*/ 0 w 1702675"/>
              <a:gd name="connsiteY0" fmla="*/ 0 h 914400"/>
              <a:gd name="connsiteX1" fmla="*/ 1403131 w 1702675"/>
              <a:gd name="connsiteY1" fmla="*/ 0 h 914400"/>
              <a:gd name="connsiteX2" fmla="*/ 1387365 w 1702675"/>
              <a:gd name="connsiteY2" fmla="*/ 362607 h 914400"/>
              <a:gd name="connsiteX3" fmla="*/ 1702675 w 1702675"/>
              <a:gd name="connsiteY3" fmla="*/ 362607 h 914400"/>
              <a:gd name="connsiteX4" fmla="*/ 1702675 w 1702675"/>
              <a:gd name="connsiteY4" fmla="*/ 520262 h 914400"/>
              <a:gd name="connsiteX5" fmla="*/ 1387365 w 1702675"/>
              <a:gd name="connsiteY5" fmla="*/ 520262 h 914400"/>
              <a:gd name="connsiteX6" fmla="*/ 1371600 w 1702675"/>
              <a:gd name="connsiteY6" fmla="*/ 882869 h 914400"/>
              <a:gd name="connsiteX7" fmla="*/ 0 w 1702675"/>
              <a:gd name="connsiteY7" fmla="*/ 914400 h 914400"/>
              <a:gd name="connsiteX8" fmla="*/ 0 w 1702675"/>
              <a:gd name="connsiteY8" fmla="*/ 0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02675" h="914400">
                <a:moveTo>
                  <a:pt x="0" y="0"/>
                </a:moveTo>
                <a:lnTo>
                  <a:pt x="1403131" y="0"/>
                </a:lnTo>
                <a:lnTo>
                  <a:pt x="1387365" y="362607"/>
                </a:lnTo>
                <a:lnTo>
                  <a:pt x="1702675" y="362607"/>
                </a:lnTo>
                <a:lnTo>
                  <a:pt x="1702675" y="520262"/>
                </a:lnTo>
                <a:lnTo>
                  <a:pt x="1387365" y="520262"/>
                </a:lnTo>
                <a:lnTo>
                  <a:pt x="1371600" y="882869"/>
                </a:lnTo>
                <a:lnTo>
                  <a:pt x="0" y="914400"/>
                </a:lnTo>
                <a:lnTo>
                  <a:pt x="0" y="0"/>
                </a:lnTo>
                <a:close/>
              </a:path>
            </a:pathLst>
          </a:custGeom>
          <a:solidFill>
            <a:schemeClr val="tx1"/>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1" name="Rounded Rectangle 30"/>
          <p:cNvSpPr/>
          <p:nvPr/>
        </p:nvSpPr>
        <p:spPr>
          <a:xfrm>
            <a:off x="78830" y="4745420"/>
            <a:ext cx="1308536" cy="236483"/>
          </a:xfrm>
          <a:prstGeom prst="roundRect">
            <a:avLst/>
          </a:prstGeom>
          <a:ln w="571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1" presetClass="entr" presetSubtype="0" fill="hold" grpId="0"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385" decel="100000"/>
                                        <p:tgtEl>
                                          <p:spTgt spid="31"/>
                                        </p:tgtEl>
                                      </p:cBhvr>
                                    </p:animEffect>
                                    <p:animScale>
                                      <p:cBhvr>
                                        <p:cTn id="8" dur="385" decel="100000"/>
                                        <p:tgtEl>
                                          <p:spTgt spid="31"/>
                                        </p:tgtEl>
                                      </p:cBhvr>
                                      <p:from x="10000" y="10000"/>
                                      <p:to x="200000" y="450000"/>
                                    </p:animScale>
                                    <p:animScale>
                                      <p:cBhvr>
                                        <p:cTn id="9" dur="615" accel="100000" fill="hold">
                                          <p:stCondLst>
                                            <p:cond delay="385"/>
                                          </p:stCondLst>
                                        </p:cTn>
                                        <p:tgtEl>
                                          <p:spTgt spid="31"/>
                                        </p:tgtEl>
                                      </p:cBhvr>
                                      <p:from x="200000" y="450000"/>
                                      <p:to x="100000" y="100000"/>
                                    </p:animScale>
                                    <p:set>
                                      <p:cBhvr>
                                        <p:cTn id="10" dur="385" fill="hold"/>
                                        <p:tgtEl>
                                          <p:spTgt spid="31"/>
                                        </p:tgtEl>
                                        <p:attrNameLst>
                                          <p:attrName>ppt_x</p:attrName>
                                        </p:attrNameLst>
                                      </p:cBhvr>
                                      <p:to>
                                        <p:strVal val="(0.5)"/>
                                      </p:to>
                                    </p:set>
                                    <p:anim from="(0.5)" to="(#ppt_x)" calcmode="lin" valueType="num">
                                      <p:cBhvr>
                                        <p:cTn id="11" dur="615" accel="100000" fill="hold">
                                          <p:stCondLst>
                                            <p:cond delay="385"/>
                                          </p:stCondLst>
                                        </p:cTn>
                                        <p:tgtEl>
                                          <p:spTgt spid="31"/>
                                        </p:tgtEl>
                                        <p:attrNameLst>
                                          <p:attrName>ppt_x</p:attrName>
                                        </p:attrNameLst>
                                      </p:cBhvr>
                                    </p:anim>
                                    <p:set>
                                      <p:cBhvr>
                                        <p:cTn id="12" dur="385" fill="hold"/>
                                        <p:tgtEl>
                                          <p:spTgt spid="31"/>
                                        </p:tgtEl>
                                        <p:attrNameLst>
                                          <p:attrName>ppt_y</p:attrName>
                                        </p:attrNameLst>
                                      </p:cBhvr>
                                      <p:to>
                                        <p:strVal val="(#ppt_y+0.4)"/>
                                      </p:to>
                                    </p:set>
                                    <p:anim from="(#ppt_y+0.4)" to="(#ppt_y)" calcmode="lin" valueType="num">
                                      <p:cBhvr>
                                        <p:cTn id="13" dur="615" accel="100000" fill="hold">
                                          <p:stCondLst>
                                            <p:cond delay="385"/>
                                          </p:stCondLst>
                                        </p:cTn>
                                        <p:tgtEl>
                                          <p:spTgt spid="31"/>
                                        </p:tgtEl>
                                        <p:attrNameLst>
                                          <p:attrName>ppt_y</p:attrName>
                                        </p:attrNameLst>
                                      </p:cBhvr>
                                    </p:anim>
                                  </p:childTnLst>
                                </p:cTn>
                              </p:par>
                            </p:childTnLst>
                          </p:cTn>
                        </p:par>
                        <p:par>
                          <p:cTn id="14" fill="hold">
                            <p:stCondLst>
                              <p:cond delay="1000"/>
                            </p:stCondLst>
                            <p:childTnLst>
                              <p:par>
                                <p:cTn id="15" presetID="53" presetClass="entr" presetSubtype="0" fill="hold" nodeType="afterEffect">
                                  <p:stCondLst>
                                    <p:cond delay="0"/>
                                  </p:stCondLst>
                                  <p:childTnLst>
                                    <p:set>
                                      <p:cBhvr>
                                        <p:cTn id="16" dur="1" fill="hold">
                                          <p:stCondLst>
                                            <p:cond delay="0"/>
                                          </p:stCondLst>
                                        </p:cTn>
                                        <p:tgtEl>
                                          <p:spTgt spid="30"/>
                                        </p:tgtEl>
                                        <p:attrNameLst>
                                          <p:attrName>style.visibility</p:attrName>
                                        </p:attrNameLst>
                                      </p:cBhvr>
                                      <p:to>
                                        <p:strVal val="visible"/>
                                      </p:to>
                                    </p:set>
                                    <p:anim calcmode="lin" valueType="num">
                                      <p:cBhvr>
                                        <p:cTn id="17" dur="1000" fill="hold"/>
                                        <p:tgtEl>
                                          <p:spTgt spid="30"/>
                                        </p:tgtEl>
                                        <p:attrNameLst>
                                          <p:attrName>ppt_w</p:attrName>
                                        </p:attrNameLst>
                                      </p:cBhvr>
                                      <p:tavLst>
                                        <p:tav tm="0">
                                          <p:val>
                                            <p:fltVal val="0"/>
                                          </p:val>
                                        </p:tav>
                                        <p:tav tm="100000">
                                          <p:val>
                                            <p:strVal val="#ppt_w"/>
                                          </p:val>
                                        </p:tav>
                                      </p:tavLst>
                                    </p:anim>
                                    <p:anim calcmode="lin" valueType="num">
                                      <p:cBhvr>
                                        <p:cTn id="18" dur="1000" fill="hold"/>
                                        <p:tgtEl>
                                          <p:spTgt spid="30"/>
                                        </p:tgtEl>
                                        <p:attrNameLst>
                                          <p:attrName>ppt_h</p:attrName>
                                        </p:attrNameLst>
                                      </p:cBhvr>
                                      <p:tavLst>
                                        <p:tav tm="0">
                                          <p:val>
                                            <p:fltVal val="0"/>
                                          </p:val>
                                        </p:tav>
                                        <p:tav tm="100000">
                                          <p:val>
                                            <p:strVal val="#ppt_h"/>
                                          </p:val>
                                        </p:tav>
                                      </p:tavLst>
                                    </p:anim>
                                    <p:animEffect transition="in" filter="fade">
                                      <p:cBhvr>
                                        <p:cTn id="19" dur="1000"/>
                                        <p:tgtEl>
                                          <p:spTgt spid="30"/>
                                        </p:tgtEl>
                                      </p:cBhvr>
                                    </p:animEffect>
                                  </p:childTnLst>
                                </p:cTn>
                              </p:par>
                            </p:childTnLst>
                          </p:cTn>
                        </p:par>
                        <p:par>
                          <p:cTn id="20" fill="hold">
                            <p:stCondLst>
                              <p:cond delay="2000"/>
                            </p:stCondLst>
                            <p:childTnLst>
                              <p:par>
                                <p:cTn id="21" presetID="51" presetClass="entr" presetSubtype="0" fill="hold"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770" decel="100000"/>
                                        <p:tgtEl>
                                          <p:spTgt spid="9"/>
                                        </p:tgtEl>
                                      </p:cBhvr>
                                    </p:animEffect>
                                    <p:animScale>
                                      <p:cBhvr>
                                        <p:cTn id="24" dur="770" decel="100000"/>
                                        <p:tgtEl>
                                          <p:spTgt spid="9"/>
                                        </p:tgtEl>
                                      </p:cBhvr>
                                      <p:from x="10000" y="10000"/>
                                      <p:to x="200000" y="450000"/>
                                    </p:animScale>
                                    <p:animScale>
                                      <p:cBhvr>
                                        <p:cTn id="25" dur="1230" accel="100000" fill="hold">
                                          <p:stCondLst>
                                            <p:cond delay="770"/>
                                          </p:stCondLst>
                                        </p:cTn>
                                        <p:tgtEl>
                                          <p:spTgt spid="9"/>
                                        </p:tgtEl>
                                      </p:cBhvr>
                                      <p:from x="200000" y="450000"/>
                                      <p:to x="100000" y="100000"/>
                                    </p:animScale>
                                    <p:set>
                                      <p:cBhvr>
                                        <p:cTn id="26" dur="770" fill="hold"/>
                                        <p:tgtEl>
                                          <p:spTgt spid="9"/>
                                        </p:tgtEl>
                                        <p:attrNameLst>
                                          <p:attrName>ppt_x</p:attrName>
                                        </p:attrNameLst>
                                      </p:cBhvr>
                                      <p:to>
                                        <p:strVal val="(0.5)"/>
                                      </p:to>
                                    </p:set>
                                    <p:anim from="(0.5)" to="(#ppt_x)" calcmode="lin" valueType="num">
                                      <p:cBhvr>
                                        <p:cTn id="27" dur="1230" accel="100000" fill="hold">
                                          <p:stCondLst>
                                            <p:cond delay="770"/>
                                          </p:stCondLst>
                                        </p:cTn>
                                        <p:tgtEl>
                                          <p:spTgt spid="9"/>
                                        </p:tgtEl>
                                        <p:attrNameLst>
                                          <p:attrName>ppt_x</p:attrName>
                                        </p:attrNameLst>
                                      </p:cBhvr>
                                    </p:anim>
                                    <p:set>
                                      <p:cBhvr>
                                        <p:cTn id="28" dur="770" fill="hold"/>
                                        <p:tgtEl>
                                          <p:spTgt spid="9"/>
                                        </p:tgtEl>
                                        <p:attrNameLst>
                                          <p:attrName>ppt_y</p:attrName>
                                        </p:attrNameLst>
                                      </p:cBhvr>
                                      <p:to>
                                        <p:strVal val="(#ppt_y+0.4)"/>
                                      </p:to>
                                    </p:set>
                                    <p:anim from="(#ppt_y+0.4)" to="(#ppt_y)" calcmode="lin" valueType="num">
                                      <p:cBhvr>
                                        <p:cTn id="29" dur="1230" accel="100000" fill="hold">
                                          <p:stCondLst>
                                            <p:cond delay="770"/>
                                          </p:stCondLst>
                                        </p:cTn>
                                        <p:tgtEl>
                                          <p:spTgt spid="9"/>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Lst>
  </p:timing>
</p:sld>
</file>

<file path=ppt/slides/slide1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96610" name="Picture 2" descr="F:\Documents\Documents\Science\Biology\Human Evolution\Distribution of Hominid Fossils.gif"/>
          <p:cNvPicPr>
            <a:picLocks noChangeAspect="1" noChangeArrowheads="1"/>
          </p:cNvPicPr>
          <p:nvPr/>
        </p:nvPicPr>
        <p:blipFill>
          <a:blip r:embed="rId2" cstate="print"/>
          <a:srcRect t="24444" r="18061" b="2667"/>
          <a:stretch>
            <a:fillRect/>
          </a:stretch>
        </p:blipFill>
        <p:spPr bwMode="auto">
          <a:xfrm>
            <a:off x="76665" y="0"/>
            <a:ext cx="8990670" cy="6858000"/>
          </a:xfrm>
          <a:prstGeom prst="rect">
            <a:avLst/>
          </a:prstGeom>
          <a:noFill/>
        </p:spPr>
      </p:pic>
      <p:grpSp>
        <p:nvGrpSpPr>
          <p:cNvPr id="2" name="Group 226"/>
          <p:cNvGrpSpPr/>
          <p:nvPr/>
        </p:nvGrpSpPr>
        <p:grpSpPr>
          <a:xfrm>
            <a:off x="261264" y="1231956"/>
            <a:ext cx="3673929" cy="4653643"/>
            <a:chOff x="261257" y="1224643"/>
            <a:chExt cx="3673929" cy="4653643"/>
          </a:xfrm>
        </p:grpSpPr>
        <p:sp>
          <p:nvSpPr>
            <p:cNvPr id="219" name="Freeform 218"/>
            <p:cNvSpPr/>
            <p:nvPr/>
          </p:nvSpPr>
          <p:spPr>
            <a:xfrm>
              <a:off x="261257" y="1224643"/>
              <a:ext cx="3673929" cy="4653643"/>
            </a:xfrm>
            <a:custGeom>
              <a:avLst/>
              <a:gdLst>
                <a:gd name="connsiteX0" fmla="*/ 1191986 w 3673929"/>
                <a:gd name="connsiteY0" fmla="*/ 0 h 4653643"/>
                <a:gd name="connsiteX1" fmla="*/ 832757 w 3673929"/>
                <a:gd name="connsiteY1" fmla="*/ 195943 h 4653643"/>
                <a:gd name="connsiteX2" fmla="*/ 800100 w 3673929"/>
                <a:gd name="connsiteY2" fmla="*/ 342900 h 4653643"/>
                <a:gd name="connsiteX3" fmla="*/ 408214 w 3673929"/>
                <a:gd name="connsiteY3" fmla="*/ 506186 h 4653643"/>
                <a:gd name="connsiteX4" fmla="*/ 179614 w 3673929"/>
                <a:gd name="connsiteY4" fmla="*/ 800100 h 4653643"/>
                <a:gd name="connsiteX5" fmla="*/ 97972 w 3673929"/>
                <a:gd name="connsiteY5" fmla="*/ 1224643 h 4653643"/>
                <a:gd name="connsiteX6" fmla="*/ 0 w 3673929"/>
                <a:gd name="connsiteY6" fmla="*/ 1371600 h 4653643"/>
                <a:gd name="connsiteX7" fmla="*/ 146957 w 3673929"/>
                <a:gd name="connsiteY7" fmla="*/ 1992086 h 4653643"/>
                <a:gd name="connsiteX8" fmla="*/ 375557 w 3673929"/>
                <a:gd name="connsiteY8" fmla="*/ 2237014 h 4653643"/>
                <a:gd name="connsiteX9" fmla="*/ 751114 w 3673929"/>
                <a:gd name="connsiteY9" fmla="*/ 2237014 h 4653643"/>
                <a:gd name="connsiteX10" fmla="*/ 1028700 w 3673929"/>
                <a:gd name="connsiteY10" fmla="*/ 2204357 h 4653643"/>
                <a:gd name="connsiteX11" fmla="*/ 1240972 w 3673929"/>
                <a:gd name="connsiteY11" fmla="*/ 2334986 h 4653643"/>
                <a:gd name="connsiteX12" fmla="*/ 1322614 w 3673929"/>
                <a:gd name="connsiteY12" fmla="*/ 2498271 h 4653643"/>
                <a:gd name="connsiteX13" fmla="*/ 1306286 w 3673929"/>
                <a:gd name="connsiteY13" fmla="*/ 2694214 h 4653643"/>
                <a:gd name="connsiteX14" fmla="*/ 1534886 w 3673929"/>
                <a:gd name="connsiteY14" fmla="*/ 3020786 h 4653643"/>
                <a:gd name="connsiteX15" fmla="*/ 1567543 w 3673929"/>
                <a:gd name="connsiteY15" fmla="*/ 3298371 h 4653643"/>
                <a:gd name="connsiteX16" fmla="*/ 1534886 w 3673929"/>
                <a:gd name="connsiteY16" fmla="*/ 3543300 h 4653643"/>
                <a:gd name="connsiteX17" fmla="*/ 1567543 w 3673929"/>
                <a:gd name="connsiteY17" fmla="*/ 3755571 h 4653643"/>
                <a:gd name="connsiteX18" fmla="*/ 1894114 w 3673929"/>
                <a:gd name="connsiteY18" fmla="*/ 4310743 h 4653643"/>
                <a:gd name="connsiteX19" fmla="*/ 2286000 w 3673929"/>
                <a:gd name="connsiteY19" fmla="*/ 4653643 h 4653643"/>
                <a:gd name="connsiteX20" fmla="*/ 2465614 w 3673929"/>
                <a:gd name="connsiteY20" fmla="*/ 4653643 h 4653643"/>
                <a:gd name="connsiteX21" fmla="*/ 2677886 w 3673929"/>
                <a:gd name="connsiteY21" fmla="*/ 4408714 h 4653643"/>
                <a:gd name="connsiteX22" fmla="*/ 2890157 w 3673929"/>
                <a:gd name="connsiteY22" fmla="*/ 3935186 h 4653643"/>
                <a:gd name="connsiteX23" fmla="*/ 2873829 w 3673929"/>
                <a:gd name="connsiteY23" fmla="*/ 3690257 h 4653643"/>
                <a:gd name="connsiteX24" fmla="*/ 3086100 w 3673929"/>
                <a:gd name="connsiteY24" fmla="*/ 3461657 h 4653643"/>
                <a:gd name="connsiteX25" fmla="*/ 3086100 w 3673929"/>
                <a:gd name="connsiteY25" fmla="*/ 3151414 h 4653643"/>
                <a:gd name="connsiteX26" fmla="*/ 2988129 w 3673929"/>
                <a:gd name="connsiteY26" fmla="*/ 2873828 h 4653643"/>
                <a:gd name="connsiteX27" fmla="*/ 3249386 w 3673929"/>
                <a:gd name="connsiteY27" fmla="*/ 2498271 h 4653643"/>
                <a:gd name="connsiteX28" fmla="*/ 3445329 w 3673929"/>
                <a:gd name="connsiteY28" fmla="*/ 2367643 h 4653643"/>
                <a:gd name="connsiteX29" fmla="*/ 3673929 w 3673929"/>
                <a:gd name="connsiteY29" fmla="*/ 1926771 h 4653643"/>
                <a:gd name="connsiteX30" fmla="*/ 3575957 w 3673929"/>
                <a:gd name="connsiteY30" fmla="*/ 1894114 h 4653643"/>
                <a:gd name="connsiteX31" fmla="*/ 3282043 w 3673929"/>
                <a:gd name="connsiteY31" fmla="*/ 1959428 h 4653643"/>
                <a:gd name="connsiteX32" fmla="*/ 3135086 w 3673929"/>
                <a:gd name="connsiteY32" fmla="*/ 1828800 h 4653643"/>
                <a:gd name="connsiteX33" fmla="*/ 2759529 w 3673929"/>
                <a:gd name="connsiteY33" fmla="*/ 734786 h 4653643"/>
                <a:gd name="connsiteX34" fmla="*/ 2432957 w 3673929"/>
                <a:gd name="connsiteY34" fmla="*/ 620486 h 4653643"/>
                <a:gd name="connsiteX35" fmla="*/ 2302329 w 3673929"/>
                <a:gd name="connsiteY35" fmla="*/ 555171 h 4653643"/>
                <a:gd name="connsiteX36" fmla="*/ 2139043 w 3673929"/>
                <a:gd name="connsiteY36" fmla="*/ 636814 h 4653643"/>
                <a:gd name="connsiteX37" fmla="*/ 1894114 w 3673929"/>
                <a:gd name="connsiteY37" fmla="*/ 424543 h 4653643"/>
                <a:gd name="connsiteX38" fmla="*/ 1959429 w 3673929"/>
                <a:gd name="connsiteY38" fmla="*/ 212271 h 4653643"/>
                <a:gd name="connsiteX39" fmla="*/ 1796143 w 3673929"/>
                <a:gd name="connsiteY39" fmla="*/ 146957 h 4653643"/>
                <a:gd name="connsiteX40" fmla="*/ 1583872 w 3673929"/>
                <a:gd name="connsiteY40" fmla="*/ 97971 h 4653643"/>
                <a:gd name="connsiteX41" fmla="*/ 1224643 w 3673929"/>
                <a:gd name="connsiteY41" fmla="*/ 65314 h 4653643"/>
                <a:gd name="connsiteX42" fmla="*/ 1110343 w 3673929"/>
                <a:gd name="connsiteY42" fmla="*/ 81643 h 4653643"/>
                <a:gd name="connsiteX43" fmla="*/ 1061357 w 3673929"/>
                <a:gd name="connsiteY43" fmla="*/ 163286 h 4653643"/>
                <a:gd name="connsiteX44" fmla="*/ 865414 w 3673929"/>
                <a:gd name="connsiteY44" fmla="*/ 261257 h 4653643"/>
                <a:gd name="connsiteX45" fmla="*/ 800100 w 3673929"/>
                <a:gd name="connsiteY45" fmla="*/ 375557 h 4653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3673929" h="4653643">
                  <a:moveTo>
                    <a:pt x="1191986" y="0"/>
                  </a:moveTo>
                  <a:lnTo>
                    <a:pt x="832757" y="195943"/>
                  </a:lnTo>
                  <a:lnTo>
                    <a:pt x="800100" y="342900"/>
                  </a:lnTo>
                  <a:lnTo>
                    <a:pt x="408214" y="506186"/>
                  </a:lnTo>
                  <a:lnTo>
                    <a:pt x="179614" y="800100"/>
                  </a:lnTo>
                  <a:lnTo>
                    <a:pt x="97972" y="1224643"/>
                  </a:lnTo>
                  <a:lnTo>
                    <a:pt x="0" y="1371600"/>
                  </a:lnTo>
                  <a:lnTo>
                    <a:pt x="146957" y="1992086"/>
                  </a:lnTo>
                  <a:lnTo>
                    <a:pt x="375557" y="2237014"/>
                  </a:lnTo>
                  <a:lnTo>
                    <a:pt x="751114" y="2237014"/>
                  </a:lnTo>
                  <a:lnTo>
                    <a:pt x="1028700" y="2204357"/>
                  </a:lnTo>
                  <a:lnTo>
                    <a:pt x="1240972" y="2334986"/>
                  </a:lnTo>
                  <a:lnTo>
                    <a:pt x="1322614" y="2498271"/>
                  </a:lnTo>
                  <a:lnTo>
                    <a:pt x="1306286" y="2694214"/>
                  </a:lnTo>
                  <a:lnTo>
                    <a:pt x="1534886" y="3020786"/>
                  </a:lnTo>
                  <a:lnTo>
                    <a:pt x="1567543" y="3298371"/>
                  </a:lnTo>
                  <a:lnTo>
                    <a:pt x="1534886" y="3543300"/>
                  </a:lnTo>
                  <a:lnTo>
                    <a:pt x="1567543" y="3755571"/>
                  </a:lnTo>
                  <a:lnTo>
                    <a:pt x="1894114" y="4310743"/>
                  </a:lnTo>
                  <a:lnTo>
                    <a:pt x="2286000" y="4653643"/>
                  </a:lnTo>
                  <a:lnTo>
                    <a:pt x="2465614" y="4653643"/>
                  </a:lnTo>
                  <a:lnTo>
                    <a:pt x="2677886" y="4408714"/>
                  </a:lnTo>
                  <a:lnTo>
                    <a:pt x="2890157" y="3935186"/>
                  </a:lnTo>
                  <a:lnTo>
                    <a:pt x="2873829" y="3690257"/>
                  </a:lnTo>
                  <a:lnTo>
                    <a:pt x="3086100" y="3461657"/>
                  </a:lnTo>
                  <a:lnTo>
                    <a:pt x="3086100" y="3151414"/>
                  </a:lnTo>
                  <a:lnTo>
                    <a:pt x="2988129" y="2873828"/>
                  </a:lnTo>
                  <a:lnTo>
                    <a:pt x="3249386" y="2498271"/>
                  </a:lnTo>
                  <a:lnTo>
                    <a:pt x="3445329" y="2367643"/>
                  </a:lnTo>
                  <a:lnTo>
                    <a:pt x="3673929" y="1926771"/>
                  </a:lnTo>
                  <a:lnTo>
                    <a:pt x="3575957" y="1894114"/>
                  </a:lnTo>
                  <a:lnTo>
                    <a:pt x="3282043" y="1959428"/>
                  </a:lnTo>
                  <a:lnTo>
                    <a:pt x="3135086" y="1828800"/>
                  </a:lnTo>
                  <a:lnTo>
                    <a:pt x="2759529" y="734786"/>
                  </a:lnTo>
                  <a:lnTo>
                    <a:pt x="2432957" y="620486"/>
                  </a:lnTo>
                  <a:lnTo>
                    <a:pt x="2302329" y="555171"/>
                  </a:lnTo>
                  <a:lnTo>
                    <a:pt x="2139043" y="636814"/>
                  </a:lnTo>
                  <a:lnTo>
                    <a:pt x="1894114" y="424543"/>
                  </a:lnTo>
                  <a:lnTo>
                    <a:pt x="1959429" y="212271"/>
                  </a:lnTo>
                  <a:lnTo>
                    <a:pt x="1796143" y="146957"/>
                  </a:lnTo>
                  <a:lnTo>
                    <a:pt x="1583872" y="97971"/>
                  </a:lnTo>
                  <a:lnTo>
                    <a:pt x="1224643" y="65314"/>
                  </a:lnTo>
                  <a:lnTo>
                    <a:pt x="1110343" y="81643"/>
                  </a:lnTo>
                  <a:lnTo>
                    <a:pt x="1061357" y="163286"/>
                  </a:lnTo>
                  <a:lnTo>
                    <a:pt x="865414" y="261257"/>
                  </a:lnTo>
                  <a:lnTo>
                    <a:pt x="800100" y="375557"/>
                  </a:lnTo>
                </a:path>
              </a:pathLst>
            </a:custGeom>
            <a:solidFill>
              <a:schemeClr val="tx2">
                <a:lumMod val="90000"/>
                <a:alpha val="91000"/>
              </a:schemeClr>
            </a:solidFill>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26" name="TextBox 225"/>
            <p:cNvSpPr txBox="1"/>
            <p:nvPr/>
          </p:nvSpPr>
          <p:spPr>
            <a:xfrm>
              <a:off x="408214" y="2269671"/>
              <a:ext cx="1420586" cy="584775"/>
            </a:xfrm>
            <a:prstGeom prst="rect">
              <a:avLst/>
            </a:prstGeom>
            <a:noFill/>
          </p:spPr>
          <p:txBody>
            <a:bodyPr wrap="square" rtlCol="0">
              <a:spAutoFit/>
            </a:bodyPr>
            <a:lstStyle/>
            <a:p>
              <a:pPr algn="ctr"/>
              <a:r>
                <a:rPr lang="en-US" sz="3200" b="1" dirty="0" smtClean="0">
                  <a:solidFill>
                    <a:schemeClr val="bg1"/>
                  </a:solidFill>
                </a:rPr>
                <a:t>AFRICA</a:t>
              </a:r>
            </a:p>
          </p:txBody>
        </p:sp>
      </p:grpSp>
      <p:grpSp>
        <p:nvGrpSpPr>
          <p:cNvPr id="3" name="Group 228"/>
          <p:cNvGrpSpPr/>
          <p:nvPr/>
        </p:nvGrpSpPr>
        <p:grpSpPr>
          <a:xfrm>
            <a:off x="236478" y="216565"/>
            <a:ext cx="3184069" cy="1529444"/>
            <a:chOff x="195945" y="234042"/>
            <a:chExt cx="3184069" cy="1529444"/>
          </a:xfrm>
        </p:grpSpPr>
        <p:sp>
          <p:nvSpPr>
            <p:cNvPr id="221" name="Freeform 220"/>
            <p:cNvSpPr/>
            <p:nvPr/>
          </p:nvSpPr>
          <p:spPr>
            <a:xfrm>
              <a:off x="1404257" y="489857"/>
              <a:ext cx="1975757" cy="1273629"/>
            </a:xfrm>
            <a:custGeom>
              <a:avLst/>
              <a:gdLst>
                <a:gd name="connsiteX0" fmla="*/ 1665514 w 1975757"/>
                <a:gd name="connsiteY0" fmla="*/ 881743 h 1273629"/>
                <a:gd name="connsiteX1" fmla="*/ 1714500 w 1975757"/>
                <a:gd name="connsiteY1" fmla="*/ 391886 h 1273629"/>
                <a:gd name="connsiteX2" fmla="*/ 1436914 w 1975757"/>
                <a:gd name="connsiteY2" fmla="*/ 114300 h 1273629"/>
                <a:gd name="connsiteX3" fmla="*/ 1094014 w 1975757"/>
                <a:gd name="connsiteY3" fmla="*/ 0 h 1273629"/>
                <a:gd name="connsiteX4" fmla="*/ 636814 w 1975757"/>
                <a:gd name="connsiteY4" fmla="*/ 32657 h 1273629"/>
                <a:gd name="connsiteX5" fmla="*/ 636814 w 1975757"/>
                <a:gd name="connsiteY5" fmla="*/ 244929 h 1273629"/>
                <a:gd name="connsiteX6" fmla="*/ 440872 w 1975757"/>
                <a:gd name="connsiteY6" fmla="*/ 310243 h 1273629"/>
                <a:gd name="connsiteX7" fmla="*/ 277586 w 1975757"/>
                <a:gd name="connsiteY7" fmla="*/ 228600 h 1273629"/>
                <a:gd name="connsiteX8" fmla="*/ 32657 w 1975757"/>
                <a:gd name="connsiteY8" fmla="*/ 506186 h 1273629"/>
                <a:gd name="connsiteX9" fmla="*/ 0 w 1975757"/>
                <a:gd name="connsiteY9" fmla="*/ 702129 h 1273629"/>
                <a:gd name="connsiteX10" fmla="*/ 81643 w 1975757"/>
                <a:gd name="connsiteY10" fmla="*/ 783772 h 1273629"/>
                <a:gd name="connsiteX11" fmla="*/ 359229 w 1975757"/>
                <a:gd name="connsiteY11" fmla="*/ 783772 h 1273629"/>
                <a:gd name="connsiteX12" fmla="*/ 571500 w 1975757"/>
                <a:gd name="connsiteY12" fmla="*/ 620486 h 1273629"/>
                <a:gd name="connsiteX13" fmla="*/ 734786 w 1975757"/>
                <a:gd name="connsiteY13" fmla="*/ 832757 h 1273629"/>
                <a:gd name="connsiteX14" fmla="*/ 947057 w 1975757"/>
                <a:gd name="connsiteY14" fmla="*/ 996043 h 1273629"/>
                <a:gd name="connsiteX15" fmla="*/ 1224643 w 1975757"/>
                <a:gd name="connsiteY15" fmla="*/ 1126672 h 1273629"/>
                <a:gd name="connsiteX16" fmla="*/ 1730829 w 1975757"/>
                <a:gd name="connsiteY16" fmla="*/ 1273629 h 1273629"/>
                <a:gd name="connsiteX17" fmla="*/ 1975757 w 1975757"/>
                <a:gd name="connsiteY17" fmla="*/ 1126672 h 1273629"/>
                <a:gd name="connsiteX18" fmla="*/ 1943100 w 1975757"/>
                <a:gd name="connsiteY18" fmla="*/ 979714 h 1273629"/>
                <a:gd name="connsiteX19" fmla="*/ 1665514 w 1975757"/>
                <a:gd name="connsiteY19" fmla="*/ 881743 h 1273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975757" h="1273629">
                  <a:moveTo>
                    <a:pt x="1665514" y="881743"/>
                  </a:moveTo>
                  <a:lnTo>
                    <a:pt x="1714500" y="391886"/>
                  </a:lnTo>
                  <a:lnTo>
                    <a:pt x="1436914" y="114300"/>
                  </a:lnTo>
                  <a:lnTo>
                    <a:pt x="1094014" y="0"/>
                  </a:lnTo>
                  <a:lnTo>
                    <a:pt x="636814" y="32657"/>
                  </a:lnTo>
                  <a:lnTo>
                    <a:pt x="636814" y="244929"/>
                  </a:lnTo>
                  <a:lnTo>
                    <a:pt x="440872" y="310243"/>
                  </a:lnTo>
                  <a:lnTo>
                    <a:pt x="277586" y="228600"/>
                  </a:lnTo>
                  <a:lnTo>
                    <a:pt x="32657" y="506186"/>
                  </a:lnTo>
                  <a:lnTo>
                    <a:pt x="0" y="702129"/>
                  </a:lnTo>
                  <a:lnTo>
                    <a:pt x="81643" y="783772"/>
                  </a:lnTo>
                  <a:lnTo>
                    <a:pt x="359229" y="783772"/>
                  </a:lnTo>
                  <a:lnTo>
                    <a:pt x="571500" y="620486"/>
                  </a:lnTo>
                  <a:lnTo>
                    <a:pt x="734786" y="832757"/>
                  </a:lnTo>
                  <a:lnTo>
                    <a:pt x="947057" y="996043"/>
                  </a:lnTo>
                  <a:lnTo>
                    <a:pt x="1224643" y="1126672"/>
                  </a:lnTo>
                  <a:lnTo>
                    <a:pt x="1730829" y="1273629"/>
                  </a:lnTo>
                  <a:lnTo>
                    <a:pt x="1975757" y="1126672"/>
                  </a:lnTo>
                  <a:lnTo>
                    <a:pt x="1943100" y="979714"/>
                  </a:lnTo>
                  <a:lnTo>
                    <a:pt x="1665514" y="881743"/>
                  </a:lnTo>
                  <a:close/>
                </a:path>
              </a:pathLst>
            </a:custGeom>
            <a:solidFill>
              <a:schemeClr val="tx2">
                <a:lumMod val="90000"/>
                <a:alpha val="91000"/>
              </a:schemeClr>
            </a:solidFill>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28" name="TextBox 227"/>
            <p:cNvSpPr txBox="1"/>
            <p:nvPr/>
          </p:nvSpPr>
          <p:spPr>
            <a:xfrm>
              <a:off x="195945" y="234042"/>
              <a:ext cx="1605643" cy="584775"/>
            </a:xfrm>
            <a:prstGeom prst="rect">
              <a:avLst/>
            </a:prstGeom>
            <a:noFill/>
          </p:spPr>
          <p:txBody>
            <a:bodyPr wrap="square" rtlCol="0">
              <a:spAutoFit/>
            </a:bodyPr>
            <a:lstStyle/>
            <a:p>
              <a:pPr algn="ctr"/>
              <a:r>
                <a:rPr lang="en-US" sz="3200" b="1" dirty="0" smtClean="0">
                  <a:solidFill>
                    <a:schemeClr val="bg1"/>
                  </a:solidFill>
                </a:rPr>
                <a:t>EUROPE</a:t>
              </a:r>
            </a:p>
          </p:txBody>
        </p:sp>
      </p:grpSp>
      <p:grpSp>
        <p:nvGrpSpPr>
          <p:cNvPr id="4" name="Group 236"/>
          <p:cNvGrpSpPr/>
          <p:nvPr/>
        </p:nvGrpSpPr>
        <p:grpSpPr>
          <a:xfrm>
            <a:off x="3032648" y="1530050"/>
            <a:ext cx="1691754" cy="1632857"/>
            <a:chOff x="2999990" y="1530050"/>
            <a:chExt cx="1691754" cy="1632857"/>
          </a:xfrm>
        </p:grpSpPr>
        <p:sp>
          <p:nvSpPr>
            <p:cNvPr id="222" name="Freeform 221"/>
            <p:cNvSpPr/>
            <p:nvPr/>
          </p:nvSpPr>
          <p:spPr>
            <a:xfrm>
              <a:off x="2999990" y="1530050"/>
              <a:ext cx="1632857" cy="1632857"/>
            </a:xfrm>
            <a:custGeom>
              <a:avLst/>
              <a:gdLst>
                <a:gd name="connsiteX0" fmla="*/ 604157 w 1632857"/>
                <a:gd name="connsiteY0" fmla="*/ 0 h 1632857"/>
                <a:gd name="connsiteX1" fmla="*/ 326571 w 1632857"/>
                <a:gd name="connsiteY1" fmla="*/ 65314 h 1632857"/>
                <a:gd name="connsiteX2" fmla="*/ 228600 w 1632857"/>
                <a:gd name="connsiteY2" fmla="*/ 310243 h 1632857"/>
                <a:gd name="connsiteX3" fmla="*/ 0 w 1632857"/>
                <a:gd name="connsiteY3" fmla="*/ 457200 h 1632857"/>
                <a:gd name="connsiteX4" fmla="*/ 440871 w 1632857"/>
                <a:gd name="connsiteY4" fmla="*/ 1632857 h 1632857"/>
                <a:gd name="connsiteX5" fmla="*/ 718457 w 1632857"/>
                <a:gd name="connsiteY5" fmla="*/ 1551214 h 1632857"/>
                <a:gd name="connsiteX6" fmla="*/ 1289957 w 1632857"/>
                <a:gd name="connsiteY6" fmla="*/ 1208314 h 1632857"/>
                <a:gd name="connsiteX7" fmla="*/ 1355271 w 1632857"/>
                <a:gd name="connsiteY7" fmla="*/ 1061357 h 1632857"/>
                <a:gd name="connsiteX8" fmla="*/ 1632857 w 1632857"/>
                <a:gd name="connsiteY8" fmla="*/ 914400 h 1632857"/>
                <a:gd name="connsiteX9" fmla="*/ 1436914 w 1632857"/>
                <a:gd name="connsiteY9" fmla="*/ 310243 h 1632857"/>
                <a:gd name="connsiteX10" fmla="*/ 1045028 w 1632857"/>
                <a:gd name="connsiteY10" fmla="*/ 326571 h 1632857"/>
                <a:gd name="connsiteX11" fmla="*/ 881743 w 1632857"/>
                <a:gd name="connsiteY11" fmla="*/ 179614 h 1632857"/>
                <a:gd name="connsiteX12" fmla="*/ 604157 w 1632857"/>
                <a:gd name="connsiteY12" fmla="*/ 0 h 1632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32857" h="1632857">
                  <a:moveTo>
                    <a:pt x="604157" y="0"/>
                  </a:moveTo>
                  <a:lnTo>
                    <a:pt x="326571" y="65314"/>
                  </a:lnTo>
                  <a:lnTo>
                    <a:pt x="228600" y="310243"/>
                  </a:lnTo>
                  <a:lnTo>
                    <a:pt x="0" y="457200"/>
                  </a:lnTo>
                  <a:lnTo>
                    <a:pt x="440871" y="1632857"/>
                  </a:lnTo>
                  <a:lnTo>
                    <a:pt x="718457" y="1551214"/>
                  </a:lnTo>
                  <a:lnTo>
                    <a:pt x="1289957" y="1208314"/>
                  </a:lnTo>
                  <a:lnTo>
                    <a:pt x="1355271" y="1061357"/>
                  </a:lnTo>
                  <a:lnTo>
                    <a:pt x="1632857" y="914400"/>
                  </a:lnTo>
                  <a:lnTo>
                    <a:pt x="1436914" y="310243"/>
                  </a:lnTo>
                  <a:lnTo>
                    <a:pt x="1045028" y="326571"/>
                  </a:lnTo>
                  <a:lnTo>
                    <a:pt x="881743" y="179614"/>
                  </a:lnTo>
                  <a:lnTo>
                    <a:pt x="604157" y="0"/>
                  </a:lnTo>
                  <a:close/>
                </a:path>
              </a:pathLst>
            </a:custGeom>
            <a:solidFill>
              <a:schemeClr val="tx2">
                <a:lumMod val="90000"/>
                <a:alpha val="91000"/>
              </a:schemeClr>
            </a:solidFill>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30" name="TextBox 229"/>
            <p:cNvSpPr txBox="1"/>
            <p:nvPr/>
          </p:nvSpPr>
          <p:spPr>
            <a:xfrm>
              <a:off x="3086101" y="2194136"/>
              <a:ext cx="1605643" cy="830997"/>
            </a:xfrm>
            <a:prstGeom prst="rect">
              <a:avLst/>
            </a:prstGeom>
            <a:noFill/>
          </p:spPr>
          <p:txBody>
            <a:bodyPr wrap="square" rtlCol="0">
              <a:spAutoFit/>
            </a:bodyPr>
            <a:lstStyle/>
            <a:p>
              <a:pPr algn="ctr"/>
              <a:r>
                <a:rPr lang="en-US" sz="2400" b="1" dirty="0" smtClean="0">
                  <a:solidFill>
                    <a:schemeClr val="bg1"/>
                  </a:solidFill>
                </a:rPr>
                <a:t>MIDDLE EAST</a:t>
              </a:r>
            </a:p>
          </p:txBody>
        </p:sp>
      </p:grpSp>
      <p:grpSp>
        <p:nvGrpSpPr>
          <p:cNvPr id="5" name="Group 234"/>
          <p:cNvGrpSpPr/>
          <p:nvPr/>
        </p:nvGrpSpPr>
        <p:grpSpPr>
          <a:xfrm>
            <a:off x="2634882" y="0"/>
            <a:ext cx="5192486" cy="1828800"/>
            <a:chOff x="2716527" y="0"/>
            <a:chExt cx="5192486" cy="1828800"/>
          </a:xfrm>
        </p:grpSpPr>
        <p:sp>
          <p:nvSpPr>
            <p:cNvPr id="224" name="Freeform 223"/>
            <p:cNvSpPr/>
            <p:nvPr/>
          </p:nvSpPr>
          <p:spPr>
            <a:xfrm>
              <a:off x="2716527" y="0"/>
              <a:ext cx="5192486" cy="1828800"/>
            </a:xfrm>
            <a:custGeom>
              <a:avLst/>
              <a:gdLst>
                <a:gd name="connsiteX0" fmla="*/ 65314 w 5192486"/>
                <a:gd name="connsiteY0" fmla="*/ 457200 h 1828800"/>
                <a:gd name="connsiteX1" fmla="*/ 783771 w 5192486"/>
                <a:gd name="connsiteY1" fmla="*/ 179614 h 1828800"/>
                <a:gd name="connsiteX2" fmla="*/ 1485900 w 5192486"/>
                <a:gd name="connsiteY2" fmla="*/ 0 h 1828800"/>
                <a:gd name="connsiteX3" fmla="*/ 4588328 w 5192486"/>
                <a:gd name="connsiteY3" fmla="*/ 0 h 1828800"/>
                <a:gd name="connsiteX4" fmla="*/ 5192486 w 5192486"/>
                <a:gd name="connsiteY4" fmla="*/ 800100 h 1828800"/>
                <a:gd name="connsiteX5" fmla="*/ 4914900 w 5192486"/>
                <a:gd name="connsiteY5" fmla="*/ 1143000 h 1828800"/>
                <a:gd name="connsiteX6" fmla="*/ 4457700 w 5192486"/>
                <a:gd name="connsiteY6" fmla="*/ 734786 h 1828800"/>
                <a:gd name="connsiteX7" fmla="*/ 3837214 w 5192486"/>
                <a:gd name="connsiteY7" fmla="*/ 653143 h 1828800"/>
                <a:gd name="connsiteX8" fmla="*/ 3739243 w 5192486"/>
                <a:gd name="connsiteY8" fmla="*/ 914400 h 1828800"/>
                <a:gd name="connsiteX9" fmla="*/ 3314700 w 5192486"/>
                <a:gd name="connsiteY9" fmla="*/ 1159329 h 1828800"/>
                <a:gd name="connsiteX10" fmla="*/ 2857500 w 5192486"/>
                <a:gd name="connsiteY10" fmla="*/ 1208314 h 1828800"/>
                <a:gd name="connsiteX11" fmla="*/ 1877786 w 5192486"/>
                <a:gd name="connsiteY11" fmla="*/ 1828800 h 1828800"/>
                <a:gd name="connsiteX12" fmla="*/ 1469571 w 5192486"/>
                <a:gd name="connsiteY12" fmla="*/ 1812471 h 1828800"/>
                <a:gd name="connsiteX13" fmla="*/ 1110343 w 5192486"/>
                <a:gd name="connsiteY13" fmla="*/ 1534886 h 1828800"/>
                <a:gd name="connsiteX14" fmla="*/ 734786 w 5192486"/>
                <a:gd name="connsiteY14" fmla="*/ 1534886 h 1828800"/>
                <a:gd name="connsiteX15" fmla="*/ 734786 w 5192486"/>
                <a:gd name="connsiteY15" fmla="*/ 1469571 h 1828800"/>
                <a:gd name="connsiteX16" fmla="*/ 457200 w 5192486"/>
                <a:gd name="connsiteY16" fmla="*/ 1355271 h 1828800"/>
                <a:gd name="connsiteX17" fmla="*/ 538843 w 5192486"/>
                <a:gd name="connsiteY17" fmla="*/ 865414 h 1828800"/>
                <a:gd name="connsiteX18" fmla="*/ 293914 w 5192486"/>
                <a:gd name="connsiteY18" fmla="*/ 620486 h 1828800"/>
                <a:gd name="connsiteX19" fmla="*/ 0 w 5192486"/>
                <a:gd name="connsiteY19" fmla="*/ 473529 h 1828800"/>
                <a:gd name="connsiteX20" fmla="*/ 65314 w 5192486"/>
                <a:gd name="connsiteY20" fmla="*/ 457200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192486" h="1828800">
                  <a:moveTo>
                    <a:pt x="65314" y="457200"/>
                  </a:moveTo>
                  <a:lnTo>
                    <a:pt x="783771" y="179614"/>
                  </a:lnTo>
                  <a:lnTo>
                    <a:pt x="1485900" y="0"/>
                  </a:lnTo>
                  <a:lnTo>
                    <a:pt x="4588328" y="0"/>
                  </a:lnTo>
                  <a:lnTo>
                    <a:pt x="5192486" y="800100"/>
                  </a:lnTo>
                  <a:lnTo>
                    <a:pt x="4914900" y="1143000"/>
                  </a:lnTo>
                  <a:lnTo>
                    <a:pt x="4457700" y="734786"/>
                  </a:lnTo>
                  <a:lnTo>
                    <a:pt x="3837214" y="653143"/>
                  </a:lnTo>
                  <a:lnTo>
                    <a:pt x="3739243" y="914400"/>
                  </a:lnTo>
                  <a:lnTo>
                    <a:pt x="3314700" y="1159329"/>
                  </a:lnTo>
                  <a:lnTo>
                    <a:pt x="2857500" y="1208314"/>
                  </a:lnTo>
                  <a:lnTo>
                    <a:pt x="1877786" y="1828800"/>
                  </a:lnTo>
                  <a:lnTo>
                    <a:pt x="1469571" y="1812471"/>
                  </a:lnTo>
                  <a:lnTo>
                    <a:pt x="1110343" y="1534886"/>
                  </a:lnTo>
                  <a:lnTo>
                    <a:pt x="734786" y="1534886"/>
                  </a:lnTo>
                  <a:lnTo>
                    <a:pt x="734786" y="1469571"/>
                  </a:lnTo>
                  <a:lnTo>
                    <a:pt x="457200" y="1355271"/>
                  </a:lnTo>
                  <a:lnTo>
                    <a:pt x="538843" y="865414"/>
                  </a:lnTo>
                  <a:lnTo>
                    <a:pt x="293914" y="620486"/>
                  </a:lnTo>
                  <a:lnTo>
                    <a:pt x="0" y="473529"/>
                  </a:lnTo>
                  <a:lnTo>
                    <a:pt x="65314" y="457200"/>
                  </a:lnTo>
                  <a:close/>
                </a:path>
              </a:pathLst>
            </a:custGeom>
            <a:solidFill>
              <a:schemeClr val="tx2">
                <a:lumMod val="90000"/>
                <a:alpha val="91000"/>
              </a:schemeClr>
            </a:solidFill>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31" name="TextBox 230"/>
            <p:cNvSpPr txBox="1"/>
            <p:nvPr/>
          </p:nvSpPr>
          <p:spPr>
            <a:xfrm>
              <a:off x="4202492" y="195943"/>
              <a:ext cx="1605643" cy="584775"/>
            </a:xfrm>
            <a:prstGeom prst="rect">
              <a:avLst/>
            </a:prstGeom>
            <a:noFill/>
          </p:spPr>
          <p:txBody>
            <a:bodyPr wrap="square" rtlCol="0">
              <a:spAutoFit/>
            </a:bodyPr>
            <a:lstStyle/>
            <a:p>
              <a:pPr algn="ctr"/>
              <a:r>
                <a:rPr lang="en-US" sz="3200" b="1" dirty="0" smtClean="0">
                  <a:solidFill>
                    <a:schemeClr val="bg1"/>
                  </a:solidFill>
                </a:rPr>
                <a:t>RUSSIA</a:t>
              </a:r>
            </a:p>
          </p:txBody>
        </p:sp>
      </p:grpSp>
      <p:grpSp>
        <p:nvGrpSpPr>
          <p:cNvPr id="6" name="Group 235"/>
          <p:cNvGrpSpPr/>
          <p:nvPr/>
        </p:nvGrpSpPr>
        <p:grpSpPr>
          <a:xfrm>
            <a:off x="4454650" y="653160"/>
            <a:ext cx="3167743" cy="2792186"/>
            <a:chOff x="5483377" y="0"/>
            <a:chExt cx="3167743" cy="2792186"/>
          </a:xfrm>
        </p:grpSpPr>
        <p:sp>
          <p:nvSpPr>
            <p:cNvPr id="223" name="Freeform 222"/>
            <p:cNvSpPr/>
            <p:nvPr/>
          </p:nvSpPr>
          <p:spPr>
            <a:xfrm>
              <a:off x="5483377" y="0"/>
              <a:ext cx="3167743" cy="2792186"/>
            </a:xfrm>
            <a:custGeom>
              <a:avLst/>
              <a:gdLst>
                <a:gd name="connsiteX0" fmla="*/ 0 w 3167743"/>
                <a:gd name="connsiteY0" fmla="*/ 1159329 h 2792186"/>
                <a:gd name="connsiteX1" fmla="*/ 424543 w 3167743"/>
                <a:gd name="connsiteY1" fmla="*/ 930729 h 2792186"/>
                <a:gd name="connsiteX2" fmla="*/ 979714 w 3167743"/>
                <a:gd name="connsiteY2" fmla="*/ 587829 h 2792186"/>
                <a:gd name="connsiteX3" fmla="*/ 1387929 w 3167743"/>
                <a:gd name="connsiteY3" fmla="*/ 522515 h 2792186"/>
                <a:gd name="connsiteX4" fmla="*/ 1861457 w 3167743"/>
                <a:gd name="connsiteY4" fmla="*/ 277586 h 2792186"/>
                <a:gd name="connsiteX5" fmla="*/ 1975757 w 3167743"/>
                <a:gd name="connsiteY5" fmla="*/ 0 h 2792186"/>
                <a:gd name="connsiteX6" fmla="*/ 2579914 w 3167743"/>
                <a:gd name="connsiteY6" fmla="*/ 65315 h 2792186"/>
                <a:gd name="connsiteX7" fmla="*/ 3037114 w 3167743"/>
                <a:gd name="connsiteY7" fmla="*/ 489857 h 2792186"/>
                <a:gd name="connsiteX8" fmla="*/ 2988129 w 3167743"/>
                <a:gd name="connsiteY8" fmla="*/ 718457 h 2792186"/>
                <a:gd name="connsiteX9" fmla="*/ 3167743 w 3167743"/>
                <a:gd name="connsiteY9" fmla="*/ 996043 h 2792186"/>
                <a:gd name="connsiteX10" fmla="*/ 3004457 w 3167743"/>
                <a:gd name="connsiteY10" fmla="*/ 1028700 h 2792186"/>
                <a:gd name="connsiteX11" fmla="*/ 2808514 w 3167743"/>
                <a:gd name="connsiteY11" fmla="*/ 783772 h 2792186"/>
                <a:gd name="connsiteX12" fmla="*/ 2579914 w 3167743"/>
                <a:gd name="connsiteY12" fmla="*/ 816429 h 2792186"/>
                <a:gd name="connsiteX13" fmla="*/ 2579914 w 3167743"/>
                <a:gd name="connsiteY13" fmla="*/ 816429 h 2792186"/>
                <a:gd name="connsiteX14" fmla="*/ 2922814 w 3167743"/>
                <a:gd name="connsiteY14" fmla="*/ 1257300 h 2792186"/>
                <a:gd name="connsiteX15" fmla="*/ 2939143 w 3167743"/>
                <a:gd name="connsiteY15" fmla="*/ 1698172 h 2792186"/>
                <a:gd name="connsiteX16" fmla="*/ 2628900 w 3167743"/>
                <a:gd name="connsiteY16" fmla="*/ 1926772 h 2792186"/>
                <a:gd name="connsiteX17" fmla="*/ 2547257 w 3167743"/>
                <a:gd name="connsiteY17" fmla="*/ 2106386 h 2792186"/>
                <a:gd name="connsiteX18" fmla="*/ 2334986 w 3167743"/>
                <a:gd name="connsiteY18" fmla="*/ 2106386 h 2792186"/>
                <a:gd name="connsiteX19" fmla="*/ 2073729 w 3167743"/>
                <a:gd name="connsiteY19" fmla="*/ 2106386 h 2792186"/>
                <a:gd name="connsiteX20" fmla="*/ 1845129 w 3167743"/>
                <a:gd name="connsiteY20" fmla="*/ 1992086 h 2792186"/>
                <a:gd name="connsiteX21" fmla="*/ 1469571 w 3167743"/>
                <a:gd name="connsiteY21" fmla="*/ 1910443 h 2792186"/>
                <a:gd name="connsiteX22" fmla="*/ 930729 w 3167743"/>
                <a:gd name="connsiteY22" fmla="*/ 2302329 h 2792186"/>
                <a:gd name="connsiteX23" fmla="*/ 1012371 w 3167743"/>
                <a:gd name="connsiteY23" fmla="*/ 2792186 h 2792186"/>
                <a:gd name="connsiteX24" fmla="*/ 800100 w 3167743"/>
                <a:gd name="connsiteY24" fmla="*/ 2743200 h 2792186"/>
                <a:gd name="connsiteX25" fmla="*/ 653143 w 3167743"/>
                <a:gd name="connsiteY25" fmla="*/ 2400300 h 2792186"/>
                <a:gd name="connsiteX26" fmla="*/ 375557 w 3167743"/>
                <a:gd name="connsiteY26" fmla="*/ 1959429 h 2792186"/>
                <a:gd name="connsiteX27" fmla="*/ 179614 w 3167743"/>
                <a:gd name="connsiteY27" fmla="*/ 1812472 h 2792186"/>
                <a:gd name="connsiteX28" fmla="*/ 0 w 3167743"/>
                <a:gd name="connsiteY28" fmla="*/ 1159329 h 2792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167743" h="2792186">
                  <a:moveTo>
                    <a:pt x="0" y="1159329"/>
                  </a:moveTo>
                  <a:lnTo>
                    <a:pt x="424543" y="930729"/>
                  </a:lnTo>
                  <a:lnTo>
                    <a:pt x="979714" y="587829"/>
                  </a:lnTo>
                  <a:lnTo>
                    <a:pt x="1387929" y="522515"/>
                  </a:lnTo>
                  <a:lnTo>
                    <a:pt x="1861457" y="277586"/>
                  </a:lnTo>
                  <a:lnTo>
                    <a:pt x="1975757" y="0"/>
                  </a:lnTo>
                  <a:lnTo>
                    <a:pt x="2579914" y="65315"/>
                  </a:lnTo>
                  <a:lnTo>
                    <a:pt x="3037114" y="489857"/>
                  </a:lnTo>
                  <a:lnTo>
                    <a:pt x="2988129" y="718457"/>
                  </a:lnTo>
                  <a:lnTo>
                    <a:pt x="3167743" y="996043"/>
                  </a:lnTo>
                  <a:lnTo>
                    <a:pt x="3004457" y="1028700"/>
                  </a:lnTo>
                  <a:lnTo>
                    <a:pt x="2808514" y="783772"/>
                  </a:lnTo>
                  <a:lnTo>
                    <a:pt x="2579914" y="816429"/>
                  </a:lnTo>
                  <a:lnTo>
                    <a:pt x="2579914" y="816429"/>
                  </a:lnTo>
                  <a:lnTo>
                    <a:pt x="2922814" y="1257300"/>
                  </a:lnTo>
                  <a:lnTo>
                    <a:pt x="2939143" y="1698172"/>
                  </a:lnTo>
                  <a:lnTo>
                    <a:pt x="2628900" y="1926772"/>
                  </a:lnTo>
                  <a:lnTo>
                    <a:pt x="2547257" y="2106386"/>
                  </a:lnTo>
                  <a:lnTo>
                    <a:pt x="2334986" y="2106386"/>
                  </a:lnTo>
                  <a:lnTo>
                    <a:pt x="2073729" y="2106386"/>
                  </a:lnTo>
                  <a:lnTo>
                    <a:pt x="1845129" y="1992086"/>
                  </a:lnTo>
                  <a:lnTo>
                    <a:pt x="1469571" y="1910443"/>
                  </a:lnTo>
                  <a:lnTo>
                    <a:pt x="930729" y="2302329"/>
                  </a:lnTo>
                  <a:lnTo>
                    <a:pt x="1012371" y="2792186"/>
                  </a:lnTo>
                  <a:lnTo>
                    <a:pt x="800100" y="2743200"/>
                  </a:lnTo>
                  <a:lnTo>
                    <a:pt x="653143" y="2400300"/>
                  </a:lnTo>
                  <a:lnTo>
                    <a:pt x="375557" y="1959429"/>
                  </a:lnTo>
                  <a:lnTo>
                    <a:pt x="179614" y="1812472"/>
                  </a:lnTo>
                  <a:lnTo>
                    <a:pt x="0" y="1159329"/>
                  </a:lnTo>
                  <a:close/>
                </a:path>
              </a:pathLst>
            </a:custGeom>
            <a:solidFill>
              <a:schemeClr val="tx2">
                <a:lumMod val="90000"/>
                <a:alpha val="91000"/>
              </a:schemeClr>
            </a:solidFill>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32" name="TextBox 231"/>
            <p:cNvSpPr txBox="1"/>
            <p:nvPr/>
          </p:nvSpPr>
          <p:spPr>
            <a:xfrm>
              <a:off x="6088598" y="605701"/>
              <a:ext cx="1455229" cy="954107"/>
            </a:xfrm>
            <a:prstGeom prst="rect">
              <a:avLst/>
            </a:prstGeom>
            <a:noFill/>
          </p:spPr>
          <p:txBody>
            <a:bodyPr wrap="square" rtlCol="0">
              <a:spAutoFit/>
            </a:bodyPr>
            <a:lstStyle/>
            <a:p>
              <a:pPr algn="ctr"/>
              <a:r>
                <a:rPr lang="en-US" sz="2800" b="1" dirty="0" smtClean="0">
                  <a:solidFill>
                    <a:schemeClr val="bg1"/>
                  </a:solidFill>
                </a:rPr>
                <a:t>INDO-CHINA</a:t>
              </a:r>
            </a:p>
          </p:txBody>
        </p:sp>
      </p:grpSp>
      <p:grpSp>
        <p:nvGrpSpPr>
          <p:cNvPr id="7" name="Group 238"/>
          <p:cNvGrpSpPr/>
          <p:nvPr/>
        </p:nvGrpSpPr>
        <p:grpSpPr>
          <a:xfrm>
            <a:off x="5916992" y="2548526"/>
            <a:ext cx="2188029" cy="1910443"/>
            <a:chOff x="5851676" y="2630171"/>
            <a:chExt cx="2188029" cy="1910443"/>
          </a:xfrm>
        </p:grpSpPr>
        <p:sp>
          <p:nvSpPr>
            <p:cNvPr id="225" name="Freeform 224"/>
            <p:cNvSpPr/>
            <p:nvPr/>
          </p:nvSpPr>
          <p:spPr>
            <a:xfrm>
              <a:off x="5851676" y="2630171"/>
              <a:ext cx="2188029" cy="1910443"/>
            </a:xfrm>
            <a:custGeom>
              <a:avLst/>
              <a:gdLst>
                <a:gd name="connsiteX0" fmla="*/ 0 w 2710543"/>
                <a:gd name="connsiteY0" fmla="*/ 391886 h 1910443"/>
                <a:gd name="connsiteX1" fmla="*/ 0 w 2710543"/>
                <a:gd name="connsiteY1" fmla="*/ 391886 h 1910443"/>
                <a:gd name="connsiteX2" fmla="*/ 522514 w 2710543"/>
                <a:gd name="connsiteY2" fmla="*/ 16329 h 1910443"/>
                <a:gd name="connsiteX3" fmla="*/ 1143000 w 2710543"/>
                <a:gd name="connsiteY3" fmla="*/ 195943 h 1910443"/>
                <a:gd name="connsiteX4" fmla="*/ 1600200 w 2710543"/>
                <a:gd name="connsiteY4" fmla="*/ 195943 h 1910443"/>
                <a:gd name="connsiteX5" fmla="*/ 1551214 w 2710543"/>
                <a:gd name="connsiteY5" fmla="*/ 604157 h 1910443"/>
                <a:gd name="connsiteX6" fmla="*/ 1338943 w 2710543"/>
                <a:gd name="connsiteY6" fmla="*/ 979714 h 1910443"/>
                <a:gd name="connsiteX7" fmla="*/ 1436914 w 2710543"/>
                <a:gd name="connsiteY7" fmla="*/ 1224643 h 1910443"/>
                <a:gd name="connsiteX8" fmla="*/ 1714500 w 2710543"/>
                <a:gd name="connsiteY8" fmla="*/ 963386 h 1910443"/>
                <a:gd name="connsiteX9" fmla="*/ 2008414 w 2710543"/>
                <a:gd name="connsiteY9" fmla="*/ 685800 h 1910443"/>
                <a:gd name="connsiteX10" fmla="*/ 2057400 w 2710543"/>
                <a:gd name="connsiteY10" fmla="*/ 81643 h 1910443"/>
                <a:gd name="connsiteX11" fmla="*/ 2171700 w 2710543"/>
                <a:gd name="connsiteY11" fmla="*/ 114300 h 1910443"/>
                <a:gd name="connsiteX12" fmla="*/ 2514600 w 2710543"/>
                <a:gd name="connsiteY12" fmla="*/ 832757 h 1910443"/>
                <a:gd name="connsiteX13" fmla="*/ 2286000 w 2710543"/>
                <a:gd name="connsiteY13" fmla="*/ 881743 h 1910443"/>
                <a:gd name="connsiteX14" fmla="*/ 2090057 w 2710543"/>
                <a:gd name="connsiteY14" fmla="*/ 996043 h 1910443"/>
                <a:gd name="connsiteX15" fmla="*/ 2024743 w 2710543"/>
                <a:gd name="connsiteY15" fmla="*/ 1355272 h 1910443"/>
                <a:gd name="connsiteX16" fmla="*/ 2318657 w 2710543"/>
                <a:gd name="connsiteY16" fmla="*/ 1143000 h 1910443"/>
                <a:gd name="connsiteX17" fmla="*/ 2596243 w 2710543"/>
                <a:gd name="connsiteY17" fmla="*/ 1094014 h 1910443"/>
                <a:gd name="connsiteX18" fmla="*/ 2710543 w 2710543"/>
                <a:gd name="connsiteY18" fmla="*/ 1453243 h 1910443"/>
                <a:gd name="connsiteX19" fmla="*/ 2481943 w 2710543"/>
                <a:gd name="connsiteY19" fmla="*/ 1910443 h 1910443"/>
                <a:gd name="connsiteX20" fmla="*/ 1812471 w 2710543"/>
                <a:gd name="connsiteY20" fmla="*/ 1828800 h 1910443"/>
                <a:gd name="connsiteX21" fmla="*/ 1273628 w 2710543"/>
                <a:gd name="connsiteY21" fmla="*/ 1665514 h 1910443"/>
                <a:gd name="connsiteX22" fmla="*/ 914400 w 2710543"/>
                <a:gd name="connsiteY22" fmla="*/ 1077686 h 1910443"/>
                <a:gd name="connsiteX23" fmla="*/ 865414 w 2710543"/>
                <a:gd name="connsiteY23" fmla="*/ 571500 h 1910443"/>
                <a:gd name="connsiteX24" fmla="*/ 734785 w 2710543"/>
                <a:gd name="connsiteY24" fmla="*/ 326572 h 1910443"/>
                <a:gd name="connsiteX25" fmla="*/ 522514 w 2710543"/>
                <a:gd name="connsiteY25" fmla="*/ 0 h 1910443"/>
                <a:gd name="connsiteX26" fmla="*/ 0 w 2710543"/>
                <a:gd name="connsiteY26" fmla="*/ 391886 h 1910443"/>
                <a:gd name="connsiteX0" fmla="*/ 555172 w 2710543"/>
                <a:gd name="connsiteY0" fmla="*/ 32658 h 1910443"/>
                <a:gd name="connsiteX1" fmla="*/ 0 w 2710543"/>
                <a:gd name="connsiteY1" fmla="*/ 391886 h 1910443"/>
                <a:gd name="connsiteX2" fmla="*/ 522514 w 2710543"/>
                <a:gd name="connsiteY2" fmla="*/ 16329 h 1910443"/>
                <a:gd name="connsiteX3" fmla="*/ 1143000 w 2710543"/>
                <a:gd name="connsiteY3" fmla="*/ 195943 h 1910443"/>
                <a:gd name="connsiteX4" fmla="*/ 1600200 w 2710543"/>
                <a:gd name="connsiteY4" fmla="*/ 195943 h 1910443"/>
                <a:gd name="connsiteX5" fmla="*/ 1551214 w 2710543"/>
                <a:gd name="connsiteY5" fmla="*/ 604157 h 1910443"/>
                <a:gd name="connsiteX6" fmla="*/ 1338943 w 2710543"/>
                <a:gd name="connsiteY6" fmla="*/ 979714 h 1910443"/>
                <a:gd name="connsiteX7" fmla="*/ 1436914 w 2710543"/>
                <a:gd name="connsiteY7" fmla="*/ 1224643 h 1910443"/>
                <a:gd name="connsiteX8" fmla="*/ 1714500 w 2710543"/>
                <a:gd name="connsiteY8" fmla="*/ 963386 h 1910443"/>
                <a:gd name="connsiteX9" fmla="*/ 2008414 w 2710543"/>
                <a:gd name="connsiteY9" fmla="*/ 685800 h 1910443"/>
                <a:gd name="connsiteX10" fmla="*/ 2057400 w 2710543"/>
                <a:gd name="connsiteY10" fmla="*/ 81643 h 1910443"/>
                <a:gd name="connsiteX11" fmla="*/ 2171700 w 2710543"/>
                <a:gd name="connsiteY11" fmla="*/ 114300 h 1910443"/>
                <a:gd name="connsiteX12" fmla="*/ 2514600 w 2710543"/>
                <a:gd name="connsiteY12" fmla="*/ 832757 h 1910443"/>
                <a:gd name="connsiteX13" fmla="*/ 2286000 w 2710543"/>
                <a:gd name="connsiteY13" fmla="*/ 881743 h 1910443"/>
                <a:gd name="connsiteX14" fmla="*/ 2090057 w 2710543"/>
                <a:gd name="connsiteY14" fmla="*/ 996043 h 1910443"/>
                <a:gd name="connsiteX15" fmla="*/ 2024743 w 2710543"/>
                <a:gd name="connsiteY15" fmla="*/ 1355272 h 1910443"/>
                <a:gd name="connsiteX16" fmla="*/ 2318657 w 2710543"/>
                <a:gd name="connsiteY16" fmla="*/ 1143000 h 1910443"/>
                <a:gd name="connsiteX17" fmla="*/ 2596243 w 2710543"/>
                <a:gd name="connsiteY17" fmla="*/ 1094014 h 1910443"/>
                <a:gd name="connsiteX18" fmla="*/ 2710543 w 2710543"/>
                <a:gd name="connsiteY18" fmla="*/ 1453243 h 1910443"/>
                <a:gd name="connsiteX19" fmla="*/ 2481943 w 2710543"/>
                <a:gd name="connsiteY19" fmla="*/ 1910443 h 1910443"/>
                <a:gd name="connsiteX20" fmla="*/ 1812471 w 2710543"/>
                <a:gd name="connsiteY20" fmla="*/ 1828800 h 1910443"/>
                <a:gd name="connsiteX21" fmla="*/ 1273628 w 2710543"/>
                <a:gd name="connsiteY21" fmla="*/ 1665514 h 1910443"/>
                <a:gd name="connsiteX22" fmla="*/ 914400 w 2710543"/>
                <a:gd name="connsiteY22" fmla="*/ 1077686 h 1910443"/>
                <a:gd name="connsiteX23" fmla="*/ 865414 w 2710543"/>
                <a:gd name="connsiteY23" fmla="*/ 571500 h 1910443"/>
                <a:gd name="connsiteX24" fmla="*/ 734785 w 2710543"/>
                <a:gd name="connsiteY24" fmla="*/ 326572 h 1910443"/>
                <a:gd name="connsiteX25" fmla="*/ 522514 w 2710543"/>
                <a:gd name="connsiteY25" fmla="*/ 0 h 1910443"/>
                <a:gd name="connsiteX26" fmla="*/ 555172 w 2710543"/>
                <a:gd name="connsiteY26" fmla="*/ 32658 h 1910443"/>
                <a:gd name="connsiteX0" fmla="*/ 32658 w 2188029"/>
                <a:gd name="connsiteY0" fmla="*/ 32658 h 1910443"/>
                <a:gd name="connsiteX1" fmla="*/ 32658 w 2188029"/>
                <a:gd name="connsiteY1" fmla="*/ 48986 h 1910443"/>
                <a:gd name="connsiteX2" fmla="*/ 0 w 2188029"/>
                <a:gd name="connsiteY2" fmla="*/ 16329 h 1910443"/>
                <a:gd name="connsiteX3" fmla="*/ 620486 w 2188029"/>
                <a:gd name="connsiteY3" fmla="*/ 195943 h 1910443"/>
                <a:gd name="connsiteX4" fmla="*/ 1077686 w 2188029"/>
                <a:gd name="connsiteY4" fmla="*/ 195943 h 1910443"/>
                <a:gd name="connsiteX5" fmla="*/ 1028700 w 2188029"/>
                <a:gd name="connsiteY5" fmla="*/ 604157 h 1910443"/>
                <a:gd name="connsiteX6" fmla="*/ 816429 w 2188029"/>
                <a:gd name="connsiteY6" fmla="*/ 979714 h 1910443"/>
                <a:gd name="connsiteX7" fmla="*/ 914400 w 2188029"/>
                <a:gd name="connsiteY7" fmla="*/ 1224643 h 1910443"/>
                <a:gd name="connsiteX8" fmla="*/ 1191986 w 2188029"/>
                <a:gd name="connsiteY8" fmla="*/ 963386 h 1910443"/>
                <a:gd name="connsiteX9" fmla="*/ 1485900 w 2188029"/>
                <a:gd name="connsiteY9" fmla="*/ 685800 h 1910443"/>
                <a:gd name="connsiteX10" fmla="*/ 1534886 w 2188029"/>
                <a:gd name="connsiteY10" fmla="*/ 81643 h 1910443"/>
                <a:gd name="connsiteX11" fmla="*/ 1649186 w 2188029"/>
                <a:gd name="connsiteY11" fmla="*/ 114300 h 1910443"/>
                <a:gd name="connsiteX12" fmla="*/ 1992086 w 2188029"/>
                <a:gd name="connsiteY12" fmla="*/ 832757 h 1910443"/>
                <a:gd name="connsiteX13" fmla="*/ 1763486 w 2188029"/>
                <a:gd name="connsiteY13" fmla="*/ 881743 h 1910443"/>
                <a:gd name="connsiteX14" fmla="*/ 1567543 w 2188029"/>
                <a:gd name="connsiteY14" fmla="*/ 996043 h 1910443"/>
                <a:gd name="connsiteX15" fmla="*/ 1502229 w 2188029"/>
                <a:gd name="connsiteY15" fmla="*/ 1355272 h 1910443"/>
                <a:gd name="connsiteX16" fmla="*/ 1796143 w 2188029"/>
                <a:gd name="connsiteY16" fmla="*/ 1143000 h 1910443"/>
                <a:gd name="connsiteX17" fmla="*/ 2073729 w 2188029"/>
                <a:gd name="connsiteY17" fmla="*/ 1094014 h 1910443"/>
                <a:gd name="connsiteX18" fmla="*/ 2188029 w 2188029"/>
                <a:gd name="connsiteY18" fmla="*/ 1453243 h 1910443"/>
                <a:gd name="connsiteX19" fmla="*/ 1959429 w 2188029"/>
                <a:gd name="connsiteY19" fmla="*/ 1910443 h 1910443"/>
                <a:gd name="connsiteX20" fmla="*/ 1289957 w 2188029"/>
                <a:gd name="connsiteY20" fmla="*/ 1828800 h 1910443"/>
                <a:gd name="connsiteX21" fmla="*/ 751114 w 2188029"/>
                <a:gd name="connsiteY21" fmla="*/ 1665514 h 1910443"/>
                <a:gd name="connsiteX22" fmla="*/ 391886 w 2188029"/>
                <a:gd name="connsiteY22" fmla="*/ 1077686 h 1910443"/>
                <a:gd name="connsiteX23" fmla="*/ 342900 w 2188029"/>
                <a:gd name="connsiteY23" fmla="*/ 571500 h 1910443"/>
                <a:gd name="connsiteX24" fmla="*/ 212271 w 2188029"/>
                <a:gd name="connsiteY24" fmla="*/ 326572 h 1910443"/>
                <a:gd name="connsiteX25" fmla="*/ 0 w 2188029"/>
                <a:gd name="connsiteY25" fmla="*/ 0 h 1910443"/>
                <a:gd name="connsiteX26" fmla="*/ 32658 w 2188029"/>
                <a:gd name="connsiteY26" fmla="*/ 32658 h 1910443"/>
                <a:gd name="connsiteX0" fmla="*/ 32658 w 2188029"/>
                <a:gd name="connsiteY0" fmla="*/ 32658 h 1910443"/>
                <a:gd name="connsiteX1" fmla="*/ 32658 w 2188029"/>
                <a:gd name="connsiteY1" fmla="*/ 48986 h 1910443"/>
                <a:gd name="connsiteX2" fmla="*/ 0 w 2188029"/>
                <a:gd name="connsiteY2" fmla="*/ 16329 h 1910443"/>
                <a:gd name="connsiteX3" fmla="*/ 620486 w 2188029"/>
                <a:gd name="connsiteY3" fmla="*/ 195943 h 1910443"/>
                <a:gd name="connsiteX4" fmla="*/ 1077686 w 2188029"/>
                <a:gd name="connsiteY4" fmla="*/ 195943 h 1910443"/>
                <a:gd name="connsiteX5" fmla="*/ 1028700 w 2188029"/>
                <a:gd name="connsiteY5" fmla="*/ 604157 h 1910443"/>
                <a:gd name="connsiteX6" fmla="*/ 816429 w 2188029"/>
                <a:gd name="connsiteY6" fmla="*/ 979714 h 1910443"/>
                <a:gd name="connsiteX7" fmla="*/ 914400 w 2188029"/>
                <a:gd name="connsiteY7" fmla="*/ 1224643 h 1910443"/>
                <a:gd name="connsiteX8" fmla="*/ 1191986 w 2188029"/>
                <a:gd name="connsiteY8" fmla="*/ 963386 h 1910443"/>
                <a:gd name="connsiteX9" fmla="*/ 1485900 w 2188029"/>
                <a:gd name="connsiteY9" fmla="*/ 685800 h 1910443"/>
                <a:gd name="connsiteX10" fmla="*/ 1534886 w 2188029"/>
                <a:gd name="connsiteY10" fmla="*/ 81643 h 1910443"/>
                <a:gd name="connsiteX11" fmla="*/ 1649186 w 2188029"/>
                <a:gd name="connsiteY11" fmla="*/ 114300 h 1910443"/>
                <a:gd name="connsiteX12" fmla="*/ 1992086 w 2188029"/>
                <a:gd name="connsiteY12" fmla="*/ 832757 h 1910443"/>
                <a:gd name="connsiteX13" fmla="*/ 1763486 w 2188029"/>
                <a:gd name="connsiteY13" fmla="*/ 881743 h 1910443"/>
                <a:gd name="connsiteX14" fmla="*/ 1567543 w 2188029"/>
                <a:gd name="connsiteY14" fmla="*/ 996043 h 1910443"/>
                <a:gd name="connsiteX15" fmla="*/ 1502229 w 2188029"/>
                <a:gd name="connsiteY15" fmla="*/ 1355272 h 1910443"/>
                <a:gd name="connsiteX16" fmla="*/ 1796143 w 2188029"/>
                <a:gd name="connsiteY16" fmla="*/ 1143000 h 1910443"/>
                <a:gd name="connsiteX17" fmla="*/ 2073729 w 2188029"/>
                <a:gd name="connsiteY17" fmla="*/ 1094014 h 1910443"/>
                <a:gd name="connsiteX18" fmla="*/ 2188029 w 2188029"/>
                <a:gd name="connsiteY18" fmla="*/ 1453243 h 1910443"/>
                <a:gd name="connsiteX19" fmla="*/ 1959429 w 2188029"/>
                <a:gd name="connsiteY19" fmla="*/ 1910443 h 1910443"/>
                <a:gd name="connsiteX20" fmla="*/ 1289957 w 2188029"/>
                <a:gd name="connsiteY20" fmla="*/ 1828800 h 1910443"/>
                <a:gd name="connsiteX21" fmla="*/ 751114 w 2188029"/>
                <a:gd name="connsiteY21" fmla="*/ 1665514 h 1910443"/>
                <a:gd name="connsiteX22" fmla="*/ 391886 w 2188029"/>
                <a:gd name="connsiteY22" fmla="*/ 1077686 h 1910443"/>
                <a:gd name="connsiteX23" fmla="*/ 48986 w 2188029"/>
                <a:gd name="connsiteY23" fmla="*/ 767442 h 1910443"/>
                <a:gd name="connsiteX24" fmla="*/ 212271 w 2188029"/>
                <a:gd name="connsiteY24" fmla="*/ 326572 h 1910443"/>
                <a:gd name="connsiteX25" fmla="*/ 0 w 2188029"/>
                <a:gd name="connsiteY25" fmla="*/ 0 h 1910443"/>
                <a:gd name="connsiteX26" fmla="*/ 32658 w 2188029"/>
                <a:gd name="connsiteY26" fmla="*/ 32658 h 1910443"/>
                <a:gd name="connsiteX0" fmla="*/ 32658 w 2188029"/>
                <a:gd name="connsiteY0" fmla="*/ 32658 h 1910443"/>
                <a:gd name="connsiteX1" fmla="*/ 32658 w 2188029"/>
                <a:gd name="connsiteY1" fmla="*/ 48986 h 1910443"/>
                <a:gd name="connsiteX2" fmla="*/ 0 w 2188029"/>
                <a:gd name="connsiteY2" fmla="*/ 16329 h 1910443"/>
                <a:gd name="connsiteX3" fmla="*/ 620486 w 2188029"/>
                <a:gd name="connsiteY3" fmla="*/ 195943 h 1910443"/>
                <a:gd name="connsiteX4" fmla="*/ 1077686 w 2188029"/>
                <a:gd name="connsiteY4" fmla="*/ 195943 h 1910443"/>
                <a:gd name="connsiteX5" fmla="*/ 1028700 w 2188029"/>
                <a:gd name="connsiteY5" fmla="*/ 604157 h 1910443"/>
                <a:gd name="connsiteX6" fmla="*/ 996043 w 2188029"/>
                <a:gd name="connsiteY6" fmla="*/ 898072 h 1910443"/>
                <a:gd name="connsiteX7" fmla="*/ 914400 w 2188029"/>
                <a:gd name="connsiteY7" fmla="*/ 1224643 h 1910443"/>
                <a:gd name="connsiteX8" fmla="*/ 1191986 w 2188029"/>
                <a:gd name="connsiteY8" fmla="*/ 963386 h 1910443"/>
                <a:gd name="connsiteX9" fmla="*/ 1485900 w 2188029"/>
                <a:gd name="connsiteY9" fmla="*/ 685800 h 1910443"/>
                <a:gd name="connsiteX10" fmla="*/ 1534886 w 2188029"/>
                <a:gd name="connsiteY10" fmla="*/ 81643 h 1910443"/>
                <a:gd name="connsiteX11" fmla="*/ 1649186 w 2188029"/>
                <a:gd name="connsiteY11" fmla="*/ 114300 h 1910443"/>
                <a:gd name="connsiteX12" fmla="*/ 1992086 w 2188029"/>
                <a:gd name="connsiteY12" fmla="*/ 832757 h 1910443"/>
                <a:gd name="connsiteX13" fmla="*/ 1763486 w 2188029"/>
                <a:gd name="connsiteY13" fmla="*/ 881743 h 1910443"/>
                <a:gd name="connsiteX14" fmla="*/ 1567543 w 2188029"/>
                <a:gd name="connsiteY14" fmla="*/ 996043 h 1910443"/>
                <a:gd name="connsiteX15" fmla="*/ 1502229 w 2188029"/>
                <a:gd name="connsiteY15" fmla="*/ 1355272 h 1910443"/>
                <a:gd name="connsiteX16" fmla="*/ 1796143 w 2188029"/>
                <a:gd name="connsiteY16" fmla="*/ 1143000 h 1910443"/>
                <a:gd name="connsiteX17" fmla="*/ 2073729 w 2188029"/>
                <a:gd name="connsiteY17" fmla="*/ 1094014 h 1910443"/>
                <a:gd name="connsiteX18" fmla="*/ 2188029 w 2188029"/>
                <a:gd name="connsiteY18" fmla="*/ 1453243 h 1910443"/>
                <a:gd name="connsiteX19" fmla="*/ 1959429 w 2188029"/>
                <a:gd name="connsiteY19" fmla="*/ 1910443 h 1910443"/>
                <a:gd name="connsiteX20" fmla="*/ 1289957 w 2188029"/>
                <a:gd name="connsiteY20" fmla="*/ 1828800 h 1910443"/>
                <a:gd name="connsiteX21" fmla="*/ 751114 w 2188029"/>
                <a:gd name="connsiteY21" fmla="*/ 1665514 h 1910443"/>
                <a:gd name="connsiteX22" fmla="*/ 391886 w 2188029"/>
                <a:gd name="connsiteY22" fmla="*/ 1077686 h 1910443"/>
                <a:gd name="connsiteX23" fmla="*/ 48986 w 2188029"/>
                <a:gd name="connsiteY23" fmla="*/ 767442 h 1910443"/>
                <a:gd name="connsiteX24" fmla="*/ 212271 w 2188029"/>
                <a:gd name="connsiteY24" fmla="*/ 326572 h 1910443"/>
                <a:gd name="connsiteX25" fmla="*/ 0 w 2188029"/>
                <a:gd name="connsiteY25" fmla="*/ 0 h 1910443"/>
                <a:gd name="connsiteX26" fmla="*/ 32658 w 2188029"/>
                <a:gd name="connsiteY26" fmla="*/ 32658 h 1910443"/>
                <a:gd name="connsiteX0" fmla="*/ 32658 w 2188029"/>
                <a:gd name="connsiteY0" fmla="*/ 32658 h 1910443"/>
                <a:gd name="connsiteX1" fmla="*/ 32658 w 2188029"/>
                <a:gd name="connsiteY1" fmla="*/ 48986 h 1910443"/>
                <a:gd name="connsiteX2" fmla="*/ 0 w 2188029"/>
                <a:gd name="connsiteY2" fmla="*/ 16329 h 1910443"/>
                <a:gd name="connsiteX3" fmla="*/ 620486 w 2188029"/>
                <a:gd name="connsiteY3" fmla="*/ 195943 h 1910443"/>
                <a:gd name="connsiteX4" fmla="*/ 1077686 w 2188029"/>
                <a:gd name="connsiteY4" fmla="*/ 195943 h 1910443"/>
                <a:gd name="connsiteX5" fmla="*/ 1028700 w 2188029"/>
                <a:gd name="connsiteY5" fmla="*/ 604157 h 1910443"/>
                <a:gd name="connsiteX6" fmla="*/ 996043 w 2188029"/>
                <a:gd name="connsiteY6" fmla="*/ 898072 h 1910443"/>
                <a:gd name="connsiteX7" fmla="*/ 1077685 w 2188029"/>
                <a:gd name="connsiteY7" fmla="*/ 947057 h 1910443"/>
                <a:gd name="connsiteX8" fmla="*/ 1191986 w 2188029"/>
                <a:gd name="connsiteY8" fmla="*/ 963386 h 1910443"/>
                <a:gd name="connsiteX9" fmla="*/ 1485900 w 2188029"/>
                <a:gd name="connsiteY9" fmla="*/ 685800 h 1910443"/>
                <a:gd name="connsiteX10" fmla="*/ 1534886 w 2188029"/>
                <a:gd name="connsiteY10" fmla="*/ 81643 h 1910443"/>
                <a:gd name="connsiteX11" fmla="*/ 1649186 w 2188029"/>
                <a:gd name="connsiteY11" fmla="*/ 114300 h 1910443"/>
                <a:gd name="connsiteX12" fmla="*/ 1992086 w 2188029"/>
                <a:gd name="connsiteY12" fmla="*/ 832757 h 1910443"/>
                <a:gd name="connsiteX13" fmla="*/ 1763486 w 2188029"/>
                <a:gd name="connsiteY13" fmla="*/ 881743 h 1910443"/>
                <a:gd name="connsiteX14" fmla="*/ 1567543 w 2188029"/>
                <a:gd name="connsiteY14" fmla="*/ 996043 h 1910443"/>
                <a:gd name="connsiteX15" fmla="*/ 1502229 w 2188029"/>
                <a:gd name="connsiteY15" fmla="*/ 1355272 h 1910443"/>
                <a:gd name="connsiteX16" fmla="*/ 1796143 w 2188029"/>
                <a:gd name="connsiteY16" fmla="*/ 1143000 h 1910443"/>
                <a:gd name="connsiteX17" fmla="*/ 2073729 w 2188029"/>
                <a:gd name="connsiteY17" fmla="*/ 1094014 h 1910443"/>
                <a:gd name="connsiteX18" fmla="*/ 2188029 w 2188029"/>
                <a:gd name="connsiteY18" fmla="*/ 1453243 h 1910443"/>
                <a:gd name="connsiteX19" fmla="*/ 1959429 w 2188029"/>
                <a:gd name="connsiteY19" fmla="*/ 1910443 h 1910443"/>
                <a:gd name="connsiteX20" fmla="*/ 1289957 w 2188029"/>
                <a:gd name="connsiteY20" fmla="*/ 1828800 h 1910443"/>
                <a:gd name="connsiteX21" fmla="*/ 751114 w 2188029"/>
                <a:gd name="connsiteY21" fmla="*/ 1665514 h 1910443"/>
                <a:gd name="connsiteX22" fmla="*/ 391886 w 2188029"/>
                <a:gd name="connsiteY22" fmla="*/ 1077686 h 1910443"/>
                <a:gd name="connsiteX23" fmla="*/ 48986 w 2188029"/>
                <a:gd name="connsiteY23" fmla="*/ 767442 h 1910443"/>
                <a:gd name="connsiteX24" fmla="*/ 212271 w 2188029"/>
                <a:gd name="connsiteY24" fmla="*/ 326572 h 1910443"/>
                <a:gd name="connsiteX25" fmla="*/ 0 w 2188029"/>
                <a:gd name="connsiteY25" fmla="*/ 0 h 1910443"/>
                <a:gd name="connsiteX26" fmla="*/ 32658 w 2188029"/>
                <a:gd name="connsiteY26" fmla="*/ 32658 h 1910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188029" h="1910443">
                  <a:moveTo>
                    <a:pt x="32658" y="32658"/>
                  </a:moveTo>
                  <a:lnTo>
                    <a:pt x="32658" y="48986"/>
                  </a:lnTo>
                  <a:lnTo>
                    <a:pt x="0" y="16329"/>
                  </a:lnTo>
                  <a:lnTo>
                    <a:pt x="620486" y="195943"/>
                  </a:lnTo>
                  <a:lnTo>
                    <a:pt x="1077686" y="195943"/>
                  </a:lnTo>
                  <a:lnTo>
                    <a:pt x="1028700" y="604157"/>
                  </a:lnTo>
                  <a:lnTo>
                    <a:pt x="996043" y="898072"/>
                  </a:lnTo>
                  <a:lnTo>
                    <a:pt x="1077685" y="947057"/>
                  </a:lnTo>
                  <a:lnTo>
                    <a:pt x="1191986" y="963386"/>
                  </a:lnTo>
                  <a:lnTo>
                    <a:pt x="1485900" y="685800"/>
                  </a:lnTo>
                  <a:lnTo>
                    <a:pt x="1534886" y="81643"/>
                  </a:lnTo>
                  <a:lnTo>
                    <a:pt x="1649186" y="114300"/>
                  </a:lnTo>
                  <a:lnTo>
                    <a:pt x="1992086" y="832757"/>
                  </a:lnTo>
                  <a:lnTo>
                    <a:pt x="1763486" y="881743"/>
                  </a:lnTo>
                  <a:lnTo>
                    <a:pt x="1567543" y="996043"/>
                  </a:lnTo>
                  <a:lnTo>
                    <a:pt x="1502229" y="1355272"/>
                  </a:lnTo>
                  <a:lnTo>
                    <a:pt x="1796143" y="1143000"/>
                  </a:lnTo>
                  <a:lnTo>
                    <a:pt x="2073729" y="1094014"/>
                  </a:lnTo>
                  <a:lnTo>
                    <a:pt x="2188029" y="1453243"/>
                  </a:lnTo>
                  <a:lnTo>
                    <a:pt x="1959429" y="1910443"/>
                  </a:lnTo>
                  <a:lnTo>
                    <a:pt x="1289957" y="1828800"/>
                  </a:lnTo>
                  <a:lnTo>
                    <a:pt x="751114" y="1665514"/>
                  </a:lnTo>
                  <a:lnTo>
                    <a:pt x="391886" y="1077686"/>
                  </a:lnTo>
                  <a:lnTo>
                    <a:pt x="48986" y="767442"/>
                  </a:lnTo>
                  <a:lnTo>
                    <a:pt x="212271" y="326572"/>
                  </a:lnTo>
                  <a:lnTo>
                    <a:pt x="0" y="0"/>
                  </a:lnTo>
                  <a:lnTo>
                    <a:pt x="32658" y="32658"/>
                  </a:lnTo>
                  <a:close/>
                </a:path>
              </a:pathLst>
            </a:custGeom>
            <a:solidFill>
              <a:schemeClr val="tx2">
                <a:lumMod val="90000"/>
                <a:alpha val="91000"/>
              </a:schemeClr>
            </a:solidFill>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38" name="TextBox 237"/>
            <p:cNvSpPr txBox="1"/>
            <p:nvPr/>
          </p:nvSpPr>
          <p:spPr>
            <a:xfrm>
              <a:off x="6061353" y="3027793"/>
              <a:ext cx="1351815" cy="1077218"/>
            </a:xfrm>
            <a:prstGeom prst="rect">
              <a:avLst/>
            </a:prstGeom>
            <a:noFill/>
          </p:spPr>
          <p:txBody>
            <a:bodyPr wrap="square" rtlCol="0">
              <a:spAutoFit/>
            </a:bodyPr>
            <a:lstStyle/>
            <a:p>
              <a:pPr algn="ctr"/>
              <a:r>
                <a:rPr lang="en-US" sz="3200" b="1" dirty="0" smtClean="0">
                  <a:solidFill>
                    <a:schemeClr val="bg1"/>
                  </a:solidFill>
                </a:rPr>
                <a:t>S.E. ASIA</a:t>
              </a:r>
            </a:p>
          </p:txBody>
        </p:sp>
      </p:grpSp>
      <p:grpSp>
        <p:nvGrpSpPr>
          <p:cNvPr id="8" name="Group 240"/>
          <p:cNvGrpSpPr/>
          <p:nvPr/>
        </p:nvGrpSpPr>
        <p:grpSpPr>
          <a:xfrm>
            <a:off x="6825342" y="4539343"/>
            <a:ext cx="2318658" cy="2253343"/>
            <a:chOff x="6825342" y="4539343"/>
            <a:chExt cx="2318658" cy="2253343"/>
          </a:xfrm>
        </p:grpSpPr>
        <p:sp>
          <p:nvSpPr>
            <p:cNvPr id="240" name="Freeform 239"/>
            <p:cNvSpPr/>
            <p:nvPr/>
          </p:nvSpPr>
          <p:spPr>
            <a:xfrm>
              <a:off x="6955968" y="4539343"/>
              <a:ext cx="2073729" cy="2253343"/>
            </a:xfrm>
            <a:custGeom>
              <a:avLst/>
              <a:gdLst>
                <a:gd name="connsiteX0" fmla="*/ 1420586 w 2073729"/>
                <a:gd name="connsiteY0" fmla="*/ 65315 h 2253343"/>
                <a:gd name="connsiteX1" fmla="*/ 1420586 w 2073729"/>
                <a:gd name="connsiteY1" fmla="*/ 65315 h 2253343"/>
                <a:gd name="connsiteX2" fmla="*/ 1061358 w 2073729"/>
                <a:gd name="connsiteY2" fmla="*/ 16329 h 2253343"/>
                <a:gd name="connsiteX3" fmla="*/ 1028700 w 2073729"/>
                <a:gd name="connsiteY3" fmla="*/ 163286 h 2253343"/>
                <a:gd name="connsiteX4" fmla="*/ 800100 w 2073729"/>
                <a:gd name="connsiteY4" fmla="*/ 179615 h 2253343"/>
                <a:gd name="connsiteX5" fmla="*/ 685800 w 2073729"/>
                <a:gd name="connsiteY5" fmla="*/ 310243 h 2253343"/>
                <a:gd name="connsiteX6" fmla="*/ 293915 w 2073729"/>
                <a:gd name="connsiteY6" fmla="*/ 440872 h 2253343"/>
                <a:gd name="connsiteX7" fmla="*/ 65315 w 2073729"/>
                <a:gd name="connsiteY7" fmla="*/ 718457 h 2253343"/>
                <a:gd name="connsiteX8" fmla="*/ 81643 w 2073729"/>
                <a:gd name="connsiteY8" fmla="*/ 979715 h 2253343"/>
                <a:gd name="connsiteX9" fmla="*/ 0 w 2073729"/>
                <a:gd name="connsiteY9" fmla="*/ 1257300 h 2253343"/>
                <a:gd name="connsiteX10" fmla="*/ 179615 w 2073729"/>
                <a:gd name="connsiteY10" fmla="*/ 1338943 h 2253343"/>
                <a:gd name="connsiteX11" fmla="*/ 440872 w 2073729"/>
                <a:gd name="connsiteY11" fmla="*/ 1306286 h 2253343"/>
                <a:gd name="connsiteX12" fmla="*/ 767443 w 2073729"/>
                <a:gd name="connsiteY12" fmla="*/ 1322615 h 2253343"/>
                <a:gd name="connsiteX13" fmla="*/ 881743 w 2073729"/>
                <a:gd name="connsiteY13" fmla="*/ 1534886 h 2253343"/>
                <a:gd name="connsiteX14" fmla="*/ 1028700 w 2073729"/>
                <a:gd name="connsiteY14" fmla="*/ 1779815 h 2253343"/>
                <a:gd name="connsiteX15" fmla="*/ 979715 w 2073729"/>
                <a:gd name="connsiteY15" fmla="*/ 2253343 h 2253343"/>
                <a:gd name="connsiteX16" fmla="*/ 1175658 w 2073729"/>
                <a:gd name="connsiteY16" fmla="*/ 2204357 h 2253343"/>
                <a:gd name="connsiteX17" fmla="*/ 1404258 w 2073729"/>
                <a:gd name="connsiteY17" fmla="*/ 1959429 h 2253343"/>
                <a:gd name="connsiteX18" fmla="*/ 1877786 w 2073729"/>
                <a:gd name="connsiteY18" fmla="*/ 1485900 h 2253343"/>
                <a:gd name="connsiteX19" fmla="*/ 2073729 w 2073729"/>
                <a:gd name="connsiteY19" fmla="*/ 1110343 h 2253343"/>
                <a:gd name="connsiteX20" fmla="*/ 1861458 w 2073729"/>
                <a:gd name="connsiteY20" fmla="*/ 620486 h 2253343"/>
                <a:gd name="connsiteX21" fmla="*/ 1861458 w 2073729"/>
                <a:gd name="connsiteY21" fmla="*/ 277586 h 2253343"/>
                <a:gd name="connsiteX22" fmla="*/ 1812472 w 2073729"/>
                <a:gd name="connsiteY22" fmla="*/ 32657 h 2253343"/>
                <a:gd name="connsiteX23" fmla="*/ 1485900 w 2073729"/>
                <a:gd name="connsiteY23" fmla="*/ 0 h 2253343"/>
                <a:gd name="connsiteX24" fmla="*/ 1094015 w 2073729"/>
                <a:gd name="connsiteY24" fmla="*/ 16329 h 2253343"/>
                <a:gd name="connsiteX25" fmla="*/ 1061358 w 2073729"/>
                <a:gd name="connsiteY25" fmla="*/ 65315 h 2253343"/>
                <a:gd name="connsiteX26" fmla="*/ 1110343 w 2073729"/>
                <a:gd name="connsiteY26" fmla="*/ 81643 h 2253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073729" h="2253343">
                  <a:moveTo>
                    <a:pt x="1420586" y="65315"/>
                  </a:moveTo>
                  <a:lnTo>
                    <a:pt x="1420586" y="65315"/>
                  </a:lnTo>
                  <a:lnTo>
                    <a:pt x="1061358" y="16329"/>
                  </a:lnTo>
                  <a:lnTo>
                    <a:pt x="1028700" y="163286"/>
                  </a:lnTo>
                  <a:lnTo>
                    <a:pt x="800100" y="179615"/>
                  </a:lnTo>
                  <a:lnTo>
                    <a:pt x="685800" y="310243"/>
                  </a:lnTo>
                  <a:lnTo>
                    <a:pt x="293915" y="440872"/>
                  </a:lnTo>
                  <a:lnTo>
                    <a:pt x="65315" y="718457"/>
                  </a:lnTo>
                  <a:lnTo>
                    <a:pt x="81643" y="979715"/>
                  </a:lnTo>
                  <a:lnTo>
                    <a:pt x="0" y="1257300"/>
                  </a:lnTo>
                  <a:lnTo>
                    <a:pt x="179615" y="1338943"/>
                  </a:lnTo>
                  <a:lnTo>
                    <a:pt x="440872" y="1306286"/>
                  </a:lnTo>
                  <a:lnTo>
                    <a:pt x="767443" y="1322615"/>
                  </a:lnTo>
                  <a:lnTo>
                    <a:pt x="881743" y="1534886"/>
                  </a:lnTo>
                  <a:lnTo>
                    <a:pt x="1028700" y="1779815"/>
                  </a:lnTo>
                  <a:lnTo>
                    <a:pt x="979715" y="2253343"/>
                  </a:lnTo>
                  <a:lnTo>
                    <a:pt x="1175658" y="2204357"/>
                  </a:lnTo>
                  <a:lnTo>
                    <a:pt x="1404258" y="1959429"/>
                  </a:lnTo>
                  <a:lnTo>
                    <a:pt x="1877786" y="1485900"/>
                  </a:lnTo>
                  <a:lnTo>
                    <a:pt x="2073729" y="1110343"/>
                  </a:lnTo>
                  <a:lnTo>
                    <a:pt x="1861458" y="620486"/>
                  </a:lnTo>
                  <a:lnTo>
                    <a:pt x="1861458" y="277586"/>
                  </a:lnTo>
                  <a:lnTo>
                    <a:pt x="1812472" y="32657"/>
                  </a:lnTo>
                  <a:lnTo>
                    <a:pt x="1485900" y="0"/>
                  </a:lnTo>
                  <a:lnTo>
                    <a:pt x="1094015" y="16329"/>
                  </a:lnTo>
                  <a:lnTo>
                    <a:pt x="1061358" y="65315"/>
                  </a:lnTo>
                  <a:lnTo>
                    <a:pt x="1110343" y="81643"/>
                  </a:lnTo>
                </a:path>
              </a:pathLst>
            </a:custGeom>
            <a:solidFill>
              <a:schemeClr val="tx2">
                <a:lumMod val="90000"/>
                <a:alpha val="91000"/>
              </a:schemeClr>
            </a:solidFill>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34" name="TextBox 233"/>
            <p:cNvSpPr txBox="1"/>
            <p:nvPr/>
          </p:nvSpPr>
          <p:spPr>
            <a:xfrm>
              <a:off x="6825342" y="5293540"/>
              <a:ext cx="2318658" cy="461665"/>
            </a:xfrm>
            <a:prstGeom prst="rect">
              <a:avLst/>
            </a:prstGeom>
            <a:noFill/>
          </p:spPr>
          <p:txBody>
            <a:bodyPr wrap="square" rtlCol="0">
              <a:spAutoFit/>
            </a:bodyPr>
            <a:lstStyle/>
            <a:p>
              <a:pPr algn="ctr"/>
              <a:r>
                <a:rPr lang="en-US" sz="2400" b="1" dirty="0" smtClean="0">
                  <a:solidFill>
                    <a:schemeClr val="bg1"/>
                  </a:solidFill>
                </a:rPr>
                <a:t>AUSTRALIA</a:t>
              </a:r>
            </a:p>
          </p:txBody>
        </p:sp>
      </p:grpSp>
      <p:grpSp>
        <p:nvGrpSpPr>
          <p:cNvPr id="9" name="Group 179"/>
          <p:cNvGrpSpPr/>
          <p:nvPr/>
        </p:nvGrpSpPr>
        <p:grpSpPr>
          <a:xfrm>
            <a:off x="137250" y="3504996"/>
            <a:ext cx="2972010" cy="1792194"/>
            <a:chOff x="126108" y="3500132"/>
            <a:chExt cx="2972010" cy="1792194"/>
          </a:xfrm>
        </p:grpSpPr>
        <p:sp>
          <p:nvSpPr>
            <p:cNvPr id="48" name="Rectangle 47"/>
            <p:cNvSpPr/>
            <p:nvPr/>
          </p:nvSpPr>
          <p:spPr>
            <a:xfrm>
              <a:off x="126108" y="4702568"/>
              <a:ext cx="73362" cy="65502"/>
            </a:xfrm>
            <a:prstGeom prst="rect">
              <a:avLst/>
            </a:prstGeom>
            <a:solidFill>
              <a:schemeClr val="bg2">
                <a:lumMod val="60000"/>
                <a:lumOff val="40000"/>
              </a:schemeClr>
            </a:solidFill>
            <a:ln w="31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9" name="Rectangle 48"/>
            <p:cNvSpPr/>
            <p:nvPr/>
          </p:nvSpPr>
          <p:spPr>
            <a:xfrm>
              <a:off x="2687952" y="5207012"/>
              <a:ext cx="73362" cy="65502"/>
            </a:xfrm>
            <a:prstGeom prst="rect">
              <a:avLst/>
            </a:prstGeom>
            <a:solidFill>
              <a:schemeClr val="bg2">
                <a:lumMod val="60000"/>
                <a:lumOff val="40000"/>
              </a:schemeClr>
            </a:solidFill>
            <a:ln w="31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50" name="Rectangle 49"/>
            <p:cNvSpPr/>
            <p:nvPr/>
          </p:nvSpPr>
          <p:spPr>
            <a:xfrm>
              <a:off x="2739768" y="5226824"/>
              <a:ext cx="73362" cy="65502"/>
            </a:xfrm>
            <a:prstGeom prst="rect">
              <a:avLst/>
            </a:prstGeom>
            <a:solidFill>
              <a:schemeClr val="bg2">
                <a:lumMod val="60000"/>
                <a:lumOff val="40000"/>
              </a:schemeClr>
            </a:solidFill>
            <a:ln w="31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51" name="Rectangle 50"/>
            <p:cNvSpPr/>
            <p:nvPr/>
          </p:nvSpPr>
          <p:spPr>
            <a:xfrm>
              <a:off x="2892168" y="4437392"/>
              <a:ext cx="73362" cy="65502"/>
            </a:xfrm>
            <a:prstGeom prst="rect">
              <a:avLst/>
            </a:prstGeom>
            <a:solidFill>
              <a:schemeClr val="bg2">
                <a:lumMod val="60000"/>
                <a:lumOff val="40000"/>
              </a:schemeClr>
            </a:solidFill>
            <a:ln w="31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52" name="Rectangle 51"/>
            <p:cNvSpPr/>
            <p:nvPr/>
          </p:nvSpPr>
          <p:spPr>
            <a:xfrm>
              <a:off x="3017136" y="3931424"/>
              <a:ext cx="73362" cy="65502"/>
            </a:xfrm>
            <a:prstGeom prst="rect">
              <a:avLst/>
            </a:prstGeom>
            <a:solidFill>
              <a:schemeClr val="bg2">
                <a:lumMod val="60000"/>
                <a:lumOff val="40000"/>
              </a:schemeClr>
            </a:solidFill>
            <a:ln w="31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53" name="Rectangle 52"/>
            <p:cNvSpPr/>
            <p:nvPr/>
          </p:nvSpPr>
          <p:spPr>
            <a:xfrm>
              <a:off x="2950080" y="3905516"/>
              <a:ext cx="73362" cy="65502"/>
            </a:xfrm>
            <a:prstGeom prst="rect">
              <a:avLst/>
            </a:prstGeom>
            <a:solidFill>
              <a:schemeClr val="bg2">
                <a:lumMod val="60000"/>
                <a:lumOff val="40000"/>
              </a:schemeClr>
            </a:solidFill>
            <a:ln w="31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54" name="Rectangle 53"/>
            <p:cNvSpPr/>
            <p:nvPr/>
          </p:nvSpPr>
          <p:spPr>
            <a:xfrm>
              <a:off x="3024756" y="3500132"/>
              <a:ext cx="73362" cy="65502"/>
            </a:xfrm>
            <a:prstGeom prst="rect">
              <a:avLst/>
            </a:prstGeom>
            <a:solidFill>
              <a:schemeClr val="bg2">
                <a:lumMod val="60000"/>
                <a:lumOff val="40000"/>
              </a:schemeClr>
            </a:solidFill>
            <a:ln w="31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sp>
        <p:nvSpPr>
          <p:cNvPr id="35" name="TextBox 34"/>
          <p:cNvSpPr txBox="1"/>
          <p:nvPr/>
        </p:nvSpPr>
        <p:spPr>
          <a:xfrm>
            <a:off x="0" y="6140589"/>
            <a:ext cx="7653130" cy="707886"/>
          </a:xfrm>
          <a:prstGeom prst="rect">
            <a:avLst/>
          </a:prstGeom>
          <a:solidFill>
            <a:srgbClr val="FFFF00"/>
          </a:solidFill>
        </p:spPr>
        <p:txBody>
          <a:bodyPr wrap="square" rtlCol="0">
            <a:spAutoFit/>
          </a:bodyPr>
          <a:lstStyle/>
          <a:p>
            <a:pPr algn="ctr"/>
            <a:r>
              <a:rPr lang="en-US" sz="4000" b="1" dirty="0" smtClean="0">
                <a:solidFill>
                  <a:schemeClr val="bg1"/>
                </a:solidFill>
              </a:rPr>
              <a:t>DISTRIBUTION OF EARLY HUMANS</a:t>
            </a:r>
            <a:endParaRPr lang="en-US" sz="4000" b="1" dirty="0">
              <a:solidFill>
                <a:schemeClr val="bg1"/>
              </a:solidFill>
            </a:endParaRPr>
          </a:p>
        </p:txBody>
      </p:sp>
      <p:pic>
        <p:nvPicPr>
          <p:cNvPr id="224258" name="Picture 2"/>
          <p:cNvPicPr>
            <a:picLocks noChangeAspect="1" noChangeArrowheads="1"/>
          </p:cNvPicPr>
          <p:nvPr/>
        </p:nvPicPr>
        <p:blipFill>
          <a:blip r:embed="rId3" cstate="print"/>
          <a:srcRect/>
          <a:stretch>
            <a:fillRect/>
          </a:stretch>
        </p:blipFill>
        <p:spPr bwMode="auto">
          <a:xfrm>
            <a:off x="3172508" y="5578249"/>
            <a:ext cx="3662535" cy="566928"/>
          </a:xfrm>
          <a:prstGeom prst="rect">
            <a:avLst/>
          </a:prstGeom>
          <a:noFill/>
          <a:ln w="9525">
            <a:noFill/>
            <a:miter lim="800000"/>
            <a:headEnd/>
            <a:tailEnd/>
          </a:ln>
          <a:effectLst>
            <a:glow rad="228600">
              <a:schemeClr val="accent1">
                <a:satMod val="175000"/>
                <a:alpha val="40000"/>
              </a:schemeClr>
            </a:glow>
          </a:effectLst>
        </p:spPr>
      </p:pic>
      <p:sp>
        <p:nvSpPr>
          <p:cNvPr id="36" name="Slide Number Placeholder 35"/>
          <p:cNvSpPr>
            <a:spLocks noGrp="1"/>
          </p:cNvSpPr>
          <p:nvPr>
            <p:ph type="sldNum" sz="quarter" idx="12"/>
          </p:nvPr>
        </p:nvSpPr>
        <p:spPr/>
        <p:txBody>
          <a:bodyPr/>
          <a:lstStyle/>
          <a:p>
            <a:fld id="{90B4C22B-F94B-47BB-B82D-9BDF0893D61B}" type="slidenum">
              <a:rPr lang="en-US" smtClean="0"/>
              <a:pPr/>
              <a:t>127</a:t>
            </a:fld>
            <a:endParaRPr lang="en-US" dirty="0"/>
          </a:p>
        </p:txBody>
      </p:sp>
      <p:sp>
        <p:nvSpPr>
          <p:cNvPr id="37" name="Freeform 36"/>
          <p:cNvSpPr/>
          <p:nvPr/>
        </p:nvSpPr>
        <p:spPr>
          <a:xfrm>
            <a:off x="143457" y="5033471"/>
            <a:ext cx="1804984" cy="1051135"/>
          </a:xfrm>
          <a:custGeom>
            <a:avLst/>
            <a:gdLst>
              <a:gd name="connsiteX0" fmla="*/ 0 w 1702675"/>
              <a:gd name="connsiteY0" fmla="*/ 0 h 914400"/>
              <a:gd name="connsiteX1" fmla="*/ 1403131 w 1702675"/>
              <a:gd name="connsiteY1" fmla="*/ 0 h 914400"/>
              <a:gd name="connsiteX2" fmla="*/ 1387365 w 1702675"/>
              <a:gd name="connsiteY2" fmla="*/ 362607 h 914400"/>
              <a:gd name="connsiteX3" fmla="*/ 1702675 w 1702675"/>
              <a:gd name="connsiteY3" fmla="*/ 362607 h 914400"/>
              <a:gd name="connsiteX4" fmla="*/ 1702675 w 1702675"/>
              <a:gd name="connsiteY4" fmla="*/ 520262 h 914400"/>
              <a:gd name="connsiteX5" fmla="*/ 1387365 w 1702675"/>
              <a:gd name="connsiteY5" fmla="*/ 520262 h 914400"/>
              <a:gd name="connsiteX6" fmla="*/ 1371600 w 1702675"/>
              <a:gd name="connsiteY6" fmla="*/ 882869 h 914400"/>
              <a:gd name="connsiteX7" fmla="*/ 0 w 1702675"/>
              <a:gd name="connsiteY7" fmla="*/ 914400 h 914400"/>
              <a:gd name="connsiteX8" fmla="*/ 0 w 1702675"/>
              <a:gd name="connsiteY8" fmla="*/ 0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02675" h="914400">
                <a:moveTo>
                  <a:pt x="0" y="0"/>
                </a:moveTo>
                <a:lnTo>
                  <a:pt x="1403131" y="0"/>
                </a:lnTo>
                <a:lnTo>
                  <a:pt x="1387365" y="362607"/>
                </a:lnTo>
                <a:lnTo>
                  <a:pt x="1702675" y="362607"/>
                </a:lnTo>
                <a:lnTo>
                  <a:pt x="1702675" y="520262"/>
                </a:lnTo>
                <a:lnTo>
                  <a:pt x="1387365" y="520262"/>
                </a:lnTo>
                <a:lnTo>
                  <a:pt x="1371600" y="882869"/>
                </a:lnTo>
                <a:lnTo>
                  <a:pt x="0" y="914400"/>
                </a:lnTo>
                <a:lnTo>
                  <a:pt x="0" y="0"/>
                </a:lnTo>
                <a:close/>
              </a:path>
            </a:pathLst>
          </a:custGeom>
          <a:solidFill>
            <a:schemeClr val="tx1"/>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1" name="Rounded Rectangle 30"/>
          <p:cNvSpPr/>
          <p:nvPr/>
        </p:nvSpPr>
        <p:spPr>
          <a:xfrm>
            <a:off x="97974" y="4631120"/>
            <a:ext cx="1308536" cy="236483"/>
          </a:xfrm>
          <a:prstGeom prst="roundRect">
            <a:avLst/>
          </a:prstGeom>
          <a:ln w="571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1" presetClass="entr" presetSubtype="0" fill="hold" grpId="0"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385" decel="100000"/>
                                        <p:tgtEl>
                                          <p:spTgt spid="31"/>
                                        </p:tgtEl>
                                      </p:cBhvr>
                                    </p:animEffect>
                                    <p:animScale>
                                      <p:cBhvr>
                                        <p:cTn id="8" dur="385" decel="100000"/>
                                        <p:tgtEl>
                                          <p:spTgt spid="31"/>
                                        </p:tgtEl>
                                      </p:cBhvr>
                                      <p:from x="10000" y="10000"/>
                                      <p:to x="200000" y="450000"/>
                                    </p:animScale>
                                    <p:animScale>
                                      <p:cBhvr>
                                        <p:cTn id="9" dur="615" accel="100000" fill="hold">
                                          <p:stCondLst>
                                            <p:cond delay="385"/>
                                          </p:stCondLst>
                                        </p:cTn>
                                        <p:tgtEl>
                                          <p:spTgt spid="31"/>
                                        </p:tgtEl>
                                      </p:cBhvr>
                                      <p:from x="200000" y="450000"/>
                                      <p:to x="100000" y="100000"/>
                                    </p:animScale>
                                    <p:set>
                                      <p:cBhvr>
                                        <p:cTn id="10" dur="385" fill="hold"/>
                                        <p:tgtEl>
                                          <p:spTgt spid="31"/>
                                        </p:tgtEl>
                                        <p:attrNameLst>
                                          <p:attrName>ppt_x</p:attrName>
                                        </p:attrNameLst>
                                      </p:cBhvr>
                                      <p:to>
                                        <p:strVal val="(0.5)"/>
                                      </p:to>
                                    </p:set>
                                    <p:anim from="(0.5)" to="(#ppt_x)" calcmode="lin" valueType="num">
                                      <p:cBhvr>
                                        <p:cTn id="11" dur="615" accel="100000" fill="hold">
                                          <p:stCondLst>
                                            <p:cond delay="385"/>
                                          </p:stCondLst>
                                        </p:cTn>
                                        <p:tgtEl>
                                          <p:spTgt spid="31"/>
                                        </p:tgtEl>
                                        <p:attrNameLst>
                                          <p:attrName>ppt_x</p:attrName>
                                        </p:attrNameLst>
                                      </p:cBhvr>
                                    </p:anim>
                                    <p:set>
                                      <p:cBhvr>
                                        <p:cTn id="12" dur="385" fill="hold"/>
                                        <p:tgtEl>
                                          <p:spTgt spid="31"/>
                                        </p:tgtEl>
                                        <p:attrNameLst>
                                          <p:attrName>ppt_y</p:attrName>
                                        </p:attrNameLst>
                                      </p:cBhvr>
                                      <p:to>
                                        <p:strVal val="(#ppt_y+0.4)"/>
                                      </p:to>
                                    </p:set>
                                    <p:anim from="(#ppt_y+0.4)" to="(#ppt_y)" calcmode="lin" valueType="num">
                                      <p:cBhvr>
                                        <p:cTn id="13" dur="615" accel="100000" fill="hold">
                                          <p:stCondLst>
                                            <p:cond delay="385"/>
                                          </p:stCondLst>
                                        </p:cTn>
                                        <p:tgtEl>
                                          <p:spTgt spid="31"/>
                                        </p:tgtEl>
                                        <p:attrNameLst>
                                          <p:attrName>ppt_y</p:attrName>
                                        </p:attrNameLst>
                                      </p:cBhvr>
                                    </p:anim>
                                  </p:childTnLst>
                                </p:cTn>
                              </p:par>
                            </p:childTnLst>
                          </p:cTn>
                        </p:par>
                        <p:par>
                          <p:cTn id="14" fill="hold">
                            <p:stCondLst>
                              <p:cond delay="1000"/>
                            </p:stCondLst>
                            <p:childTnLst>
                              <p:par>
                                <p:cTn id="15" presetID="10" presetClass="entr" presetSubtype="0" fill="hold" nodeType="afterEffect">
                                  <p:stCondLst>
                                    <p:cond delay="0"/>
                                  </p:stCondLst>
                                  <p:childTnLst>
                                    <p:set>
                                      <p:cBhvr>
                                        <p:cTn id="16" dur="1" fill="hold">
                                          <p:stCondLst>
                                            <p:cond delay="0"/>
                                          </p:stCondLst>
                                        </p:cTn>
                                        <p:tgtEl>
                                          <p:spTgt spid="224258"/>
                                        </p:tgtEl>
                                        <p:attrNameLst>
                                          <p:attrName>style.visibility</p:attrName>
                                        </p:attrNameLst>
                                      </p:cBhvr>
                                      <p:to>
                                        <p:strVal val="visible"/>
                                      </p:to>
                                    </p:set>
                                    <p:animEffect transition="in" filter="fade">
                                      <p:cBhvr>
                                        <p:cTn id="17" dur="1000"/>
                                        <p:tgtEl>
                                          <p:spTgt spid="224258"/>
                                        </p:tgtEl>
                                      </p:cBhvr>
                                    </p:animEffect>
                                  </p:childTnLst>
                                </p:cTn>
                              </p:par>
                            </p:childTnLst>
                          </p:cTn>
                        </p:par>
                        <p:par>
                          <p:cTn id="18" fill="hold">
                            <p:stCondLst>
                              <p:cond delay="2000"/>
                            </p:stCondLst>
                            <p:childTnLst>
                              <p:par>
                                <p:cTn id="19" presetID="51" presetClass="entr" presetSubtype="0" fill="hold" nodeType="after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770" decel="100000"/>
                                        <p:tgtEl>
                                          <p:spTgt spid="9"/>
                                        </p:tgtEl>
                                      </p:cBhvr>
                                    </p:animEffect>
                                    <p:animScale>
                                      <p:cBhvr>
                                        <p:cTn id="22" dur="770" decel="100000"/>
                                        <p:tgtEl>
                                          <p:spTgt spid="9"/>
                                        </p:tgtEl>
                                      </p:cBhvr>
                                      <p:from x="10000" y="10000"/>
                                      <p:to x="200000" y="450000"/>
                                    </p:animScale>
                                    <p:animScale>
                                      <p:cBhvr>
                                        <p:cTn id="23" dur="1230" accel="100000" fill="hold">
                                          <p:stCondLst>
                                            <p:cond delay="770"/>
                                          </p:stCondLst>
                                        </p:cTn>
                                        <p:tgtEl>
                                          <p:spTgt spid="9"/>
                                        </p:tgtEl>
                                      </p:cBhvr>
                                      <p:from x="200000" y="450000"/>
                                      <p:to x="100000" y="100000"/>
                                    </p:animScale>
                                    <p:set>
                                      <p:cBhvr>
                                        <p:cTn id="24" dur="770" fill="hold"/>
                                        <p:tgtEl>
                                          <p:spTgt spid="9"/>
                                        </p:tgtEl>
                                        <p:attrNameLst>
                                          <p:attrName>ppt_x</p:attrName>
                                        </p:attrNameLst>
                                      </p:cBhvr>
                                      <p:to>
                                        <p:strVal val="(0.5)"/>
                                      </p:to>
                                    </p:set>
                                    <p:anim from="(0.5)" to="(#ppt_x)" calcmode="lin" valueType="num">
                                      <p:cBhvr>
                                        <p:cTn id="25" dur="1230" accel="100000" fill="hold">
                                          <p:stCondLst>
                                            <p:cond delay="770"/>
                                          </p:stCondLst>
                                        </p:cTn>
                                        <p:tgtEl>
                                          <p:spTgt spid="9"/>
                                        </p:tgtEl>
                                        <p:attrNameLst>
                                          <p:attrName>ppt_x</p:attrName>
                                        </p:attrNameLst>
                                      </p:cBhvr>
                                    </p:anim>
                                    <p:set>
                                      <p:cBhvr>
                                        <p:cTn id="26" dur="770" fill="hold"/>
                                        <p:tgtEl>
                                          <p:spTgt spid="9"/>
                                        </p:tgtEl>
                                        <p:attrNameLst>
                                          <p:attrName>ppt_y</p:attrName>
                                        </p:attrNameLst>
                                      </p:cBhvr>
                                      <p:to>
                                        <p:strVal val="(#ppt_y+0.4)"/>
                                      </p:to>
                                    </p:set>
                                    <p:anim from="(#ppt_y+0.4)" to="(#ppt_y)" calcmode="lin" valueType="num">
                                      <p:cBhvr>
                                        <p:cTn id="27" dur="1230" accel="100000" fill="hold">
                                          <p:stCondLst>
                                            <p:cond delay="770"/>
                                          </p:stCondLst>
                                        </p:cTn>
                                        <p:tgtEl>
                                          <p:spTgt spid="9"/>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Lst>
  </p:timing>
</p:sld>
</file>

<file path=ppt/slides/slide1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96610" name="Picture 2" descr="F:\Documents\Documents\Science\Biology\Human Evolution\Distribution of Hominid Fossils.gif"/>
          <p:cNvPicPr>
            <a:picLocks noChangeAspect="1" noChangeArrowheads="1"/>
          </p:cNvPicPr>
          <p:nvPr/>
        </p:nvPicPr>
        <p:blipFill>
          <a:blip r:embed="rId2" cstate="print"/>
          <a:srcRect t="24444" r="18061" b="2667"/>
          <a:stretch>
            <a:fillRect/>
          </a:stretch>
        </p:blipFill>
        <p:spPr bwMode="auto">
          <a:xfrm>
            <a:off x="76665" y="0"/>
            <a:ext cx="8990670" cy="6858000"/>
          </a:xfrm>
          <a:prstGeom prst="rect">
            <a:avLst/>
          </a:prstGeom>
          <a:noFill/>
        </p:spPr>
      </p:pic>
      <p:grpSp>
        <p:nvGrpSpPr>
          <p:cNvPr id="2" name="Group 226"/>
          <p:cNvGrpSpPr/>
          <p:nvPr/>
        </p:nvGrpSpPr>
        <p:grpSpPr>
          <a:xfrm>
            <a:off x="261264" y="1231956"/>
            <a:ext cx="3673929" cy="4653643"/>
            <a:chOff x="261257" y="1224643"/>
            <a:chExt cx="3673929" cy="4653643"/>
          </a:xfrm>
        </p:grpSpPr>
        <p:sp>
          <p:nvSpPr>
            <p:cNvPr id="219" name="Freeform 218"/>
            <p:cNvSpPr/>
            <p:nvPr/>
          </p:nvSpPr>
          <p:spPr>
            <a:xfrm>
              <a:off x="261257" y="1224643"/>
              <a:ext cx="3673929" cy="4653643"/>
            </a:xfrm>
            <a:custGeom>
              <a:avLst/>
              <a:gdLst>
                <a:gd name="connsiteX0" fmla="*/ 1191986 w 3673929"/>
                <a:gd name="connsiteY0" fmla="*/ 0 h 4653643"/>
                <a:gd name="connsiteX1" fmla="*/ 832757 w 3673929"/>
                <a:gd name="connsiteY1" fmla="*/ 195943 h 4653643"/>
                <a:gd name="connsiteX2" fmla="*/ 800100 w 3673929"/>
                <a:gd name="connsiteY2" fmla="*/ 342900 h 4653643"/>
                <a:gd name="connsiteX3" fmla="*/ 408214 w 3673929"/>
                <a:gd name="connsiteY3" fmla="*/ 506186 h 4653643"/>
                <a:gd name="connsiteX4" fmla="*/ 179614 w 3673929"/>
                <a:gd name="connsiteY4" fmla="*/ 800100 h 4653643"/>
                <a:gd name="connsiteX5" fmla="*/ 97972 w 3673929"/>
                <a:gd name="connsiteY5" fmla="*/ 1224643 h 4653643"/>
                <a:gd name="connsiteX6" fmla="*/ 0 w 3673929"/>
                <a:gd name="connsiteY6" fmla="*/ 1371600 h 4653643"/>
                <a:gd name="connsiteX7" fmla="*/ 146957 w 3673929"/>
                <a:gd name="connsiteY7" fmla="*/ 1992086 h 4653643"/>
                <a:gd name="connsiteX8" fmla="*/ 375557 w 3673929"/>
                <a:gd name="connsiteY8" fmla="*/ 2237014 h 4653643"/>
                <a:gd name="connsiteX9" fmla="*/ 751114 w 3673929"/>
                <a:gd name="connsiteY9" fmla="*/ 2237014 h 4653643"/>
                <a:gd name="connsiteX10" fmla="*/ 1028700 w 3673929"/>
                <a:gd name="connsiteY10" fmla="*/ 2204357 h 4653643"/>
                <a:gd name="connsiteX11" fmla="*/ 1240972 w 3673929"/>
                <a:gd name="connsiteY11" fmla="*/ 2334986 h 4653643"/>
                <a:gd name="connsiteX12" fmla="*/ 1322614 w 3673929"/>
                <a:gd name="connsiteY12" fmla="*/ 2498271 h 4653643"/>
                <a:gd name="connsiteX13" fmla="*/ 1306286 w 3673929"/>
                <a:gd name="connsiteY13" fmla="*/ 2694214 h 4653643"/>
                <a:gd name="connsiteX14" fmla="*/ 1534886 w 3673929"/>
                <a:gd name="connsiteY14" fmla="*/ 3020786 h 4653643"/>
                <a:gd name="connsiteX15" fmla="*/ 1567543 w 3673929"/>
                <a:gd name="connsiteY15" fmla="*/ 3298371 h 4653643"/>
                <a:gd name="connsiteX16" fmla="*/ 1534886 w 3673929"/>
                <a:gd name="connsiteY16" fmla="*/ 3543300 h 4653643"/>
                <a:gd name="connsiteX17" fmla="*/ 1567543 w 3673929"/>
                <a:gd name="connsiteY17" fmla="*/ 3755571 h 4653643"/>
                <a:gd name="connsiteX18" fmla="*/ 1894114 w 3673929"/>
                <a:gd name="connsiteY18" fmla="*/ 4310743 h 4653643"/>
                <a:gd name="connsiteX19" fmla="*/ 2286000 w 3673929"/>
                <a:gd name="connsiteY19" fmla="*/ 4653643 h 4653643"/>
                <a:gd name="connsiteX20" fmla="*/ 2465614 w 3673929"/>
                <a:gd name="connsiteY20" fmla="*/ 4653643 h 4653643"/>
                <a:gd name="connsiteX21" fmla="*/ 2677886 w 3673929"/>
                <a:gd name="connsiteY21" fmla="*/ 4408714 h 4653643"/>
                <a:gd name="connsiteX22" fmla="*/ 2890157 w 3673929"/>
                <a:gd name="connsiteY22" fmla="*/ 3935186 h 4653643"/>
                <a:gd name="connsiteX23" fmla="*/ 2873829 w 3673929"/>
                <a:gd name="connsiteY23" fmla="*/ 3690257 h 4653643"/>
                <a:gd name="connsiteX24" fmla="*/ 3086100 w 3673929"/>
                <a:gd name="connsiteY24" fmla="*/ 3461657 h 4653643"/>
                <a:gd name="connsiteX25" fmla="*/ 3086100 w 3673929"/>
                <a:gd name="connsiteY25" fmla="*/ 3151414 h 4653643"/>
                <a:gd name="connsiteX26" fmla="*/ 2988129 w 3673929"/>
                <a:gd name="connsiteY26" fmla="*/ 2873828 h 4653643"/>
                <a:gd name="connsiteX27" fmla="*/ 3249386 w 3673929"/>
                <a:gd name="connsiteY27" fmla="*/ 2498271 h 4653643"/>
                <a:gd name="connsiteX28" fmla="*/ 3445329 w 3673929"/>
                <a:gd name="connsiteY28" fmla="*/ 2367643 h 4653643"/>
                <a:gd name="connsiteX29" fmla="*/ 3673929 w 3673929"/>
                <a:gd name="connsiteY29" fmla="*/ 1926771 h 4653643"/>
                <a:gd name="connsiteX30" fmla="*/ 3575957 w 3673929"/>
                <a:gd name="connsiteY30" fmla="*/ 1894114 h 4653643"/>
                <a:gd name="connsiteX31" fmla="*/ 3282043 w 3673929"/>
                <a:gd name="connsiteY31" fmla="*/ 1959428 h 4653643"/>
                <a:gd name="connsiteX32" fmla="*/ 3135086 w 3673929"/>
                <a:gd name="connsiteY32" fmla="*/ 1828800 h 4653643"/>
                <a:gd name="connsiteX33" fmla="*/ 2759529 w 3673929"/>
                <a:gd name="connsiteY33" fmla="*/ 734786 h 4653643"/>
                <a:gd name="connsiteX34" fmla="*/ 2432957 w 3673929"/>
                <a:gd name="connsiteY34" fmla="*/ 620486 h 4653643"/>
                <a:gd name="connsiteX35" fmla="*/ 2302329 w 3673929"/>
                <a:gd name="connsiteY35" fmla="*/ 555171 h 4653643"/>
                <a:gd name="connsiteX36" fmla="*/ 2139043 w 3673929"/>
                <a:gd name="connsiteY36" fmla="*/ 636814 h 4653643"/>
                <a:gd name="connsiteX37" fmla="*/ 1894114 w 3673929"/>
                <a:gd name="connsiteY37" fmla="*/ 424543 h 4653643"/>
                <a:gd name="connsiteX38" fmla="*/ 1959429 w 3673929"/>
                <a:gd name="connsiteY38" fmla="*/ 212271 h 4653643"/>
                <a:gd name="connsiteX39" fmla="*/ 1796143 w 3673929"/>
                <a:gd name="connsiteY39" fmla="*/ 146957 h 4653643"/>
                <a:gd name="connsiteX40" fmla="*/ 1583872 w 3673929"/>
                <a:gd name="connsiteY40" fmla="*/ 97971 h 4653643"/>
                <a:gd name="connsiteX41" fmla="*/ 1224643 w 3673929"/>
                <a:gd name="connsiteY41" fmla="*/ 65314 h 4653643"/>
                <a:gd name="connsiteX42" fmla="*/ 1110343 w 3673929"/>
                <a:gd name="connsiteY42" fmla="*/ 81643 h 4653643"/>
                <a:gd name="connsiteX43" fmla="*/ 1061357 w 3673929"/>
                <a:gd name="connsiteY43" fmla="*/ 163286 h 4653643"/>
                <a:gd name="connsiteX44" fmla="*/ 865414 w 3673929"/>
                <a:gd name="connsiteY44" fmla="*/ 261257 h 4653643"/>
                <a:gd name="connsiteX45" fmla="*/ 800100 w 3673929"/>
                <a:gd name="connsiteY45" fmla="*/ 375557 h 4653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3673929" h="4653643">
                  <a:moveTo>
                    <a:pt x="1191986" y="0"/>
                  </a:moveTo>
                  <a:lnTo>
                    <a:pt x="832757" y="195943"/>
                  </a:lnTo>
                  <a:lnTo>
                    <a:pt x="800100" y="342900"/>
                  </a:lnTo>
                  <a:lnTo>
                    <a:pt x="408214" y="506186"/>
                  </a:lnTo>
                  <a:lnTo>
                    <a:pt x="179614" y="800100"/>
                  </a:lnTo>
                  <a:lnTo>
                    <a:pt x="97972" y="1224643"/>
                  </a:lnTo>
                  <a:lnTo>
                    <a:pt x="0" y="1371600"/>
                  </a:lnTo>
                  <a:lnTo>
                    <a:pt x="146957" y="1992086"/>
                  </a:lnTo>
                  <a:lnTo>
                    <a:pt x="375557" y="2237014"/>
                  </a:lnTo>
                  <a:lnTo>
                    <a:pt x="751114" y="2237014"/>
                  </a:lnTo>
                  <a:lnTo>
                    <a:pt x="1028700" y="2204357"/>
                  </a:lnTo>
                  <a:lnTo>
                    <a:pt x="1240972" y="2334986"/>
                  </a:lnTo>
                  <a:lnTo>
                    <a:pt x="1322614" y="2498271"/>
                  </a:lnTo>
                  <a:lnTo>
                    <a:pt x="1306286" y="2694214"/>
                  </a:lnTo>
                  <a:lnTo>
                    <a:pt x="1534886" y="3020786"/>
                  </a:lnTo>
                  <a:lnTo>
                    <a:pt x="1567543" y="3298371"/>
                  </a:lnTo>
                  <a:lnTo>
                    <a:pt x="1534886" y="3543300"/>
                  </a:lnTo>
                  <a:lnTo>
                    <a:pt x="1567543" y="3755571"/>
                  </a:lnTo>
                  <a:lnTo>
                    <a:pt x="1894114" y="4310743"/>
                  </a:lnTo>
                  <a:lnTo>
                    <a:pt x="2286000" y="4653643"/>
                  </a:lnTo>
                  <a:lnTo>
                    <a:pt x="2465614" y="4653643"/>
                  </a:lnTo>
                  <a:lnTo>
                    <a:pt x="2677886" y="4408714"/>
                  </a:lnTo>
                  <a:lnTo>
                    <a:pt x="2890157" y="3935186"/>
                  </a:lnTo>
                  <a:lnTo>
                    <a:pt x="2873829" y="3690257"/>
                  </a:lnTo>
                  <a:lnTo>
                    <a:pt x="3086100" y="3461657"/>
                  </a:lnTo>
                  <a:lnTo>
                    <a:pt x="3086100" y="3151414"/>
                  </a:lnTo>
                  <a:lnTo>
                    <a:pt x="2988129" y="2873828"/>
                  </a:lnTo>
                  <a:lnTo>
                    <a:pt x="3249386" y="2498271"/>
                  </a:lnTo>
                  <a:lnTo>
                    <a:pt x="3445329" y="2367643"/>
                  </a:lnTo>
                  <a:lnTo>
                    <a:pt x="3673929" y="1926771"/>
                  </a:lnTo>
                  <a:lnTo>
                    <a:pt x="3575957" y="1894114"/>
                  </a:lnTo>
                  <a:lnTo>
                    <a:pt x="3282043" y="1959428"/>
                  </a:lnTo>
                  <a:lnTo>
                    <a:pt x="3135086" y="1828800"/>
                  </a:lnTo>
                  <a:lnTo>
                    <a:pt x="2759529" y="734786"/>
                  </a:lnTo>
                  <a:lnTo>
                    <a:pt x="2432957" y="620486"/>
                  </a:lnTo>
                  <a:lnTo>
                    <a:pt x="2302329" y="555171"/>
                  </a:lnTo>
                  <a:lnTo>
                    <a:pt x="2139043" y="636814"/>
                  </a:lnTo>
                  <a:lnTo>
                    <a:pt x="1894114" y="424543"/>
                  </a:lnTo>
                  <a:lnTo>
                    <a:pt x="1959429" y="212271"/>
                  </a:lnTo>
                  <a:lnTo>
                    <a:pt x="1796143" y="146957"/>
                  </a:lnTo>
                  <a:lnTo>
                    <a:pt x="1583872" y="97971"/>
                  </a:lnTo>
                  <a:lnTo>
                    <a:pt x="1224643" y="65314"/>
                  </a:lnTo>
                  <a:lnTo>
                    <a:pt x="1110343" y="81643"/>
                  </a:lnTo>
                  <a:lnTo>
                    <a:pt x="1061357" y="163286"/>
                  </a:lnTo>
                  <a:lnTo>
                    <a:pt x="865414" y="261257"/>
                  </a:lnTo>
                  <a:lnTo>
                    <a:pt x="800100" y="375557"/>
                  </a:lnTo>
                </a:path>
              </a:pathLst>
            </a:custGeom>
            <a:solidFill>
              <a:schemeClr val="tx2">
                <a:lumMod val="90000"/>
                <a:alpha val="91000"/>
              </a:schemeClr>
            </a:solidFill>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26" name="TextBox 225"/>
            <p:cNvSpPr txBox="1"/>
            <p:nvPr/>
          </p:nvSpPr>
          <p:spPr>
            <a:xfrm>
              <a:off x="408214" y="2269671"/>
              <a:ext cx="1420586" cy="584775"/>
            </a:xfrm>
            <a:prstGeom prst="rect">
              <a:avLst/>
            </a:prstGeom>
            <a:noFill/>
          </p:spPr>
          <p:txBody>
            <a:bodyPr wrap="square" rtlCol="0">
              <a:spAutoFit/>
            </a:bodyPr>
            <a:lstStyle/>
            <a:p>
              <a:pPr algn="ctr"/>
              <a:r>
                <a:rPr lang="en-US" sz="3200" b="1" dirty="0" smtClean="0">
                  <a:solidFill>
                    <a:schemeClr val="bg1"/>
                  </a:solidFill>
                </a:rPr>
                <a:t>AFRICA</a:t>
              </a:r>
            </a:p>
          </p:txBody>
        </p:sp>
      </p:grpSp>
      <p:grpSp>
        <p:nvGrpSpPr>
          <p:cNvPr id="3" name="Group 228"/>
          <p:cNvGrpSpPr/>
          <p:nvPr/>
        </p:nvGrpSpPr>
        <p:grpSpPr>
          <a:xfrm>
            <a:off x="236478" y="216565"/>
            <a:ext cx="3184069" cy="1529444"/>
            <a:chOff x="195945" y="234042"/>
            <a:chExt cx="3184069" cy="1529444"/>
          </a:xfrm>
        </p:grpSpPr>
        <p:sp>
          <p:nvSpPr>
            <p:cNvPr id="221" name="Freeform 220"/>
            <p:cNvSpPr/>
            <p:nvPr/>
          </p:nvSpPr>
          <p:spPr>
            <a:xfrm>
              <a:off x="1404257" y="489857"/>
              <a:ext cx="1975757" cy="1273629"/>
            </a:xfrm>
            <a:custGeom>
              <a:avLst/>
              <a:gdLst>
                <a:gd name="connsiteX0" fmla="*/ 1665514 w 1975757"/>
                <a:gd name="connsiteY0" fmla="*/ 881743 h 1273629"/>
                <a:gd name="connsiteX1" fmla="*/ 1714500 w 1975757"/>
                <a:gd name="connsiteY1" fmla="*/ 391886 h 1273629"/>
                <a:gd name="connsiteX2" fmla="*/ 1436914 w 1975757"/>
                <a:gd name="connsiteY2" fmla="*/ 114300 h 1273629"/>
                <a:gd name="connsiteX3" fmla="*/ 1094014 w 1975757"/>
                <a:gd name="connsiteY3" fmla="*/ 0 h 1273629"/>
                <a:gd name="connsiteX4" fmla="*/ 636814 w 1975757"/>
                <a:gd name="connsiteY4" fmla="*/ 32657 h 1273629"/>
                <a:gd name="connsiteX5" fmla="*/ 636814 w 1975757"/>
                <a:gd name="connsiteY5" fmla="*/ 244929 h 1273629"/>
                <a:gd name="connsiteX6" fmla="*/ 440872 w 1975757"/>
                <a:gd name="connsiteY6" fmla="*/ 310243 h 1273629"/>
                <a:gd name="connsiteX7" fmla="*/ 277586 w 1975757"/>
                <a:gd name="connsiteY7" fmla="*/ 228600 h 1273629"/>
                <a:gd name="connsiteX8" fmla="*/ 32657 w 1975757"/>
                <a:gd name="connsiteY8" fmla="*/ 506186 h 1273629"/>
                <a:gd name="connsiteX9" fmla="*/ 0 w 1975757"/>
                <a:gd name="connsiteY9" fmla="*/ 702129 h 1273629"/>
                <a:gd name="connsiteX10" fmla="*/ 81643 w 1975757"/>
                <a:gd name="connsiteY10" fmla="*/ 783772 h 1273629"/>
                <a:gd name="connsiteX11" fmla="*/ 359229 w 1975757"/>
                <a:gd name="connsiteY11" fmla="*/ 783772 h 1273629"/>
                <a:gd name="connsiteX12" fmla="*/ 571500 w 1975757"/>
                <a:gd name="connsiteY12" fmla="*/ 620486 h 1273629"/>
                <a:gd name="connsiteX13" fmla="*/ 734786 w 1975757"/>
                <a:gd name="connsiteY13" fmla="*/ 832757 h 1273629"/>
                <a:gd name="connsiteX14" fmla="*/ 947057 w 1975757"/>
                <a:gd name="connsiteY14" fmla="*/ 996043 h 1273629"/>
                <a:gd name="connsiteX15" fmla="*/ 1224643 w 1975757"/>
                <a:gd name="connsiteY15" fmla="*/ 1126672 h 1273629"/>
                <a:gd name="connsiteX16" fmla="*/ 1730829 w 1975757"/>
                <a:gd name="connsiteY16" fmla="*/ 1273629 h 1273629"/>
                <a:gd name="connsiteX17" fmla="*/ 1975757 w 1975757"/>
                <a:gd name="connsiteY17" fmla="*/ 1126672 h 1273629"/>
                <a:gd name="connsiteX18" fmla="*/ 1943100 w 1975757"/>
                <a:gd name="connsiteY18" fmla="*/ 979714 h 1273629"/>
                <a:gd name="connsiteX19" fmla="*/ 1665514 w 1975757"/>
                <a:gd name="connsiteY19" fmla="*/ 881743 h 1273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975757" h="1273629">
                  <a:moveTo>
                    <a:pt x="1665514" y="881743"/>
                  </a:moveTo>
                  <a:lnTo>
                    <a:pt x="1714500" y="391886"/>
                  </a:lnTo>
                  <a:lnTo>
                    <a:pt x="1436914" y="114300"/>
                  </a:lnTo>
                  <a:lnTo>
                    <a:pt x="1094014" y="0"/>
                  </a:lnTo>
                  <a:lnTo>
                    <a:pt x="636814" y="32657"/>
                  </a:lnTo>
                  <a:lnTo>
                    <a:pt x="636814" y="244929"/>
                  </a:lnTo>
                  <a:lnTo>
                    <a:pt x="440872" y="310243"/>
                  </a:lnTo>
                  <a:lnTo>
                    <a:pt x="277586" y="228600"/>
                  </a:lnTo>
                  <a:lnTo>
                    <a:pt x="32657" y="506186"/>
                  </a:lnTo>
                  <a:lnTo>
                    <a:pt x="0" y="702129"/>
                  </a:lnTo>
                  <a:lnTo>
                    <a:pt x="81643" y="783772"/>
                  </a:lnTo>
                  <a:lnTo>
                    <a:pt x="359229" y="783772"/>
                  </a:lnTo>
                  <a:lnTo>
                    <a:pt x="571500" y="620486"/>
                  </a:lnTo>
                  <a:lnTo>
                    <a:pt x="734786" y="832757"/>
                  </a:lnTo>
                  <a:lnTo>
                    <a:pt x="947057" y="996043"/>
                  </a:lnTo>
                  <a:lnTo>
                    <a:pt x="1224643" y="1126672"/>
                  </a:lnTo>
                  <a:lnTo>
                    <a:pt x="1730829" y="1273629"/>
                  </a:lnTo>
                  <a:lnTo>
                    <a:pt x="1975757" y="1126672"/>
                  </a:lnTo>
                  <a:lnTo>
                    <a:pt x="1943100" y="979714"/>
                  </a:lnTo>
                  <a:lnTo>
                    <a:pt x="1665514" y="881743"/>
                  </a:lnTo>
                  <a:close/>
                </a:path>
              </a:pathLst>
            </a:custGeom>
            <a:solidFill>
              <a:schemeClr val="tx2">
                <a:lumMod val="90000"/>
                <a:alpha val="91000"/>
              </a:schemeClr>
            </a:solidFill>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28" name="TextBox 227"/>
            <p:cNvSpPr txBox="1"/>
            <p:nvPr/>
          </p:nvSpPr>
          <p:spPr>
            <a:xfrm>
              <a:off x="195945" y="234042"/>
              <a:ext cx="1605643" cy="584775"/>
            </a:xfrm>
            <a:prstGeom prst="rect">
              <a:avLst/>
            </a:prstGeom>
            <a:noFill/>
          </p:spPr>
          <p:txBody>
            <a:bodyPr wrap="square" rtlCol="0">
              <a:spAutoFit/>
            </a:bodyPr>
            <a:lstStyle/>
            <a:p>
              <a:pPr algn="ctr"/>
              <a:r>
                <a:rPr lang="en-US" sz="3200" b="1" dirty="0" smtClean="0">
                  <a:solidFill>
                    <a:schemeClr val="bg1"/>
                  </a:solidFill>
                </a:rPr>
                <a:t>EUROPE</a:t>
              </a:r>
            </a:p>
          </p:txBody>
        </p:sp>
      </p:grpSp>
      <p:grpSp>
        <p:nvGrpSpPr>
          <p:cNvPr id="4" name="Group 236"/>
          <p:cNvGrpSpPr/>
          <p:nvPr/>
        </p:nvGrpSpPr>
        <p:grpSpPr>
          <a:xfrm>
            <a:off x="3032648" y="1530050"/>
            <a:ext cx="1691754" cy="1632857"/>
            <a:chOff x="2999990" y="1530050"/>
            <a:chExt cx="1691754" cy="1632857"/>
          </a:xfrm>
        </p:grpSpPr>
        <p:sp>
          <p:nvSpPr>
            <p:cNvPr id="222" name="Freeform 221"/>
            <p:cNvSpPr/>
            <p:nvPr/>
          </p:nvSpPr>
          <p:spPr>
            <a:xfrm>
              <a:off x="2999990" y="1530050"/>
              <a:ext cx="1632857" cy="1632857"/>
            </a:xfrm>
            <a:custGeom>
              <a:avLst/>
              <a:gdLst>
                <a:gd name="connsiteX0" fmla="*/ 604157 w 1632857"/>
                <a:gd name="connsiteY0" fmla="*/ 0 h 1632857"/>
                <a:gd name="connsiteX1" fmla="*/ 326571 w 1632857"/>
                <a:gd name="connsiteY1" fmla="*/ 65314 h 1632857"/>
                <a:gd name="connsiteX2" fmla="*/ 228600 w 1632857"/>
                <a:gd name="connsiteY2" fmla="*/ 310243 h 1632857"/>
                <a:gd name="connsiteX3" fmla="*/ 0 w 1632857"/>
                <a:gd name="connsiteY3" fmla="*/ 457200 h 1632857"/>
                <a:gd name="connsiteX4" fmla="*/ 440871 w 1632857"/>
                <a:gd name="connsiteY4" fmla="*/ 1632857 h 1632857"/>
                <a:gd name="connsiteX5" fmla="*/ 718457 w 1632857"/>
                <a:gd name="connsiteY5" fmla="*/ 1551214 h 1632857"/>
                <a:gd name="connsiteX6" fmla="*/ 1289957 w 1632857"/>
                <a:gd name="connsiteY6" fmla="*/ 1208314 h 1632857"/>
                <a:gd name="connsiteX7" fmla="*/ 1355271 w 1632857"/>
                <a:gd name="connsiteY7" fmla="*/ 1061357 h 1632857"/>
                <a:gd name="connsiteX8" fmla="*/ 1632857 w 1632857"/>
                <a:gd name="connsiteY8" fmla="*/ 914400 h 1632857"/>
                <a:gd name="connsiteX9" fmla="*/ 1436914 w 1632857"/>
                <a:gd name="connsiteY9" fmla="*/ 310243 h 1632857"/>
                <a:gd name="connsiteX10" fmla="*/ 1045028 w 1632857"/>
                <a:gd name="connsiteY10" fmla="*/ 326571 h 1632857"/>
                <a:gd name="connsiteX11" fmla="*/ 881743 w 1632857"/>
                <a:gd name="connsiteY11" fmla="*/ 179614 h 1632857"/>
                <a:gd name="connsiteX12" fmla="*/ 604157 w 1632857"/>
                <a:gd name="connsiteY12" fmla="*/ 0 h 1632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32857" h="1632857">
                  <a:moveTo>
                    <a:pt x="604157" y="0"/>
                  </a:moveTo>
                  <a:lnTo>
                    <a:pt x="326571" y="65314"/>
                  </a:lnTo>
                  <a:lnTo>
                    <a:pt x="228600" y="310243"/>
                  </a:lnTo>
                  <a:lnTo>
                    <a:pt x="0" y="457200"/>
                  </a:lnTo>
                  <a:lnTo>
                    <a:pt x="440871" y="1632857"/>
                  </a:lnTo>
                  <a:lnTo>
                    <a:pt x="718457" y="1551214"/>
                  </a:lnTo>
                  <a:lnTo>
                    <a:pt x="1289957" y="1208314"/>
                  </a:lnTo>
                  <a:lnTo>
                    <a:pt x="1355271" y="1061357"/>
                  </a:lnTo>
                  <a:lnTo>
                    <a:pt x="1632857" y="914400"/>
                  </a:lnTo>
                  <a:lnTo>
                    <a:pt x="1436914" y="310243"/>
                  </a:lnTo>
                  <a:lnTo>
                    <a:pt x="1045028" y="326571"/>
                  </a:lnTo>
                  <a:lnTo>
                    <a:pt x="881743" y="179614"/>
                  </a:lnTo>
                  <a:lnTo>
                    <a:pt x="604157" y="0"/>
                  </a:lnTo>
                  <a:close/>
                </a:path>
              </a:pathLst>
            </a:custGeom>
            <a:solidFill>
              <a:schemeClr val="tx2">
                <a:lumMod val="90000"/>
                <a:alpha val="91000"/>
              </a:schemeClr>
            </a:solidFill>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30" name="TextBox 229"/>
            <p:cNvSpPr txBox="1"/>
            <p:nvPr/>
          </p:nvSpPr>
          <p:spPr>
            <a:xfrm>
              <a:off x="3086101" y="2194136"/>
              <a:ext cx="1605643" cy="830997"/>
            </a:xfrm>
            <a:prstGeom prst="rect">
              <a:avLst/>
            </a:prstGeom>
            <a:noFill/>
          </p:spPr>
          <p:txBody>
            <a:bodyPr wrap="square" rtlCol="0">
              <a:spAutoFit/>
            </a:bodyPr>
            <a:lstStyle/>
            <a:p>
              <a:pPr algn="ctr"/>
              <a:r>
                <a:rPr lang="en-US" sz="2400" b="1" dirty="0" smtClean="0">
                  <a:solidFill>
                    <a:schemeClr val="bg1"/>
                  </a:solidFill>
                </a:rPr>
                <a:t>MIDDLE EAST</a:t>
              </a:r>
            </a:p>
          </p:txBody>
        </p:sp>
      </p:grpSp>
      <p:grpSp>
        <p:nvGrpSpPr>
          <p:cNvPr id="5" name="Group 234"/>
          <p:cNvGrpSpPr/>
          <p:nvPr/>
        </p:nvGrpSpPr>
        <p:grpSpPr>
          <a:xfrm>
            <a:off x="2634882" y="0"/>
            <a:ext cx="5192486" cy="1828800"/>
            <a:chOff x="2716527" y="0"/>
            <a:chExt cx="5192486" cy="1828800"/>
          </a:xfrm>
        </p:grpSpPr>
        <p:sp>
          <p:nvSpPr>
            <p:cNvPr id="224" name="Freeform 223"/>
            <p:cNvSpPr/>
            <p:nvPr/>
          </p:nvSpPr>
          <p:spPr>
            <a:xfrm>
              <a:off x="2716527" y="0"/>
              <a:ext cx="5192486" cy="1828800"/>
            </a:xfrm>
            <a:custGeom>
              <a:avLst/>
              <a:gdLst>
                <a:gd name="connsiteX0" fmla="*/ 65314 w 5192486"/>
                <a:gd name="connsiteY0" fmla="*/ 457200 h 1828800"/>
                <a:gd name="connsiteX1" fmla="*/ 783771 w 5192486"/>
                <a:gd name="connsiteY1" fmla="*/ 179614 h 1828800"/>
                <a:gd name="connsiteX2" fmla="*/ 1485900 w 5192486"/>
                <a:gd name="connsiteY2" fmla="*/ 0 h 1828800"/>
                <a:gd name="connsiteX3" fmla="*/ 4588328 w 5192486"/>
                <a:gd name="connsiteY3" fmla="*/ 0 h 1828800"/>
                <a:gd name="connsiteX4" fmla="*/ 5192486 w 5192486"/>
                <a:gd name="connsiteY4" fmla="*/ 800100 h 1828800"/>
                <a:gd name="connsiteX5" fmla="*/ 4914900 w 5192486"/>
                <a:gd name="connsiteY5" fmla="*/ 1143000 h 1828800"/>
                <a:gd name="connsiteX6" fmla="*/ 4457700 w 5192486"/>
                <a:gd name="connsiteY6" fmla="*/ 734786 h 1828800"/>
                <a:gd name="connsiteX7" fmla="*/ 3837214 w 5192486"/>
                <a:gd name="connsiteY7" fmla="*/ 653143 h 1828800"/>
                <a:gd name="connsiteX8" fmla="*/ 3739243 w 5192486"/>
                <a:gd name="connsiteY8" fmla="*/ 914400 h 1828800"/>
                <a:gd name="connsiteX9" fmla="*/ 3314700 w 5192486"/>
                <a:gd name="connsiteY9" fmla="*/ 1159329 h 1828800"/>
                <a:gd name="connsiteX10" fmla="*/ 2857500 w 5192486"/>
                <a:gd name="connsiteY10" fmla="*/ 1208314 h 1828800"/>
                <a:gd name="connsiteX11" fmla="*/ 1877786 w 5192486"/>
                <a:gd name="connsiteY11" fmla="*/ 1828800 h 1828800"/>
                <a:gd name="connsiteX12" fmla="*/ 1469571 w 5192486"/>
                <a:gd name="connsiteY12" fmla="*/ 1812471 h 1828800"/>
                <a:gd name="connsiteX13" fmla="*/ 1110343 w 5192486"/>
                <a:gd name="connsiteY13" fmla="*/ 1534886 h 1828800"/>
                <a:gd name="connsiteX14" fmla="*/ 734786 w 5192486"/>
                <a:gd name="connsiteY14" fmla="*/ 1534886 h 1828800"/>
                <a:gd name="connsiteX15" fmla="*/ 734786 w 5192486"/>
                <a:gd name="connsiteY15" fmla="*/ 1469571 h 1828800"/>
                <a:gd name="connsiteX16" fmla="*/ 457200 w 5192486"/>
                <a:gd name="connsiteY16" fmla="*/ 1355271 h 1828800"/>
                <a:gd name="connsiteX17" fmla="*/ 538843 w 5192486"/>
                <a:gd name="connsiteY17" fmla="*/ 865414 h 1828800"/>
                <a:gd name="connsiteX18" fmla="*/ 293914 w 5192486"/>
                <a:gd name="connsiteY18" fmla="*/ 620486 h 1828800"/>
                <a:gd name="connsiteX19" fmla="*/ 0 w 5192486"/>
                <a:gd name="connsiteY19" fmla="*/ 473529 h 1828800"/>
                <a:gd name="connsiteX20" fmla="*/ 65314 w 5192486"/>
                <a:gd name="connsiteY20" fmla="*/ 457200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192486" h="1828800">
                  <a:moveTo>
                    <a:pt x="65314" y="457200"/>
                  </a:moveTo>
                  <a:lnTo>
                    <a:pt x="783771" y="179614"/>
                  </a:lnTo>
                  <a:lnTo>
                    <a:pt x="1485900" y="0"/>
                  </a:lnTo>
                  <a:lnTo>
                    <a:pt x="4588328" y="0"/>
                  </a:lnTo>
                  <a:lnTo>
                    <a:pt x="5192486" y="800100"/>
                  </a:lnTo>
                  <a:lnTo>
                    <a:pt x="4914900" y="1143000"/>
                  </a:lnTo>
                  <a:lnTo>
                    <a:pt x="4457700" y="734786"/>
                  </a:lnTo>
                  <a:lnTo>
                    <a:pt x="3837214" y="653143"/>
                  </a:lnTo>
                  <a:lnTo>
                    <a:pt x="3739243" y="914400"/>
                  </a:lnTo>
                  <a:lnTo>
                    <a:pt x="3314700" y="1159329"/>
                  </a:lnTo>
                  <a:lnTo>
                    <a:pt x="2857500" y="1208314"/>
                  </a:lnTo>
                  <a:lnTo>
                    <a:pt x="1877786" y="1828800"/>
                  </a:lnTo>
                  <a:lnTo>
                    <a:pt x="1469571" y="1812471"/>
                  </a:lnTo>
                  <a:lnTo>
                    <a:pt x="1110343" y="1534886"/>
                  </a:lnTo>
                  <a:lnTo>
                    <a:pt x="734786" y="1534886"/>
                  </a:lnTo>
                  <a:lnTo>
                    <a:pt x="734786" y="1469571"/>
                  </a:lnTo>
                  <a:lnTo>
                    <a:pt x="457200" y="1355271"/>
                  </a:lnTo>
                  <a:lnTo>
                    <a:pt x="538843" y="865414"/>
                  </a:lnTo>
                  <a:lnTo>
                    <a:pt x="293914" y="620486"/>
                  </a:lnTo>
                  <a:lnTo>
                    <a:pt x="0" y="473529"/>
                  </a:lnTo>
                  <a:lnTo>
                    <a:pt x="65314" y="457200"/>
                  </a:lnTo>
                  <a:close/>
                </a:path>
              </a:pathLst>
            </a:custGeom>
            <a:solidFill>
              <a:schemeClr val="tx2">
                <a:lumMod val="90000"/>
                <a:alpha val="91000"/>
              </a:schemeClr>
            </a:solidFill>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31" name="TextBox 230"/>
            <p:cNvSpPr txBox="1"/>
            <p:nvPr/>
          </p:nvSpPr>
          <p:spPr>
            <a:xfrm>
              <a:off x="4202492" y="195943"/>
              <a:ext cx="1605643" cy="584775"/>
            </a:xfrm>
            <a:prstGeom prst="rect">
              <a:avLst/>
            </a:prstGeom>
            <a:noFill/>
          </p:spPr>
          <p:txBody>
            <a:bodyPr wrap="square" rtlCol="0">
              <a:spAutoFit/>
            </a:bodyPr>
            <a:lstStyle/>
            <a:p>
              <a:pPr algn="ctr"/>
              <a:r>
                <a:rPr lang="en-US" sz="3200" b="1" dirty="0" smtClean="0">
                  <a:solidFill>
                    <a:schemeClr val="bg1"/>
                  </a:solidFill>
                </a:rPr>
                <a:t>RUSSIA</a:t>
              </a:r>
            </a:p>
          </p:txBody>
        </p:sp>
      </p:grpSp>
      <p:grpSp>
        <p:nvGrpSpPr>
          <p:cNvPr id="6" name="Group 235"/>
          <p:cNvGrpSpPr/>
          <p:nvPr/>
        </p:nvGrpSpPr>
        <p:grpSpPr>
          <a:xfrm>
            <a:off x="4454650" y="653160"/>
            <a:ext cx="3167743" cy="2792186"/>
            <a:chOff x="5483377" y="0"/>
            <a:chExt cx="3167743" cy="2792186"/>
          </a:xfrm>
        </p:grpSpPr>
        <p:sp>
          <p:nvSpPr>
            <p:cNvPr id="223" name="Freeform 222"/>
            <p:cNvSpPr/>
            <p:nvPr/>
          </p:nvSpPr>
          <p:spPr>
            <a:xfrm>
              <a:off x="5483377" y="0"/>
              <a:ext cx="3167743" cy="2792186"/>
            </a:xfrm>
            <a:custGeom>
              <a:avLst/>
              <a:gdLst>
                <a:gd name="connsiteX0" fmla="*/ 0 w 3167743"/>
                <a:gd name="connsiteY0" fmla="*/ 1159329 h 2792186"/>
                <a:gd name="connsiteX1" fmla="*/ 424543 w 3167743"/>
                <a:gd name="connsiteY1" fmla="*/ 930729 h 2792186"/>
                <a:gd name="connsiteX2" fmla="*/ 979714 w 3167743"/>
                <a:gd name="connsiteY2" fmla="*/ 587829 h 2792186"/>
                <a:gd name="connsiteX3" fmla="*/ 1387929 w 3167743"/>
                <a:gd name="connsiteY3" fmla="*/ 522515 h 2792186"/>
                <a:gd name="connsiteX4" fmla="*/ 1861457 w 3167743"/>
                <a:gd name="connsiteY4" fmla="*/ 277586 h 2792186"/>
                <a:gd name="connsiteX5" fmla="*/ 1975757 w 3167743"/>
                <a:gd name="connsiteY5" fmla="*/ 0 h 2792186"/>
                <a:gd name="connsiteX6" fmla="*/ 2579914 w 3167743"/>
                <a:gd name="connsiteY6" fmla="*/ 65315 h 2792186"/>
                <a:gd name="connsiteX7" fmla="*/ 3037114 w 3167743"/>
                <a:gd name="connsiteY7" fmla="*/ 489857 h 2792186"/>
                <a:gd name="connsiteX8" fmla="*/ 2988129 w 3167743"/>
                <a:gd name="connsiteY8" fmla="*/ 718457 h 2792186"/>
                <a:gd name="connsiteX9" fmla="*/ 3167743 w 3167743"/>
                <a:gd name="connsiteY9" fmla="*/ 996043 h 2792186"/>
                <a:gd name="connsiteX10" fmla="*/ 3004457 w 3167743"/>
                <a:gd name="connsiteY10" fmla="*/ 1028700 h 2792186"/>
                <a:gd name="connsiteX11" fmla="*/ 2808514 w 3167743"/>
                <a:gd name="connsiteY11" fmla="*/ 783772 h 2792186"/>
                <a:gd name="connsiteX12" fmla="*/ 2579914 w 3167743"/>
                <a:gd name="connsiteY12" fmla="*/ 816429 h 2792186"/>
                <a:gd name="connsiteX13" fmla="*/ 2579914 w 3167743"/>
                <a:gd name="connsiteY13" fmla="*/ 816429 h 2792186"/>
                <a:gd name="connsiteX14" fmla="*/ 2922814 w 3167743"/>
                <a:gd name="connsiteY14" fmla="*/ 1257300 h 2792186"/>
                <a:gd name="connsiteX15" fmla="*/ 2939143 w 3167743"/>
                <a:gd name="connsiteY15" fmla="*/ 1698172 h 2792186"/>
                <a:gd name="connsiteX16" fmla="*/ 2628900 w 3167743"/>
                <a:gd name="connsiteY16" fmla="*/ 1926772 h 2792186"/>
                <a:gd name="connsiteX17" fmla="*/ 2547257 w 3167743"/>
                <a:gd name="connsiteY17" fmla="*/ 2106386 h 2792186"/>
                <a:gd name="connsiteX18" fmla="*/ 2334986 w 3167743"/>
                <a:gd name="connsiteY18" fmla="*/ 2106386 h 2792186"/>
                <a:gd name="connsiteX19" fmla="*/ 2073729 w 3167743"/>
                <a:gd name="connsiteY19" fmla="*/ 2106386 h 2792186"/>
                <a:gd name="connsiteX20" fmla="*/ 1845129 w 3167743"/>
                <a:gd name="connsiteY20" fmla="*/ 1992086 h 2792186"/>
                <a:gd name="connsiteX21" fmla="*/ 1469571 w 3167743"/>
                <a:gd name="connsiteY21" fmla="*/ 1910443 h 2792186"/>
                <a:gd name="connsiteX22" fmla="*/ 930729 w 3167743"/>
                <a:gd name="connsiteY22" fmla="*/ 2302329 h 2792186"/>
                <a:gd name="connsiteX23" fmla="*/ 1012371 w 3167743"/>
                <a:gd name="connsiteY23" fmla="*/ 2792186 h 2792186"/>
                <a:gd name="connsiteX24" fmla="*/ 800100 w 3167743"/>
                <a:gd name="connsiteY24" fmla="*/ 2743200 h 2792186"/>
                <a:gd name="connsiteX25" fmla="*/ 653143 w 3167743"/>
                <a:gd name="connsiteY25" fmla="*/ 2400300 h 2792186"/>
                <a:gd name="connsiteX26" fmla="*/ 375557 w 3167743"/>
                <a:gd name="connsiteY26" fmla="*/ 1959429 h 2792186"/>
                <a:gd name="connsiteX27" fmla="*/ 179614 w 3167743"/>
                <a:gd name="connsiteY27" fmla="*/ 1812472 h 2792186"/>
                <a:gd name="connsiteX28" fmla="*/ 0 w 3167743"/>
                <a:gd name="connsiteY28" fmla="*/ 1159329 h 2792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167743" h="2792186">
                  <a:moveTo>
                    <a:pt x="0" y="1159329"/>
                  </a:moveTo>
                  <a:lnTo>
                    <a:pt x="424543" y="930729"/>
                  </a:lnTo>
                  <a:lnTo>
                    <a:pt x="979714" y="587829"/>
                  </a:lnTo>
                  <a:lnTo>
                    <a:pt x="1387929" y="522515"/>
                  </a:lnTo>
                  <a:lnTo>
                    <a:pt x="1861457" y="277586"/>
                  </a:lnTo>
                  <a:lnTo>
                    <a:pt x="1975757" y="0"/>
                  </a:lnTo>
                  <a:lnTo>
                    <a:pt x="2579914" y="65315"/>
                  </a:lnTo>
                  <a:lnTo>
                    <a:pt x="3037114" y="489857"/>
                  </a:lnTo>
                  <a:lnTo>
                    <a:pt x="2988129" y="718457"/>
                  </a:lnTo>
                  <a:lnTo>
                    <a:pt x="3167743" y="996043"/>
                  </a:lnTo>
                  <a:lnTo>
                    <a:pt x="3004457" y="1028700"/>
                  </a:lnTo>
                  <a:lnTo>
                    <a:pt x="2808514" y="783772"/>
                  </a:lnTo>
                  <a:lnTo>
                    <a:pt x="2579914" y="816429"/>
                  </a:lnTo>
                  <a:lnTo>
                    <a:pt x="2579914" y="816429"/>
                  </a:lnTo>
                  <a:lnTo>
                    <a:pt x="2922814" y="1257300"/>
                  </a:lnTo>
                  <a:lnTo>
                    <a:pt x="2939143" y="1698172"/>
                  </a:lnTo>
                  <a:lnTo>
                    <a:pt x="2628900" y="1926772"/>
                  </a:lnTo>
                  <a:lnTo>
                    <a:pt x="2547257" y="2106386"/>
                  </a:lnTo>
                  <a:lnTo>
                    <a:pt x="2334986" y="2106386"/>
                  </a:lnTo>
                  <a:lnTo>
                    <a:pt x="2073729" y="2106386"/>
                  </a:lnTo>
                  <a:lnTo>
                    <a:pt x="1845129" y="1992086"/>
                  </a:lnTo>
                  <a:lnTo>
                    <a:pt x="1469571" y="1910443"/>
                  </a:lnTo>
                  <a:lnTo>
                    <a:pt x="930729" y="2302329"/>
                  </a:lnTo>
                  <a:lnTo>
                    <a:pt x="1012371" y="2792186"/>
                  </a:lnTo>
                  <a:lnTo>
                    <a:pt x="800100" y="2743200"/>
                  </a:lnTo>
                  <a:lnTo>
                    <a:pt x="653143" y="2400300"/>
                  </a:lnTo>
                  <a:lnTo>
                    <a:pt x="375557" y="1959429"/>
                  </a:lnTo>
                  <a:lnTo>
                    <a:pt x="179614" y="1812472"/>
                  </a:lnTo>
                  <a:lnTo>
                    <a:pt x="0" y="1159329"/>
                  </a:lnTo>
                  <a:close/>
                </a:path>
              </a:pathLst>
            </a:custGeom>
            <a:solidFill>
              <a:schemeClr val="tx2">
                <a:lumMod val="90000"/>
                <a:alpha val="91000"/>
              </a:schemeClr>
            </a:solidFill>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32" name="TextBox 231"/>
            <p:cNvSpPr txBox="1"/>
            <p:nvPr/>
          </p:nvSpPr>
          <p:spPr>
            <a:xfrm>
              <a:off x="6088598" y="605701"/>
              <a:ext cx="1455229" cy="954107"/>
            </a:xfrm>
            <a:prstGeom prst="rect">
              <a:avLst/>
            </a:prstGeom>
            <a:noFill/>
          </p:spPr>
          <p:txBody>
            <a:bodyPr wrap="square" rtlCol="0">
              <a:spAutoFit/>
            </a:bodyPr>
            <a:lstStyle/>
            <a:p>
              <a:pPr algn="ctr"/>
              <a:r>
                <a:rPr lang="en-US" sz="2800" b="1" dirty="0" smtClean="0">
                  <a:solidFill>
                    <a:schemeClr val="bg1"/>
                  </a:solidFill>
                </a:rPr>
                <a:t>INDO-CHINA</a:t>
              </a:r>
            </a:p>
          </p:txBody>
        </p:sp>
      </p:grpSp>
      <p:grpSp>
        <p:nvGrpSpPr>
          <p:cNvPr id="7" name="Group 238"/>
          <p:cNvGrpSpPr/>
          <p:nvPr/>
        </p:nvGrpSpPr>
        <p:grpSpPr>
          <a:xfrm>
            <a:off x="5916992" y="2548526"/>
            <a:ext cx="2188029" cy="1910443"/>
            <a:chOff x="5851676" y="2630171"/>
            <a:chExt cx="2188029" cy="1910443"/>
          </a:xfrm>
        </p:grpSpPr>
        <p:sp>
          <p:nvSpPr>
            <p:cNvPr id="225" name="Freeform 224"/>
            <p:cNvSpPr/>
            <p:nvPr/>
          </p:nvSpPr>
          <p:spPr>
            <a:xfrm>
              <a:off x="5851676" y="2630171"/>
              <a:ext cx="2188029" cy="1910443"/>
            </a:xfrm>
            <a:custGeom>
              <a:avLst/>
              <a:gdLst>
                <a:gd name="connsiteX0" fmla="*/ 0 w 2710543"/>
                <a:gd name="connsiteY0" fmla="*/ 391886 h 1910443"/>
                <a:gd name="connsiteX1" fmla="*/ 0 w 2710543"/>
                <a:gd name="connsiteY1" fmla="*/ 391886 h 1910443"/>
                <a:gd name="connsiteX2" fmla="*/ 522514 w 2710543"/>
                <a:gd name="connsiteY2" fmla="*/ 16329 h 1910443"/>
                <a:gd name="connsiteX3" fmla="*/ 1143000 w 2710543"/>
                <a:gd name="connsiteY3" fmla="*/ 195943 h 1910443"/>
                <a:gd name="connsiteX4" fmla="*/ 1600200 w 2710543"/>
                <a:gd name="connsiteY4" fmla="*/ 195943 h 1910443"/>
                <a:gd name="connsiteX5" fmla="*/ 1551214 w 2710543"/>
                <a:gd name="connsiteY5" fmla="*/ 604157 h 1910443"/>
                <a:gd name="connsiteX6" fmla="*/ 1338943 w 2710543"/>
                <a:gd name="connsiteY6" fmla="*/ 979714 h 1910443"/>
                <a:gd name="connsiteX7" fmla="*/ 1436914 w 2710543"/>
                <a:gd name="connsiteY7" fmla="*/ 1224643 h 1910443"/>
                <a:gd name="connsiteX8" fmla="*/ 1714500 w 2710543"/>
                <a:gd name="connsiteY8" fmla="*/ 963386 h 1910443"/>
                <a:gd name="connsiteX9" fmla="*/ 2008414 w 2710543"/>
                <a:gd name="connsiteY9" fmla="*/ 685800 h 1910443"/>
                <a:gd name="connsiteX10" fmla="*/ 2057400 w 2710543"/>
                <a:gd name="connsiteY10" fmla="*/ 81643 h 1910443"/>
                <a:gd name="connsiteX11" fmla="*/ 2171700 w 2710543"/>
                <a:gd name="connsiteY11" fmla="*/ 114300 h 1910443"/>
                <a:gd name="connsiteX12" fmla="*/ 2514600 w 2710543"/>
                <a:gd name="connsiteY12" fmla="*/ 832757 h 1910443"/>
                <a:gd name="connsiteX13" fmla="*/ 2286000 w 2710543"/>
                <a:gd name="connsiteY13" fmla="*/ 881743 h 1910443"/>
                <a:gd name="connsiteX14" fmla="*/ 2090057 w 2710543"/>
                <a:gd name="connsiteY14" fmla="*/ 996043 h 1910443"/>
                <a:gd name="connsiteX15" fmla="*/ 2024743 w 2710543"/>
                <a:gd name="connsiteY15" fmla="*/ 1355272 h 1910443"/>
                <a:gd name="connsiteX16" fmla="*/ 2318657 w 2710543"/>
                <a:gd name="connsiteY16" fmla="*/ 1143000 h 1910443"/>
                <a:gd name="connsiteX17" fmla="*/ 2596243 w 2710543"/>
                <a:gd name="connsiteY17" fmla="*/ 1094014 h 1910443"/>
                <a:gd name="connsiteX18" fmla="*/ 2710543 w 2710543"/>
                <a:gd name="connsiteY18" fmla="*/ 1453243 h 1910443"/>
                <a:gd name="connsiteX19" fmla="*/ 2481943 w 2710543"/>
                <a:gd name="connsiteY19" fmla="*/ 1910443 h 1910443"/>
                <a:gd name="connsiteX20" fmla="*/ 1812471 w 2710543"/>
                <a:gd name="connsiteY20" fmla="*/ 1828800 h 1910443"/>
                <a:gd name="connsiteX21" fmla="*/ 1273628 w 2710543"/>
                <a:gd name="connsiteY21" fmla="*/ 1665514 h 1910443"/>
                <a:gd name="connsiteX22" fmla="*/ 914400 w 2710543"/>
                <a:gd name="connsiteY22" fmla="*/ 1077686 h 1910443"/>
                <a:gd name="connsiteX23" fmla="*/ 865414 w 2710543"/>
                <a:gd name="connsiteY23" fmla="*/ 571500 h 1910443"/>
                <a:gd name="connsiteX24" fmla="*/ 734785 w 2710543"/>
                <a:gd name="connsiteY24" fmla="*/ 326572 h 1910443"/>
                <a:gd name="connsiteX25" fmla="*/ 522514 w 2710543"/>
                <a:gd name="connsiteY25" fmla="*/ 0 h 1910443"/>
                <a:gd name="connsiteX26" fmla="*/ 0 w 2710543"/>
                <a:gd name="connsiteY26" fmla="*/ 391886 h 1910443"/>
                <a:gd name="connsiteX0" fmla="*/ 555172 w 2710543"/>
                <a:gd name="connsiteY0" fmla="*/ 32658 h 1910443"/>
                <a:gd name="connsiteX1" fmla="*/ 0 w 2710543"/>
                <a:gd name="connsiteY1" fmla="*/ 391886 h 1910443"/>
                <a:gd name="connsiteX2" fmla="*/ 522514 w 2710543"/>
                <a:gd name="connsiteY2" fmla="*/ 16329 h 1910443"/>
                <a:gd name="connsiteX3" fmla="*/ 1143000 w 2710543"/>
                <a:gd name="connsiteY3" fmla="*/ 195943 h 1910443"/>
                <a:gd name="connsiteX4" fmla="*/ 1600200 w 2710543"/>
                <a:gd name="connsiteY4" fmla="*/ 195943 h 1910443"/>
                <a:gd name="connsiteX5" fmla="*/ 1551214 w 2710543"/>
                <a:gd name="connsiteY5" fmla="*/ 604157 h 1910443"/>
                <a:gd name="connsiteX6" fmla="*/ 1338943 w 2710543"/>
                <a:gd name="connsiteY6" fmla="*/ 979714 h 1910443"/>
                <a:gd name="connsiteX7" fmla="*/ 1436914 w 2710543"/>
                <a:gd name="connsiteY7" fmla="*/ 1224643 h 1910443"/>
                <a:gd name="connsiteX8" fmla="*/ 1714500 w 2710543"/>
                <a:gd name="connsiteY8" fmla="*/ 963386 h 1910443"/>
                <a:gd name="connsiteX9" fmla="*/ 2008414 w 2710543"/>
                <a:gd name="connsiteY9" fmla="*/ 685800 h 1910443"/>
                <a:gd name="connsiteX10" fmla="*/ 2057400 w 2710543"/>
                <a:gd name="connsiteY10" fmla="*/ 81643 h 1910443"/>
                <a:gd name="connsiteX11" fmla="*/ 2171700 w 2710543"/>
                <a:gd name="connsiteY11" fmla="*/ 114300 h 1910443"/>
                <a:gd name="connsiteX12" fmla="*/ 2514600 w 2710543"/>
                <a:gd name="connsiteY12" fmla="*/ 832757 h 1910443"/>
                <a:gd name="connsiteX13" fmla="*/ 2286000 w 2710543"/>
                <a:gd name="connsiteY13" fmla="*/ 881743 h 1910443"/>
                <a:gd name="connsiteX14" fmla="*/ 2090057 w 2710543"/>
                <a:gd name="connsiteY14" fmla="*/ 996043 h 1910443"/>
                <a:gd name="connsiteX15" fmla="*/ 2024743 w 2710543"/>
                <a:gd name="connsiteY15" fmla="*/ 1355272 h 1910443"/>
                <a:gd name="connsiteX16" fmla="*/ 2318657 w 2710543"/>
                <a:gd name="connsiteY16" fmla="*/ 1143000 h 1910443"/>
                <a:gd name="connsiteX17" fmla="*/ 2596243 w 2710543"/>
                <a:gd name="connsiteY17" fmla="*/ 1094014 h 1910443"/>
                <a:gd name="connsiteX18" fmla="*/ 2710543 w 2710543"/>
                <a:gd name="connsiteY18" fmla="*/ 1453243 h 1910443"/>
                <a:gd name="connsiteX19" fmla="*/ 2481943 w 2710543"/>
                <a:gd name="connsiteY19" fmla="*/ 1910443 h 1910443"/>
                <a:gd name="connsiteX20" fmla="*/ 1812471 w 2710543"/>
                <a:gd name="connsiteY20" fmla="*/ 1828800 h 1910443"/>
                <a:gd name="connsiteX21" fmla="*/ 1273628 w 2710543"/>
                <a:gd name="connsiteY21" fmla="*/ 1665514 h 1910443"/>
                <a:gd name="connsiteX22" fmla="*/ 914400 w 2710543"/>
                <a:gd name="connsiteY22" fmla="*/ 1077686 h 1910443"/>
                <a:gd name="connsiteX23" fmla="*/ 865414 w 2710543"/>
                <a:gd name="connsiteY23" fmla="*/ 571500 h 1910443"/>
                <a:gd name="connsiteX24" fmla="*/ 734785 w 2710543"/>
                <a:gd name="connsiteY24" fmla="*/ 326572 h 1910443"/>
                <a:gd name="connsiteX25" fmla="*/ 522514 w 2710543"/>
                <a:gd name="connsiteY25" fmla="*/ 0 h 1910443"/>
                <a:gd name="connsiteX26" fmla="*/ 555172 w 2710543"/>
                <a:gd name="connsiteY26" fmla="*/ 32658 h 1910443"/>
                <a:gd name="connsiteX0" fmla="*/ 32658 w 2188029"/>
                <a:gd name="connsiteY0" fmla="*/ 32658 h 1910443"/>
                <a:gd name="connsiteX1" fmla="*/ 32658 w 2188029"/>
                <a:gd name="connsiteY1" fmla="*/ 48986 h 1910443"/>
                <a:gd name="connsiteX2" fmla="*/ 0 w 2188029"/>
                <a:gd name="connsiteY2" fmla="*/ 16329 h 1910443"/>
                <a:gd name="connsiteX3" fmla="*/ 620486 w 2188029"/>
                <a:gd name="connsiteY3" fmla="*/ 195943 h 1910443"/>
                <a:gd name="connsiteX4" fmla="*/ 1077686 w 2188029"/>
                <a:gd name="connsiteY4" fmla="*/ 195943 h 1910443"/>
                <a:gd name="connsiteX5" fmla="*/ 1028700 w 2188029"/>
                <a:gd name="connsiteY5" fmla="*/ 604157 h 1910443"/>
                <a:gd name="connsiteX6" fmla="*/ 816429 w 2188029"/>
                <a:gd name="connsiteY6" fmla="*/ 979714 h 1910443"/>
                <a:gd name="connsiteX7" fmla="*/ 914400 w 2188029"/>
                <a:gd name="connsiteY7" fmla="*/ 1224643 h 1910443"/>
                <a:gd name="connsiteX8" fmla="*/ 1191986 w 2188029"/>
                <a:gd name="connsiteY8" fmla="*/ 963386 h 1910443"/>
                <a:gd name="connsiteX9" fmla="*/ 1485900 w 2188029"/>
                <a:gd name="connsiteY9" fmla="*/ 685800 h 1910443"/>
                <a:gd name="connsiteX10" fmla="*/ 1534886 w 2188029"/>
                <a:gd name="connsiteY10" fmla="*/ 81643 h 1910443"/>
                <a:gd name="connsiteX11" fmla="*/ 1649186 w 2188029"/>
                <a:gd name="connsiteY11" fmla="*/ 114300 h 1910443"/>
                <a:gd name="connsiteX12" fmla="*/ 1992086 w 2188029"/>
                <a:gd name="connsiteY12" fmla="*/ 832757 h 1910443"/>
                <a:gd name="connsiteX13" fmla="*/ 1763486 w 2188029"/>
                <a:gd name="connsiteY13" fmla="*/ 881743 h 1910443"/>
                <a:gd name="connsiteX14" fmla="*/ 1567543 w 2188029"/>
                <a:gd name="connsiteY14" fmla="*/ 996043 h 1910443"/>
                <a:gd name="connsiteX15" fmla="*/ 1502229 w 2188029"/>
                <a:gd name="connsiteY15" fmla="*/ 1355272 h 1910443"/>
                <a:gd name="connsiteX16" fmla="*/ 1796143 w 2188029"/>
                <a:gd name="connsiteY16" fmla="*/ 1143000 h 1910443"/>
                <a:gd name="connsiteX17" fmla="*/ 2073729 w 2188029"/>
                <a:gd name="connsiteY17" fmla="*/ 1094014 h 1910443"/>
                <a:gd name="connsiteX18" fmla="*/ 2188029 w 2188029"/>
                <a:gd name="connsiteY18" fmla="*/ 1453243 h 1910443"/>
                <a:gd name="connsiteX19" fmla="*/ 1959429 w 2188029"/>
                <a:gd name="connsiteY19" fmla="*/ 1910443 h 1910443"/>
                <a:gd name="connsiteX20" fmla="*/ 1289957 w 2188029"/>
                <a:gd name="connsiteY20" fmla="*/ 1828800 h 1910443"/>
                <a:gd name="connsiteX21" fmla="*/ 751114 w 2188029"/>
                <a:gd name="connsiteY21" fmla="*/ 1665514 h 1910443"/>
                <a:gd name="connsiteX22" fmla="*/ 391886 w 2188029"/>
                <a:gd name="connsiteY22" fmla="*/ 1077686 h 1910443"/>
                <a:gd name="connsiteX23" fmla="*/ 342900 w 2188029"/>
                <a:gd name="connsiteY23" fmla="*/ 571500 h 1910443"/>
                <a:gd name="connsiteX24" fmla="*/ 212271 w 2188029"/>
                <a:gd name="connsiteY24" fmla="*/ 326572 h 1910443"/>
                <a:gd name="connsiteX25" fmla="*/ 0 w 2188029"/>
                <a:gd name="connsiteY25" fmla="*/ 0 h 1910443"/>
                <a:gd name="connsiteX26" fmla="*/ 32658 w 2188029"/>
                <a:gd name="connsiteY26" fmla="*/ 32658 h 1910443"/>
                <a:gd name="connsiteX0" fmla="*/ 32658 w 2188029"/>
                <a:gd name="connsiteY0" fmla="*/ 32658 h 1910443"/>
                <a:gd name="connsiteX1" fmla="*/ 32658 w 2188029"/>
                <a:gd name="connsiteY1" fmla="*/ 48986 h 1910443"/>
                <a:gd name="connsiteX2" fmla="*/ 0 w 2188029"/>
                <a:gd name="connsiteY2" fmla="*/ 16329 h 1910443"/>
                <a:gd name="connsiteX3" fmla="*/ 620486 w 2188029"/>
                <a:gd name="connsiteY3" fmla="*/ 195943 h 1910443"/>
                <a:gd name="connsiteX4" fmla="*/ 1077686 w 2188029"/>
                <a:gd name="connsiteY4" fmla="*/ 195943 h 1910443"/>
                <a:gd name="connsiteX5" fmla="*/ 1028700 w 2188029"/>
                <a:gd name="connsiteY5" fmla="*/ 604157 h 1910443"/>
                <a:gd name="connsiteX6" fmla="*/ 816429 w 2188029"/>
                <a:gd name="connsiteY6" fmla="*/ 979714 h 1910443"/>
                <a:gd name="connsiteX7" fmla="*/ 914400 w 2188029"/>
                <a:gd name="connsiteY7" fmla="*/ 1224643 h 1910443"/>
                <a:gd name="connsiteX8" fmla="*/ 1191986 w 2188029"/>
                <a:gd name="connsiteY8" fmla="*/ 963386 h 1910443"/>
                <a:gd name="connsiteX9" fmla="*/ 1485900 w 2188029"/>
                <a:gd name="connsiteY9" fmla="*/ 685800 h 1910443"/>
                <a:gd name="connsiteX10" fmla="*/ 1534886 w 2188029"/>
                <a:gd name="connsiteY10" fmla="*/ 81643 h 1910443"/>
                <a:gd name="connsiteX11" fmla="*/ 1649186 w 2188029"/>
                <a:gd name="connsiteY11" fmla="*/ 114300 h 1910443"/>
                <a:gd name="connsiteX12" fmla="*/ 1992086 w 2188029"/>
                <a:gd name="connsiteY12" fmla="*/ 832757 h 1910443"/>
                <a:gd name="connsiteX13" fmla="*/ 1763486 w 2188029"/>
                <a:gd name="connsiteY13" fmla="*/ 881743 h 1910443"/>
                <a:gd name="connsiteX14" fmla="*/ 1567543 w 2188029"/>
                <a:gd name="connsiteY14" fmla="*/ 996043 h 1910443"/>
                <a:gd name="connsiteX15" fmla="*/ 1502229 w 2188029"/>
                <a:gd name="connsiteY15" fmla="*/ 1355272 h 1910443"/>
                <a:gd name="connsiteX16" fmla="*/ 1796143 w 2188029"/>
                <a:gd name="connsiteY16" fmla="*/ 1143000 h 1910443"/>
                <a:gd name="connsiteX17" fmla="*/ 2073729 w 2188029"/>
                <a:gd name="connsiteY17" fmla="*/ 1094014 h 1910443"/>
                <a:gd name="connsiteX18" fmla="*/ 2188029 w 2188029"/>
                <a:gd name="connsiteY18" fmla="*/ 1453243 h 1910443"/>
                <a:gd name="connsiteX19" fmla="*/ 1959429 w 2188029"/>
                <a:gd name="connsiteY19" fmla="*/ 1910443 h 1910443"/>
                <a:gd name="connsiteX20" fmla="*/ 1289957 w 2188029"/>
                <a:gd name="connsiteY20" fmla="*/ 1828800 h 1910443"/>
                <a:gd name="connsiteX21" fmla="*/ 751114 w 2188029"/>
                <a:gd name="connsiteY21" fmla="*/ 1665514 h 1910443"/>
                <a:gd name="connsiteX22" fmla="*/ 391886 w 2188029"/>
                <a:gd name="connsiteY22" fmla="*/ 1077686 h 1910443"/>
                <a:gd name="connsiteX23" fmla="*/ 48986 w 2188029"/>
                <a:gd name="connsiteY23" fmla="*/ 767442 h 1910443"/>
                <a:gd name="connsiteX24" fmla="*/ 212271 w 2188029"/>
                <a:gd name="connsiteY24" fmla="*/ 326572 h 1910443"/>
                <a:gd name="connsiteX25" fmla="*/ 0 w 2188029"/>
                <a:gd name="connsiteY25" fmla="*/ 0 h 1910443"/>
                <a:gd name="connsiteX26" fmla="*/ 32658 w 2188029"/>
                <a:gd name="connsiteY26" fmla="*/ 32658 h 1910443"/>
                <a:gd name="connsiteX0" fmla="*/ 32658 w 2188029"/>
                <a:gd name="connsiteY0" fmla="*/ 32658 h 1910443"/>
                <a:gd name="connsiteX1" fmla="*/ 32658 w 2188029"/>
                <a:gd name="connsiteY1" fmla="*/ 48986 h 1910443"/>
                <a:gd name="connsiteX2" fmla="*/ 0 w 2188029"/>
                <a:gd name="connsiteY2" fmla="*/ 16329 h 1910443"/>
                <a:gd name="connsiteX3" fmla="*/ 620486 w 2188029"/>
                <a:gd name="connsiteY3" fmla="*/ 195943 h 1910443"/>
                <a:gd name="connsiteX4" fmla="*/ 1077686 w 2188029"/>
                <a:gd name="connsiteY4" fmla="*/ 195943 h 1910443"/>
                <a:gd name="connsiteX5" fmla="*/ 1028700 w 2188029"/>
                <a:gd name="connsiteY5" fmla="*/ 604157 h 1910443"/>
                <a:gd name="connsiteX6" fmla="*/ 996043 w 2188029"/>
                <a:gd name="connsiteY6" fmla="*/ 898072 h 1910443"/>
                <a:gd name="connsiteX7" fmla="*/ 914400 w 2188029"/>
                <a:gd name="connsiteY7" fmla="*/ 1224643 h 1910443"/>
                <a:gd name="connsiteX8" fmla="*/ 1191986 w 2188029"/>
                <a:gd name="connsiteY8" fmla="*/ 963386 h 1910443"/>
                <a:gd name="connsiteX9" fmla="*/ 1485900 w 2188029"/>
                <a:gd name="connsiteY9" fmla="*/ 685800 h 1910443"/>
                <a:gd name="connsiteX10" fmla="*/ 1534886 w 2188029"/>
                <a:gd name="connsiteY10" fmla="*/ 81643 h 1910443"/>
                <a:gd name="connsiteX11" fmla="*/ 1649186 w 2188029"/>
                <a:gd name="connsiteY11" fmla="*/ 114300 h 1910443"/>
                <a:gd name="connsiteX12" fmla="*/ 1992086 w 2188029"/>
                <a:gd name="connsiteY12" fmla="*/ 832757 h 1910443"/>
                <a:gd name="connsiteX13" fmla="*/ 1763486 w 2188029"/>
                <a:gd name="connsiteY13" fmla="*/ 881743 h 1910443"/>
                <a:gd name="connsiteX14" fmla="*/ 1567543 w 2188029"/>
                <a:gd name="connsiteY14" fmla="*/ 996043 h 1910443"/>
                <a:gd name="connsiteX15" fmla="*/ 1502229 w 2188029"/>
                <a:gd name="connsiteY15" fmla="*/ 1355272 h 1910443"/>
                <a:gd name="connsiteX16" fmla="*/ 1796143 w 2188029"/>
                <a:gd name="connsiteY16" fmla="*/ 1143000 h 1910443"/>
                <a:gd name="connsiteX17" fmla="*/ 2073729 w 2188029"/>
                <a:gd name="connsiteY17" fmla="*/ 1094014 h 1910443"/>
                <a:gd name="connsiteX18" fmla="*/ 2188029 w 2188029"/>
                <a:gd name="connsiteY18" fmla="*/ 1453243 h 1910443"/>
                <a:gd name="connsiteX19" fmla="*/ 1959429 w 2188029"/>
                <a:gd name="connsiteY19" fmla="*/ 1910443 h 1910443"/>
                <a:gd name="connsiteX20" fmla="*/ 1289957 w 2188029"/>
                <a:gd name="connsiteY20" fmla="*/ 1828800 h 1910443"/>
                <a:gd name="connsiteX21" fmla="*/ 751114 w 2188029"/>
                <a:gd name="connsiteY21" fmla="*/ 1665514 h 1910443"/>
                <a:gd name="connsiteX22" fmla="*/ 391886 w 2188029"/>
                <a:gd name="connsiteY22" fmla="*/ 1077686 h 1910443"/>
                <a:gd name="connsiteX23" fmla="*/ 48986 w 2188029"/>
                <a:gd name="connsiteY23" fmla="*/ 767442 h 1910443"/>
                <a:gd name="connsiteX24" fmla="*/ 212271 w 2188029"/>
                <a:gd name="connsiteY24" fmla="*/ 326572 h 1910443"/>
                <a:gd name="connsiteX25" fmla="*/ 0 w 2188029"/>
                <a:gd name="connsiteY25" fmla="*/ 0 h 1910443"/>
                <a:gd name="connsiteX26" fmla="*/ 32658 w 2188029"/>
                <a:gd name="connsiteY26" fmla="*/ 32658 h 1910443"/>
                <a:gd name="connsiteX0" fmla="*/ 32658 w 2188029"/>
                <a:gd name="connsiteY0" fmla="*/ 32658 h 1910443"/>
                <a:gd name="connsiteX1" fmla="*/ 32658 w 2188029"/>
                <a:gd name="connsiteY1" fmla="*/ 48986 h 1910443"/>
                <a:gd name="connsiteX2" fmla="*/ 0 w 2188029"/>
                <a:gd name="connsiteY2" fmla="*/ 16329 h 1910443"/>
                <a:gd name="connsiteX3" fmla="*/ 620486 w 2188029"/>
                <a:gd name="connsiteY3" fmla="*/ 195943 h 1910443"/>
                <a:gd name="connsiteX4" fmla="*/ 1077686 w 2188029"/>
                <a:gd name="connsiteY4" fmla="*/ 195943 h 1910443"/>
                <a:gd name="connsiteX5" fmla="*/ 1028700 w 2188029"/>
                <a:gd name="connsiteY5" fmla="*/ 604157 h 1910443"/>
                <a:gd name="connsiteX6" fmla="*/ 996043 w 2188029"/>
                <a:gd name="connsiteY6" fmla="*/ 898072 h 1910443"/>
                <a:gd name="connsiteX7" fmla="*/ 1077685 w 2188029"/>
                <a:gd name="connsiteY7" fmla="*/ 947057 h 1910443"/>
                <a:gd name="connsiteX8" fmla="*/ 1191986 w 2188029"/>
                <a:gd name="connsiteY8" fmla="*/ 963386 h 1910443"/>
                <a:gd name="connsiteX9" fmla="*/ 1485900 w 2188029"/>
                <a:gd name="connsiteY9" fmla="*/ 685800 h 1910443"/>
                <a:gd name="connsiteX10" fmla="*/ 1534886 w 2188029"/>
                <a:gd name="connsiteY10" fmla="*/ 81643 h 1910443"/>
                <a:gd name="connsiteX11" fmla="*/ 1649186 w 2188029"/>
                <a:gd name="connsiteY11" fmla="*/ 114300 h 1910443"/>
                <a:gd name="connsiteX12" fmla="*/ 1992086 w 2188029"/>
                <a:gd name="connsiteY12" fmla="*/ 832757 h 1910443"/>
                <a:gd name="connsiteX13" fmla="*/ 1763486 w 2188029"/>
                <a:gd name="connsiteY13" fmla="*/ 881743 h 1910443"/>
                <a:gd name="connsiteX14" fmla="*/ 1567543 w 2188029"/>
                <a:gd name="connsiteY14" fmla="*/ 996043 h 1910443"/>
                <a:gd name="connsiteX15" fmla="*/ 1502229 w 2188029"/>
                <a:gd name="connsiteY15" fmla="*/ 1355272 h 1910443"/>
                <a:gd name="connsiteX16" fmla="*/ 1796143 w 2188029"/>
                <a:gd name="connsiteY16" fmla="*/ 1143000 h 1910443"/>
                <a:gd name="connsiteX17" fmla="*/ 2073729 w 2188029"/>
                <a:gd name="connsiteY17" fmla="*/ 1094014 h 1910443"/>
                <a:gd name="connsiteX18" fmla="*/ 2188029 w 2188029"/>
                <a:gd name="connsiteY18" fmla="*/ 1453243 h 1910443"/>
                <a:gd name="connsiteX19" fmla="*/ 1959429 w 2188029"/>
                <a:gd name="connsiteY19" fmla="*/ 1910443 h 1910443"/>
                <a:gd name="connsiteX20" fmla="*/ 1289957 w 2188029"/>
                <a:gd name="connsiteY20" fmla="*/ 1828800 h 1910443"/>
                <a:gd name="connsiteX21" fmla="*/ 751114 w 2188029"/>
                <a:gd name="connsiteY21" fmla="*/ 1665514 h 1910443"/>
                <a:gd name="connsiteX22" fmla="*/ 391886 w 2188029"/>
                <a:gd name="connsiteY22" fmla="*/ 1077686 h 1910443"/>
                <a:gd name="connsiteX23" fmla="*/ 48986 w 2188029"/>
                <a:gd name="connsiteY23" fmla="*/ 767442 h 1910443"/>
                <a:gd name="connsiteX24" fmla="*/ 212271 w 2188029"/>
                <a:gd name="connsiteY24" fmla="*/ 326572 h 1910443"/>
                <a:gd name="connsiteX25" fmla="*/ 0 w 2188029"/>
                <a:gd name="connsiteY25" fmla="*/ 0 h 1910443"/>
                <a:gd name="connsiteX26" fmla="*/ 32658 w 2188029"/>
                <a:gd name="connsiteY26" fmla="*/ 32658 h 1910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188029" h="1910443">
                  <a:moveTo>
                    <a:pt x="32658" y="32658"/>
                  </a:moveTo>
                  <a:lnTo>
                    <a:pt x="32658" y="48986"/>
                  </a:lnTo>
                  <a:lnTo>
                    <a:pt x="0" y="16329"/>
                  </a:lnTo>
                  <a:lnTo>
                    <a:pt x="620486" y="195943"/>
                  </a:lnTo>
                  <a:lnTo>
                    <a:pt x="1077686" y="195943"/>
                  </a:lnTo>
                  <a:lnTo>
                    <a:pt x="1028700" y="604157"/>
                  </a:lnTo>
                  <a:lnTo>
                    <a:pt x="996043" y="898072"/>
                  </a:lnTo>
                  <a:lnTo>
                    <a:pt x="1077685" y="947057"/>
                  </a:lnTo>
                  <a:lnTo>
                    <a:pt x="1191986" y="963386"/>
                  </a:lnTo>
                  <a:lnTo>
                    <a:pt x="1485900" y="685800"/>
                  </a:lnTo>
                  <a:lnTo>
                    <a:pt x="1534886" y="81643"/>
                  </a:lnTo>
                  <a:lnTo>
                    <a:pt x="1649186" y="114300"/>
                  </a:lnTo>
                  <a:lnTo>
                    <a:pt x="1992086" y="832757"/>
                  </a:lnTo>
                  <a:lnTo>
                    <a:pt x="1763486" y="881743"/>
                  </a:lnTo>
                  <a:lnTo>
                    <a:pt x="1567543" y="996043"/>
                  </a:lnTo>
                  <a:lnTo>
                    <a:pt x="1502229" y="1355272"/>
                  </a:lnTo>
                  <a:lnTo>
                    <a:pt x="1796143" y="1143000"/>
                  </a:lnTo>
                  <a:lnTo>
                    <a:pt x="2073729" y="1094014"/>
                  </a:lnTo>
                  <a:lnTo>
                    <a:pt x="2188029" y="1453243"/>
                  </a:lnTo>
                  <a:lnTo>
                    <a:pt x="1959429" y="1910443"/>
                  </a:lnTo>
                  <a:lnTo>
                    <a:pt x="1289957" y="1828800"/>
                  </a:lnTo>
                  <a:lnTo>
                    <a:pt x="751114" y="1665514"/>
                  </a:lnTo>
                  <a:lnTo>
                    <a:pt x="391886" y="1077686"/>
                  </a:lnTo>
                  <a:lnTo>
                    <a:pt x="48986" y="767442"/>
                  </a:lnTo>
                  <a:lnTo>
                    <a:pt x="212271" y="326572"/>
                  </a:lnTo>
                  <a:lnTo>
                    <a:pt x="0" y="0"/>
                  </a:lnTo>
                  <a:lnTo>
                    <a:pt x="32658" y="32658"/>
                  </a:lnTo>
                  <a:close/>
                </a:path>
              </a:pathLst>
            </a:custGeom>
            <a:solidFill>
              <a:schemeClr val="tx2">
                <a:lumMod val="90000"/>
                <a:alpha val="91000"/>
              </a:schemeClr>
            </a:solidFill>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38" name="TextBox 237"/>
            <p:cNvSpPr txBox="1"/>
            <p:nvPr/>
          </p:nvSpPr>
          <p:spPr>
            <a:xfrm>
              <a:off x="6061353" y="3027793"/>
              <a:ext cx="1351815" cy="1077218"/>
            </a:xfrm>
            <a:prstGeom prst="rect">
              <a:avLst/>
            </a:prstGeom>
            <a:noFill/>
          </p:spPr>
          <p:txBody>
            <a:bodyPr wrap="square" rtlCol="0">
              <a:spAutoFit/>
            </a:bodyPr>
            <a:lstStyle/>
            <a:p>
              <a:pPr algn="ctr"/>
              <a:r>
                <a:rPr lang="en-US" sz="3200" b="1" dirty="0" smtClean="0">
                  <a:solidFill>
                    <a:schemeClr val="bg1"/>
                  </a:solidFill>
                </a:rPr>
                <a:t>S.E. ASIA</a:t>
              </a:r>
            </a:p>
          </p:txBody>
        </p:sp>
      </p:grpSp>
      <p:grpSp>
        <p:nvGrpSpPr>
          <p:cNvPr id="8" name="Group 240"/>
          <p:cNvGrpSpPr/>
          <p:nvPr/>
        </p:nvGrpSpPr>
        <p:grpSpPr>
          <a:xfrm>
            <a:off x="6825342" y="4539343"/>
            <a:ext cx="2318658" cy="2253343"/>
            <a:chOff x="6825342" y="4539343"/>
            <a:chExt cx="2318658" cy="2253343"/>
          </a:xfrm>
        </p:grpSpPr>
        <p:sp>
          <p:nvSpPr>
            <p:cNvPr id="240" name="Freeform 239"/>
            <p:cNvSpPr/>
            <p:nvPr/>
          </p:nvSpPr>
          <p:spPr>
            <a:xfrm>
              <a:off x="6955968" y="4539343"/>
              <a:ext cx="2073729" cy="2253343"/>
            </a:xfrm>
            <a:custGeom>
              <a:avLst/>
              <a:gdLst>
                <a:gd name="connsiteX0" fmla="*/ 1420586 w 2073729"/>
                <a:gd name="connsiteY0" fmla="*/ 65315 h 2253343"/>
                <a:gd name="connsiteX1" fmla="*/ 1420586 w 2073729"/>
                <a:gd name="connsiteY1" fmla="*/ 65315 h 2253343"/>
                <a:gd name="connsiteX2" fmla="*/ 1061358 w 2073729"/>
                <a:gd name="connsiteY2" fmla="*/ 16329 h 2253343"/>
                <a:gd name="connsiteX3" fmla="*/ 1028700 w 2073729"/>
                <a:gd name="connsiteY3" fmla="*/ 163286 h 2253343"/>
                <a:gd name="connsiteX4" fmla="*/ 800100 w 2073729"/>
                <a:gd name="connsiteY4" fmla="*/ 179615 h 2253343"/>
                <a:gd name="connsiteX5" fmla="*/ 685800 w 2073729"/>
                <a:gd name="connsiteY5" fmla="*/ 310243 h 2253343"/>
                <a:gd name="connsiteX6" fmla="*/ 293915 w 2073729"/>
                <a:gd name="connsiteY6" fmla="*/ 440872 h 2253343"/>
                <a:gd name="connsiteX7" fmla="*/ 65315 w 2073729"/>
                <a:gd name="connsiteY7" fmla="*/ 718457 h 2253343"/>
                <a:gd name="connsiteX8" fmla="*/ 81643 w 2073729"/>
                <a:gd name="connsiteY8" fmla="*/ 979715 h 2253343"/>
                <a:gd name="connsiteX9" fmla="*/ 0 w 2073729"/>
                <a:gd name="connsiteY9" fmla="*/ 1257300 h 2253343"/>
                <a:gd name="connsiteX10" fmla="*/ 179615 w 2073729"/>
                <a:gd name="connsiteY10" fmla="*/ 1338943 h 2253343"/>
                <a:gd name="connsiteX11" fmla="*/ 440872 w 2073729"/>
                <a:gd name="connsiteY11" fmla="*/ 1306286 h 2253343"/>
                <a:gd name="connsiteX12" fmla="*/ 767443 w 2073729"/>
                <a:gd name="connsiteY12" fmla="*/ 1322615 h 2253343"/>
                <a:gd name="connsiteX13" fmla="*/ 881743 w 2073729"/>
                <a:gd name="connsiteY13" fmla="*/ 1534886 h 2253343"/>
                <a:gd name="connsiteX14" fmla="*/ 1028700 w 2073729"/>
                <a:gd name="connsiteY14" fmla="*/ 1779815 h 2253343"/>
                <a:gd name="connsiteX15" fmla="*/ 979715 w 2073729"/>
                <a:gd name="connsiteY15" fmla="*/ 2253343 h 2253343"/>
                <a:gd name="connsiteX16" fmla="*/ 1175658 w 2073729"/>
                <a:gd name="connsiteY16" fmla="*/ 2204357 h 2253343"/>
                <a:gd name="connsiteX17" fmla="*/ 1404258 w 2073729"/>
                <a:gd name="connsiteY17" fmla="*/ 1959429 h 2253343"/>
                <a:gd name="connsiteX18" fmla="*/ 1877786 w 2073729"/>
                <a:gd name="connsiteY18" fmla="*/ 1485900 h 2253343"/>
                <a:gd name="connsiteX19" fmla="*/ 2073729 w 2073729"/>
                <a:gd name="connsiteY19" fmla="*/ 1110343 h 2253343"/>
                <a:gd name="connsiteX20" fmla="*/ 1861458 w 2073729"/>
                <a:gd name="connsiteY20" fmla="*/ 620486 h 2253343"/>
                <a:gd name="connsiteX21" fmla="*/ 1861458 w 2073729"/>
                <a:gd name="connsiteY21" fmla="*/ 277586 h 2253343"/>
                <a:gd name="connsiteX22" fmla="*/ 1812472 w 2073729"/>
                <a:gd name="connsiteY22" fmla="*/ 32657 h 2253343"/>
                <a:gd name="connsiteX23" fmla="*/ 1485900 w 2073729"/>
                <a:gd name="connsiteY23" fmla="*/ 0 h 2253343"/>
                <a:gd name="connsiteX24" fmla="*/ 1094015 w 2073729"/>
                <a:gd name="connsiteY24" fmla="*/ 16329 h 2253343"/>
                <a:gd name="connsiteX25" fmla="*/ 1061358 w 2073729"/>
                <a:gd name="connsiteY25" fmla="*/ 65315 h 2253343"/>
                <a:gd name="connsiteX26" fmla="*/ 1110343 w 2073729"/>
                <a:gd name="connsiteY26" fmla="*/ 81643 h 2253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073729" h="2253343">
                  <a:moveTo>
                    <a:pt x="1420586" y="65315"/>
                  </a:moveTo>
                  <a:lnTo>
                    <a:pt x="1420586" y="65315"/>
                  </a:lnTo>
                  <a:lnTo>
                    <a:pt x="1061358" y="16329"/>
                  </a:lnTo>
                  <a:lnTo>
                    <a:pt x="1028700" y="163286"/>
                  </a:lnTo>
                  <a:lnTo>
                    <a:pt x="800100" y="179615"/>
                  </a:lnTo>
                  <a:lnTo>
                    <a:pt x="685800" y="310243"/>
                  </a:lnTo>
                  <a:lnTo>
                    <a:pt x="293915" y="440872"/>
                  </a:lnTo>
                  <a:lnTo>
                    <a:pt x="65315" y="718457"/>
                  </a:lnTo>
                  <a:lnTo>
                    <a:pt x="81643" y="979715"/>
                  </a:lnTo>
                  <a:lnTo>
                    <a:pt x="0" y="1257300"/>
                  </a:lnTo>
                  <a:lnTo>
                    <a:pt x="179615" y="1338943"/>
                  </a:lnTo>
                  <a:lnTo>
                    <a:pt x="440872" y="1306286"/>
                  </a:lnTo>
                  <a:lnTo>
                    <a:pt x="767443" y="1322615"/>
                  </a:lnTo>
                  <a:lnTo>
                    <a:pt x="881743" y="1534886"/>
                  </a:lnTo>
                  <a:lnTo>
                    <a:pt x="1028700" y="1779815"/>
                  </a:lnTo>
                  <a:lnTo>
                    <a:pt x="979715" y="2253343"/>
                  </a:lnTo>
                  <a:lnTo>
                    <a:pt x="1175658" y="2204357"/>
                  </a:lnTo>
                  <a:lnTo>
                    <a:pt x="1404258" y="1959429"/>
                  </a:lnTo>
                  <a:lnTo>
                    <a:pt x="1877786" y="1485900"/>
                  </a:lnTo>
                  <a:lnTo>
                    <a:pt x="2073729" y="1110343"/>
                  </a:lnTo>
                  <a:lnTo>
                    <a:pt x="1861458" y="620486"/>
                  </a:lnTo>
                  <a:lnTo>
                    <a:pt x="1861458" y="277586"/>
                  </a:lnTo>
                  <a:lnTo>
                    <a:pt x="1812472" y="32657"/>
                  </a:lnTo>
                  <a:lnTo>
                    <a:pt x="1485900" y="0"/>
                  </a:lnTo>
                  <a:lnTo>
                    <a:pt x="1094015" y="16329"/>
                  </a:lnTo>
                  <a:lnTo>
                    <a:pt x="1061358" y="65315"/>
                  </a:lnTo>
                  <a:lnTo>
                    <a:pt x="1110343" y="81643"/>
                  </a:lnTo>
                </a:path>
              </a:pathLst>
            </a:custGeom>
            <a:solidFill>
              <a:schemeClr val="tx2">
                <a:lumMod val="90000"/>
                <a:alpha val="91000"/>
              </a:schemeClr>
            </a:solidFill>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34" name="TextBox 233"/>
            <p:cNvSpPr txBox="1"/>
            <p:nvPr/>
          </p:nvSpPr>
          <p:spPr>
            <a:xfrm>
              <a:off x="6825342" y="5293540"/>
              <a:ext cx="2318658" cy="461665"/>
            </a:xfrm>
            <a:prstGeom prst="rect">
              <a:avLst/>
            </a:prstGeom>
            <a:noFill/>
          </p:spPr>
          <p:txBody>
            <a:bodyPr wrap="square" rtlCol="0">
              <a:spAutoFit/>
            </a:bodyPr>
            <a:lstStyle/>
            <a:p>
              <a:pPr algn="ctr"/>
              <a:r>
                <a:rPr lang="en-US" sz="2400" b="1" dirty="0" smtClean="0">
                  <a:solidFill>
                    <a:schemeClr val="bg1"/>
                  </a:solidFill>
                </a:rPr>
                <a:t>AUSTRALIA</a:t>
              </a:r>
            </a:p>
          </p:txBody>
        </p:sp>
      </p:grpSp>
      <p:grpSp>
        <p:nvGrpSpPr>
          <p:cNvPr id="9" name="Group 170"/>
          <p:cNvGrpSpPr/>
          <p:nvPr/>
        </p:nvGrpSpPr>
        <p:grpSpPr>
          <a:xfrm>
            <a:off x="131090" y="1028040"/>
            <a:ext cx="7057905" cy="3620994"/>
            <a:chOff x="129105" y="1028204"/>
            <a:chExt cx="7057905" cy="3620994"/>
          </a:xfrm>
        </p:grpSpPr>
        <p:sp>
          <p:nvSpPr>
            <p:cNvPr id="29" name="Rectangle 28"/>
            <p:cNvSpPr/>
            <p:nvPr/>
          </p:nvSpPr>
          <p:spPr>
            <a:xfrm>
              <a:off x="129105" y="4583696"/>
              <a:ext cx="73362" cy="65502"/>
            </a:xfrm>
            <a:prstGeom prst="rect">
              <a:avLst/>
            </a:prstGeom>
            <a:solidFill>
              <a:schemeClr val="bg2">
                <a:lumMod val="40000"/>
                <a:lumOff val="60000"/>
              </a:schemeClr>
            </a:solidFill>
            <a:ln w="31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0" name="Rectangle 29"/>
            <p:cNvSpPr/>
            <p:nvPr/>
          </p:nvSpPr>
          <p:spPr>
            <a:xfrm>
              <a:off x="1247772" y="1357388"/>
              <a:ext cx="73362" cy="65502"/>
            </a:xfrm>
            <a:prstGeom prst="rect">
              <a:avLst/>
            </a:prstGeom>
            <a:solidFill>
              <a:schemeClr val="bg2">
                <a:lumMod val="40000"/>
                <a:lumOff val="60000"/>
              </a:schemeClr>
            </a:solidFill>
            <a:ln w="31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2" name="Rectangle 31"/>
            <p:cNvSpPr/>
            <p:nvPr/>
          </p:nvSpPr>
          <p:spPr>
            <a:xfrm>
              <a:off x="1208148" y="1372628"/>
              <a:ext cx="73362" cy="65502"/>
            </a:xfrm>
            <a:prstGeom prst="rect">
              <a:avLst/>
            </a:prstGeom>
            <a:solidFill>
              <a:schemeClr val="bg2">
                <a:lumMod val="40000"/>
                <a:lumOff val="60000"/>
              </a:schemeClr>
            </a:solidFill>
            <a:ln w="31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3" name="Rectangle 32"/>
            <p:cNvSpPr/>
            <p:nvPr/>
          </p:nvSpPr>
          <p:spPr>
            <a:xfrm>
              <a:off x="1721736" y="1310144"/>
              <a:ext cx="73362" cy="65502"/>
            </a:xfrm>
            <a:prstGeom prst="rect">
              <a:avLst/>
            </a:prstGeom>
            <a:solidFill>
              <a:schemeClr val="bg2">
                <a:lumMod val="40000"/>
                <a:lumOff val="60000"/>
              </a:schemeClr>
            </a:solidFill>
            <a:ln w="31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4" name="Rectangle 33"/>
            <p:cNvSpPr/>
            <p:nvPr/>
          </p:nvSpPr>
          <p:spPr>
            <a:xfrm>
              <a:off x="1764408" y="1028204"/>
              <a:ext cx="73362" cy="65502"/>
            </a:xfrm>
            <a:prstGeom prst="rect">
              <a:avLst/>
            </a:prstGeom>
            <a:solidFill>
              <a:schemeClr val="bg2">
                <a:lumMod val="40000"/>
                <a:lumOff val="60000"/>
              </a:schemeClr>
            </a:solidFill>
            <a:ln w="31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5" name="Rectangle 34"/>
            <p:cNvSpPr/>
            <p:nvPr/>
          </p:nvSpPr>
          <p:spPr>
            <a:xfrm>
              <a:off x="3744084" y="1471688"/>
              <a:ext cx="73362" cy="65502"/>
            </a:xfrm>
            <a:prstGeom prst="rect">
              <a:avLst/>
            </a:prstGeom>
            <a:solidFill>
              <a:schemeClr val="bg2">
                <a:lumMod val="40000"/>
                <a:lumOff val="60000"/>
              </a:schemeClr>
            </a:solidFill>
            <a:ln w="31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6" name="Rectangle 35"/>
            <p:cNvSpPr/>
            <p:nvPr/>
          </p:nvSpPr>
          <p:spPr>
            <a:xfrm>
              <a:off x="6886572" y="1477784"/>
              <a:ext cx="73362" cy="65502"/>
            </a:xfrm>
            <a:prstGeom prst="rect">
              <a:avLst/>
            </a:prstGeom>
            <a:solidFill>
              <a:schemeClr val="bg2">
                <a:lumMod val="40000"/>
                <a:lumOff val="60000"/>
              </a:schemeClr>
            </a:solidFill>
            <a:ln w="31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7" name="Rectangle 36"/>
            <p:cNvSpPr/>
            <p:nvPr/>
          </p:nvSpPr>
          <p:spPr>
            <a:xfrm>
              <a:off x="7034400" y="1611896"/>
              <a:ext cx="73362" cy="65502"/>
            </a:xfrm>
            <a:prstGeom prst="rect">
              <a:avLst/>
            </a:prstGeom>
            <a:solidFill>
              <a:schemeClr val="bg2">
                <a:lumMod val="40000"/>
                <a:lumOff val="60000"/>
              </a:schemeClr>
            </a:solidFill>
            <a:ln w="31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8" name="Rectangle 37"/>
            <p:cNvSpPr/>
            <p:nvPr/>
          </p:nvSpPr>
          <p:spPr>
            <a:xfrm>
              <a:off x="7095360" y="1869452"/>
              <a:ext cx="73362" cy="65502"/>
            </a:xfrm>
            <a:prstGeom prst="rect">
              <a:avLst/>
            </a:prstGeom>
            <a:solidFill>
              <a:schemeClr val="bg2">
                <a:lumMod val="40000"/>
                <a:lumOff val="60000"/>
              </a:schemeClr>
            </a:solidFill>
            <a:ln w="31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9" name="Rectangle 38"/>
            <p:cNvSpPr/>
            <p:nvPr/>
          </p:nvSpPr>
          <p:spPr>
            <a:xfrm>
              <a:off x="6891144" y="1788680"/>
              <a:ext cx="73362" cy="65502"/>
            </a:xfrm>
            <a:prstGeom prst="rect">
              <a:avLst/>
            </a:prstGeom>
            <a:solidFill>
              <a:schemeClr val="bg2">
                <a:lumMod val="40000"/>
                <a:lumOff val="60000"/>
              </a:schemeClr>
            </a:solidFill>
            <a:ln w="31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0" name="Rectangle 39"/>
            <p:cNvSpPr/>
            <p:nvPr/>
          </p:nvSpPr>
          <p:spPr>
            <a:xfrm>
              <a:off x="6677784" y="1831352"/>
              <a:ext cx="73362" cy="65502"/>
            </a:xfrm>
            <a:prstGeom prst="rect">
              <a:avLst/>
            </a:prstGeom>
            <a:solidFill>
              <a:schemeClr val="bg2">
                <a:lumMod val="40000"/>
                <a:lumOff val="60000"/>
              </a:schemeClr>
            </a:solidFill>
            <a:ln w="31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1" name="Rectangle 40"/>
            <p:cNvSpPr/>
            <p:nvPr/>
          </p:nvSpPr>
          <p:spPr>
            <a:xfrm>
              <a:off x="6720456" y="1878596"/>
              <a:ext cx="73362" cy="65502"/>
            </a:xfrm>
            <a:prstGeom prst="rect">
              <a:avLst/>
            </a:prstGeom>
            <a:solidFill>
              <a:schemeClr val="bg2">
                <a:lumMod val="40000"/>
                <a:lumOff val="60000"/>
              </a:schemeClr>
            </a:solidFill>
            <a:ln w="31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2" name="Rectangle 41"/>
            <p:cNvSpPr/>
            <p:nvPr/>
          </p:nvSpPr>
          <p:spPr>
            <a:xfrm>
              <a:off x="6795132" y="1907552"/>
              <a:ext cx="73362" cy="65502"/>
            </a:xfrm>
            <a:prstGeom prst="rect">
              <a:avLst/>
            </a:prstGeom>
            <a:solidFill>
              <a:schemeClr val="bg2">
                <a:lumMod val="40000"/>
                <a:lumOff val="60000"/>
              </a:schemeClr>
            </a:solidFill>
            <a:ln w="31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3" name="Rectangle 42"/>
            <p:cNvSpPr/>
            <p:nvPr/>
          </p:nvSpPr>
          <p:spPr>
            <a:xfrm>
              <a:off x="6760080" y="2009660"/>
              <a:ext cx="73362" cy="65502"/>
            </a:xfrm>
            <a:prstGeom prst="rect">
              <a:avLst/>
            </a:prstGeom>
            <a:solidFill>
              <a:schemeClr val="bg2">
                <a:lumMod val="40000"/>
                <a:lumOff val="60000"/>
              </a:schemeClr>
            </a:solidFill>
            <a:ln w="31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4" name="Rectangle 43"/>
            <p:cNvSpPr/>
            <p:nvPr/>
          </p:nvSpPr>
          <p:spPr>
            <a:xfrm>
              <a:off x="6729600" y="2052332"/>
              <a:ext cx="73362" cy="65502"/>
            </a:xfrm>
            <a:prstGeom prst="rect">
              <a:avLst/>
            </a:prstGeom>
            <a:solidFill>
              <a:schemeClr val="bg2">
                <a:lumMod val="40000"/>
                <a:lumOff val="60000"/>
              </a:schemeClr>
            </a:solidFill>
            <a:ln w="31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5" name="Rectangle 44"/>
            <p:cNvSpPr/>
            <p:nvPr/>
          </p:nvSpPr>
          <p:spPr>
            <a:xfrm>
              <a:off x="6443088" y="2314460"/>
              <a:ext cx="73362" cy="65502"/>
            </a:xfrm>
            <a:prstGeom prst="rect">
              <a:avLst/>
            </a:prstGeom>
            <a:solidFill>
              <a:schemeClr val="bg2">
                <a:lumMod val="40000"/>
                <a:lumOff val="60000"/>
              </a:schemeClr>
            </a:solidFill>
            <a:ln w="31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6" name="Rectangle 45"/>
            <p:cNvSpPr/>
            <p:nvPr/>
          </p:nvSpPr>
          <p:spPr>
            <a:xfrm>
              <a:off x="6650352" y="2508008"/>
              <a:ext cx="73362" cy="65502"/>
            </a:xfrm>
            <a:prstGeom prst="rect">
              <a:avLst/>
            </a:prstGeom>
            <a:solidFill>
              <a:schemeClr val="bg2">
                <a:lumMod val="40000"/>
                <a:lumOff val="60000"/>
              </a:schemeClr>
            </a:solidFill>
            <a:ln w="31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7" name="Rectangle 46"/>
            <p:cNvSpPr/>
            <p:nvPr/>
          </p:nvSpPr>
          <p:spPr>
            <a:xfrm>
              <a:off x="7113648" y="4192028"/>
              <a:ext cx="73362" cy="65502"/>
            </a:xfrm>
            <a:prstGeom prst="rect">
              <a:avLst/>
            </a:prstGeom>
            <a:solidFill>
              <a:schemeClr val="bg2">
                <a:lumMod val="40000"/>
                <a:lumOff val="60000"/>
              </a:schemeClr>
            </a:solidFill>
            <a:ln w="31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8" name="Rectangle 47"/>
            <p:cNvSpPr/>
            <p:nvPr/>
          </p:nvSpPr>
          <p:spPr>
            <a:xfrm>
              <a:off x="7042020" y="4170692"/>
              <a:ext cx="73362" cy="65502"/>
            </a:xfrm>
            <a:prstGeom prst="rect">
              <a:avLst/>
            </a:prstGeom>
            <a:solidFill>
              <a:schemeClr val="bg2">
                <a:lumMod val="40000"/>
                <a:lumOff val="60000"/>
              </a:schemeClr>
            </a:solidFill>
            <a:ln w="31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9" name="Rectangle 48"/>
            <p:cNvSpPr/>
            <p:nvPr/>
          </p:nvSpPr>
          <p:spPr>
            <a:xfrm>
              <a:off x="6974964" y="4149356"/>
              <a:ext cx="73362" cy="65502"/>
            </a:xfrm>
            <a:prstGeom prst="rect">
              <a:avLst/>
            </a:prstGeom>
            <a:solidFill>
              <a:schemeClr val="bg2">
                <a:lumMod val="40000"/>
                <a:lumOff val="60000"/>
              </a:schemeClr>
            </a:solidFill>
            <a:ln w="31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50" name="Rectangle 49"/>
            <p:cNvSpPr/>
            <p:nvPr/>
          </p:nvSpPr>
          <p:spPr>
            <a:xfrm>
              <a:off x="6962772" y="4219460"/>
              <a:ext cx="73362" cy="65502"/>
            </a:xfrm>
            <a:prstGeom prst="rect">
              <a:avLst/>
            </a:prstGeom>
            <a:solidFill>
              <a:schemeClr val="bg2">
                <a:lumMod val="40000"/>
                <a:lumOff val="60000"/>
              </a:schemeClr>
            </a:solidFill>
            <a:ln w="31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51" name="Rectangle 50"/>
            <p:cNvSpPr/>
            <p:nvPr/>
          </p:nvSpPr>
          <p:spPr>
            <a:xfrm>
              <a:off x="3018660" y="3663200"/>
              <a:ext cx="73362" cy="65502"/>
            </a:xfrm>
            <a:prstGeom prst="rect">
              <a:avLst/>
            </a:prstGeom>
            <a:solidFill>
              <a:schemeClr val="bg2">
                <a:lumMod val="40000"/>
                <a:lumOff val="60000"/>
              </a:schemeClr>
            </a:solidFill>
            <a:ln w="31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52" name="Rectangle 51"/>
            <p:cNvSpPr/>
            <p:nvPr/>
          </p:nvSpPr>
          <p:spPr>
            <a:xfrm>
              <a:off x="3015612" y="3838460"/>
              <a:ext cx="73362" cy="65502"/>
            </a:xfrm>
            <a:prstGeom prst="rect">
              <a:avLst/>
            </a:prstGeom>
            <a:solidFill>
              <a:schemeClr val="bg2">
                <a:lumMod val="40000"/>
                <a:lumOff val="60000"/>
              </a:schemeClr>
            </a:solidFill>
            <a:ln w="31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sp>
        <p:nvSpPr>
          <p:cNvPr id="54" name="TextBox 53"/>
          <p:cNvSpPr txBox="1"/>
          <p:nvPr/>
        </p:nvSpPr>
        <p:spPr>
          <a:xfrm>
            <a:off x="0" y="6140589"/>
            <a:ext cx="7653130" cy="707886"/>
          </a:xfrm>
          <a:prstGeom prst="rect">
            <a:avLst/>
          </a:prstGeom>
          <a:solidFill>
            <a:srgbClr val="FFFF00"/>
          </a:solidFill>
        </p:spPr>
        <p:txBody>
          <a:bodyPr wrap="square" rtlCol="0">
            <a:spAutoFit/>
          </a:bodyPr>
          <a:lstStyle/>
          <a:p>
            <a:pPr algn="ctr"/>
            <a:r>
              <a:rPr lang="en-US" sz="4000" b="1" dirty="0" smtClean="0">
                <a:solidFill>
                  <a:schemeClr val="bg1"/>
                </a:solidFill>
              </a:rPr>
              <a:t>DISTRIBUTION OF EARLY HUMANS</a:t>
            </a:r>
            <a:endParaRPr lang="en-US" sz="4000" b="1" dirty="0">
              <a:solidFill>
                <a:schemeClr val="bg1"/>
              </a:solidFill>
            </a:endParaRPr>
          </a:p>
        </p:txBody>
      </p:sp>
      <p:pic>
        <p:nvPicPr>
          <p:cNvPr id="53" name="Picture 2"/>
          <p:cNvPicPr>
            <a:picLocks noChangeAspect="1" noChangeArrowheads="1"/>
          </p:cNvPicPr>
          <p:nvPr/>
        </p:nvPicPr>
        <p:blipFill>
          <a:blip r:embed="rId3" cstate="print"/>
          <a:srcRect t="10431" r="49530"/>
          <a:stretch>
            <a:fillRect/>
          </a:stretch>
        </p:blipFill>
        <p:spPr bwMode="auto">
          <a:xfrm>
            <a:off x="2963638" y="5617032"/>
            <a:ext cx="3995305" cy="539496"/>
          </a:xfrm>
          <a:prstGeom prst="rect">
            <a:avLst/>
          </a:prstGeom>
          <a:noFill/>
          <a:ln w="9525">
            <a:noFill/>
            <a:miter lim="800000"/>
            <a:headEnd/>
            <a:tailEnd/>
          </a:ln>
          <a:effectLst>
            <a:glow rad="228600">
              <a:schemeClr val="accent1">
                <a:satMod val="175000"/>
                <a:alpha val="40000"/>
              </a:schemeClr>
            </a:glow>
            <a:outerShdw blurRad="50800" dist="38100" dir="2700000" algn="tl" rotWithShape="0">
              <a:prstClr val="black">
                <a:alpha val="40000"/>
              </a:prstClr>
            </a:outerShdw>
          </a:effectLst>
        </p:spPr>
      </p:pic>
      <p:sp>
        <p:nvSpPr>
          <p:cNvPr id="55" name="Slide Number Placeholder 54"/>
          <p:cNvSpPr>
            <a:spLocks noGrp="1"/>
          </p:cNvSpPr>
          <p:nvPr>
            <p:ph type="sldNum" sz="quarter" idx="12"/>
          </p:nvPr>
        </p:nvSpPr>
        <p:spPr/>
        <p:txBody>
          <a:bodyPr/>
          <a:lstStyle/>
          <a:p>
            <a:fld id="{90B4C22B-F94B-47BB-B82D-9BDF0893D61B}" type="slidenum">
              <a:rPr lang="en-US" smtClean="0"/>
              <a:pPr/>
              <a:t>128</a:t>
            </a:fld>
            <a:endParaRPr lang="en-US" dirty="0"/>
          </a:p>
        </p:txBody>
      </p:sp>
      <p:sp>
        <p:nvSpPr>
          <p:cNvPr id="56" name="Freeform 55"/>
          <p:cNvSpPr/>
          <p:nvPr/>
        </p:nvSpPr>
        <p:spPr>
          <a:xfrm>
            <a:off x="143457" y="5033471"/>
            <a:ext cx="1804984" cy="1051135"/>
          </a:xfrm>
          <a:custGeom>
            <a:avLst/>
            <a:gdLst>
              <a:gd name="connsiteX0" fmla="*/ 0 w 1702675"/>
              <a:gd name="connsiteY0" fmla="*/ 0 h 914400"/>
              <a:gd name="connsiteX1" fmla="*/ 1403131 w 1702675"/>
              <a:gd name="connsiteY1" fmla="*/ 0 h 914400"/>
              <a:gd name="connsiteX2" fmla="*/ 1387365 w 1702675"/>
              <a:gd name="connsiteY2" fmla="*/ 362607 h 914400"/>
              <a:gd name="connsiteX3" fmla="*/ 1702675 w 1702675"/>
              <a:gd name="connsiteY3" fmla="*/ 362607 h 914400"/>
              <a:gd name="connsiteX4" fmla="*/ 1702675 w 1702675"/>
              <a:gd name="connsiteY4" fmla="*/ 520262 h 914400"/>
              <a:gd name="connsiteX5" fmla="*/ 1387365 w 1702675"/>
              <a:gd name="connsiteY5" fmla="*/ 520262 h 914400"/>
              <a:gd name="connsiteX6" fmla="*/ 1371600 w 1702675"/>
              <a:gd name="connsiteY6" fmla="*/ 882869 h 914400"/>
              <a:gd name="connsiteX7" fmla="*/ 0 w 1702675"/>
              <a:gd name="connsiteY7" fmla="*/ 914400 h 914400"/>
              <a:gd name="connsiteX8" fmla="*/ 0 w 1702675"/>
              <a:gd name="connsiteY8" fmla="*/ 0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02675" h="914400">
                <a:moveTo>
                  <a:pt x="0" y="0"/>
                </a:moveTo>
                <a:lnTo>
                  <a:pt x="1403131" y="0"/>
                </a:lnTo>
                <a:lnTo>
                  <a:pt x="1387365" y="362607"/>
                </a:lnTo>
                <a:lnTo>
                  <a:pt x="1702675" y="362607"/>
                </a:lnTo>
                <a:lnTo>
                  <a:pt x="1702675" y="520262"/>
                </a:lnTo>
                <a:lnTo>
                  <a:pt x="1387365" y="520262"/>
                </a:lnTo>
                <a:lnTo>
                  <a:pt x="1371600" y="882869"/>
                </a:lnTo>
                <a:lnTo>
                  <a:pt x="0" y="914400"/>
                </a:lnTo>
                <a:lnTo>
                  <a:pt x="0" y="0"/>
                </a:lnTo>
                <a:close/>
              </a:path>
            </a:pathLst>
          </a:custGeom>
          <a:solidFill>
            <a:schemeClr val="tx1"/>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1" name="Rounded Rectangle 30"/>
          <p:cNvSpPr/>
          <p:nvPr/>
        </p:nvSpPr>
        <p:spPr>
          <a:xfrm>
            <a:off x="97973" y="4500491"/>
            <a:ext cx="1404255" cy="253782"/>
          </a:xfrm>
          <a:prstGeom prst="roundRect">
            <a:avLst/>
          </a:prstGeom>
          <a:ln w="571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1" presetClass="entr" presetSubtype="0" fill="hold" grpId="0"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385" decel="100000"/>
                                        <p:tgtEl>
                                          <p:spTgt spid="31"/>
                                        </p:tgtEl>
                                      </p:cBhvr>
                                    </p:animEffect>
                                    <p:animScale>
                                      <p:cBhvr>
                                        <p:cTn id="8" dur="385" decel="100000"/>
                                        <p:tgtEl>
                                          <p:spTgt spid="31"/>
                                        </p:tgtEl>
                                      </p:cBhvr>
                                      <p:from x="10000" y="10000"/>
                                      <p:to x="200000" y="450000"/>
                                    </p:animScale>
                                    <p:animScale>
                                      <p:cBhvr>
                                        <p:cTn id="9" dur="615" accel="100000" fill="hold">
                                          <p:stCondLst>
                                            <p:cond delay="385"/>
                                          </p:stCondLst>
                                        </p:cTn>
                                        <p:tgtEl>
                                          <p:spTgt spid="31"/>
                                        </p:tgtEl>
                                      </p:cBhvr>
                                      <p:from x="200000" y="450000"/>
                                      <p:to x="100000" y="100000"/>
                                    </p:animScale>
                                    <p:set>
                                      <p:cBhvr>
                                        <p:cTn id="10" dur="385" fill="hold"/>
                                        <p:tgtEl>
                                          <p:spTgt spid="31"/>
                                        </p:tgtEl>
                                        <p:attrNameLst>
                                          <p:attrName>ppt_x</p:attrName>
                                        </p:attrNameLst>
                                      </p:cBhvr>
                                      <p:to>
                                        <p:strVal val="(0.5)"/>
                                      </p:to>
                                    </p:set>
                                    <p:anim from="(0.5)" to="(#ppt_x)" calcmode="lin" valueType="num">
                                      <p:cBhvr>
                                        <p:cTn id="11" dur="615" accel="100000" fill="hold">
                                          <p:stCondLst>
                                            <p:cond delay="385"/>
                                          </p:stCondLst>
                                        </p:cTn>
                                        <p:tgtEl>
                                          <p:spTgt spid="31"/>
                                        </p:tgtEl>
                                        <p:attrNameLst>
                                          <p:attrName>ppt_x</p:attrName>
                                        </p:attrNameLst>
                                      </p:cBhvr>
                                    </p:anim>
                                    <p:set>
                                      <p:cBhvr>
                                        <p:cTn id="12" dur="385" fill="hold"/>
                                        <p:tgtEl>
                                          <p:spTgt spid="31"/>
                                        </p:tgtEl>
                                        <p:attrNameLst>
                                          <p:attrName>ppt_y</p:attrName>
                                        </p:attrNameLst>
                                      </p:cBhvr>
                                      <p:to>
                                        <p:strVal val="(#ppt_y+0.4)"/>
                                      </p:to>
                                    </p:set>
                                    <p:anim from="(#ppt_y+0.4)" to="(#ppt_y)" calcmode="lin" valueType="num">
                                      <p:cBhvr>
                                        <p:cTn id="13" dur="615" accel="100000" fill="hold">
                                          <p:stCondLst>
                                            <p:cond delay="385"/>
                                          </p:stCondLst>
                                        </p:cTn>
                                        <p:tgtEl>
                                          <p:spTgt spid="31"/>
                                        </p:tgtEl>
                                        <p:attrNameLst>
                                          <p:attrName>ppt_y</p:attrName>
                                        </p:attrNameLst>
                                      </p:cBhvr>
                                    </p:anim>
                                  </p:childTnLst>
                                </p:cTn>
                              </p:par>
                            </p:childTnLst>
                          </p:cTn>
                        </p:par>
                        <p:par>
                          <p:cTn id="14" fill="hold">
                            <p:stCondLst>
                              <p:cond delay="1000"/>
                            </p:stCondLst>
                            <p:childTnLst>
                              <p:par>
                                <p:cTn id="15" presetID="10" presetClass="entr" presetSubtype="0" fill="hold" nodeType="afterEffect">
                                  <p:stCondLst>
                                    <p:cond delay="0"/>
                                  </p:stCondLst>
                                  <p:childTnLst>
                                    <p:set>
                                      <p:cBhvr>
                                        <p:cTn id="16" dur="1" fill="hold">
                                          <p:stCondLst>
                                            <p:cond delay="0"/>
                                          </p:stCondLst>
                                        </p:cTn>
                                        <p:tgtEl>
                                          <p:spTgt spid="53"/>
                                        </p:tgtEl>
                                        <p:attrNameLst>
                                          <p:attrName>style.visibility</p:attrName>
                                        </p:attrNameLst>
                                      </p:cBhvr>
                                      <p:to>
                                        <p:strVal val="visible"/>
                                      </p:to>
                                    </p:set>
                                    <p:animEffect transition="in" filter="fade">
                                      <p:cBhvr>
                                        <p:cTn id="17" dur="1000"/>
                                        <p:tgtEl>
                                          <p:spTgt spid="53"/>
                                        </p:tgtEl>
                                      </p:cBhvr>
                                    </p:animEffect>
                                  </p:childTnLst>
                                </p:cTn>
                              </p:par>
                            </p:childTnLst>
                          </p:cTn>
                        </p:par>
                        <p:par>
                          <p:cTn id="18" fill="hold">
                            <p:stCondLst>
                              <p:cond delay="2000"/>
                            </p:stCondLst>
                            <p:childTnLst>
                              <p:par>
                                <p:cTn id="19" presetID="53" presetClass="entr" presetSubtype="0" fill="hold" nodeType="after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2000" fill="hold"/>
                                        <p:tgtEl>
                                          <p:spTgt spid="9"/>
                                        </p:tgtEl>
                                        <p:attrNameLst>
                                          <p:attrName>ppt_w</p:attrName>
                                        </p:attrNameLst>
                                      </p:cBhvr>
                                      <p:tavLst>
                                        <p:tav tm="0">
                                          <p:val>
                                            <p:fltVal val="0"/>
                                          </p:val>
                                        </p:tav>
                                        <p:tav tm="100000">
                                          <p:val>
                                            <p:strVal val="#ppt_w"/>
                                          </p:val>
                                        </p:tav>
                                      </p:tavLst>
                                    </p:anim>
                                    <p:anim calcmode="lin" valueType="num">
                                      <p:cBhvr>
                                        <p:cTn id="22" dur="2000" fill="hold"/>
                                        <p:tgtEl>
                                          <p:spTgt spid="9"/>
                                        </p:tgtEl>
                                        <p:attrNameLst>
                                          <p:attrName>ppt_h</p:attrName>
                                        </p:attrNameLst>
                                      </p:cBhvr>
                                      <p:tavLst>
                                        <p:tav tm="0">
                                          <p:val>
                                            <p:fltVal val="0"/>
                                          </p:val>
                                        </p:tav>
                                        <p:tav tm="100000">
                                          <p:val>
                                            <p:strVal val="#ppt_h"/>
                                          </p:val>
                                        </p:tav>
                                      </p:tavLst>
                                    </p:anim>
                                    <p:animEffect transition="in" filter="fade">
                                      <p:cBhvr>
                                        <p:cTn id="23"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Lst>
  </p:timing>
</p:sld>
</file>

<file path=ppt/slides/slide1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96610" name="Picture 2" descr="F:\Documents\Documents\Science\Biology\Human Evolution\Distribution of Hominid Fossils.gif"/>
          <p:cNvPicPr>
            <a:picLocks noChangeAspect="1" noChangeArrowheads="1"/>
          </p:cNvPicPr>
          <p:nvPr/>
        </p:nvPicPr>
        <p:blipFill>
          <a:blip r:embed="rId2" cstate="print"/>
          <a:srcRect t="24444" r="18061" b="2667"/>
          <a:stretch>
            <a:fillRect/>
          </a:stretch>
        </p:blipFill>
        <p:spPr bwMode="auto">
          <a:xfrm>
            <a:off x="76665" y="0"/>
            <a:ext cx="8990670" cy="6858000"/>
          </a:xfrm>
          <a:prstGeom prst="rect">
            <a:avLst/>
          </a:prstGeom>
          <a:noFill/>
        </p:spPr>
      </p:pic>
      <p:grpSp>
        <p:nvGrpSpPr>
          <p:cNvPr id="2" name="Group 226"/>
          <p:cNvGrpSpPr/>
          <p:nvPr/>
        </p:nvGrpSpPr>
        <p:grpSpPr>
          <a:xfrm>
            <a:off x="261264" y="1231956"/>
            <a:ext cx="3673929" cy="4653643"/>
            <a:chOff x="261257" y="1224643"/>
            <a:chExt cx="3673929" cy="4653643"/>
          </a:xfrm>
        </p:grpSpPr>
        <p:sp>
          <p:nvSpPr>
            <p:cNvPr id="219" name="Freeform 218"/>
            <p:cNvSpPr/>
            <p:nvPr/>
          </p:nvSpPr>
          <p:spPr>
            <a:xfrm>
              <a:off x="261257" y="1224643"/>
              <a:ext cx="3673929" cy="4653643"/>
            </a:xfrm>
            <a:custGeom>
              <a:avLst/>
              <a:gdLst>
                <a:gd name="connsiteX0" fmla="*/ 1191986 w 3673929"/>
                <a:gd name="connsiteY0" fmla="*/ 0 h 4653643"/>
                <a:gd name="connsiteX1" fmla="*/ 832757 w 3673929"/>
                <a:gd name="connsiteY1" fmla="*/ 195943 h 4653643"/>
                <a:gd name="connsiteX2" fmla="*/ 800100 w 3673929"/>
                <a:gd name="connsiteY2" fmla="*/ 342900 h 4653643"/>
                <a:gd name="connsiteX3" fmla="*/ 408214 w 3673929"/>
                <a:gd name="connsiteY3" fmla="*/ 506186 h 4653643"/>
                <a:gd name="connsiteX4" fmla="*/ 179614 w 3673929"/>
                <a:gd name="connsiteY4" fmla="*/ 800100 h 4653643"/>
                <a:gd name="connsiteX5" fmla="*/ 97972 w 3673929"/>
                <a:gd name="connsiteY5" fmla="*/ 1224643 h 4653643"/>
                <a:gd name="connsiteX6" fmla="*/ 0 w 3673929"/>
                <a:gd name="connsiteY6" fmla="*/ 1371600 h 4653643"/>
                <a:gd name="connsiteX7" fmla="*/ 146957 w 3673929"/>
                <a:gd name="connsiteY7" fmla="*/ 1992086 h 4653643"/>
                <a:gd name="connsiteX8" fmla="*/ 375557 w 3673929"/>
                <a:gd name="connsiteY8" fmla="*/ 2237014 h 4653643"/>
                <a:gd name="connsiteX9" fmla="*/ 751114 w 3673929"/>
                <a:gd name="connsiteY9" fmla="*/ 2237014 h 4653643"/>
                <a:gd name="connsiteX10" fmla="*/ 1028700 w 3673929"/>
                <a:gd name="connsiteY10" fmla="*/ 2204357 h 4653643"/>
                <a:gd name="connsiteX11" fmla="*/ 1240972 w 3673929"/>
                <a:gd name="connsiteY11" fmla="*/ 2334986 h 4653643"/>
                <a:gd name="connsiteX12" fmla="*/ 1322614 w 3673929"/>
                <a:gd name="connsiteY12" fmla="*/ 2498271 h 4653643"/>
                <a:gd name="connsiteX13" fmla="*/ 1306286 w 3673929"/>
                <a:gd name="connsiteY13" fmla="*/ 2694214 h 4653643"/>
                <a:gd name="connsiteX14" fmla="*/ 1534886 w 3673929"/>
                <a:gd name="connsiteY14" fmla="*/ 3020786 h 4653643"/>
                <a:gd name="connsiteX15" fmla="*/ 1567543 w 3673929"/>
                <a:gd name="connsiteY15" fmla="*/ 3298371 h 4653643"/>
                <a:gd name="connsiteX16" fmla="*/ 1534886 w 3673929"/>
                <a:gd name="connsiteY16" fmla="*/ 3543300 h 4653643"/>
                <a:gd name="connsiteX17" fmla="*/ 1567543 w 3673929"/>
                <a:gd name="connsiteY17" fmla="*/ 3755571 h 4653643"/>
                <a:gd name="connsiteX18" fmla="*/ 1894114 w 3673929"/>
                <a:gd name="connsiteY18" fmla="*/ 4310743 h 4653643"/>
                <a:gd name="connsiteX19" fmla="*/ 2286000 w 3673929"/>
                <a:gd name="connsiteY19" fmla="*/ 4653643 h 4653643"/>
                <a:gd name="connsiteX20" fmla="*/ 2465614 w 3673929"/>
                <a:gd name="connsiteY20" fmla="*/ 4653643 h 4653643"/>
                <a:gd name="connsiteX21" fmla="*/ 2677886 w 3673929"/>
                <a:gd name="connsiteY21" fmla="*/ 4408714 h 4653643"/>
                <a:gd name="connsiteX22" fmla="*/ 2890157 w 3673929"/>
                <a:gd name="connsiteY22" fmla="*/ 3935186 h 4653643"/>
                <a:gd name="connsiteX23" fmla="*/ 2873829 w 3673929"/>
                <a:gd name="connsiteY23" fmla="*/ 3690257 h 4653643"/>
                <a:gd name="connsiteX24" fmla="*/ 3086100 w 3673929"/>
                <a:gd name="connsiteY24" fmla="*/ 3461657 h 4653643"/>
                <a:gd name="connsiteX25" fmla="*/ 3086100 w 3673929"/>
                <a:gd name="connsiteY25" fmla="*/ 3151414 h 4653643"/>
                <a:gd name="connsiteX26" fmla="*/ 2988129 w 3673929"/>
                <a:gd name="connsiteY26" fmla="*/ 2873828 h 4653643"/>
                <a:gd name="connsiteX27" fmla="*/ 3249386 w 3673929"/>
                <a:gd name="connsiteY27" fmla="*/ 2498271 h 4653643"/>
                <a:gd name="connsiteX28" fmla="*/ 3445329 w 3673929"/>
                <a:gd name="connsiteY28" fmla="*/ 2367643 h 4653643"/>
                <a:gd name="connsiteX29" fmla="*/ 3673929 w 3673929"/>
                <a:gd name="connsiteY29" fmla="*/ 1926771 h 4653643"/>
                <a:gd name="connsiteX30" fmla="*/ 3575957 w 3673929"/>
                <a:gd name="connsiteY30" fmla="*/ 1894114 h 4653643"/>
                <a:gd name="connsiteX31" fmla="*/ 3282043 w 3673929"/>
                <a:gd name="connsiteY31" fmla="*/ 1959428 h 4653643"/>
                <a:gd name="connsiteX32" fmla="*/ 3135086 w 3673929"/>
                <a:gd name="connsiteY32" fmla="*/ 1828800 h 4653643"/>
                <a:gd name="connsiteX33" fmla="*/ 2759529 w 3673929"/>
                <a:gd name="connsiteY33" fmla="*/ 734786 h 4653643"/>
                <a:gd name="connsiteX34" fmla="*/ 2432957 w 3673929"/>
                <a:gd name="connsiteY34" fmla="*/ 620486 h 4653643"/>
                <a:gd name="connsiteX35" fmla="*/ 2302329 w 3673929"/>
                <a:gd name="connsiteY35" fmla="*/ 555171 h 4653643"/>
                <a:gd name="connsiteX36" fmla="*/ 2139043 w 3673929"/>
                <a:gd name="connsiteY36" fmla="*/ 636814 h 4653643"/>
                <a:gd name="connsiteX37" fmla="*/ 1894114 w 3673929"/>
                <a:gd name="connsiteY37" fmla="*/ 424543 h 4653643"/>
                <a:gd name="connsiteX38" fmla="*/ 1959429 w 3673929"/>
                <a:gd name="connsiteY38" fmla="*/ 212271 h 4653643"/>
                <a:gd name="connsiteX39" fmla="*/ 1796143 w 3673929"/>
                <a:gd name="connsiteY39" fmla="*/ 146957 h 4653643"/>
                <a:gd name="connsiteX40" fmla="*/ 1583872 w 3673929"/>
                <a:gd name="connsiteY40" fmla="*/ 97971 h 4653643"/>
                <a:gd name="connsiteX41" fmla="*/ 1224643 w 3673929"/>
                <a:gd name="connsiteY41" fmla="*/ 65314 h 4653643"/>
                <a:gd name="connsiteX42" fmla="*/ 1110343 w 3673929"/>
                <a:gd name="connsiteY42" fmla="*/ 81643 h 4653643"/>
                <a:gd name="connsiteX43" fmla="*/ 1061357 w 3673929"/>
                <a:gd name="connsiteY43" fmla="*/ 163286 h 4653643"/>
                <a:gd name="connsiteX44" fmla="*/ 865414 w 3673929"/>
                <a:gd name="connsiteY44" fmla="*/ 261257 h 4653643"/>
                <a:gd name="connsiteX45" fmla="*/ 800100 w 3673929"/>
                <a:gd name="connsiteY45" fmla="*/ 375557 h 4653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3673929" h="4653643">
                  <a:moveTo>
                    <a:pt x="1191986" y="0"/>
                  </a:moveTo>
                  <a:lnTo>
                    <a:pt x="832757" y="195943"/>
                  </a:lnTo>
                  <a:lnTo>
                    <a:pt x="800100" y="342900"/>
                  </a:lnTo>
                  <a:lnTo>
                    <a:pt x="408214" y="506186"/>
                  </a:lnTo>
                  <a:lnTo>
                    <a:pt x="179614" y="800100"/>
                  </a:lnTo>
                  <a:lnTo>
                    <a:pt x="97972" y="1224643"/>
                  </a:lnTo>
                  <a:lnTo>
                    <a:pt x="0" y="1371600"/>
                  </a:lnTo>
                  <a:lnTo>
                    <a:pt x="146957" y="1992086"/>
                  </a:lnTo>
                  <a:lnTo>
                    <a:pt x="375557" y="2237014"/>
                  </a:lnTo>
                  <a:lnTo>
                    <a:pt x="751114" y="2237014"/>
                  </a:lnTo>
                  <a:lnTo>
                    <a:pt x="1028700" y="2204357"/>
                  </a:lnTo>
                  <a:lnTo>
                    <a:pt x="1240972" y="2334986"/>
                  </a:lnTo>
                  <a:lnTo>
                    <a:pt x="1322614" y="2498271"/>
                  </a:lnTo>
                  <a:lnTo>
                    <a:pt x="1306286" y="2694214"/>
                  </a:lnTo>
                  <a:lnTo>
                    <a:pt x="1534886" y="3020786"/>
                  </a:lnTo>
                  <a:lnTo>
                    <a:pt x="1567543" y="3298371"/>
                  </a:lnTo>
                  <a:lnTo>
                    <a:pt x="1534886" y="3543300"/>
                  </a:lnTo>
                  <a:lnTo>
                    <a:pt x="1567543" y="3755571"/>
                  </a:lnTo>
                  <a:lnTo>
                    <a:pt x="1894114" y="4310743"/>
                  </a:lnTo>
                  <a:lnTo>
                    <a:pt x="2286000" y="4653643"/>
                  </a:lnTo>
                  <a:lnTo>
                    <a:pt x="2465614" y="4653643"/>
                  </a:lnTo>
                  <a:lnTo>
                    <a:pt x="2677886" y="4408714"/>
                  </a:lnTo>
                  <a:lnTo>
                    <a:pt x="2890157" y="3935186"/>
                  </a:lnTo>
                  <a:lnTo>
                    <a:pt x="2873829" y="3690257"/>
                  </a:lnTo>
                  <a:lnTo>
                    <a:pt x="3086100" y="3461657"/>
                  </a:lnTo>
                  <a:lnTo>
                    <a:pt x="3086100" y="3151414"/>
                  </a:lnTo>
                  <a:lnTo>
                    <a:pt x="2988129" y="2873828"/>
                  </a:lnTo>
                  <a:lnTo>
                    <a:pt x="3249386" y="2498271"/>
                  </a:lnTo>
                  <a:lnTo>
                    <a:pt x="3445329" y="2367643"/>
                  </a:lnTo>
                  <a:lnTo>
                    <a:pt x="3673929" y="1926771"/>
                  </a:lnTo>
                  <a:lnTo>
                    <a:pt x="3575957" y="1894114"/>
                  </a:lnTo>
                  <a:lnTo>
                    <a:pt x="3282043" y="1959428"/>
                  </a:lnTo>
                  <a:lnTo>
                    <a:pt x="3135086" y="1828800"/>
                  </a:lnTo>
                  <a:lnTo>
                    <a:pt x="2759529" y="734786"/>
                  </a:lnTo>
                  <a:lnTo>
                    <a:pt x="2432957" y="620486"/>
                  </a:lnTo>
                  <a:lnTo>
                    <a:pt x="2302329" y="555171"/>
                  </a:lnTo>
                  <a:lnTo>
                    <a:pt x="2139043" y="636814"/>
                  </a:lnTo>
                  <a:lnTo>
                    <a:pt x="1894114" y="424543"/>
                  </a:lnTo>
                  <a:lnTo>
                    <a:pt x="1959429" y="212271"/>
                  </a:lnTo>
                  <a:lnTo>
                    <a:pt x="1796143" y="146957"/>
                  </a:lnTo>
                  <a:lnTo>
                    <a:pt x="1583872" y="97971"/>
                  </a:lnTo>
                  <a:lnTo>
                    <a:pt x="1224643" y="65314"/>
                  </a:lnTo>
                  <a:lnTo>
                    <a:pt x="1110343" y="81643"/>
                  </a:lnTo>
                  <a:lnTo>
                    <a:pt x="1061357" y="163286"/>
                  </a:lnTo>
                  <a:lnTo>
                    <a:pt x="865414" y="261257"/>
                  </a:lnTo>
                  <a:lnTo>
                    <a:pt x="800100" y="375557"/>
                  </a:lnTo>
                </a:path>
              </a:pathLst>
            </a:custGeom>
            <a:solidFill>
              <a:schemeClr val="tx2">
                <a:lumMod val="90000"/>
                <a:alpha val="91000"/>
              </a:schemeClr>
            </a:solidFill>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26" name="TextBox 225"/>
            <p:cNvSpPr txBox="1"/>
            <p:nvPr/>
          </p:nvSpPr>
          <p:spPr>
            <a:xfrm>
              <a:off x="408214" y="2269671"/>
              <a:ext cx="1420586" cy="584775"/>
            </a:xfrm>
            <a:prstGeom prst="rect">
              <a:avLst/>
            </a:prstGeom>
            <a:noFill/>
          </p:spPr>
          <p:txBody>
            <a:bodyPr wrap="square" rtlCol="0">
              <a:spAutoFit/>
            </a:bodyPr>
            <a:lstStyle/>
            <a:p>
              <a:pPr algn="ctr"/>
              <a:r>
                <a:rPr lang="en-US" sz="3200" b="1" dirty="0" smtClean="0">
                  <a:solidFill>
                    <a:schemeClr val="bg1"/>
                  </a:solidFill>
                </a:rPr>
                <a:t>AFRICA</a:t>
              </a:r>
            </a:p>
          </p:txBody>
        </p:sp>
      </p:grpSp>
      <p:grpSp>
        <p:nvGrpSpPr>
          <p:cNvPr id="3" name="Group 228"/>
          <p:cNvGrpSpPr/>
          <p:nvPr/>
        </p:nvGrpSpPr>
        <p:grpSpPr>
          <a:xfrm>
            <a:off x="236478" y="216565"/>
            <a:ext cx="3184069" cy="1529444"/>
            <a:chOff x="195945" y="234042"/>
            <a:chExt cx="3184069" cy="1529444"/>
          </a:xfrm>
        </p:grpSpPr>
        <p:sp>
          <p:nvSpPr>
            <p:cNvPr id="221" name="Freeform 220"/>
            <p:cNvSpPr/>
            <p:nvPr/>
          </p:nvSpPr>
          <p:spPr>
            <a:xfrm>
              <a:off x="1404257" y="489857"/>
              <a:ext cx="1975757" cy="1273629"/>
            </a:xfrm>
            <a:custGeom>
              <a:avLst/>
              <a:gdLst>
                <a:gd name="connsiteX0" fmla="*/ 1665514 w 1975757"/>
                <a:gd name="connsiteY0" fmla="*/ 881743 h 1273629"/>
                <a:gd name="connsiteX1" fmla="*/ 1714500 w 1975757"/>
                <a:gd name="connsiteY1" fmla="*/ 391886 h 1273629"/>
                <a:gd name="connsiteX2" fmla="*/ 1436914 w 1975757"/>
                <a:gd name="connsiteY2" fmla="*/ 114300 h 1273629"/>
                <a:gd name="connsiteX3" fmla="*/ 1094014 w 1975757"/>
                <a:gd name="connsiteY3" fmla="*/ 0 h 1273629"/>
                <a:gd name="connsiteX4" fmla="*/ 636814 w 1975757"/>
                <a:gd name="connsiteY4" fmla="*/ 32657 h 1273629"/>
                <a:gd name="connsiteX5" fmla="*/ 636814 w 1975757"/>
                <a:gd name="connsiteY5" fmla="*/ 244929 h 1273629"/>
                <a:gd name="connsiteX6" fmla="*/ 440872 w 1975757"/>
                <a:gd name="connsiteY6" fmla="*/ 310243 h 1273629"/>
                <a:gd name="connsiteX7" fmla="*/ 277586 w 1975757"/>
                <a:gd name="connsiteY7" fmla="*/ 228600 h 1273629"/>
                <a:gd name="connsiteX8" fmla="*/ 32657 w 1975757"/>
                <a:gd name="connsiteY8" fmla="*/ 506186 h 1273629"/>
                <a:gd name="connsiteX9" fmla="*/ 0 w 1975757"/>
                <a:gd name="connsiteY9" fmla="*/ 702129 h 1273629"/>
                <a:gd name="connsiteX10" fmla="*/ 81643 w 1975757"/>
                <a:gd name="connsiteY10" fmla="*/ 783772 h 1273629"/>
                <a:gd name="connsiteX11" fmla="*/ 359229 w 1975757"/>
                <a:gd name="connsiteY11" fmla="*/ 783772 h 1273629"/>
                <a:gd name="connsiteX12" fmla="*/ 571500 w 1975757"/>
                <a:gd name="connsiteY12" fmla="*/ 620486 h 1273629"/>
                <a:gd name="connsiteX13" fmla="*/ 734786 w 1975757"/>
                <a:gd name="connsiteY13" fmla="*/ 832757 h 1273629"/>
                <a:gd name="connsiteX14" fmla="*/ 947057 w 1975757"/>
                <a:gd name="connsiteY14" fmla="*/ 996043 h 1273629"/>
                <a:gd name="connsiteX15" fmla="*/ 1224643 w 1975757"/>
                <a:gd name="connsiteY15" fmla="*/ 1126672 h 1273629"/>
                <a:gd name="connsiteX16" fmla="*/ 1730829 w 1975757"/>
                <a:gd name="connsiteY16" fmla="*/ 1273629 h 1273629"/>
                <a:gd name="connsiteX17" fmla="*/ 1975757 w 1975757"/>
                <a:gd name="connsiteY17" fmla="*/ 1126672 h 1273629"/>
                <a:gd name="connsiteX18" fmla="*/ 1943100 w 1975757"/>
                <a:gd name="connsiteY18" fmla="*/ 979714 h 1273629"/>
                <a:gd name="connsiteX19" fmla="*/ 1665514 w 1975757"/>
                <a:gd name="connsiteY19" fmla="*/ 881743 h 1273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975757" h="1273629">
                  <a:moveTo>
                    <a:pt x="1665514" y="881743"/>
                  </a:moveTo>
                  <a:lnTo>
                    <a:pt x="1714500" y="391886"/>
                  </a:lnTo>
                  <a:lnTo>
                    <a:pt x="1436914" y="114300"/>
                  </a:lnTo>
                  <a:lnTo>
                    <a:pt x="1094014" y="0"/>
                  </a:lnTo>
                  <a:lnTo>
                    <a:pt x="636814" y="32657"/>
                  </a:lnTo>
                  <a:lnTo>
                    <a:pt x="636814" y="244929"/>
                  </a:lnTo>
                  <a:lnTo>
                    <a:pt x="440872" y="310243"/>
                  </a:lnTo>
                  <a:lnTo>
                    <a:pt x="277586" y="228600"/>
                  </a:lnTo>
                  <a:lnTo>
                    <a:pt x="32657" y="506186"/>
                  </a:lnTo>
                  <a:lnTo>
                    <a:pt x="0" y="702129"/>
                  </a:lnTo>
                  <a:lnTo>
                    <a:pt x="81643" y="783772"/>
                  </a:lnTo>
                  <a:lnTo>
                    <a:pt x="359229" y="783772"/>
                  </a:lnTo>
                  <a:lnTo>
                    <a:pt x="571500" y="620486"/>
                  </a:lnTo>
                  <a:lnTo>
                    <a:pt x="734786" y="832757"/>
                  </a:lnTo>
                  <a:lnTo>
                    <a:pt x="947057" y="996043"/>
                  </a:lnTo>
                  <a:lnTo>
                    <a:pt x="1224643" y="1126672"/>
                  </a:lnTo>
                  <a:lnTo>
                    <a:pt x="1730829" y="1273629"/>
                  </a:lnTo>
                  <a:lnTo>
                    <a:pt x="1975757" y="1126672"/>
                  </a:lnTo>
                  <a:lnTo>
                    <a:pt x="1943100" y="979714"/>
                  </a:lnTo>
                  <a:lnTo>
                    <a:pt x="1665514" y="881743"/>
                  </a:lnTo>
                  <a:close/>
                </a:path>
              </a:pathLst>
            </a:custGeom>
            <a:solidFill>
              <a:schemeClr val="tx2">
                <a:lumMod val="90000"/>
                <a:alpha val="91000"/>
              </a:schemeClr>
            </a:solidFill>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28" name="TextBox 227"/>
            <p:cNvSpPr txBox="1"/>
            <p:nvPr/>
          </p:nvSpPr>
          <p:spPr>
            <a:xfrm>
              <a:off x="195945" y="234042"/>
              <a:ext cx="1605643" cy="584775"/>
            </a:xfrm>
            <a:prstGeom prst="rect">
              <a:avLst/>
            </a:prstGeom>
            <a:noFill/>
          </p:spPr>
          <p:txBody>
            <a:bodyPr wrap="square" rtlCol="0">
              <a:spAutoFit/>
            </a:bodyPr>
            <a:lstStyle/>
            <a:p>
              <a:pPr algn="ctr"/>
              <a:r>
                <a:rPr lang="en-US" sz="3200" b="1" dirty="0" smtClean="0">
                  <a:solidFill>
                    <a:schemeClr val="bg1"/>
                  </a:solidFill>
                </a:rPr>
                <a:t>EUROPE</a:t>
              </a:r>
            </a:p>
          </p:txBody>
        </p:sp>
      </p:grpSp>
      <p:grpSp>
        <p:nvGrpSpPr>
          <p:cNvPr id="4" name="Group 236"/>
          <p:cNvGrpSpPr/>
          <p:nvPr/>
        </p:nvGrpSpPr>
        <p:grpSpPr>
          <a:xfrm>
            <a:off x="3032648" y="1530050"/>
            <a:ext cx="1691754" cy="1632857"/>
            <a:chOff x="2999990" y="1530050"/>
            <a:chExt cx="1691754" cy="1632857"/>
          </a:xfrm>
        </p:grpSpPr>
        <p:sp>
          <p:nvSpPr>
            <p:cNvPr id="222" name="Freeform 221"/>
            <p:cNvSpPr/>
            <p:nvPr/>
          </p:nvSpPr>
          <p:spPr>
            <a:xfrm>
              <a:off x="2999990" y="1530050"/>
              <a:ext cx="1632857" cy="1632857"/>
            </a:xfrm>
            <a:custGeom>
              <a:avLst/>
              <a:gdLst>
                <a:gd name="connsiteX0" fmla="*/ 604157 w 1632857"/>
                <a:gd name="connsiteY0" fmla="*/ 0 h 1632857"/>
                <a:gd name="connsiteX1" fmla="*/ 326571 w 1632857"/>
                <a:gd name="connsiteY1" fmla="*/ 65314 h 1632857"/>
                <a:gd name="connsiteX2" fmla="*/ 228600 w 1632857"/>
                <a:gd name="connsiteY2" fmla="*/ 310243 h 1632857"/>
                <a:gd name="connsiteX3" fmla="*/ 0 w 1632857"/>
                <a:gd name="connsiteY3" fmla="*/ 457200 h 1632857"/>
                <a:gd name="connsiteX4" fmla="*/ 440871 w 1632857"/>
                <a:gd name="connsiteY4" fmla="*/ 1632857 h 1632857"/>
                <a:gd name="connsiteX5" fmla="*/ 718457 w 1632857"/>
                <a:gd name="connsiteY5" fmla="*/ 1551214 h 1632857"/>
                <a:gd name="connsiteX6" fmla="*/ 1289957 w 1632857"/>
                <a:gd name="connsiteY6" fmla="*/ 1208314 h 1632857"/>
                <a:gd name="connsiteX7" fmla="*/ 1355271 w 1632857"/>
                <a:gd name="connsiteY7" fmla="*/ 1061357 h 1632857"/>
                <a:gd name="connsiteX8" fmla="*/ 1632857 w 1632857"/>
                <a:gd name="connsiteY8" fmla="*/ 914400 h 1632857"/>
                <a:gd name="connsiteX9" fmla="*/ 1436914 w 1632857"/>
                <a:gd name="connsiteY9" fmla="*/ 310243 h 1632857"/>
                <a:gd name="connsiteX10" fmla="*/ 1045028 w 1632857"/>
                <a:gd name="connsiteY10" fmla="*/ 326571 h 1632857"/>
                <a:gd name="connsiteX11" fmla="*/ 881743 w 1632857"/>
                <a:gd name="connsiteY11" fmla="*/ 179614 h 1632857"/>
                <a:gd name="connsiteX12" fmla="*/ 604157 w 1632857"/>
                <a:gd name="connsiteY12" fmla="*/ 0 h 1632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32857" h="1632857">
                  <a:moveTo>
                    <a:pt x="604157" y="0"/>
                  </a:moveTo>
                  <a:lnTo>
                    <a:pt x="326571" y="65314"/>
                  </a:lnTo>
                  <a:lnTo>
                    <a:pt x="228600" y="310243"/>
                  </a:lnTo>
                  <a:lnTo>
                    <a:pt x="0" y="457200"/>
                  </a:lnTo>
                  <a:lnTo>
                    <a:pt x="440871" y="1632857"/>
                  </a:lnTo>
                  <a:lnTo>
                    <a:pt x="718457" y="1551214"/>
                  </a:lnTo>
                  <a:lnTo>
                    <a:pt x="1289957" y="1208314"/>
                  </a:lnTo>
                  <a:lnTo>
                    <a:pt x="1355271" y="1061357"/>
                  </a:lnTo>
                  <a:lnTo>
                    <a:pt x="1632857" y="914400"/>
                  </a:lnTo>
                  <a:lnTo>
                    <a:pt x="1436914" y="310243"/>
                  </a:lnTo>
                  <a:lnTo>
                    <a:pt x="1045028" y="326571"/>
                  </a:lnTo>
                  <a:lnTo>
                    <a:pt x="881743" y="179614"/>
                  </a:lnTo>
                  <a:lnTo>
                    <a:pt x="604157" y="0"/>
                  </a:lnTo>
                  <a:close/>
                </a:path>
              </a:pathLst>
            </a:custGeom>
            <a:solidFill>
              <a:schemeClr val="tx2">
                <a:lumMod val="90000"/>
                <a:alpha val="91000"/>
              </a:schemeClr>
            </a:solidFill>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30" name="TextBox 229"/>
            <p:cNvSpPr txBox="1"/>
            <p:nvPr/>
          </p:nvSpPr>
          <p:spPr>
            <a:xfrm>
              <a:off x="3086101" y="2194136"/>
              <a:ext cx="1605643" cy="830997"/>
            </a:xfrm>
            <a:prstGeom prst="rect">
              <a:avLst/>
            </a:prstGeom>
            <a:noFill/>
          </p:spPr>
          <p:txBody>
            <a:bodyPr wrap="square" rtlCol="0">
              <a:spAutoFit/>
            </a:bodyPr>
            <a:lstStyle/>
            <a:p>
              <a:pPr algn="ctr"/>
              <a:r>
                <a:rPr lang="en-US" sz="2400" b="1" dirty="0" smtClean="0">
                  <a:solidFill>
                    <a:schemeClr val="bg1"/>
                  </a:solidFill>
                </a:rPr>
                <a:t>MIDDLE EAST</a:t>
              </a:r>
            </a:p>
          </p:txBody>
        </p:sp>
      </p:grpSp>
      <p:grpSp>
        <p:nvGrpSpPr>
          <p:cNvPr id="5" name="Group 234"/>
          <p:cNvGrpSpPr/>
          <p:nvPr/>
        </p:nvGrpSpPr>
        <p:grpSpPr>
          <a:xfrm>
            <a:off x="2634882" y="0"/>
            <a:ext cx="5192486" cy="1828800"/>
            <a:chOff x="2716527" y="0"/>
            <a:chExt cx="5192486" cy="1828800"/>
          </a:xfrm>
        </p:grpSpPr>
        <p:sp>
          <p:nvSpPr>
            <p:cNvPr id="224" name="Freeform 223"/>
            <p:cNvSpPr/>
            <p:nvPr/>
          </p:nvSpPr>
          <p:spPr>
            <a:xfrm>
              <a:off x="2716527" y="0"/>
              <a:ext cx="5192486" cy="1828800"/>
            </a:xfrm>
            <a:custGeom>
              <a:avLst/>
              <a:gdLst>
                <a:gd name="connsiteX0" fmla="*/ 65314 w 5192486"/>
                <a:gd name="connsiteY0" fmla="*/ 457200 h 1828800"/>
                <a:gd name="connsiteX1" fmla="*/ 783771 w 5192486"/>
                <a:gd name="connsiteY1" fmla="*/ 179614 h 1828800"/>
                <a:gd name="connsiteX2" fmla="*/ 1485900 w 5192486"/>
                <a:gd name="connsiteY2" fmla="*/ 0 h 1828800"/>
                <a:gd name="connsiteX3" fmla="*/ 4588328 w 5192486"/>
                <a:gd name="connsiteY3" fmla="*/ 0 h 1828800"/>
                <a:gd name="connsiteX4" fmla="*/ 5192486 w 5192486"/>
                <a:gd name="connsiteY4" fmla="*/ 800100 h 1828800"/>
                <a:gd name="connsiteX5" fmla="*/ 4914900 w 5192486"/>
                <a:gd name="connsiteY5" fmla="*/ 1143000 h 1828800"/>
                <a:gd name="connsiteX6" fmla="*/ 4457700 w 5192486"/>
                <a:gd name="connsiteY6" fmla="*/ 734786 h 1828800"/>
                <a:gd name="connsiteX7" fmla="*/ 3837214 w 5192486"/>
                <a:gd name="connsiteY7" fmla="*/ 653143 h 1828800"/>
                <a:gd name="connsiteX8" fmla="*/ 3739243 w 5192486"/>
                <a:gd name="connsiteY8" fmla="*/ 914400 h 1828800"/>
                <a:gd name="connsiteX9" fmla="*/ 3314700 w 5192486"/>
                <a:gd name="connsiteY9" fmla="*/ 1159329 h 1828800"/>
                <a:gd name="connsiteX10" fmla="*/ 2857500 w 5192486"/>
                <a:gd name="connsiteY10" fmla="*/ 1208314 h 1828800"/>
                <a:gd name="connsiteX11" fmla="*/ 1877786 w 5192486"/>
                <a:gd name="connsiteY11" fmla="*/ 1828800 h 1828800"/>
                <a:gd name="connsiteX12" fmla="*/ 1469571 w 5192486"/>
                <a:gd name="connsiteY12" fmla="*/ 1812471 h 1828800"/>
                <a:gd name="connsiteX13" fmla="*/ 1110343 w 5192486"/>
                <a:gd name="connsiteY13" fmla="*/ 1534886 h 1828800"/>
                <a:gd name="connsiteX14" fmla="*/ 734786 w 5192486"/>
                <a:gd name="connsiteY14" fmla="*/ 1534886 h 1828800"/>
                <a:gd name="connsiteX15" fmla="*/ 734786 w 5192486"/>
                <a:gd name="connsiteY15" fmla="*/ 1469571 h 1828800"/>
                <a:gd name="connsiteX16" fmla="*/ 457200 w 5192486"/>
                <a:gd name="connsiteY16" fmla="*/ 1355271 h 1828800"/>
                <a:gd name="connsiteX17" fmla="*/ 538843 w 5192486"/>
                <a:gd name="connsiteY17" fmla="*/ 865414 h 1828800"/>
                <a:gd name="connsiteX18" fmla="*/ 293914 w 5192486"/>
                <a:gd name="connsiteY18" fmla="*/ 620486 h 1828800"/>
                <a:gd name="connsiteX19" fmla="*/ 0 w 5192486"/>
                <a:gd name="connsiteY19" fmla="*/ 473529 h 1828800"/>
                <a:gd name="connsiteX20" fmla="*/ 65314 w 5192486"/>
                <a:gd name="connsiteY20" fmla="*/ 457200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192486" h="1828800">
                  <a:moveTo>
                    <a:pt x="65314" y="457200"/>
                  </a:moveTo>
                  <a:lnTo>
                    <a:pt x="783771" y="179614"/>
                  </a:lnTo>
                  <a:lnTo>
                    <a:pt x="1485900" y="0"/>
                  </a:lnTo>
                  <a:lnTo>
                    <a:pt x="4588328" y="0"/>
                  </a:lnTo>
                  <a:lnTo>
                    <a:pt x="5192486" y="800100"/>
                  </a:lnTo>
                  <a:lnTo>
                    <a:pt x="4914900" y="1143000"/>
                  </a:lnTo>
                  <a:lnTo>
                    <a:pt x="4457700" y="734786"/>
                  </a:lnTo>
                  <a:lnTo>
                    <a:pt x="3837214" y="653143"/>
                  </a:lnTo>
                  <a:lnTo>
                    <a:pt x="3739243" y="914400"/>
                  </a:lnTo>
                  <a:lnTo>
                    <a:pt x="3314700" y="1159329"/>
                  </a:lnTo>
                  <a:lnTo>
                    <a:pt x="2857500" y="1208314"/>
                  </a:lnTo>
                  <a:lnTo>
                    <a:pt x="1877786" y="1828800"/>
                  </a:lnTo>
                  <a:lnTo>
                    <a:pt x="1469571" y="1812471"/>
                  </a:lnTo>
                  <a:lnTo>
                    <a:pt x="1110343" y="1534886"/>
                  </a:lnTo>
                  <a:lnTo>
                    <a:pt x="734786" y="1534886"/>
                  </a:lnTo>
                  <a:lnTo>
                    <a:pt x="734786" y="1469571"/>
                  </a:lnTo>
                  <a:lnTo>
                    <a:pt x="457200" y="1355271"/>
                  </a:lnTo>
                  <a:lnTo>
                    <a:pt x="538843" y="865414"/>
                  </a:lnTo>
                  <a:lnTo>
                    <a:pt x="293914" y="620486"/>
                  </a:lnTo>
                  <a:lnTo>
                    <a:pt x="0" y="473529"/>
                  </a:lnTo>
                  <a:lnTo>
                    <a:pt x="65314" y="457200"/>
                  </a:lnTo>
                  <a:close/>
                </a:path>
              </a:pathLst>
            </a:custGeom>
            <a:solidFill>
              <a:schemeClr val="tx2">
                <a:lumMod val="90000"/>
                <a:alpha val="91000"/>
              </a:schemeClr>
            </a:solidFill>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31" name="TextBox 230"/>
            <p:cNvSpPr txBox="1"/>
            <p:nvPr/>
          </p:nvSpPr>
          <p:spPr>
            <a:xfrm>
              <a:off x="4202492" y="195943"/>
              <a:ext cx="1605643" cy="584775"/>
            </a:xfrm>
            <a:prstGeom prst="rect">
              <a:avLst/>
            </a:prstGeom>
            <a:noFill/>
          </p:spPr>
          <p:txBody>
            <a:bodyPr wrap="square" rtlCol="0">
              <a:spAutoFit/>
            </a:bodyPr>
            <a:lstStyle/>
            <a:p>
              <a:pPr algn="ctr"/>
              <a:r>
                <a:rPr lang="en-US" sz="3200" b="1" dirty="0" smtClean="0">
                  <a:solidFill>
                    <a:schemeClr val="bg1"/>
                  </a:solidFill>
                </a:rPr>
                <a:t>RUSSIA</a:t>
              </a:r>
            </a:p>
          </p:txBody>
        </p:sp>
      </p:grpSp>
      <p:grpSp>
        <p:nvGrpSpPr>
          <p:cNvPr id="6" name="Group 235"/>
          <p:cNvGrpSpPr/>
          <p:nvPr/>
        </p:nvGrpSpPr>
        <p:grpSpPr>
          <a:xfrm>
            <a:off x="4454650" y="653160"/>
            <a:ext cx="3167743" cy="2792186"/>
            <a:chOff x="5483377" y="0"/>
            <a:chExt cx="3167743" cy="2792186"/>
          </a:xfrm>
        </p:grpSpPr>
        <p:sp>
          <p:nvSpPr>
            <p:cNvPr id="223" name="Freeform 222"/>
            <p:cNvSpPr/>
            <p:nvPr/>
          </p:nvSpPr>
          <p:spPr>
            <a:xfrm>
              <a:off x="5483377" y="0"/>
              <a:ext cx="3167743" cy="2792186"/>
            </a:xfrm>
            <a:custGeom>
              <a:avLst/>
              <a:gdLst>
                <a:gd name="connsiteX0" fmla="*/ 0 w 3167743"/>
                <a:gd name="connsiteY0" fmla="*/ 1159329 h 2792186"/>
                <a:gd name="connsiteX1" fmla="*/ 424543 w 3167743"/>
                <a:gd name="connsiteY1" fmla="*/ 930729 h 2792186"/>
                <a:gd name="connsiteX2" fmla="*/ 979714 w 3167743"/>
                <a:gd name="connsiteY2" fmla="*/ 587829 h 2792186"/>
                <a:gd name="connsiteX3" fmla="*/ 1387929 w 3167743"/>
                <a:gd name="connsiteY3" fmla="*/ 522515 h 2792186"/>
                <a:gd name="connsiteX4" fmla="*/ 1861457 w 3167743"/>
                <a:gd name="connsiteY4" fmla="*/ 277586 h 2792186"/>
                <a:gd name="connsiteX5" fmla="*/ 1975757 w 3167743"/>
                <a:gd name="connsiteY5" fmla="*/ 0 h 2792186"/>
                <a:gd name="connsiteX6" fmla="*/ 2579914 w 3167743"/>
                <a:gd name="connsiteY6" fmla="*/ 65315 h 2792186"/>
                <a:gd name="connsiteX7" fmla="*/ 3037114 w 3167743"/>
                <a:gd name="connsiteY7" fmla="*/ 489857 h 2792186"/>
                <a:gd name="connsiteX8" fmla="*/ 2988129 w 3167743"/>
                <a:gd name="connsiteY8" fmla="*/ 718457 h 2792186"/>
                <a:gd name="connsiteX9" fmla="*/ 3167743 w 3167743"/>
                <a:gd name="connsiteY9" fmla="*/ 996043 h 2792186"/>
                <a:gd name="connsiteX10" fmla="*/ 3004457 w 3167743"/>
                <a:gd name="connsiteY10" fmla="*/ 1028700 h 2792186"/>
                <a:gd name="connsiteX11" fmla="*/ 2808514 w 3167743"/>
                <a:gd name="connsiteY11" fmla="*/ 783772 h 2792186"/>
                <a:gd name="connsiteX12" fmla="*/ 2579914 w 3167743"/>
                <a:gd name="connsiteY12" fmla="*/ 816429 h 2792186"/>
                <a:gd name="connsiteX13" fmla="*/ 2579914 w 3167743"/>
                <a:gd name="connsiteY13" fmla="*/ 816429 h 2792186"/>
                <a:gd name="connsiteX14" fmla="*/ 2922814 w 3167743"/>
                <a:gd name="connsiteY14" fmla="*/ 1257300 h 2792186"/>
                <a:gd name="connsiteX15" fmla="*/ 2939143 w 3167743"/>
                <a:gd name="connsiteY15" fmla="*/ 1698172 h 2792186"/>
                <a:gd name="connsiteX16" fmla="*/ 2628900 w 3167743"/>
                <a:gd name="connsiteY16" fmla="*/ 1926772 h 2792186"/>
                <a:gd name="connsiteX17" fmla="*/ 2547257 w 3167743"/>
                <a:gd name="connsiteY17" fmla="*/ 2106386 h 2792186"/>
                <a:gd name="connsiteX18" fmla="*/ 2334986 w 3167743"/>
                <a:gd name="connsiteY18" fmla="*/ 2106386 h 2792186"/>
                <a:gd name="connsiteX19" fmla="*/ 2073729 w 3167743"/>
                <a:gd name="connsiteY19" fmla="*/ 2106386 h 2792186"/>
                <a:gd name="connsiteX20" fmla="*/ 1845129 w 3167743"/>
                <a:gd name="connsiteY20" fmla="*/ 1992086 h 2792186"/>
                <a:gd name="connsiteX21" fmla="*/ 1469571 w 3167743"/>
                <a:gd name="connsiteY21" fmla="*/ 1910443 h 2792186"/>
                <a:gd name="connsiteX22" fmla="*/ 930729 w 3167743"/>
                <a:gd name="connsiteY22" fmla="*/ 2302329 h 2792186"/>
                <a:gd name="connsiteX23" fmla="*/ 1012371 w 3167743"/>
                <a:gd name="connsiteY23" fmla="*/ 2792186 h 2792186"/>
                <a:gd name="connsiteX24" fmla="*/ 800100 w 3167743"/>
                <a:gd name="connsiteY24" fmla="*/ 2743200 h 2792186"/>
                <a:gd name="connsiteX25" fmla="*/ 653143 w 3167743"/>
                <a:gd name="connsiteY25" fmla="*/ 2400300 h 2792186"/>
                <a:gd name="connsiteX26" fmla="*/ 375557 w 3167743"/>
                <a:gd name="connsiteY26" fmla="*/ 1959429 h 2792186"/>
                <a:gd name="connsiteX27" fmla="*/ 179614 w 3167743"/>
                <a:gd name="connsiteY27" fmla="*/ 1812472 h 2792186"/>
                <a:gd name="connsiteX28" fmla="*/ 0 w 3167743"/>
                <a:gd name="connsiteY28" fmla="*/ 1159329 h 2792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167743" h="2792186">
                  <a:moveTo>
                    <a:pt x="0" y="1159329"/>
                  </a:moveTo>
                  <a:lnTo>
                    <a:pt x="424543" y="930729"/>
                  </a:lnTo>
                  <a:lnTo>
                    <a:pt x="979714" y="587829"/>
                  </a:lnTo>
                  <a:lnTo>
                    <a:pt x="1387929" y="522515"/>
                  </a:lnTo>
                  <a:lnTo>
                    <a:pt x="1861457" y="277586"/>
                  </a:lnTo>
                  <a:lnTo>
                    <a:pt x="1975757" y="0"/>
                  </a:lnTo>
                  <a:lnTo>
                    <a:pt x="2579914" y="65315"/>
                  </a:lnTo>
                  <a:lnTo>
                    <a:pt x="3037114" y="489857"/>
                  </a:lnTo>
                  <a:lnTo>
                    <a:pt x="2988129" y="718457"/>
                  </a:lnTo>
                  <a:lnTo>
                    <a:pt x="3167743" y="996043"/>
                  </a:lnTo>
                  <a:lnTo>
                    <a:pt x="3004457" y="1028700"/>
                  </a:lnTo>
                  <a:lnTo>
                    <a:pt x="2808514" y="783772"/>
                  </a:lnTo>
                  <a:lnTo>
                    <a:pt x="2579914" y="816429"/>
                  </a:lnTo>
                  <a:lnTo>
                    <a:pt x="2579914" y="816429"/>
                  </a:lnTo>
                  <a:lnTo>
                    <a:pt x="2922814" y="1257300"/>
                  </a:lnTo>
                  <a:lnTo>
                    <a:pt x="2939143" y="1698172"/>
                  </a:lnTo>
                  <a:lnTo>
                    <a:pt x="2628900" y="1926772"/>
                  </a:lnTo>
                  <a:lnTo>
                    <a:pt x="2547257" y="2106386"/>
                  </a:lnTo>
                  <a:lnTo>
                    <a:pt x="2334986" y="2106386"/>
                  </a:lnTo>
                  <a:lnTo>
                    <a:pt x="2073729" y="2106386"/>
                  </a:lnTo>
                  <a:lnTo>
                    <a:pt x="1845129" y="1992086"/>
                  </a:lnTo>
                  <a:lnTo>
                    <a:pt x="1469571" y="1910443"/>
                  </a:lnTo>
                  <a:lnTo>
                    <a:pt x="930729" y="2302329"/>
                  </a:lnTo>
                  <a:lnTo>
                    <a:pt x="1012371" y="2792186"/>
                  </a:lnTo>
                  <a:lnTo>
                    <a:pt x="800100" y="2743200"/>
                  </a:lnTo>
                  <a:lnTo>
                    <a:pt x="653143" y="2400300"/>
                  </a:lnTo>
                  <a:lnTo>
                    <a:pt x="375557" y="1959429"/>
                  </a:lnTo>
                  <a:lnTo>
                    <a:pt x="179614" y="1812472"/>
                  </a:lnTo>
                  <a:lnTo>
                    <a:pt x="0" y="1159329"/>
                  </a:lnTo>
                  <a:close/>
                </a:path>
              </a:pathLst>
            </a:custGeom>
            <a:solidFill>
              <a:schemeClr val="tx2">
                <a:lumMod val="90000"/>
                <a:alpha val="91000"/>
              </a:schemeClr>
            </a:solidFill>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32" name="TextBox 231"/>
            <p:cNvSpPr txBox="1"/>
            <p:nvPr/>
          </p:nvSpPr>
          <p:spPr>
            <a:xfrm>
              <a:off x="6088598" y="605701"/>
              <a:ext cx="1455229" cy="954107"/>
            </a:xfrm>
            <a:prstGeom prst="rect">
              <a:avLst/>
            </a:prstGeom>
            <a:noFill/>
          </p:spPr>
          <p:txBody>
            <a:bodyPr wrap="square" rtlCol="0">
              <a:spAutoFit/>
            </a:bodyPr>
            <a:lstStyle/>
            <a:p>
              <a:pPr algn="ctr"/>
              <a:r>
                <a:rPr lang="en-US" sz="2800" b="1" dirty="0" smtClean="0">
                  <a:solidFill>
                    <a:schemeClr val="bg1"/>
                  </a:solidFill>
                </a:rPr>
                <a:t>INDO-CHINA</a:t>
              </a:r>
            </a:p>
          </p:txBody>
        </p:sp>
      </p:grpSp>
      <p:grpSp>
        <p:nvGrpSpPr>
          <p:cNvPr id="7" name="Group 238"/>
          <p:cNvGrpSpPr/>
          <p:nvPr/>
        </p:nvGrpSpPr>
        <p:grpSpPr>
          <a:xfrm>
            <a:off x="5916992" y="2548526"/>
            <a:ext cx="2188029" cy="1910443"/>
            <a:chOff x="5851676" y="2630171"/>
            <a:chExt cx="2188029" cy="1910443"/>
          </a:xfrm>
        </p:grpSpPr>
        <p:sp>
          <p:nvSpPr>
            <p:cNvPr id="225" name="Freeform 224"/>
            <p:cNvSpPr/>
            <p:nvPr/>
          </p:nvSpPr>
          <p:spPr>
            <a:xfrm>
              <a:off x="5851676" y="2630171"/>
              <a:ext cx="2188029" cy="1910443"/>
            </a:xfrm>
            <a:custGeom>
              <a:avLst/>
              <a:gdLst>
                <a:gd name="connsiteX0" fmla="*/ 0 w 2710543"/>
                <a:gd name="connsiteY0" fmla="*/ 391886 h 1910443"/>
                <a:gd name="connsiteX1" fmla="*/ 0 w 2710543"/>
                <a:gd name="connsiteY1" fmla="*/ 391886 h 1910443"/>
                <a:gd name="connsiteX2" fmla="*/ 522514 w 2710543"/>
                <a:gd name="connsiteY2" fmla="*/ 16329 h 1910443"/>
                <a:gd name="connsiteX3" fmla="*/ 1143000 w 2710543"/>
                <a:gd name="connsiteY3" fmla="*/ 195943 h 1910443"/>
                <a:gd name="connsiteX4" fmla="*/ 1600200 w 2710543"/>
                <a:gd name="connsiteY4" fmla="*/ 195943 h 1910443"/>
                <a:gd name="connsiteX5" fmla="*/ 1551214 w 2710543"/>
                <a:gd name="connsiteY5" fmla="*/ 604157 h 1910443"/>
                <a:gd name="connsiteX6" fmla="*/ 1338943 w 2710543"/>
                <a:gd name="connsiteY6" fmla="*/ 979714 h 1910443"/>
                <a:gd name="connsiteX7" fmla="*/ 1436914 w 2710543"/>
                <a:gd name="connsiteY7" fmla="*/ 1224643 h 1910443"/>
                <a:gd name="connsiteX8" fmla="*/ 1714500 w 2710543"/>
                <a:gd name="connsiteY8" fmla="*/ 963386 h 1910443"/>
                <a:gd name="connsiteX9" fmla="*/ 2008414 w 2710543"/>
                <a:gd name="connsiteY9" fmla="*/ 685800 h 1910443"/>
                <a:gd name="connsiteX10" fmla="*/ 2057400 w 2710543"/>
                <a:gd name="connsiteY10" fmla="*/ 81643 h 1910443"/>
                <a:gd name="connsiteX11" fmla="*/ 2171700 w 2710543"/>
                <a:gd name="connsiteY11" fmla="*/ 114300 h 1910443"/>
                <a:gd name="connsiteX12" fmla="*/ 2514600 w 2710543"/>
                <a:gd name="connsiteY12" fmla="*/ 832757 h 1910443"/>
                <a:gd name="connsiteX13" fmla="*/ 2286000 w 2710543"/>
                <a:gd name="connsiteY13" fmla="*/ 881743 h 1910443"/>
                <a:gd name="connsiteX14" fmla="*/ 2090057 w 2710543"/>
                <a:gd name="connsiteY14" fmla="*/ 996043 h 1910443"/>
                <a:gd name="connsiteX15" fmla="*/ 2024743 w 2710543"/>
                <a:gd name="connsiteY15" fmla="*/ 1355272 h 1910443"/>
                <a:gd name="connsiteX16" fmla="*/ 2318657 w 2710543"/>
                <a:gd name="connsiteY16" fmla="*/ 1143000 h 1910443"/>
                <a:gd name="connsiteX17" fmla="*/ 2596243 w 2710543"/>
                <a:gd name="connsiteY17" fmla="*/ 1094014 h 1910443"/>
                <a:gd name="connsiteX18" fmla="*/ 2710543 w 2710543"/>
                <a:gd name="connsiteY18" fmla="*/ 1453243 h 1910443"/>
                <a:gd name="connsiteX19" fmla="*/ 2481943 w 2710543"/>
                <a:gd name="connsiteY19" fmla="*/ 1910443 h 1910443"/>
                <a:gd name="connsiteX20" fmla="*/ 1812471 w 2710543"/>
                <a:gd name="connsiteY20" fmla="*/ 1828800 h 1910443"/>
                <a:gd name="connsiteX21" fmla="*/ 1273628 w 2710543"/>
                <a:gd name="connsiteY21" fmla="*/ 1665514 h 1910443"/>
                <a:gd name="connsiteX22" fmla="*/ 914400 w 2710543"/>
                <a:gd name="connsiteY22" fmla="*/ 1077686 h 1910443"/>
                <a:gd name="connsiteX23" fmla="*/ 865414 w 2710543"/>
                <a:gd name="connsiteY23" fmla="*/ 571500 h 1910443"/>
                <a:gd name="connsiteX24" fmla="*/ 734785 w 2710543"/>
                <a:gd name="connsiteY24" fmla="*/ 326572 h 1910443"/>
                <a:gd name="connsiteX25" fmla="*/ 522514 w 2710543"/>
                <a:gd name="connsiteY25" fmla="*/ 0 h 1910443"/>
                <a:gd name="connsiteX26" fmla="*/ 0 w 2710543"/>
                <a:gd name="connsiteY26" fmla="*/ 391886 h 1910443"/>
                <a:gd name="connsiteX0" fmla="*/ 555172 w 2710543"/>
                <a:gd name="connsiteY0" fmla="*/ 32658 h 1910443"/>
                <a:gd name="connsiteX1" fmla="*/ 0 w 2710543"/>
                <a:gd name="connsiteY1" fmla="*/ 391886 h 1910443"/>
                <a:gd name="connsiteX2" fmla="*/ 522514 w 2710543"/>
                <a:gd name="connsiteY2" fmla="*/ 16329 h 1910443"/>
                <a:gd name="connsiteX3" fmla="*/ 1143000 w 2710543"/>
                <a:gd name="connsiteY3" fmla="*/ 195943 h 1910443"/>
                <a:gd name="connsiteX4" fmla="*/ 1600200 w 2710543"/>
                <a:gd name="connsiteY4" fmla="*/ 195943 h 1910443"/>
                <a:gd name="connsiteX5" fmla="*/ 1551214 w 2710543"/>
                <a:gd name="connsiteY5" fmla="*/ 604157 h 1910443"/>
                <a:gd name="connsiteX6" fmla="*/ 1338943 w 2710543"/>
                <a:gd name="connsiteY6" fmla="*/ 979714 h 1910443"/>
                <a:gd name="connsiteX7" fmla="*/ 1436914 w 2710543"/>
                <a:gd name="connsiteY7" fmla="*/ 1224643 h 1910443"/>
                <a:gd name="connsiteX8" fmla="*/ 1714500 w 2710543"/>
                <a:gd name="connsiteY8" fmla="*/ 963386 h 1910443"/>
                <a:gd name="connsiteX9" fmla="*/ 2008414 w 2710543"/>
                <a:gd name="connsiteY9" fmla="*/ 685800 h 1910443"/>
                <a:gd name="connsiteX10" fmla="*/ 2057400 w 2710543"/>
                <a:gd name="connsiteY10" fmla="*/ 81643 h 1910443"/>
                <a:gd name="connsiteX11" fmla="*/ 2171700 w 2710543"/>
                <a:gd name="connsiteY11" fmla="*/ 114300 h 1910443"/>
                <a:gd name="connsiteX12" fmla="*/ 2514600 w 2710543"/>
                <a:gd name="connsiteY12" fmla="*/ 832757 h 1910443"/>
                <a:gd name="connsiteX13" fmla="*/ 2286000 w 2710543"/>
                <a:gd name="connsiteY13" fmla="*/ 881743 h 1910443"/>
                <a:gd name="connsiteX14" fmla="*/ 2090057 w 2710543"/>
                <a:gd name="connsiteY14" fmla="*/ 996043 h 1910443"/>
                <a:gd name="connsiteX15" fmla="*/ 2024743 w 2710543"/>
                <a:gd name="connsiteY15" fmla="*/ 1355272 h 1910443"/>
                <a:gd name="connsiteX16" fmla="*/ 2318657 w 2710543"/>
                <a:gd name="connsiteY16" fmla="*/ 1143000 h 1910443"/>
                <a:gd name="connsiteX17" fmla="*/ 2596243 w 2710543"/>
                <a:gd name="connsiteY17" fmla="*/ 1094014 h 1910443"/>
                <a:gd name="connsiteX18" fmla="*/ 2710543 w 2710543"/>
                <a:gd name="connsiteY18" fmla="*/ 1453243 h 1910443"/>
                <a:gd name="connsiteX19" fmla="*/ 2481943 w 2710543"/>
                <a:gd name="connsiteY19" fmla="*/ 1910443 h 1910443"/>
                <a:gd name="connsiteX20" fmla="*/ 1812471 w 2710543"/>
                <a:gd name="connsiteY20" fmla="*/ 1828800 h 1910443"/>
                <a:gd name="connsiteX21" fmla="*/ 1273628 w 2710543"/>
                <a:gd name="connsiteY21" fmla="*/ 1665514 h 1910443"/>
                <a:gd name="connsiteX22" fmla="*/ 914400 w 2710543"/>
                <a:gd name="connsiteY22" fmla="*/ 1077686 h 1910443"/>
                <a:gd name="connsiteX23" fmla="*/ 865414 w 2710543"/>
                <a:gd name="connsiteY23" fmla="*/ 571500 h 1910443"/>
                <a:gd name="connsiteX24" fmla="*/ 734785 w 2710543"/>
                <a:gd name="connsiteY24" fmla="*/ 326572 h 1910443"/>
                <a:gd name="connsiteX25" fmla="*/ 522514 w 2710543"/>
                <a:gd name="connsiteY25" fmla="*/ 0 h 1910443"/>
                <a:gd name="connsiteX26" fmla="*/ 555172 w 2710543"/>
                <a:gd name="connsiteY26" fmla="*/ 32658 h 1910443"/>
                <a:gd name="connsiteX0" fmla="*/ 32658 w 2188029"/>
                <a:gd name="connsiteY0" fmla="*/ 32658 h 1910443"/>
                <a:gd name="connsiteX1" fmla="*/ 32658 w 2188029"/>
                <a:gd name="connsiteY1" fmla="*/ 48986 h 1910443"/>
                <a:gd name="connsiteX2" fmla="*/ 0 w 2188029"/>
                <a:gd name="connsiteY2" fmla="*/ 16329 h 1910443"/>
                <a:gd name="connsiteX3" fmla="*/ 620486 w 2188029"/>
                <a:gd name="connsiteY3" fmla="*/ 195943 h 1910443"/>
                <a:gd name="connsiteX4" fmla="*/ 1077686 w 2188029"/>
                <a:gd name="connsiteY4" fmla="*/ 195943 h 1910443"/>
                <a:gd name="connsiteX5" fmla="*/ 1028700 w 2188029"/>
                <a:gd name="connsiteY5" fmla="*/ 604157 h 1910443"/>
                <a:gd name="connsiteX6" fmla="*/ 816429 w 2188029"/>
                <a:gd name="connsiteY6" fmla="*/ 979714 h 1910443"/>
                <a:gd name="connsiteX7" fmla="*/ 914400 w 2188029"/>
                <a:gd name="connsiteY7" fmla="*/ 1224643 h 1910443"/>
                <a:gd name="connsiteX8" fmla="*/ 1191986 w 2188029"/>
                <a:gd name="connsiteY8" fmla="*/ 963386 h 1910443"/>
                <a:gd name="connsiteX9" fmla="*/ 1485900 w 2188029"/>
                <a:gd name="connsiteY9" fmla="*/ 685800 h 1910443"/>
                <a:gd name="connsiteX10" fmla="*/ 1534886 w 2188029"/>
                <a:gd name="connsiteY10" fmla="*/ 81643 h 1910443"/>
                <a:gd name="connsiteX11" fmla="*/ 1649186 w 2188029"/>
                <a:gd name="connsiteY11" fmla="*/ 114300 h 1910443"/>
                <a:gd name="connsiteX12" fmla="*/ 1992086 w 2188029"/>
                <a:gd name="connsiteY12" fmla="*/ 832757 h 1910443"/>
                <a:gd name="connsiteX13" fmla="*/ 1763486 w 2188029"/>
                <a:gd name="connsiteY13" fmla="*/ 881743 h 1910443"/>
                <a:gd name="connsiteX14" fmla="*/ 1567543 w 2188029"/>
                <a:gd name="connsiteY14" fmla="*/ 996043 h 1910443"/>
                <a:gd name="connsiteX15" fmla="*/ 1502229 w 2188029"/>
                <a:gd name="connsiteY15" fmla="*/ 1355272 h 1910443"/>
                <a:gd name="connsiteX16" fmla="*/ 1796143 w 2188029"/>
                <a:gd name="connsiteY16" fmla="*/ 1143000 h 1910443"/>
                <a:gd name="connsiteX17" fmla="*/ 2073729 w 2188029"/>
                <a:gd name="connsiteY17" fmla="*/ 1094014 h 1910443"/>
                <a:gd name="connsiteX18" fmla="*/ 2188029 w 2188029"/>
                <a:gd name="connsiteY18" fmla="*/ 1453243 h 1910443"/>
                <a:gd name="connsiteX19" fmla="*/ 1959429 w 2188029"/>
                <a:gd name="connsiteY19" fmla="*/ 1910443 h 1910443"/>
                <a:gd name="connsiteX20" fmla="*/ 1289957 w 2188029"/>
                <a:gd name="connsiteY20" fmla="*/ 1828800 h 1910443"/>
                <a:gd name="connsiteX21" fmla="*/ 751114 w 2188029"/>
                <a:gd name="connsiteY21" fmla="*/ 1665514 h 1910443"/>
                <a:gd name="connsiteX22" fmla="*/ 391886 w 2188029"/>
                <a:gd name="connsiteY22" fmla="*/ 1077686 h 1910443"/>
                <a:gd name="connsiteX23" fmla="*/ 342900 w 2188029"/>
                <a:gd name="connsiteY23" fmla="*/ 571500 h 1910443"/>
                <a:gd name="connsiteX24" fmla="*/ 212271 w 2188029"/>
                <a:gd name="connsiteY24" fmla="*/ 326572 h 1910443"/>
                <a:gd name="connsiteX25" fmla="*/ 0 w 2188029"/>
                <a:gd name="connsiteY25" fmla="*/ 0 h 1910443"/>
                <a:gd name="connsiteX26" fmla="*/ 32658 w 2188029"/>
                <a:gd name="connsiteY26" fmla="*/ 32658 h 1910443"/>
                <a:gd name="connsiteX0" fmla="*/ 32658 w 2188029"/>
                <a:gd name="connsiteY0" fmla="*/ 32658 h 1910443"/>
                <a:gd name="connsiteX1" fmla="*/ 32658 w 2188029"/>
                <a:gd name="connsiteY1" fmla="*/ 48986 h 1910443"/>
                <a:gd name="connsiteX2" fmla="*/ 0 w 2188029"/>
                <a:gd name="connsiteY2" fmla="*/ 16329 h 1910443"/>
                <a:gd name="connsiteX3" fmla="*/ 620486 w 2188029"/>
                <a:gd name="connsiteY3" fmla="*/ 195943 h 1910443"/>
                <a:gd name="connsiteX4" fmla="*/ 1077686 w 2188029"/>
                <a:gd name="connsiteY4" fmla="*/ 195943 h 1910443"/>
                <a:gd name="connsiteX5" fmla="*/ 1028700 w 2188029"/>
                <a:gd name="connsiteY5" fmla="*/ 604157 h 1910443"/>
                <a:gd name="connsiteX6" fmla="*/ 816429 w 2188029"/>
                <a:gd name="connsiteY6" fmla="*/ 979714 h 1910443"/>
                <a:gd name="connsiteX7" fmla="*/ 914400 w 2188029"/>
                <a:gd name="connsiteY7" fmla="*/ 1224643 h 1910443"/>
                <a:gd name="connsiteX8" fmla="*/ 1191986 w 2188029"/>
                <a:gd name="connsiteY8" fmla="*/ 963386 h 1910443"/>
                <a:gd name="connsiteX9" fmla="*/ 1485900 w 2188029"/>
                <a:gd name="connsiteY9" fmla="*/ 685800 h 1910443"/>
                <a:gd name="connsiteX10" fmla="*/ 1534886 w 2188029"/>
                <a:gd name="connsiteY10" fmla="*/ 81643 h 1910443"/>
                <a:gd name="connsiteX11" fmla="*/ 1649186 w 2188029"/>
                <a:gd name="connsiteY11" fmla="*/ 114300 h 1910443"/>
                <a:gd name="connsiteX12" fmla="*/ 1992086 w 2188029"/>
                <a:gd name="connsiteY12" fmla="*/ 832757 h 1910443"/>
                <a:gd name="connsiteX13" fmla="*/ 1763486 w 2188029"/>
                <a:gd name="connsiteY13" fmla="*/ 881743 h 1910443"/>
                <a:gd name="connsiteX14" fmla="*/ 1567543 w 2188029"/>
                <a:gd name="connsiteY14" fmla="*/ 996043 h 1910443"/>
                <a:gd name="connsiteX15" fmla="*/ 1502229 w 2188029"/>
                <a:gd name="connsiteY15" fmla="*/ 1355272 h 1910443"/>
                <a:gd name="connsiteX16" fmla="*/ 1796143 w 2188029"/>
                <a:gd name="connsiteY16" fmla="*/ 1143000 h 1910443"/>
                <a:gd name="connsiteX17" fmla="*/ 2073729 w 2188029"/>
                <a:gd name="connsiteY17" fmla="*/ 1094014 h 1910443"/>
                <a:gd name="connsiteX18" fmla="*/ 2188029 w 2188029"/>
                <a:gd name="connsiteY18" fmla="*/ 1453243 h 1910443"/>
                <a:gd name="connsiteX19" fmla="*/ 1959429 w 2188029"/>
                <a:gd name="connsiteY19" fmla="*/ 1910443 h 1910443"/>
                <a:gd name="connsiteX20" fmla="*/ 1289957 w 2188029"/>
                <a:gd name="connsiteY20" fmla="*/ 1828800 h 1910443"/>
                <a:gd name="connsiteX21" fmla="*/ 751114 w 2188029"/>
                <a:gd name="connsiteY21" fmla="*/ 1665514 h 1910443"/>
                <a:gd name="connsiteX22" fmla="*/ 391886 w 2188029"/>
                <a:gd name="connsiteY22" fmla="*/ 1077686 h 1910443"/>
                <a:gd name="connsiteX23" fmla="*/ 48986 w 2188029"/>
                <a:gd name="connsiteY23" fmla="*/ 767442 h 1910443"/>
                <a:gd name="connsiteX24" fmla="*/ 212271 w 2188029"/>
                <a:gd name="connsiteY24" fmla="*/ 326572 h 1910443"/>
                <a:gd name="connsiteX25" fmla="*/ 0 w 2188029"/>
                <a:gd name="connsiteY25" fmla="*/ 0 h 1910443"/>
                <a:gd name="connsiteX26" fmla="*/ 32658 w 2188029"/>
                <a:gd name="connsiteY26" fmla="*/ 32658 h 1910443"/>
                <a:gd name="connsiteX0" fmla="*/ 32658 w 2188029"/>
                <a:gd name="connsiteY0" fmla="*/ 32658 h 1910443"/>
                <a:gd name="connsiteX1" fmla="*/ 32658 w 2188029"/>
                <a:gd name="connsiteY1" fmla="*/ 48986 h 1910443"/>
                <a:gd name="connsiteX2" fmla="*/ 0 w 2188029"/>
                <a:gd name="connsiteY2" fmla="*/ 16329 h 1910443"/>
                <a:gd name="connsiteX3" fmla="*/ 620486 w 2188029"/>
                <a:gd name="connsiteY3" fmla="*/ 195943 h 1910443"/>
                <a:gd name="connsiteX4" fmla="*/ 1077686 w 2188029"/>
                <a:gd name="connsiteY4" fmla="*/ 195943 h 1910443"/>
                <a:gd name="connsiteX5" fmla="*/ 1028700 w 2188029"/>
                <a:gd name="connsiteY5" fmla="*/ 604157 h 1910443"/>
                <a:gd name="connsiteX6" fmla="*/ 996043 w 2188029"/>
                <a:gd name="connsiteY6" fmla="*/ 898072 h 1910443"/>
                <a:gd name="connsiteX7" fmla="*/ 914400 w 2188029"/>
                <a:gd name="connsiteY7" fmla="*/ 1224643 h 1910443"/>
                <a:gd name="connsiteX8" fmla="*/ 1191986 w 2188029"/>
                <a:gd name="connsiteY8" fmla="*/ 963386 h 1910443"/>
                <a:gd name="connsiteX9" fmla="*/ 1485900 w 2188029"/>
                <a:gd name="connsiteY9" fmla="*/ 685800 h 1910443"/>
                <a:gd name="connsiteX10" fmla="*/ 1534886 w 2188029"/>
                <a:gd name="connsiteY10" fmla="*/ 81643 h 1910443"/>
                <a:gd name="connsiteX11" fmla="*/ 1649186 w 2188029"/>
                <a:gd name="connsiteY11" fmla="*/ 114300 h 1910443"/>
                <a:gd name="connsiteX12" fmla="*/ 1992086 w 2188029"/>
                <a:gd name="connsiteY12" fmla="*/ 832757 h 1910443"/>
                <a:gd name="connsiteX13" fmla="*/ 1763486 w 2188029"/>
                <a:gd name="connsiteY13" fmla="*/ 881743 h 1910443"/>
                <a:gd name="connsiteX14" fmla="*/ 1567543 w 2188029"/>
                <a:gd name="connsiteY14" fmla="*/ 996043 h 1910443"/>
                <a:gd name="connsiteX15" fmla="*/ 1502229 w 2188029"/>
                <a:gd name="connsiteY15" fmla="*/ 1355272 h 1910443"/>
                <a:gd name="connsiteX16" fmla="*/ 1796143 w 2188029"/>
                <a:gd name="connsiteY16" fmla="*/ 1143000 h 1910443"/>
                <a:gd name="connsiteX17" fmla="*/ 2073729 w 2188029"/>
                <a:gd name="connsiteY17" fmla="*/ 1094014 h 1910443"/>
                <a:gd name="connsiteX18" fmla="*/ 2188029 w 2188029"/>
                <a:gd name="connsiteY18" fmla="*/ 1453243 h 1910443"/>
                <a:gd name="connsiteX19" fmla="*/ 1959429 w 2188029"/>
                <a:gd name="connsiteY19" fmla="*/ 1910443 h 1910443"/>
                <a:gd name="connsiteX20" fmla="*/ 1289957 w 2188029"/>
                <a:gd name="connsiteY20" fmla="*/ 1828800 h 1910443"/>
                <a:gd name="connsiteX21" fmla="*/ 751114 w 2188029"/>
                <a:gd name="connsiteY21" fmla="*/ 1665514 h 1910443"/>
                <a:gd name="connsiteX22" fmla="*/ 391886 w 2188029"/>
                <a:gd name="connsiteY22" fmla="*/ 1077686 h 1910443"/>
                <a:gd name="connsiteX23" fmla="*/ 48986 w 2188029"/>
                <a:gd name="connsiteY23" fmla="*/ 767442 h 1910443"/>
                <a:gd name="connsiteX24" fmla="*/ 212271 w 2188029"/>
                <a:gd name="connsiteY24" fmla="*/ 326572 h 1910443"/>
                <a:gd name="connsiteX25" fmla="*/ 0 w 2188029"/>
                <a:gd name="connsiteY25" fmla="*/ 0 h 1910443"/>
                <a:gd name="connsiteX26" fmla="*/ 32658 w 2188029"/>
                <a:gd name="connsiteY26" fmla="*/ 32658 h 1910443"/>
                <a:gd name="connsiteX0" fmla="*/ 32658 w 2188029"/>
                <a:gd name="connsiteY0" fmla="*/ 32658 h 1910443"/>
                <a:gd name="connsiteX1" fmla="*/ 32658 w 2188029"/>
                <a:gd name="connsiteY1" fmla="*/ 48986 h 1910443"/>
                <a:gd name="connsiteX2" fmla="*/ 0 w 2188029"/>
                <a:gd name="connsiteY2" fmla="*/ 16329 h 1910443"/>
                <a:gd name="connsiteX3" fmla="*/ 620486 w 2188029"/>
                <a:gd name="connsiteY3" fmla="*/ 195943 h 1910443"/>
                <a:gd name="connsiteX4" fmla="*/ 1077686 w 2188029"/>
                <a:gd name="connsiteY4" fmla="*/ 195943 h 1910443"/>
                <a:gd name="connsiteX5" fmla="*/ 1028700 w 2188029"/>
                <a:gd name="connsiteY5" fmla="*/ 604157 h 1910443"/>
                <a:gd name="connsiteX6" fmla="*/ 996043 w 2188029"/>
                <a:gd name="connsiteY6" fmla="*/ 898072 h 1910443"/>
                <a:gd name="connsiteX7" fmla="*/ 1077685 w 2188029"/>
                <a:gd name="connsiteY7" fmla="*/ 947057 h 1910443"/>
                <a:gd name="connsiteX8" fmla="*/ 1191986 w 2188029"/>
                <a:gd name="connsiteY8" fmla="*/ 963386 h 1910443"/>
                <a:gd name="connsiteX9" fmla="*/ 1485900 w 2188029"/>
                <a:gd name="connsiteY9" fmla="*/ 685800 h 1910443"/>
                <a:gd name="connsiteX10" fmla="*/ 1534886 w 2188029"/>
                <a:gd name="connsiteY10" fmla="*/ 81643 h 1910443"/>
                <a:gd name="connsiteX11" fmla="*/ 1649186 w 2188029"/>
                <a:gd name="connsiteY11" fmla="*/ 114300 h 1910443"/>
                <a:gd name="connsiteX12" fmla="*/ 1992086 w 2188029"/>
                <a:gd name="connsiteY12" fmla="*/ 832757 h 1910443"/>
                <a:gd name="connsiteX13" fmla="*/ 1763486 w 2188029"/>
                <a:gd name="connsiteY13" fmla="*/ 881743 h 1910443"/>
                <a:gd name="connsiteX14" fmla="*/ 1567543 w 2188029"/>
                <a:gd name="connsiteY14" fmla="*/ 996043 h 1910443"/>
                <a:gd name="connsiteX15" fmla="*/ 1502229 w 2188029"/>
                <a:gd name="connsiteY15" fmla="*/ 1355272 h 1910443"/>
                <a:gd name="connsiteX16" fmla="*/ 1796143 w 2188029"/>
                <a:gd name="connsiteY16" fmla="*/ 1143000 h 1910443"/>
                <a:gd name="connsiteX17" fmla="*/ 2073729 w 2188029"/>
                <a:gd name="connsiteY17" fmla="*/ 1094014 h 1910443"/>
                <a:gd name="connsiteX18" fmla="*/ 2188029 w 2188029"/>
                <a:gd name="connsiteY18" fmla="*/ 1453243 h 1910443"/>
                <a:gd name="connsiteX19" fmla="*/ 1959429 w 2188029"/>
                <a:gd name="connsiteY19" fmla="*/ 1910443 h 1910443"/>
                <a:gd name="connsiteX20" fmla="*/ 1289957 w 2188029"/>
                <a:gd name="connsiteY20" fmla="*/ 1828800 h 1910443"/>
                <a:gd name="connsiteX21" fmla="*/ 751114 w 2188029"/>
                <a:gd name="connsiteY21" fmla="*/ 1665514 h 1910443"/>
                <a:gd name="connsiteX22" fmla="*/ 391886 w 2188029"/>
                <a:gd name="connsiteY22" fmla="*/ 1077686 h 1910443"/>
                <a:gd name="connsiteX23" fmla="*/ 48986 w 2188029"/>
                <a:gd name="connsiteY23" fmla="*/ 767442 h 1910443"/>
                <a:gd name="connsiteX24" fmla="*/ 212271 w 2188029"/>
                <a:gd name="connsiteY24" fmla="*/ 326572 h 1910443"/>
                <a:gd name="connsiteX25" fmla="*/ 0 w 2188029"/>
                <a:gd name="connsiteY25" fmla="*/ 0 h 1910443"/>
                <a:gd name="connsiteX26" fmla="*/ 32658 w 2188029"/>
                <a:gd name="connsiteY26" fmla="*/ 32658 h 1910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188029" h="1910443">
                  <a:moveTo>
                    <a:pt x="32658" y="32658"/>
                  </a:moveTo>
                  <a:lnTo>
                    <a:pt x="32658" y="48986"/>
                  </a:lnTo>
                  <a:lnTo>
                    <a:pt x="0" y="16329"/>
                  </a:lnTo>
                  <a:lnTo>
                    <a:pt x="620486" y="195943"/>
                  </a:lnTo>
                  <a:lnTo>
                    <a:pt x="1077686" y="195943"/>
                  </a:lnTo>
                  <a:lnTo>
                    <a:pt x="1028700" y="604157"/>
                  </a:lnTo>
                  <a:lnTo>
                    <a:pt x="996043" y="898072"/>
                  </a:lnTo>
                  <a:lnTo>
                    <a:pt x="1077685" y="947057"/>
                  </a:lnTo>
                  <a:lnTo>
                    <a:pt x="1191986" y="963386"/>
                  </a:lnTo>
                  <a:lnTo>
                    <a:pt x="1485900" y="685800"/>
                  </a:lnTo>
                  <a:lnTo>
                    <a:pt x="1534886" y="81643"/>
                  </a:lnTo>
                  <a:lnTo>
                    <a:pt x="1649186" y="114300"/>
                  </a:lnTo>
                  <a:lnTo>
                    <a:pt x="1992086" y="832757"/>
                  </a:lnTo>
                  <a:lnTo>
                    <a:pt x="1763486" y="881743"/>
                  </a:lnTo>
                  <a:lnTo>
                    <a:pt x="1567543" y="996043"/>
                  </a:lnTo>
                  <a:lnTo>
                    <a:pt x="1502229" y="1355272"/>
                  </a:lnTo>
                  <a:lnTo>
                    <a:pt x="1796143" y="1143000"/>
                  </a:lnTo>
                  <a:lnTo>
                    <a:pt x="2073729" y="1094014"/>
                  </a:lnTo>
                  <a:lnTo>
                    <a:pt x="2188029" y="1453243"/>
                  </a:lnTo>
                  <a:lnTo>
                    <a:pt x="1959429" y="1910443"/>
                  </a:lnTo>
                  <a:lnTo>
                    <a:pt x="1289957" y="1828800"/>
                  </a:lnTo>
                  <a:lnTo>
                    <a:pt x="751114" y="1665514"/>
                  </a:lnTo>
                  <a:lnTo>
                    <a:pt x="391886" y="1077686"/>
                  </a:lnTo>
                  <a:lnTo>
                    <a:pt x="48986" y="767442"/>
                  </a:lnTo>
                  <a:lnTo>
                    <a:pt x="212271" y="326572"/>
                  </a:lnTo>
                  <a:lnTo>
                    <a:pt x="0" y="0"/>
                  </a:lnTo>
                  <a:lnTo>
                    <a:pt x="32658" y="32658"/>
                  </a:lnTo>
                  <a:close/>
                </a:path>
              </a:pathLst>
            </a:custGeom>
            <a:solidFill>
              <a:schemeClr val="tx2">
                <a:lumMod val="90000"/>
                <a:alpha val="91000"/>
              </a:schemeClr>
            </a:solidFill>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38" name="TextBox 237"/>
            <p:cNvSpPr txBox="1"/>
            <p:nvPr/>
          </p:nvSpPr>
          <p:spPr>
            <a:xfrm>
              <a:off x="6061353" y="3027793"/>
              <a:ext cx="1351815" cy="1077218"/>
            </a:xfrm>
            <a:prstGeom prst="rect">
              <a:avLst/>
            </a:prstGeom>
            <a:noFill/>
          </p:spPr>
          <p:txBody>
            <a:bodyPr wrap="square" rtlCol="0">
              <a:spAutoFit/>
            </a:bodyPr>
            <a:lstStyle/>
            <a:p>
              <a:pPr algn="ctr"/>
              <a:r>
                <a:rPr lang="en-US" sz="3200" b="1" dirty="0" smtClean="0">
                  <a:solidFill>
                    <a:schemeClr val="bg1"/>
                  </a:solidFill>
                </a:rPr>
                <a:t>S.E. ASIA</a:t>
              </a:r>
            </a:p>
          </p:txBody>
        </p:sp>
      </p:grpSp>
      <p:grpSp>
        <p:nvGrpSpPr>
          <p:cNvPr id="8" name="Group 240"/>
          <p:cNvGrpSpPr/>
          <p:nvPr/>
        </p:nvGrpSpPr>
        <p:grpSpPr>
          <a:xfrm>
            <a:off x="6825342" y="4539343"/>
            <a:ext cx="2318658" cy="2253343"/>
            <a:chOff x="6825342" y="4539343"/>
            <a:chExt cx="2318658" cy="2253343"/>
          </a:xfrm>
        </p:grpSpPr>
        <p:sp>
          <p:nvSpPr>
            <p:cNvPr id="240" name="Freeform 239"/>
            <p:cNvSpPr/>
            <p:nvPr/>
          </p:nvSpPr>
          <p:spPr>
            <a:xfrm>
              <a:off x="6955968" y="4539343"/>
              <a:ext cx="2073729" cy="2253343"/>
            </a:xfrm>
            <a:custGeom>
              <a:avLst/>
              <a:gdLst>
                <a:gd name="connsiteX0" fmla="*/ 1420586 w 2073729"/>
                <a:gd name="connsiteY0" fmla="*/ 65315 h 2253343"/>
                <a:gd name="connsiteX1" fmla="*/ 1420586 w 2073729"/>
                <a:gd name="connsiteY1" fmla="*/ 65315 h 2253343"/>
                <a:gd name="connsiteX2" fmla="*/ 1061358 w 2073729"/>
                <a:gd name="connsiteY2" fmla="*/ 16329 h 2253343"/>
                <a:gd name="connsiteX3" fmla="*/ 1028700 w 2073729"/>
                <a:gd name="connsiteY3" fmla="*/ 163286 h 2253343"/>
                <a:gd name="connsiteX4" fmla="*/ 800100 w 2073729"/>
                <a:gd name="connsiteY4" fmla="*/ 179615 h 2253343"/>
                <a:gd name="connsiteX5" fmla="*/ 685800 w 2073729"/>
                <a:gd name="connsiteY5" fmla="*/ 310243 h 2253343"/>
                <a:gd name="connsiteX6" fmla="*/ 293915 w 2073729"/>
                <a:gd name="connsiteY6" fmla="*/ 440872 h 2253343"/>
                <a:gd name="connsiteX7" fmla="*/ 65315 w 2073729"/>
                <a:gd name="connsiteY7" fmla="*/ 718457 h 2253343"/>
                <a:gd name="connsiteX8" fmla="*/ 81643 w 2073729"/>
                <a:gd name="connsiteY8" fmla="*/ 979715 h 2253343"/>
                <a:gd name="connsiteX9" fmla="*/ 0 w 2073729"/>
                <a:gd name="connsiteY9" fmla="*/ 1257300 h 2253343"/>
                <a:gd name="connsiteX10" fmla="*/ 179615 w 2073729"/>
                <a:gd name="connsiteY10" fmla="*/ 1338943 h 2253343"/>
                <a:gd name="connsiteX11" fmla="*/ 440872 w 2073729"/>
                <a:gd name="connsiteY11" fmla="*/ 1306286 h 2253343"/>
                <a:gd name="connsiteX12" fmla="*/ 767443 w 2073729"/>
                <a:gd name="connsiteY12" fmla="*/ 1322615 h 2253343"/>
                <a:gd name="connsiteX13" fmla="*/ 881743 w 2073729"/>
                <a:gd name="connsiteY13" fmla="*/ 1534886 h 2253343"/>
                <a:gd name="connsiteX14" fmla="*/ 1028700 w 2073729"/>
                <a:gd name="connsiteY14" fmla="*/ 1779815 h 2253343"/>
                <a:gd name="connsiteX15" fmla="*/ 979715 w 2073729"/>
                <a:gd name="connsiteY15" fmla="*/ 2253343 h 2253343"/>
                <a:gd name="connsiteX16" fmla="*/ 1175658 w 2073729"/>
                <a:gd name="connsiteY16" fmla="*/ 2204357 h 2253343"/>
                <a:gd name="connsiteX17" fmla="*/ 1404258 w 2073729"/>
                <a:gd name="connsiteY17" fmla="*/ 1959429 h 2253343"/>
                <a:gd name="connsiteX18" fmla="*/ 1877786 w 2073729"/>
                <a:gd name="connsiteY18" fmla="*/ 1485900 h 2253343"/>
                <a:gd name="connsiteX19" fmla="*/ 2073729 w 2073729"/>
                <a:gd name="connsiteY19" fmla="*/ 1110343 h 2253343"/>
                <a:gd name="connsiteX20" fmla="*/ 1861458 w 2073729"/>
                <a:gd name="connsiteY20" fmla="*/ 620486 h 2253343"/>
                <a:gd name="connsiteX21" fmla="*/ 1861458 w 2073729"/>
                <a:gd name="connsiteY21" fmla="*/ 277586 h 2253343"/>
                <a:gd name="connsiteX22" fmla="*/ 1812472 w 2073729"/>
                <a:gd name="connsiteY22" fmla="*/ 32657 h 2253343"/>
                <a:gd name="connsiteX23" fmla="*/ 1485900 w 2073729"/>
                <a:gd name="connsiteY23" fmla="*/ 0 h 2253343"/>
                <a:gd name="connsiteX24" fmla="*/ 1094015 w 2073729"/>
                <a:gd name="connsiteY24" fmla="*/ 16329 h 2253343"/>
                <a:gd name="connsiteX25" fmla="*/ 1061358 w 2073729"/>
                <a:gd name="connsiteY25" fmla="*/ 65315 h 2253343"/>
                <a:gd name="connsiteX26" fmla="*/ 1110343 w 2073729"/>
                <a:gd name="connsiteY26" fmla="*/ 81643 h 2253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073729" h="2253343">
                  <a:moveTo>
                    <a:pt x="1420586" y="65315"/>
                  </a:moveTo>
                  <a:lnTo>
                    <a:pt x="1420586" y="65315"/>
                  </a:lnTo>
                  <a:lnTo>
                    <a:pt x="1061358" y="16329"/>
                  </a:lnTo>
                  <a:lnTo>
                    <a:pt x="1028700" y="163286"/>
                  </a:lnTo>
                  <a:lnTo>
                    <a:pt x="800100" y="179615"/>
                  </a:lnTo>
                  <a:lnTo>
                    <a:pt x="685800" y="310243"/>
                  </a:lnTo>
                  <a:lnTo>
                    <a:pt x="293915" y="440872"/>
                  </a:lnTo>
                  <a:lnTo>
                    <a:pt x="65315" y="718457"/>
                  </a:lnTo>
                  <a:lnTo>
                    <a:pt x="81643" y="979715"/>
                  </a:lnTo>
                  <a:lnTo>
                    <a:pt x="0" y="1257300"/>
                  </a:lnTo>
                  <a:lnTo>
                    <a:pt x="179615" y="1338943"/>
                  </a:lnTo>
                  <a:lnTo>
                    <a:pt x="440872" y="1306286"/>
                  </a:lnTo>
                  <a:lnTo>
                    <a:pt x="767443" y="1322615"/>
                  </a:lnTo>
                  <a:lnTo>
                    <a:pt x="881743" y="1534886"/>
                  </a:lnTo>
                  <a:lnTo>
                    <a:pt x="1028700" y="1779815"/>
                  </a:lnTo>
                  <a:lnTo>
                    <a:pt x="979715" y="2253343"/>
                  </a:lnTo>
                  <a:lnTo>
                    <a:pt x="1175658" y="2204357"/>
                  </a:lnTo>
                  <a:lnTo>
                    <a:pt x="1404258" y="1959429"/>
                  </a:lnTo>
                  <a:lnTo>
                    <a:pt x="1877786" y="1485900"/>
                  </a:lnTo>
                  <a:lnTo>
                    <a:pt x="2073729" y="1110343"/>
                  </a:lnTo>
                  <a:lnTo>
                    <a:pt x="1861458" y="620486"/>
                  </a:lnTo>
                  <a:lnTo>
                    <a:pt x="1861458" y="277586"/>
                  </a:lnTo>
                  <a:lnTo>
                    <a:pt x="1812472" y="32657"/>
                  </a:lnTo>
                  <a:lnTo>
                    <a:pt x="1485900" y="0"/>
                  </a:lnTo>
                  <a:lnTo>
                    <a:pt x="1094015" y="16329"/>
                  </a:lnTo>
                  <a:lnTo>
                    <a:pt x="1061358" y="65315"/>
                  </a:lnTo>
                  <a:lnTo>
                    <a:pt x="1110343" y="81643"/>
                  </a:lnTo>
                </a:path>
              </a:pathLst>
            </a:custGeom>
            <a:solidFill>
              <a:schemeClr val="tx2">
                <a:lumMod val="90000"/>
                <a:alpha val="91000"/>
              </a:schemeClr>
            </a:solidFill>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34" name="TextBox 233"/>
            <p:cNvSpPr txBox="1"/>
            <p:nvPr/>
          </p:nvSpPr>
          <p:spPr>
            <a:xfrm>
              <a:off x="6825342" y="5293540"/>
              <a:ext cx="2318658" cy="461665"/>
            </a:xfrm>
            <a:prstGeom prst="rect">
              <a:avLst/>
            </a:prstGeom>
            <a:noFill/>
          </p:spPr>
          <p:txBody>
            <a:bodyPr wrap="square" rtlCol="0">
              <a:spAutoFit/>
            </a:bodyPr>
            <a:lstStyle/>
            <a:p>
              <a:pPr algn="ctr"/>
              <a:r>
                <a:rPr lang="en-US" sz="2400" b="1" dirty="0" smtClean="0">
                  <a:solidFill>
                    <a:schemeClr val="bg1"/>
                  </a:solidFill>
                </a:rPr>
                <a:t>AUSTRALIA</a:t>
              </a:r>
            </a:p>
          </p:txBody>
        </p:sp>
      </p:grpSp>
      <p:grpSp>
        <p:nvGrpSpPr>
          <p:cNvPr id="9" name="Group 146"/>
          <p:cNvGrpSpPr/>
          <p:nvPr/>
        </p:nvGrpSpPr>
        <p:grpSpPr>
          <a:xfrm>
            <a:off x="132009" y="426887"/>
            <a:ext cx="7087063" cy="5412071"/>
            <a:chOff x="126291" y="430936"/>
            <a:chExt cx="7087063" cy="5412071"/>
          </a:xfrm>
        </p:grpSpPr>
        <p:sp>
          <p:nvSpPr>
            <p:cNvPr id="29" name="Rectangle 28"/>
            <p:cNvSpPr/>
            <p:nvPr/>
          </p:nvSpPr>
          <p:spPr>
            <a:xfrm>
              <a:off x="126291" y="4470322"/>
              <a:ext cx="73362" cy="65502"/>
            </a:xfrm>
            <a:prstGeom prst="rect">
              <a:avLst/>
            </a:prstGeom>
            <a:solidFill>
              <a:srgbClr val="FFFF00"/>
            </a:solidFill>
            <a:ln w="31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0" name="Rectangle 29"/>
            <p:cNvSpPr/>
            <p:nvPr/>
          </p:nvSpPr>
          <p:spPr>
            <a:xfrm>
              <a:off x="2299328" y="4222083"/>
              <a:ext cx="73362" cy="65502"/>
            </a:xfrm>
            <a:prstGeom prst="rect">
              <a:avLst/>
            </a:prstGeom>
            <a:solidFill>
              <a:srgbClr val="FFFF00"/>
            </a:solidFill>
            <a:ln w="31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2" name="Rectangle 31"/>
            <p:cNvSpPr/>
            <p:nvPr/>
          </p:nvSpPr>
          <p:spPr>
            <a:xfrm>
              <a:off x="2404594" y="5680095"/>
              <a:ext cx="73362" cy="65502"/>
            </a:xfrm>
            <a:prstGeom prst="rect">
              <a:avLst/>
            </a:prstGeom>
            <a:solidFill>
              <a:srgbClr val="FFFF00"/>
            </a:solidFill>
            <a:ln w="31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3" name="Rectangle 32"/>
            <p:cNvSpPr/>
            <p:nvPr/>
          </p:nvSpPr>
          <p:spPr>
            <a:xfrm>
              <a:off x="2373171" y="5719373"/>
              <a:ext cx="73362" cy="65502"/>
            </a:xfrm>
            <a:prstGeom prst="rect">
              <a:avLst/>
            </a:prstGeom>
            <a:solidFill>
              <a:srgbClr val="FFFF00"/>
            </a:solidFill>
            <a:ln w="31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4" name="Rectangle 33"/>
            <p:cNvSpPr/>
            <p:nvPr/>
          </p:nvSpPr>
          <p:spPr>
            <a:xfrm>
              <a:off x="2553851" y="5777505"/>
              <a:ext cx="73362" cy="65502"/>
            </a:xfrm>
            <a:prstGeom prst="rect">
              <a:avLst/>
            </a:prstGeom>
            <a:solidFill>
              <a:srgbClr val="FFFF00"/>
            </a:solidFill>
            <a:ln w="31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5" name="Rectangle 34"/>
            <p:cNvSpPr/>
            <p:nvPr/>
          </p:nvSpPr>
          <p:spPr>
            <a:xfrm>
              <a:off x="2762811" y="5698948"/>
              <a:ext cx="73362" cy="65502"/>
            </a:xfrm>
            <a:prstGeom prst="rect">
              <a:avLst/>
            </a:prstGeom>
            <a:solidFill>
              <a:srgbClr val="FFFF00"/>
            </a:solidFill>
            <a:ln w="31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6" name="Rectangle 35"/>
            <p:cNvSpPr/>
            <p:nvPr/>
          </p:nvSpPr>
          <p:spPr>
            <a:xfrm>
              <a:off x="2618266" y="5511983"/>
              <a:ext cx="73362" cy="65502"/>
            </a:xfrm>
            <a:prstGeom prst="rect">
              <a:avLst/>
            </a:prstGeom>
            <a:solidFill>
              <a:srgbClr val="FFFF00"/>
            </a:solidFill>
            <a:ln w="31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7" name="Rectangle 36"/>
            <p:cNvSpPr/>
            <p:nvPr/>
          </p:nvSpPr>
          <p:spPr>
            <a:xfrm>
              <a:off x="2534996" y="5362725"/>
              <a:ext cx="73362" cy="65502"/>
            </a:xfrm>
            <a:prstGeom prst="rect">
              <a:avLst/>
            </a:prstGeom>
            <a:solidFill>
              <a:srgbClr val="FFFF00"/>
            </a:solidFill>
            <a:ln w="31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8" name="Rectangle 37"/>
            <p:cNvSpPr/>
            <p:nvPr/>
          </p:nvSpPr>
          <p:spPr>
            <a:xfrm>
              <a:off x="2677969" y="5387863"/>
              <a:ext cx="73362" cy="65502"/>
            </a:xfrm>
            <a:prstGeom prst="rect">
              <a:avLst/>
            </a:prstGeom>
            <a:solidFill>
              <a:srgbClr val="FFFF00"/>
            </a:solidFill>
            <a:ln w="31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9" name="Rectangle 38"/>
            <p:cNvSpPr/>
            <p:nvPr/>
          </p:nvSpPr>
          <p:spPr>
            <a:xfrm>
              <a:off x="2915210" y="5196185"/>
              <a:ext cx="73362" cy="65502"/>
            </a:xfrm>
            <a:prstGeom prst="rect">
              <a:avLst/>
            </a:prstGeom>
            <a:solidFill>
              <a:srgbClr val="FFFF00"/>
            </a:solidFill>
            <a:ln w="31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0" name="Rectangle 39"/>
            <p:cNvSpPr/>
            <p:nvPr/>
          </p:nvSpPr>
          <p:spPr>
            <a:xfrm>
              <a:off x="2803660" y="5183616"/>
              <a:ext cx="73362" cy="65502"/>
            </a:xfrm>
            <a:prstGeom prst="rect">
              <a:avLst/>
            </a:prstGeom>
            <a:solidFill>
              <a:srgbClr val="FFFF00"/>
            </a:solidFill>
            <a:ln w="31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1" name="Rectangle 40"/>
            <p:cNvSpPr/>
            <p:nvPr/>
          </p:nvSpPr>
          <p:spPr>
            <a:xfrm>
              <a:off x="2791091" y="4888243"/>
              <a:ext cx="73362" cy="65502"/>
            </a:xfrm>
            <a:prstGeom prst="rect">
              <a:avLst/>
            </a:prstGeom>
            <a:solidFill>
              <a:srgbClr val="FFFF00"/>
            </a:solidFill>
            <a:ln w="31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2" name="Rectangle 41"/>
            <p:cNvSpPr/>
            <p:nvPr/>
          </p:nvSpPr>
          <p:spPr>
            <a:xfrm>
              <a:off x="2754955" y="4823826"/>
              <a:ext cx="73362" cy="65502"/>
            </a:xfrm>
            <a:prstGeom prst="rect">
              <a:avLst/>
            </a:prstGeom>
            <a:solidFill>
              <a:srgbClr val="FFFF00"/>
            </a:solidFill>
            <a:ln w="31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3" name="Rectangle 42"/>
            <p:cNvSpPr/>
            <p:nvPr/>
          </p:nvSpPr>
          <p:spPr>
            <a:xfrm>
              <a:off x="2765953" y="4236222"/>
              <a:ext cx="73362" cy="65502"/>
            </a:xfrm>
            <a:prstGeom prst="rect">
              <a:avLst/>
            </a:prstGeom>
            <a:solidFill>
              <a:srgbClr val="FFFF00"/>
            </a:solidFill>
            <a:ln w="31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4" name="Rectangle 43"/>
            <p:cNvSpPr/>
            <p:nvPr/>
          </p:nvSpPr>
          <p:spPr>
            <a:xfrm>
              <a:off x="2644976" y="4567731"/>
              <a:ext cx="73362" cy="65502"/>
            </a:xfrm>
            <a:prstGeom prst="rect">
              <a:avLst/>
            </a:prstGeom>
            <a:solidFill>
              <a:srgbClr val="FFFF00"/>
            </a:solidFill>
            <a:ln w="31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5" name="Rectangle 44"/>
            <p:cNvSpPr/>
            <p:nvPr/>
          </p:nvSpPr>
          <p:spPr>
            <a:xfrm>
              <a:off x="2934065" y="4046114"/>
              <a:ext cx="73362" cy="65502"/>
            </a:xfrm>
            <a:prstGeom prst="rect">
              <a:avLst/>
            </a:prstGeom>
            <a:solidFill>
              <a:srgbClr val="FFFF00"/>
            </a:solidFill>
            <a:ln w="31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6" name="Rectangle 45"/>
            <p:cNvSpPr/>
            <p:nvPr/>
          </p:nvSpPr>
          <p:spPr>
            <a:xfrm>
              <a:off x="2879075" y="3910997"/>
              <a:ext cx="73362" cy="65502"/>
            </a:xfrm>
            <a:prstGeom prst="rect">
              <a:avLst/>
            </a:prstGeom>
            <a:solidFill>
              <a:srgbClr val="FFFF00"/>
            </a:solidFill>
            <a:ln w="31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7" name="Rectangle 46"/>
            <p:cNvSpPr/>
            <p:nvPr/>
          </p:nvSpPr>
          <p:spPr>
            <a:xfrm>
              <a:off x="3069182" y="3870148"/>
              <a:ext cx="73362" cy="65502"/>
            </a:xfrm>
            <a:prstGeom prst="rect">
              <a:avLst/>
            </a:prstGeom>
            <a:solidFill>
              <a:srgbClr val="FFFF00"/>
            </a:solidFill>
            <a:ln w="31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8" name="Rectangle 47"/>
            <p:cNvSpPr/>
            <p:nvPr/>
          </p:nvSpPr>
          <p:spPr>
            <a:xfrm>
              <a:off x="3339417" y="3207130"/>
              <a:ext cx="73362" cy="65502"/>
            </a:xfrm>
            <a:prstGeom prst="rect">
              <a:avLst/>
            </a:prstGeom>
            <a:solidFill>
              <a:srgbClr val="FFFF00"/>
            </a:solidFill>
            <a:ln w="31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9" name="Rectangle 48"/>
            <p:cNvSpPr/>
            <p:nvPr/>
          </p:nvSpPr>
          <p:spPr>
            <a:xfrm>
              <a:off x="3218440" y="3274689"/>
              <a:ext cx="73362" cy="65502"/>
            </a:xfrm>
            <a:prstGeom prst="rect">
              <a:avLst/>
            </a:prstGeom>
            <a:solidFill>
              <a:srgbClr val="FFFF00"/>
            </a:solidFill>
            <a:ln w="31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50" name="Rectangle 49"/>
            <p:cNvSpPr/>
            <p:nvPr/>
          </p:nvSpPr>
          <p:spPr>
            <a:xfrm>
              <a:off x="3262432" y="3125432"/>
              <a:ext cx="73362" cy="65502"/>
            </a:xfrm>
            <a:prstGeom prst="rect">
              <a:avLst/>
            </a:prstGeom>
            <a:solidFill>
              <a:srgbClr val="FFFF00"/>
            </a:solidFill>
            <a:ln w="31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51" name="Rectangle 50"/>
            <p:cNvSpPr/>
            <p:nvPr/>
          </p:nvSpPr>
          <p:spPr>
            <a:xfrm>
              <a:off x="2915212" y="2980888"/>
              <a:ext cx="73362" cy="65502"/>
            </a:xfrm>
            <a:prstGeom prst="rect">
              <a:avLst/>
            </a:prstGeom>
            <a:solidFill>
              <a:srgbClr val="FFFF00"/>
            </a:solidFill>
            <a:ln w="31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52" name="Rectangle 51"/>
            <p:cNvSpPr/>
            <p:nvPr/>
          </p:nvSpPr>
          <p:spPr>
            <a:xfrm>
              <a:off x="3251434" y="1898376"/>
              <a:ext cx="73362" cy="65502"/>
            </a:xfrm>
            <a:prstGeom prst="rect">
              <a:avLst/>
            </a:prstGeom>
            <a:solidFill>
              <a:srgbClr val="FFFF00"/>
            </a:solidFill>
            <a:ln w="31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53" name="Rectangle 52"/>
            <p:cNvSpPr/>
            <p:nvPr/>
          </p:nvSpPr>
          <p:spPr>
            <a:xfrm>
              <a:off x="1131974" y="1447461"/>
              <a:ext cx="73362" cy="65502"/>
            </a:xfrm>
            <a:prstGeom prst="rect">
              <a:avLst/>
            </a:prstGeom>
            <a:solidFill>
              <a:srgbClr val="FFFF00"/>
            </a:solidFill>
            <a:ln w="31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54" name="Rectangle 53"/>
            <p:cNvSpPr/>
            <p:nvPr/>
          </p:nvSpPr>
          <p:spPr>
            <a:xfrm>
              <a:off x="1307941" y="1354764"/>
              <a:ext cx="73362" cy="65502"/>
            </a:xfrm>
            <a:prstGeom prst="rect">
              <a:avLst/>
            </a:prstGeom>
            <a:solidFill>
              <a:srgbClr val="FFFF00"/>
            </a:solidFill>
            <a:ln w="31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55" name="Rectangle 54"/>
            <p:cNvSpPr/>
            <p:nvPr/>
          </p:nvSpPr>
          <p:spPr>
            <a:xfrm>
              <a:off x="1347219" y="1328054"/>
              <a:ext cx="73362" cy="65502"/>
            </a:xfrm>
            <a:prstGeom prst="rect">
              <a:avLst/>
            </a:prstGeom>
            <a:solidFill>
              <a:srgbClr val="FFFF00"/>
            </a:solidFill>
            <a:ln w="31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56" name="Rectangle 55"/>
            <p:cNvSpPr/>
            <p:nvPr/>
          </p:nvSpPr>
          <p:spPr>
            <a:xfrm>
              <a:off x="1391211" y="1310772"/>
              <a:ext cx="73362" cy="65502"/>
            </a:xfrm>
            <a:prstGeom prst="rect">
              <a:avLst/>
            </a:prstGeom>
            <a:solidFill>
              <a:srgbClr val="FFFF00"/>
            </a:solidFill>
            <a:ln w="31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57" name="Rectangle 56"/>
            <p:cNvSpPr/>
            <p:nvPr/>
          </p:nvSpPr>
          <p:spPr>
            <a:xfrm>
              <a:off x="1543611" y="1340623"/>
              <a:ext cx="73362" cy="65502"/>
            </a:xfrm>
            <a:prstGeom prst="rect">
              <a:avLst/>
            </a:prstGeom>
            <a:solidFill>
              <a:srgbClr val="FFFF00"/>
            </a:solidFill>
            <a:ln w="31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58" name="Rectangle 57"/>
            <p:cNvSpPr/>
            <p:nvPr/>
          </p:nvSpPr>
          <p:spPr>
            <a:xfrm>
              <a:off x="1950535" y="1511877"/>
              <a:ext cx="73362" cy="65502"/>
            </a:xfrm>
            <a:prstGeom prst="rect">
              <a:avLst/>
            </a:prstGeom>
            <a:solidFill>
              <a:srgbClr val="FFFF00"/>
            </a:solidFill>
            <a:ln w="31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59" name="Rectangle 58"/>
            <p:cNvSpPr/>
            <p:nvPr/>
          </p:nvSpPr>
          <p:spPr>
            <a:xfrm>
              <a:off x="2003953" y="1593576"/>
              <a:ext cx="73362" cy="65502"/>
            </a:xfrm>
            <a:prstGeom prst="rect">
              <a:avLst/>
            </a:prstGeom>
            <a:solidFill>
              <a:srgbClr val="FFFF00"/>
            </a:solidFill>
            <a:ln w="31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60" name="Rectangle 59"/>
            <p:cNvSpPr/>
            <p:nvPr/>
          </p:nvSpPr>
          <p:spPr>
            <a:xfrm>
              <a:off x="2547565" y="1802537"/>
              <a:ext cx="73362" cy="65502"/>
            </a:xfrm>
            <a:prstGeom prst="rect">
              <a:avLst/>
            </a:prstGeom>
            <a:solidFill>
              <a:srgbClr val="FFFF00"/>
            </a:solidFill>
            <a:ln w="31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61" name="Rectangle 60"/>
            <p:cNvSpPr/>
            <p:nvPr/>
          </p:nvSpPr>
          <p:spPr>
            <a:xfrm>
              <a:off x="2596270" y="1837102"/>
              <a:ext cx="73362" cy="65502"/>
            </a:xfrm>
            <a:prstGeom prst="rect">
              <a:avLst/>
            </a:prstGeom>
            <a:solidFill>
              <a:srgbClr val="FFFF00"/>
            </a:solidFill>
            <a:ln w="31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62" name="Rectangle 61"/>
            <p:cNvSpPr/>
            <p:nvPr/>
          </p:nvSpPr>
          <p:spPr>
            <a:xfrm>
              <a:off x="2545994" y="1857527"/>
              <a:ext cx="73362" cy="65502"/>
            </a:xfrm>
            <a:prstGeom prst="rect">
              <a:avLst/>
            </a:prstGeom>
            <a:solidFill>
              <a:srgbClr val="FFFF00"/>
            </a:solidFill>
            <a:ln w="31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63" name="Rectangle 62"/>
            <p:cNvSpPr/>
            <p:nvPr/>
          </p:nvSpPr>
          <p:spPr>
            <a:xfrm>
              <a:off x="2778522" y="1335910"/>
              <a:ext cx="73362" cy="65502"/>
            </a:xfrm>
            <a:prstGeom prst="rect">
              <a:avLst/>
            </a:prstGeom>
            <a:solidFill>
              <a:srgbClr val="FFFF00"/>
            </a:solidFill>
            <a:ln w="31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64" name="Rectangle 63"/>
            <p:cNvSpPr/>
            <p:nvPr/>
          </p:nvSpPr>
          <p:spPr>
            <a:xfrm>
              <a:off x="2473722" y="1276207"/>
              <a:ext cx="73362" cy="65502"/>
            </a:xfrm>
            <a:prstGeom prst="rect">
              <a:avLst/>
            </a:prstGeom>
            <a:solidFill>
              <a:srgbClr val="FFFF00"/>
            </a:solidFill>
            <a:ln w="31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65" name="Rectangle 64"/>
            <p:cNvSpPr/>
            <p:nvPr/>
          </p:nvSpPr>
          <p:spPr>
            <a:xfrm>
              <a:off x="1787137" y="1122236"/>
              <a:ext cx="73362" cy="65502"/>
            </a:xfrm>
            <a:prstGeom prst="rect">
              <a:avLst/>
            </a:prstGeom>
            <a:solidFill>
              <a:srgbClr val="FFFF00"/>
            </a:solidFill>
            <a:ln w="31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66" name="Rectangle 65"/>
            <p:cNvSpPr/>
            <p:nvPr/>
          </p:nvSpPr>
          <p:spPr>
            <a:xfrm>
              <a:off x="1779281" y="902277"/>
              <a:ext cx="73362" cy="65502"/>
            </a:xfrm>
            <a:prstGeom prst="rect">
              <a:avLst/>
            </a:prstGeom>
            <a:solidFill>
              <a:srgbClr val="FFFF00"/>
            </a:solidFill>
            <a:ln w="31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67" name="Rectangle 66"/>
            <p:cNvSpPr/>
            <p:nvPr/>
          </p:nvSpPr>
          <p:spPr>
            <a:xfrm>
              <a:off x="2271046" y="950982"/>
              <a:ext cx="73362" cy="65502"/>
            </a:xfrm>
            <a:prstGeom prst="rect">
              <a:avLst/>
            </a:prstGeom>
            <a:solidFill>
              <a:srgbClr val="FFFF00"/>
            </a:solidFill>
            <a:ln w="31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68" name="Rectangle 67"/>
            <p:cNvSpPr/>
            <p:nvPr/>
          </p:nvSpPr>
          <p:spPr>
            <a:xfrm>
              <a:off x="2791092" y="924272"/>
              <a:ext cx="73362" cy="65502"/>
            </a:xfrm>
            <a:prstGeom prst="rect">
              <a:avLst/>
            </a:prstGeom>
            <a:solidFill>
              <a:srgbClr val="FFFF00"/>
            </a:solidFill>
            <a:ln w="31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69" name="Rectangle 68"/>
            <p:cNvSpPr/>
            <p:nvPr/>
          </p:nvSpPr>
          <p:spPr>
            <a:xfrm>
              <a:off x="2670115" y="581765"/>
              <a:ext cx="73362" cy="65502"/>
            </a:xfrm>
            <a:prstGeom prst="rect">
              <a:avLst/>
            </a:prstGeom>
            <a:solidFill>
              <a:srgbClr val="FFFF00"/>
            </a:solidFill>
            <a:ln w="31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70" name="Rectangle 69"/>
            <p:cNvSpPr/>
            <p:nvPr/>
          </p:nvSpPr>
          <p:spPr>
            <a:xfrm>
              <a:off x="2502004" y="668178"/>
              <a:ext cx="73362" cy="65502"/>
            </a:xfrm>
            <a:prstGeom prst="rect">
              <a:avLst/>
            </a:prstGeom>
            <a:solidFill>
              <a:srgbClr val="FFFF00"/>
            </a:solidFill>
            <a:ln w="31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71" name="Rectangle 70"/>
            <p:cNvSpPr/>
            <p:nvPr/>
          </p:nvSpPr>
          <p:spPr>
            <a:xfrm>
              <a:off x="2348033" y="518920"/>
              <a:ext cx="73362" cy="65502"/>
            </a:xfrm>
            <a:prstGeom prst="rect">
              <a:avLst/>
            </a:prstGeom>
            <a:solidFill>
              <a:srgbClr val="FFFF00"/>
            </a:solidFill>
            <a:ln w="31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72" name="Rectangle 71"/>
            <p:cNvSpPr/>
            <p:nvPr/>
          </p:nvSpPr>
          <p:spPr>
            <a:xfrm>
              <a:off x="2330750" y="430936"/>
              <a:ext cx="73362" cy="65502"/>
            </a:xfrm>
            <a:prstGeom prst="rect">
              <a:avLst/>
            </a:prstGeom>
            <a:solidFill>
              <a:srgbClr val="FFFF00"/>
            </a:solidFill>
            <a:ln w="31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73" name="Rectangle 72"/>
            <p:cNvSpPr/>
            <p:nvPr/>
          </p:nvSpPr>
          <p:spPr>
            <a:xfrm>
              <a:off x="7139992" y="1309200"/>
              <a:ext cx="73362" cy="65502"/>
            </a:xfrm>
            <a:prstGeom prst="rect">
              <a:avLst/>
            </a:prstGeom>
            <a:solidFill>
              <a:srgbClr val="FFFF00"/>
            </a:solidFill>
            <a:ln w="31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74" name="Rectangle 73"/>
            <p:cNvSpPr/>
            <p:nvPr/>
          </p:nvSpPr>
          <p:spPr>
            <a:xfrm>
              <a:off x="6778631" y="1414466"/>
              <a:ext cx="73362" cy="65502"/>
            </a:xfrm>
            <a:prstGeom prst="rect">
              <a:avLst/>
            </a:prstGeom>
            <a:solidFill>
              <a:srgbClr val="FFFF00"/>
            </a:solidFill>
            <a:ln w="31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75" name="Rectangle 74"/>
            <p:cNvSpPr/>
            <p:nvPr/>
          </p:nvSpPr>
          <p:spPr>
            <a:xfrm>
              <a:off x="6572812" y="1694128"/>
              <a:ext cx="73362" cy="65502"/>
            </a:xfrm>
            <a:prstGeom prst="rect">
              <a:avLst/>
            </a:prstGeom>
            <a:solidFill>
              <a:srgbClr val="FFFF00"/>
            </a:solidFill>
            <a:ln w="31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76" name="Rectangle 75"/>
            <p:cNvSpPr/>
            <p:nvPr/>
          </p:nvSpPr>
          <p:spPr>
            <a:xfrm>
              <a:off x="6758206" y="1667419"/>
              <a:ext cx="73362" cy="65502"/>
            </a:xfrm>
            <a:prstGeom prst="rect">
              <a:avLst/>
            </a:prstGeom>
            <a:solidFill>
              <a:srgbClr val="FFFF00"/>
            </a:solidFill>
            <a:ln w="31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77" name="Rectangle 76"/>
            <p:cNvSpPr/>
            <p:nvPr/>
          </p:nvSpPr>
          <p:spPr>
            <a:xfrm>
              <a:off x="6722070" y="1749118"/>
              <a:ext cx="73362" cy="65502"/>
            </a:xfrm>
            <a:prstGeom prst="rect">
              <a:avLst/>
            </a:prstGeom>
            <a:solidFill>
              <a:srgbClr val="FFFF00"/>
            </a:solidFill>
            <a:ln w="31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78" name="Rectangle 77"/>
            <p:cNvSpPr/>
            <p:nvPr/>
          </p:nvSpPr>
          <p:spPr>
            <a:xfrm>
              <a:off x="6879183" y="2042920"/>
              <a:ext cx="73362" cy="65502"/>
            </a:xfrm>
            <a:prstGeom prst="rect">
              <a:avLst/>
            </a:prstGeom>
            <a:solidFill>
              <a:srgbClr val="FFFF00"/>
            </a:solidFill>
            <a:ln w="31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79" name="Rectangle 78"/>
            <p:cNvSpPr/>
            <p:nvPr/>
          </p:nvSpPr>
          <p:spPr>
            <a:xfrm>
              <a:off x="6645084" y="2167039"/>
              <a:ext cx="73362" cy="65502"/>
            </a:xfrm>
            <a:prstGeom prst="rect">
              <a:avLst/>
            </a:prstGeom>
            <a:solidFill>
              <a:srgbClr val="FFFF00"/>
            </a:solidFill>
            <a:ln w="31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80" name="Rectangle 79"/>
            <p:cNvSpPr/>
            <p:nvPr/>
          </p:nvSpPr>
          <p:spPr>
            <a:xfrm>
              <a:off x="7042581" y="2281732"/>
              <a:ext cx="73362" cy="65502"/>
            </a:xfrm>
            <a:prstGeom prst="rect">
              <a:avLst/>
            </a:prstGeom>
            <a:solidFill>
              <a:srgbClr val="FFFF00"/>
            </a:solidFill>
            <a:ln w="31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81" name="Rectangle 80"/>
            <p:cNvSpPr/>
            <p:nvPr/>
          </p:nvSpPr>
          <p:spPr>
            <a:xfrm>
              <a:off x="5267199" y="2518973"/>
              <a:ext cx="73362" cy="65502"/>
            </a:xfrm>
            <a:prstGeom prst="rect">
              <a:avLst/>
            </a:prstGeom>
            <a:solidFill>
              <a:srgbClr val="FFFF00"/>
            </a:solidFill>
            <a:ln w="31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sp>
        <p:nvSpPr>
          <p:cNvPr id="83" name="TextBox 82"/>
          <p:cNvSpPr txBox="1"/>
          <p:nvPr/>
        </p:nvSpPr>
        <p:spPr>
          <a:xfrm>
            <a:off x="0" y="6140589"/>
            <a:ext cx="7653130" cy="707886"/>
          </a:xfrm>
          <a:prstGeom prst="rect">
            <a:avLst/>
          </a:prstGeom>
          <a:solidFill>
            <a:srgbClr val="FFFF00"/>
          </a:solidFill>
        </p:spPr>
        <p:txBody>
          <a:bodyPr wrap="square" rtlCol="0">
            <a:spAutoFit/>
          </a:bodyPr>
          <a:lstStyle/>
          <a:p>
            <a:pPr algn="ctr"/>
            <a:r>
              <a:rPr lang="en-US" sz="4000" b="1" dirty="0" smtClean="0">
                <a:solidFill>
                  <a:schemeClr val="bg1"/>
                </a:solidFill>
              </a:rPr>
              <a:t>DISTRIBUTION OF EARLY HUMANS</a:t>
            </a:r>
            <a:endParaRPr lang="en-US" sz="4000" b="1" dirty="0">
              <a:solidFill>
                <a:schemeClr val="bg1"/>
              </a:solidFill>
            </a:endParaRPr>
          </a:p>
        </p:txBody>
      </p:sp>
      <p:pic>
        <p:nvPicPr>
          <p:cNvPr id="82" name="Picture 2"/>
          <p:cNvPicPr>
            <a:picLocks noChangeAspect="1" noChangeArrowheads="1"/>
          </p:cNvPicPr>
          <p:nvPr/>
        </p:nvPicPr>
        <p:blipFill>
          <a:blip r:embed="rId3" cstate="print"/>
          <a:srcRect t="5165" r="26755"/>
          <a:stretch>
            <a:fillRect/>
          </a:stretch>
        </p:blipFill>
        <p:spPr bwMode="auto">
          <a:xfrm>
            <a:off x="2907847" y="5682343"/>
            <a:ext cx="4487229" cy="457200"/>
          </a:xfrm>
          <a:prstGeom prst="rect">
            <a:avLst/>
          </a:prstGeom>
          <a:noFill/>
          <a:ln w="9525">
            <a:noFill/>
            <a:miter lim="800000"/>
            <a:headEnd/>
            <a:tailEnd/>
          </a:ln>
          <a:effectLst>
            <a:glow rad="228600">
              <a:schemeClr val="accent1">
                <a:satMod val="175000"/>
                <a:alpha val="40000"/>
              </a:schemeClr>
            </a:glow>
          </a:effectLst>
        </p:spPr>
      </p:pic>
      <p:sp>
        <p:nvSpPr>
          <p:cNvPr id="84" name="Slide Number Placeholder 83"/>
          <p:cNvSpPr>
            <a:spLocks noGrp="1"/>
          </p:cNvSpPr>
          <p:nvPr>
            <p:ph type="sldNum" sz="quarter" idx="12"/>
          </p:nvPr>
        </p:nvSpPr>
        <p:spPr/>
        <p:txBody>
          <a:bodyPr/>
          <a:lstStyle/>
          <a:p>
            <a:fld id="{90B4C22B-F94B-47BB-B82D-9BDF0893D61B}" type="slidenum">
              <a:rPr lang="en-US" smtClean="0"/>
              <a:pPr/>
              <a:t>129</a:t>
            </a:fld>
            <a:endParaRPr lang="en-US" dirty="0"/>
          </a:p>
        </p:txBody>
      </p:sp>
      <p:sp>
        <p:nvSpPr>
          <p:cNvPr id="85" name="Freeform 84"/>
          <p:cNvSpPr/>
          <p:nvPr/>
        </p:nvSpPr>
        <p:spPr>
          <a:xfrm>
            <a:off x="143457" y="5033471"/>
            <a:ext cx="1804984" cy="1051135"/>
          </a:xfrm>
          <a:custGeom>
            <a:avLst/>
            <a:gdLst>
              <a:gd name="connsiteX0" fmla="*/ 0 w 1702675"/>
              <a:gd name="connsiteY0" fmla="*/ 0 h 914400"/>
              <a:gd name="connsiteX1" fmla="*/ 1403131 w 1702675"/>
              <a:gd name="connsiteY1" fmla="*/ 0 h 914400"/>
              <a:gd name="connsiteX2" fmla="*/ 1387365 w 1702675"/>
              <a:gd name="connsiteY2" fmla="*/ 362607 h 914400"/>
              <a:gd name="connsiteX3" fmla="*/ 1702675 w 1702675"/>
              <a:gd name="connsiteY3" fmla="*/ 362607 h 914400"/>
              <a:gd name="connsiteX4" fmla="*/ 1702675 w 1702675"/>
              <a:gd name="connsiteY4" fmla="*/ 520262 h 914400"/>
              <a:gd name="connsiteX5" fmla="*/ 1387365 w 1702675"/>
              <a:gd name="connsiteY5" fmla="*/ 520262 h 914400"/>
              <a:gd name="connsiteX6" fmla="*/ 1371600 w 1702675"/>
              <a:gd name="connsiteY6" fmla="*/ 882869 h 914400"/>
              <a:gd name="connsiteX7" fmla="*/ 0 w 1702675"/>
              <a:gd name="connsiteY7" fmla="*/ 914400 h 914400"/>
              <a:gd name="connsiteX8" fmla="*/ 0 w 1702675"/>
              <a:gd name="connsiteY8" fmla="*/ 0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02675" h="914400">
                <a:moveTo>
                  <a:pt x="0" y="0"/>
                </a:moveTo>
                <a:lnTo>
                  <a:pt x="1403131" y="0"/>
                </a:lnTo>
                <a:lnTo>
                  <a:pt x="1387365" y="362607"/>
                </a:lnTo>
                <a:lnTo>
                  <a:pt x="1702675" y="362607"/>
                </a:lnTo>
                <a:lnTo>
                  <a:pt x="1702675" y="520262"/>
                </a:lnTo>
                <a:lnTo>
                  <a:pt x="1387365" y="520262"/>
                </a:lnTo>
                <a:lnTo>
                  <a:pt x="1371600" y="882869"/>
                </a:lnTo>
                <a:lnTo>
                  <a:pt x="0" y="914400"/>
                </a:lnTo>
                <a:lnTo>
                  <a:pt x="0" y="0"/>
                </a:lnTo>
                <a:close/>
              </a:path>
            </a:pathLst>
          </a:custGeom>
          <a:solidFill>
            <a:schemeClr val="tx1"/>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1" name="Rounded Rectangle 30"/>
          <p:cNvSpPr/>
          <p:nvPr/>
        </p:nvSpPr>
        <p:spPr>
          <a:xfrm>
            <a:off x="111488" y="4386182"/>
            <a:ext cx="1308536" cy="236483"/>
          </a:xfrm>
          <a:prstGeom prst="roundRect">
            <a:avLst/>
          </a:prstGeom>
          <a:ln w="571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1" presetClass="entr" presetSubtype="0" fill="hold" grpId="0"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385" decel="100000"/>
                                        <p:tgtEl>
                                          <p:spTgt spid="31"/>
                                        </p:tgtEl>
                                      </p:cBhvr>
                                    </p:animEffect>
                                    <p:animScale>
                                      <p:cBhvr>
                                        <p:cTn id="8" dur="385" decel="100000"/>
                                        <p:tgtEl>
                                          <p:spTgt spid="31"/>
                                        </p:tgtEl>
                                      </p:cBhvr>
                                      <p:from x="10000" y="10000"/>
                                      <p:to x="200000" y="450000"/>
                                    </p:animScale>
                                    <p:animScale>
                                      <p:cBhvr>
                                        <p:cTn id="9" dur="615" accel="100000" fill="hold">
                                          <p:stCondLst>
                                            <p:cond delay="385"/>
                                          </p:stCondLst>
                                        </p:cTn>
                                        <p:tgtEl>
                                          <p:spTgt spid="31"/>
                                        </p:tgtEl>
                                      </p:cBhvr>
                                      <p:from x="200000" y="450000"/>
                                      <p:to x="100000" y="100000"/>
                                    </p:animScale>
                                    <p:set>
                                      <p:cBhvr>
                                        <p:cTn id="10" dur="385" fill="hold"/>
                                        <p:tgtEl>
                                          <p:spTgt spid="31"/>
                                        </p:tgtEl>
                                        <p:attrNameLst>
                                          <p:attrName>ppt_x</p:attrName>
                                        </p:attrNameLst>
                                      </p:cBhvr>
                                      <p:to>
                                        <p:strVal val="(0.5)"/>
                                      </p:to>
                                    </p:set>
                                    <p:anim from="(0.5)" to="(#ppt_x)" calcmode="lin" valueType="num">
                                      <p:cBhvr>
                                        <p:cTn id="11" dur="615" accel="100000" fill="hold">
                                          <p:stCondLst>
                                            <p:cond delay="385"/>
                                          </p:stCondLst>
                                        </p:cTn>
                                        <p:tgtEl>
                                          <p:spTgt spid="31"/>
                                        </p:tgtEl>
                                        <p:attrNameLst>
                                          <p:attrName>ppt_x</p:attrName>
                                        </p:attrNameLst>
                                      </p:cBhvr>
                                    </p:anim>
                                    <p:set>
                                      <p:cBhvr>
                                        <p:cTn id="12" dur="385" fill="hold"/>
                                        <p:tgtEl>
                                          <p:spTgt spid="31"/>
                                        </p:tgtEl>
                                        <p:attrNameLst>
                                          <p:attrName>ppt_y</p:attrName>
                                        </p:attrNameLst>
                                      </p:cBhvr>
                                      <p:to>
                                        <p:strVal val="(#ppt_y+0.4)"/>
                                      </p:to>
                                    </p:set>
                                    <p:anim from="(#ppt_y+0.4)" to="(#ppt_y)" calcmode="lin" valueType="num">
                                      <p:cBhvr>
                                        <p:cTn id="13" dur="615" accel="100000" fill="hold">
                                          <p:stCondLst>
                                            <p:cond delay="385"/>
                                          </p:stCondLst>
                                        </p:cTn>
                                        <p:tgtEl>
                                          <p:spTgt spid="31"/>
                                        </p:tgtEl>
                                        <p:attrNameLst>
                                          <p:attrName>ppt_y</p:attrName>
                                        </p:attrNameLst>
                                      </p:cBhvr>
                                    </p:anim>
                                  </p:childTnLst>
                                </p:cTn>
                              </p:par>
                            </p:childTnLst>
                          </p:cTn>
                        </p:par>
                        <p:par>
                          <p:cTn id="14" fill="hold">
                            <p:stCondLst>
                              <p:cond delay="1000"/>
                            </p:stCondLst>
                            <p:childTnLst>
                              <p:par>
                                <p:cTn id="15" presetID="53" presetClass="entr" presetSubtype="0" fill="hold" nodeType="afterEffect">
                                  <p:stCondLst>
                                    <p:cond delay="0"/>
                                  </p:stCondLst>
                                  <p:childTnLst>
                                    <p:set>
                                      <p:cBhvr>
                                        <p:cTn id="16" dur="1" fill="hold">
                                          <p:stCondLst>
                                            <p:cond delay="0"/>
                                          </p:stCondLst>
                                        </p:cTn>
                                        <p:tgtEl>
                                          <p:spTgt spid="82"/>
                                        </p:tgtEl>
                                        <p:attrNameLst>
                                          <p:attrName>style.visibility</p:attrName>
                                        </p:attrNameLst>
                                      </p:cBhvr>
                                      <p:to>
                                        <p:strVal val="visible"/>
                                      </p:to>
                                    </p:set>
                                    <p:anim calcmode="lin" valueType="num">
                                      <p:cBhvr>
                                        <p:cTn id="17" dur="1000" fill="hold"/>
                                        <p:tgtEl>
                                          <p:spTgt spid="82"/>
                                        </p:tgtEl>
                                        <p:attrNameLst>
                                          <p:attrName>ppt_w</p:attrName>
                                        </p:attrNameLst>
                                      </p:cBhvr>
                                      <p:tavLst>
                                        <p:tav tm="0">
                                          <p:val>
                                            <p:fltVal val="0"/>
                                          </p:val>
                                        </p:tav>
                                        <p:tav tm="100000">
                                          <p:val>
                                            <p:strVal val="#ppt_w"/>
                                          </p:val>
                                        </p:tav>
                                      </p:tavLst>
                                    </p:anim>
                                    <p:anim calcmode="lin" valueType="num">
                                      <p:cBhvr>
                                        <p:cTn id="18" dur="1000" fill="hold"/>
                                        <p:tgtEl>
                                          <p:spTgt spid="82"/>
                                        </p:tgtEl>
                                        <p:attrNameLst>
                                          <p:attrName>ppt_h</p:attrName>
                                        </p:attrNameLst>
                                      </p:cBhvr>
                                      <p:tavLst>
                                        <p:tav tm="0">
                                          <p:val>
                                            <p:fltVal val="0"/>
                                          </p:val>
                                        </p:tav>
                                        <p:tav tm="100000">
                                          <p:val>
                                            <p:strVal val="#ppt_h"/>
                                          </p:val>
                                        </p:tav>
                                      </p:tavLst>
                                    </p:anim>
                                    <p:animEffect transition="in" filter="fade">
                                      <p:cBhvr>
                                        <p:cTn id="19" dur="1000"/>
                                        <p:tgtEl>
                                          <p:spTgt spid="82"/>
                                        </p:tgtEl>
                                      </p:cBhvr>
                                    </p:animEffect>
                                  </p:childTnLst>
                                </p:cTn>
                              </p:par>
                            </p:childTnLst>
                          </p:cTn>
                        </p:par>
                        <p:par>
                          <p:cTn id="20" fill="hold">
                            <p:stCondLst>
                              <p:cond delay="2000"/>
                            </p:stCondLst>
                            <p:childTnLst>
                              <p:par>
                                <p:cTn id="21" presetID="53" presetClass="entr" presetSubtype="0" fill="hold" nodeType="after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p:cTn id="23" dur="2000" fill="hold"/>
                                        <p:tgtEl>
                                          <p:spTgt spid="9"/>
                                        </p:tgtEl>
                                        <p:attrNameLst>
                                          <p:attrName>ppt_w</p:attrName>
                                        </p:attrNameLst>
                                      </p:cBhvr>
                                      <p:tavLst>
                                        <p:tav tm="0">
                                          <p:val>
                                            <p:fltVal val="0"/>
                                          </p:val>
                                        </p:tav>
                                        <p:tav tm="100000">
                                          <p:val>
                                            <p:strVal val="#ppt_w"/>
                                          </p:val>
                                        </p:tav>
                                      </p:tavLst>
                                    </p:anim>
                                    <p:anim calcmode="lin" valueType="num">
                                      <p:cBhvr>
                                        <p:cTn id="24" dur="2000" fill="hold"/>
                                        <p:tgtEl>
                                          <p:spTgt spid="9"/>
                                        </p:tgtEl>
                                        <p:attrNameLst>
                                          <p:attrName>ppt_h</p:attrName>
                                        </p:attrNameLst>
                                      </p:cBhvr>
                                      <p:tavLst>
                                        <p:tav tm="0">
                                          <p:val>
                                            <p:fltVal val="0"/>
                                          </p:val>
                                        </p:tav>
                                        <p:tav tm="100000">
                                          <p:val>
                                            <p:strVal val="#ppt_h"/>
                                          </p:val>
                                        </p:tav>
                                      </p:tavLst>
                                    </p:anim>
                                    <p:animEffect transition="in" filter="fade">
                                      <p:cBhvr>
                                        <p:cTn id="25"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a:stretch>
            <a:fillRect/>
          </a:stretch>
        </p:blipFill>
        <p:spPr bwMode="auto">
          <a:xfrm>
            <a:off x="0" y="0"/>
            <a:ext cx="9144000" cy="6857702"/>
          </a:xfrm>
          <a:prstGeom prst="rect">
            <a:avLst/>
          </a:prstGeom>
          <a:solidFill>
            <a:schemeClr val="bg1"/>
          </a:solidFill>
          <a:ln w="9525">
            <a:noFill/>
            <a:miter lim="800000"/>
            <a:headEnd/>
            <a:tailEnd/>
          </a:ln>
        </p:spPr>
      </p:pic>
      <p:sp>
        <p:nvSpPr>
          <p:cNvPr id="5" name="TextBox 4"/>
          <p:cNvSpPr txBox="1">
            <a:spLocks noChangeArrowheads="1"/>
          </p:cNvSpPr>
          <p:nvPr/>
        </p:nvSpPr>
        <p:spPr bwMode="auto">
          <a:xfrm>
            <a:off x="0" y="0"/>
            <a:ext cx="9144000" cy="646331"/>
          </a:xfrm>
          <a:prstGeom prst="rect">
            <a:avLst/>
          </a:prstGeom>
          <a:solidFill>
            <a:srgbClr val="FFFF00"/>
          </a:solidFill>
          <a:ln w="9525">
            <a:solidFill>
              <a:schemeClr val="bg1"/>
            </a:solidFill>
            <a:miter lim="800000"/>
            <a:headEnd/>
            <a:tailEnd/>
          </a:ln>
        </p:spPr>
        <p:txBody>
          <a:bodyPr wrap="square">
            <a:spAutoFit/>
          </a:bodyPr>
          <a:lstStyle/>
          <a:p>
            <a:pPr algn="ctr"/>
            <a:r>
              <a:rPr lang="en-US" sz="3600" b="1" dirty="0" smtClean="0">
                <a:solidFill>
                  <a:schemeClr val="bg1"/>
                </a:solidFill>
              </a:rPr>
              <a:t>“HOMININ FAMILY TREE”</a:t>
            </a:r>
            <a:endParaRPr lang="en-US" sz="3600" b="1" dirty="0">
              <a:solidFill>
                <a:schemeClr val="bg1"/>
              </a:solidFill>
            </a:endParaRPr>
          </a:p>
        </p:txBody>
      </p:sp>
      <p:sp>
        <p:nvSpPr>
          <p:cNvPr id="4" name="Slide Number Placeholder 3"/>
          <p:cNvSpPr>
            <a:spLocks noGrp="1"/>
          </p:cNvSpPr>
          <p:nvPr>
            <p:ph type="sldNum" sz="quarter" idx="12"/>
          </p:nvPr>
        </p:nvSpPr>
        <p:spPr/>
        <p:txBody>
          <a:bodyPr/>
          <a:lstStyle/>
          <a:p>
            <a:fld id="{90B4C22B-F94B-47BB-B82D-9BDF0893D61B}" type="slidenum">
              <a:rPr lang="en-US" smtClean="0"/>
              <a:pPr/>
              <a:t>13</a:t>
            </a:fld>
            <a:endParaRPr lang="en-US" dirty="0"/>
          </a:p>
        </p:txBody>
      </p:sp>
      <p:sp>
        <p:nvSpPr>
          <p:cNvPr id="6" name="Oval 5"/>
          <p:cNvSpPr/>
          <p:nvPr/>
        </p:nvSpPr>
        <p:spPr>
          <a:xfrm>
            <a:off x="3871609" y="0"/>
            <a:ext cx="476655" cy="632298"/>
          </a:xfrm>
          <a:prstGeom prst="ellipse">
            <a:avLst/>
          </a:prstGeom>
          <a:ln w="5715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500"/>
                                        <p:tgtEl>
                                          <p:spTgt spid="2050"/>
                                        </p:tgtEl>
                                      </p:cBhvr>
                                    </p:animEffect>
                                  </p:childTnLst>
                                </p:cTn>
                              </p:par>
                            </p:childTnLst>
                          </p:cTn>
                        </p:par>
                      </p:childTnLst>
                    </p:cTn>
                  </p:par>
                  <p:par>
                    <p:cTn id="8" fill="hold">
                      <p:stCondLst>
                        <p:cond delay="indefinite"/>
                      </p:stCondLst>
                      <p:childTnLst>
                        <p:par>
                          <p:cTn id="9" fill="hold">
                            <p:stCondLst>
                              <p:cond delay="0"/>
                            </p:stCondLst>
                            <p:childTnLst>
                              <p:par>
                                <p:cTn id="10" presetID="34"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from="(-#ppt_w/2)" to="(#ppt_x)" calcmode="lin" valueType="num">
                                      <p:cBhvr>
                                        <p:cTn id="12" dur="600" fill="hold">
                                          <p:stCondLst>
                                            <p:cond delay="0"/>
                                          </p:stCondLst>
                                        </p:cTn>
                                        <p:tgtEl>
                                          <p:spTgt spid="6"/>
                                        </p:tgtEl>
                                        <p:attrNameLst>
                                          <p:attrName>ppt_x</p:attrName>
                                        </p:attrNameLst>
                                      </p:cBhvr>
                                    </p:anim>
                                    <p:anim from="0" to="-1.0" calcmode="lin" valueType="num">
                                      <p:cBhvr>
                                        <p:cTn id="13" dur="200" decel="50000" autoRev="1" fill="hold">
                                          <p:stCondLst>
                                            <p:cond delay="600"/>
                                          </p:stCondLst>
                                        </p:cTn>
                                        <p:tgtEl>
                                          <p:spTgt spid="6"/>
                                        </p:tgtEl>
                                        <p:attrNameLst>
                                          <p:attrName>xshear</p:attrName>
                                        </p:attrNameLst>
                                      </p:cBhvr>
                                    </p:anim>
                                    <p:animScale>
                                      <p:cBhvr>
                                        <p:cTn id="14" dur="200" decel="100000" autoRev="1" fill="hold">
                                          <p:stCondLst>
                                            <p:cond delay="600"/>
                                          </p:stCondLst>
                                        </p:cTn>
                                        <p:tgtEl>
                                          <p:spTgt spid="6"/>
                                        </p:tgtEl>
                                      </p:cBhvr>
                                      <p:from x="100000" y="100000"/>
                                      <p:to x="80000" y="100000"/>
                                    </p:animScale>
                                    <p:anim by="(#ppt_h/3+#ppt_w*0.1)" calcmode="lin" valueType="num">
                                      <p:cBhvr additive="sum">
                                        <p:cTn id="15" dur="200" decel="100000" autoRev="1" fill="hold">
                                          <p:stCondLst>
                                            <p:cond delay="600"/>
                                          </p:stCondLst>
                                        </p:cTn>
                                        <p:tgtEl>
                                          <p:spTgt spid="6"/>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96610" name="Picture 2" descr="F:\Documents\Documents\Science\Biology\Human Evolution\Distribution of Hominid Fossils.gif"/>
          <p:cNvPicPr>
            <a:picLocks noChangeAspect="1" noChangeArrowheads="1"/>
          </p:cNvPicPr>
          <p:nvPr/>
        </p:nvPicPr>
        <p:blipFill>
          <a:blip r:embed="rId2" cstate="print"/>
          <a:srcRect t="24444" r="18061" b="2667"/>
          <a:stretch>
            <a:fillRect/>
          </a:stretch>
        </p:blipFill>
        <p:spPr bwMode="auto">
          <a:xfrm>
            <a:off x="76665" y="0"/>
            <a:ext cx="8990670" cy="6858000"/>
          </a:xfrm>
          <a:prstGeom prst="rect">
            <a:avLst/>
          </a:prstGeom>
          <a:noFill/>
        </p:spPr>
      </p:pic>
      <p:grpSp>
        <p:nvGrpSpPr>
          <p:cNvPr id="2" name="Group 226"/>
          <p:cNvGrpSpPr/>
          <p:nvPr/>
        </p:nvGrpSpPr>
        <p:grpSpPr>
          <a:xfrm>
            <a:off x="261264" y="1231956"/>
            <a:ext cx="3673929" cy="4653643"/>
            <a:chOff x="261257" y="1224643"/>
            <a:chExt cx="3673929" cy="4653643"/>
          </a:xfrm>
        </p:grpSpPr>
        <p:sp>
          <p:nvSpPr>
            <p:cNvPr id="219" name="Freeform 218"/>
            <p:cNvSpPr/>
            <p:nvPr/>
          </p:nvSpPr>
          <p:spPr>
            <a:xfrm>
              <a:off x="261257" y="1224643"/>
              <a:ext cx="3673929" cy="4653643"/>
            </a:xfrm>
            <a:custGeom>
              <a:avLst/>
              <a:gdLst>
                <a:gd name="connsiteX0" fmla="*/ 1191986 w 3673929"/>
                <a:gd name="connsiteY0" fmla="*/ 0 h 4653643"/>
                <a:gd name="connsiteX1" fmla="*/ 832757 w 3673929"/>
                <a:gd name="connsiteY1" fmla="*/ 195943 h 4653643"/>
                <a:gd name="connsiteX2" fmla="*/ 800100 w 3673929"/>
                <a:gd name="connsiteY2" fmla="*/ 342900 h 4653643"/>
                <a:gd name="connsiteX3" fmla="*/ 408214 w 3673929"/>
                <a:gd name="connsiteY3" fmla="*/ 506186 h 4653643"/>
                <a:gd name="connsiteX4" fmla="*/ 179614 w 3673929"/>
                <a:gd name="connsiteY4" fmla="*/ 800100 h 4653643"/>
                <a:gd name="connsiteX5" fmla="*/ 97972 w 3673929"/>
                <a:gd name="connsiteY5" fmla="*/ 1224643 h 4653643"/>
                <a:gd name="connsiteX6" fmla="*/ 0 w 3673929"/>
                <a:gd name="connsiteY6" fmla="*/ 1371600 h 4653643"/>
                <a:gd name="connsiteX7" fmla="*/ 146957 w 3673929"/>
                <a:gd name="connsiteY7" fmla="*/ 1992086 h 4653643"/>
                <a:gd name="connsiteX8" fmla="*/ 375557 w 3673929"/>
                <a:gd name="connsiteY8" fmla="*/ 2237014 h 4653643"/>
                <a:gd name="connsiteX9" fmla="*/ 751114 w 3673929"/>
                <a:gd name="connsiteY9" fmla="*/ 2237014 h 4653643"/>
                <a:gd name="connsiteX10" fmla="*/ 1028700 w 3673929"/>
                <a:gd name="connsiteY10" fmla="*/ 2204357 h 4653643"/>
                <a:gd name="connsiteX11" fmla="*/ 1240972 w 3673929"/>
                <a:gd name="connsiteY11" fmla="*/ 2334986 h 4653643"/>
                <a:gd name="connsiteX12" fmla="*/ 1322614 w 3673929"/>
                <a:gd name="connsiteY12" fmla="*/ 2498271 h 4653643"/>
                <a:gd name="connsiteX13" fmla="*/ 1306286 w 3673929"/>
                <a:gd name="connsiteY13" fmla="*/ 2694214 h 4653643"/>
                <a:gd name="connsiteX14" fmla="*/ 1534886 w 3673929"/>
                <a:gd name="connsiteY14" fmla="*/ 3020786 h 4653643"/>
                <a:gd name="connsiteX15" fmla="*/ 1567543 w 3673929"/>
                <a:gd name="connsiteY15" fmla="*/ 3298371 h 4653643"/>
                <a:gd name="connsiteX16" fmla="*/ 1534886 w 3673929"/>
                <a:gd name="connsiteY16" fmla="*/ 3543300 h 4653643"/>
                <a:gd name="connsiteX17" fmla="*/ 1567543 w 3673929"/>
                <a:gd name="connsiteY17" fmla="*/ 3755571 h 4653643"/>
                <a:gd name="connsiteX18" fmla="*/ 1894114 w 3673929"/>
                <a:gd name="connsiteY18" fmla="*/ 4310743 h 4653643"/>
                <a:gd name="connsiteX19" fmla="*/ 2286000 w 3673929"/>
                <a:gd name="connsiteY19" fmla="*/ 4653643 h 4653643"/>
                <a:gd name="connsiteX20" fmla="*/ 2465614 w 3673929"/>
                <a:gd name="connsiteY20" fmla="*/ 4653643 h 4653643"/>
                <a:gd name="connsiteX21" fmla="*/ 2677886 w 3673929"/>
                <a:gd name="connsiteY21" fmla="*/ 4408714 h 4653643"/>
                <a:gd name="connsiteX22" fmla="*/ 2890157 w 3673929"/>
                <a:gd name="connsiteY22" fmla="*/ 3935186 h 4653643"/>
                <a:gd name="connsiteX23" fmla="*/ 2873829 w 3673929"/>
                <a:gd name="connsiteY23" fmla="*/ 3690257 h 4653643"/>
                <a:gd name="connsiteX24" fmla="*/ 3086100 w 3673929"/>
                <a:gd name="connsiteY24" fmla="*/ 3461657 h 4653643"/>
                <a:gd name="connsiteX25" fmla="*/ 3086100 w 3673929"/>
                <a:gd name="connsiteY25" fmla="*/ 3151414 h 4653643"/>
                <a:gd name="connsiteX26" fmla="*/ 2988129 w 3673929"/>
                <a:gd name="connsiteY26" fmla="*/ 2873828 h 4653643"/>
                <a:gd name="connsiteX27" fmla="*/ 3249386 w 3673929"/>
                <a:gd name="connsiteY27" fmla="*/ 2498271 h 4653643"/>
                <a:gd name="connsiteX28" fmla="*/ 3445329 w 3673929"/>
                <a:gd name="connsiteY28" fmla="*/ 2367643 h 4653643"/>
                <a:gd name="connsiteX29" fmla="*/ 3673929 w 3673929"/>
                <a:gd name="connsiteY29" fmla="*/ 1926771 h 4653643"/>
                <a:gd name="connsiteX30" fmla="*/ 3575957 w 3673929"/>
                <a:gd name="connsiteY30" fmla="*/ 1894114 h 4653643"/>
                <a:gd name="connsiteX31" fmla="*/ 3282043 w 3673929"/>
                <a:gd name="connsiteY31" fmla="*/ 1959428 h 4653643"/>
                <a:gd name="connsiteX32" fmla="*/ 3135086 w 3673929"/>
                <a:gd name="connsiteY32" fmla="*/ 1828800 h 4653643"/>
                <a:gd name="connsiteX33" fmla="*/ 2759529 w 3673929"/>
                <a:gd name="connsiteY33" fmla="*/ 734786 h 4653643"/>
                <a:gd name="connsiteX34" fmla="*/ 2432957 w 3673929"/>
                <a:gd name="connsiteY34" fmla="*/ 620486 h 4653643"/>
                <a:gd name="connsiteX35" fmla="*/ 2302329 w 3673929"/>
                <a:gd name="connsiteY35" fmla="*/ 555171 h 4653643"/>
                <a:gd name="connsiteX36" fmla="*/ 2139043 w 3673929"/>
                <a:gd name="connsiteY36" fmla="*/ 636814 h 4653643"/>
                <a:gd name="connsiteX37" fmla="*/ 1894114 w 3673929"/>
                <a:gd name="connsiteY37" fmla="*/ 424543 h 4653643"/>
                <a:gd name="connsiteX38" fmla="*/ 1959429 w 3673929"/>
                <a:gd name="connsiteY38" fmla="*/ 212271 h 4653643"/>
                <a:gd name="connsiteX39" fmla="*/ 1796143 w 3673929"/>
                <a:gd name="connsiteY39" fmla="*/ 146957 h 4653643"/>
                <a:gd name="connsiteX40" fmla="*/ 1583872 w 3673929"/>
                <a:gd name="connsiteY40" fmla="*/ 97971 h 4653643"/>
                <a:gd name="connsiteX41" fmla="*/ 1224643 w 3673929"/>
                <a:gd name="connsiteY41" fmla="*/ 65314 h 4653643"/>
                <a:gd name="connsiteX42" fmla="*/ 1110343 w 3673929"/>
                <a:gd name="connsiteY42" fmla="*/ 81643 h 4653643"/>
                <a:gd name="connsiteX43" fmla="*/ 1061357 w 3673929"/>
                <a:gd name="connsiteY43" fmla="*/ 163286 h 4653643"/>
                <a:gd name="connsiteX44" fmla="*/ 865414 w 3673929"/>
                <a:gd name="connsiteY44" fmla="*/ 261257 h 4653643"/>
                <a:gd name="connsiteX45" fmla="*/ 800100 w 3673929"/>
                <a:gd name="connsiteY45" fmla="*/ 375557 h 4653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3673929" h="4653643">
                  <a:moveTo>
                    <a:pt x="1191986" y="0"/>
                  </a:moveTo>
                  <a:lnTo>
                    <a:pt x="832757" y="195943"/>
                  </a:lnTo>
                  <a:lnTo>
                    <a:pt x="800100" y="342900"/>
                  </a:lnTo>
                  <a:lnTo>
                    <a:pt x="408214" y="506186"/>
                  </a:lnTo>
                  <a:lnTo>
                    <a:pt x="179614" y="800100"/>
                  </a:lnTo>
                  <a:lnTo>
                    <a:pt x="97972" y="1224643"/>
                  </a:lnTo>
                  <a:lnTo>
                    <a:pt x="0" y="1371600"/>
                  </a:lnTo>
                  <a:lnTo>
                    <a:pt x="146957" y="1992086"/>
                  </a:lnTo>
                  <a:lnTo>
                    <a:pt x="375557" y="2237014"/>
                  </a:lnTo>
                  <a:lnTo>
                    <a:pt x="751114" y="2237014"/>
                  </a:lnTo>
                  <a:lnTo>
                    <a:pt x="1028700" y="2204357"/>
                  </a:lnTo>
                  <a:lnTo>
                    <a:pt x="1240972" y="2334986"/>
                  </a:lnTo>
                  <a:lnTo>
                    <a:pt x="1322614" y="2498271"/>
                  </a:lnTo>
                  <a:lnTo>
                    <a:pt x="1306286" y="2694214"/>
                  </a:lnTo>
                  <a:lnTo>
                    <a:pt x="1534886" y="3020786"/>
                  </a:lnTo>
                  <a:lnTo>
                    <a:pt x="1567543" y="3298371"/>
                  </a:lnTo>
                  <a:lnTo>
                    <a:pt x="1534886" y="3543300"/>
                  </a:lnTo>
                  <a:lnTo>
                    <a:pt x="1567543" y="3755571"/>
                  </a:lnTo>
                  <a:lnTo>
                    <a:pt x="1894114" y="4310743"/>
                  </a:lnTo>
                  <a:lnTo>
                    <a:pt x="2286000" y="4653643"/>
                  </a:lnTo>
                  <a:lnTo>
                    <a:pt x="2465614" y="4653643"/>
                  </a:lnTo>
                  <a:lnTo>
                    <a:pt x="2677886" y="4408714"/>
                  </a:lnTo>
                  <a:lnTo>
                    <a:pt x="2890157" y="3935186"/>
                  </a:lnTo>
                  <a:lnTo>
                    <a:pt x="2873829" y="3690257"/>
                  </a:lnTo>
                  <a:lnTo>
                    <a:pt x="3086100" y="3461657"/>
                  </a:lnTo>
                  <a:lnTo>
                    <a:pt x="3086100" y="3151414"/>
                  </a:lnTo>
                  <a:lnTo>
                    <a:pt x="2988129" y="2873828"/>
                  </a:lnTo>
                  <a:lnTo>
                    <a:pt x="3249386" y="2498271"/>
                  </a:lnTo>
                  <a:lnTo>
                    <a:pt x="3445329" y="2367643"/>
                  </a:lnTo>
                  <a:lnTo>
                    <a:pt x="3673929" y="1926771"/>
                  </a:lnTo>
                  <a:lnTo>
                    <a:pt x="3575957" y="1894114"/>
                  </a:lnTo>
                  <a:lnTo>
                    <a:pt x="3282043" y="1959428"/>
                  </a:lnTo>
                  <a:lnTo>
                    <a:pt x="3135086" y="1828800"/>
                  </a:lnTo>
                  <a:lnTo>
                    <a:pt x="2759529" y="734786"/>
                  </a:lnTo>
                  <a:lnTo>
                    <a:pt x="2432957" y="620486"/>
                  </a:lnTo>
                  <a:lnTo>
                    <a:pt x="2302329" y="555171"/>
                  </a:lnTo>
                  <a:lnTo>
                    <a:pt x="2139043" y="636814"/>
                  </a:lnTo>
                  <a:lnTo>
                    <a:pt x="1894114" y="424543"/>
                  </a:lnTo>
                  <a:lnTo>
                    <a:pt x="1959429" y="212271"/>
                  </a:lnTo>
                  <a:lnTo>
                    <a:pt x="1796143" y="146957"/>
                  </a:lnTo>
                  <a:lnTo>
                    <a:pt x="1583872" y="97971"/>
                  </a:lnTo>
                  <a:lnTo>
                    <a:pt x="1224643" y="65314"/>
                  </a:lnTo>
                  <a:lnTo>
                    <a:pt x="1110343" y="81643"/>
                  </a:lnTo>
                  <a:lnTo>
                    <a:pt x="1061357" y="163286"/>
                  </a:lnTo>
                  <a:lnTo>
                    <a:pt x="865414" y="261257"/>
                  </a:lnTo>
                  <a:lnTo>
                    <a:pt x="800100" y="375557"/>
                  </a:lnTo>
                </a:path>
              </a:pathLst>
            </a:custGeom>
            <a:solidFill>
              <a:schemeClr val="tx2">
                <a:lumMod val="90000"/>
                <a:alpha val="91000"/>
              </a:schemeClr>
            </a:solidFill>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26" name="TextBox 225"/>
            <p:cNvSpPr txBox="1"/>
            <p:nvPr/>
          </p:nvSpPr>
          <p:spPr>
            <a:xfrm>
              <a:off x="408214" y="2269671"/>
              <a:ext cx="1420586" cy="584775"/>
            </a:xfrm>
            <a:prstGeom prst="rect">
              <a:avLst/>
            </a:prstGeom>
            <a:noFill/>
          </p:spPr>
          <p:txBody>
            <a:bodyPr wrap="square" rtlCol="0">
              <a:spAutoFit/>
            </a:bodyPr>
            <a:lstStyle/>
            <a:p>
              <a:pPr algn="ctr"/>
              <a:r>
                <a:rPr lang="en-US" sz="3200" b="1" dirty="0" smtClean="0">
                  <a:solidFill>
                    <a:schemeClr val="bg1"/>
                  </a:solidFill>
                </a:rPr>
                <a:t>AFRICA</a:t>
              </a:r>
            </a:p>
          </p:txBody>
        </p:sp>
      </p:grpSp>
      <p:grpSp>
        <p:nvGrpSpPr>
          <p:cNvPr id="3" name="Group 228"/>
          <p:cNvGrpSpPr/>
          <p:nvPr/>
        </p:nvGrpSpPr>
        <p:grpSpPr>
          <a:xfrm>
            <a:off x="236478" y="216565"/>
            <a:ext cx="3184069" cy="1529444"/>
            <a:chOff x="195945" y="234042"/>
            <a:chExt cx="3184069" cy="1529444"/>
          </a:xfrm>
        </p:grpSpPr>
        <p:sp>
          <p:nvSpPr>
            <p:cNvPr id="221" name="Freeform 220"/>
            <p:cNvSpPr/>
            <p:nvPr/>
          </p:nvSpPr>
          <p:spPr>
            <a:xfrm>
              <a:off x="1404257" y="489857"/>
              <a:ext cx="1975757" cy="1273629"/>
            </a:xfrm>
            <a:custGeom>
              <a:avLst/>
              <a:gdLst>
                <a:gd name="connsiteX0" fmla="*/ 1665514 w 1975757"/>
                <a:gd name="connsiteY0" fmla="*/ 881743 h 1273629"/>
                <a:gd name="connsiteX1" fmla="*/ 1714500 w 1975757"/>
                <a:gd name="connsiteY1" fmla="*/ 391886 h 1273629"/>
                <a:gd name="connsiteX2" fmla="*/ 1436914 w 1975757"/>
                <a:gd name="connsiteY2" fmla="*/ 114300 h 1273629"/>
                <a:gd name="connsiteX3" fmla="*/ 1094014 w 1975757"/>
                <a:gd name="connsiteY3" fmla="*/ 0 h 1273629"/>
                <a:gd name="connsiteX4" fmla="*/ 636814 w 1975757"/>
                <a:gd name="connsiteY4" fmla="*/ 32657 h 1273629"/>
                <a:gd name="connsiteX5" fmla="*/ 636814 w 1975757"/>
                <a:gd name="connsiteY5" fmla="*/ 244929 h 1273629"/>
                <a:gd name="connsiteX6" fmla="*/ 440872 w 1975757"/>
                <a:gd name="connsiteY6" fmla="*/ 310243 h 1273629"/>
                <a:gd name="connsiteX7" fmla="*/ 277586 w 1975757"/>
                <a:gd name="connsiteY7" fmla="*/ 228600 h 1273629"/>
                <a:gd name="connsiteX8" fmla="*/ 32657 w 1975757"/>
                <a:gd name="connsiteY8" fmla="*/ 506186 h 1273629"/>
                <a:gd name="connsiteX9" fmla="*/ 0 w 1975757"/>
                <a:gd name="connsiteY9" fmla="*/ 702129 h 1273629"/>
                <a:gd name="connsiteX10" fmla="*/ 81643 w 1975757"/>
                <a:gd name="connsiteY10" fmla="*/ 783772 h 1273629"/>
                <a:gd name="connsiteX11" fmla="*/ 359229 w 1975757"/>
                <a:gd name="connsiteY11" fmla="*/ 783772 h 1273629"/>
                <a:gd name="connsiteX12" fmla="*/ 571500 w 1975757"/>
                <a:gd name="connsiteY12" fmla="*/ 620486 h 1273629"/>
                <a:gd name="connsiteX13" fmla="*/ 734786 w 1975757"/>
                <a:gd name="connsiteY13" fmla="*/ 832757 h 1273629"/>
                <a:gd name="connsiteX14" fmla="*/ 947057 w 1975757"/>
                <a:gd name="connsiteY14" fmla="*/ 996043 h 1273629"/>
                <a:gd name="connsiteX15" fmla="*/ 1224643 w 1975757"/>
                <a:gd name="connsiteY15" fmla="*/ 1126672 h 1273629"/>
                <a:gd name="connsiteX16" fmla="*/ 1730829 w 1975757"/>
                <a:gd name="connsiteY16" fmla="*/ 1273629 h 1273629"/>
                <a:gd name="connsiteX17" fmla="*/ 1975757 w 1975757"/>
                <a:gd name="connsiteY17" fmla="*/ 1126672 h 1273629"/>
                <a:gd name="connsiteX18" fmla="*/ 1943100 w 1975757"/>
                <a:gd name="connsiteY18" fmla="*/ 979714 h 1273629"/>
                <a:gd name="connsiteX19" fmla="*/ 1665514 w 1975757"/>
                <a:gd name="connsiteY19" fmla="*/ 881743 h 1273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975757" h="1273629">
                  <a:moveTo>
                    <a:pt x="1665514" y="881743"/>
                  </a:moveTo>
                  <a:lnTo>
                    <a:pt x="1714500" y="391886"/>
                  </a:lnTo>
                  <a:lnTo>
                    <a:pt x="1436914" y="114300"/>
                  </a:lnTo>
                  <a:lnTo>
                    <a:pt x="1094014" y="0"/>
                  </a:lnTo>
                  <a:lnTo>
                    <a:pt x="636814" y="32657"/>
                  </a:lnTo>
                  <a:lnTo>
                    <a:pt x="636814" y="244929"/>
                  </a:lnTo>
                  <a:lnTo>
                    <a:pt x="440872" y="310243"/>
                  </a:lnTo>
                  <a:lnTo>
                    <a:pt x="277586" y="228600"/>
                  </a:lnTo>
                  <a:lnTo>
                    <a:pt x="32657" y="506186"/>
                  </a:lnTo>
                  <a:lnTo>
                    <a:pt x="0" y="702129"/>
                  </a:lnTo>
                  <a:lnTo>
                    <a:pt x="81643" y="783772"/>
                  </a:lnTo>
                  <a:lnTo>
                    <a:pt x="359229" y="783772"/>
                  </a:lnTo>
                  <a:lnTo>
                    <a:pt x="571500" y="620486"/>
                  </a:lnTo>
                  <a:lnTo>
                    <a:pt x="734786" y="832757"/>
                  </a:lnTo>
                  <a:lnTo>
                    <a:pt x="947057" y="996043"/>
                  </a:lnTo>
                  <a:lnTo>
                    <a:pt x="1224643" y="1126672"/>
                  </a:lnTo>
                  <a:lnTo>
                    <a:pt x="1730829" y="1273629"/>
                  </a:lnTo>
                  <a:lnTo>
                    <a:pt x="1975757" y="1126672"/>
                  </a:lnTo>
                  <a:lnTo>
                    <a:pt x="1943100" y="979714"/>
                  </a:lnTo>
                  <a:lnTo>
                    <a:pt x="1665514" y="881743"/>
                  </a:lnTo>
                  <a:close/>
                </a:path>
              </a:pathLst>
            </a:custGeom>
            <a:solidFill>
              <a:schemeClr val="tx2">
                <a:lumMod val="90000"/>
                <a:alpha val="91000"/>
              </a:schemeClr>
            </a:solidFill>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28" name="TextBox 227"/>
            <p:cNvSpPr txBox="1"/>
            <p:nvPr/>
          </p:nvSpPr>
          <p:spPr>
            <a:xfrm>
              <a:off x="195945" y="234042"/>
              <a:ext cx="1605643" cy="584775"/>
            </a:xfrm>
            <a:prstGeom prst="rect">
              <a:avLst/>
            </a:prstGeom>
            <a:noFill/>
          </p:spPr>
          <p:txBody>
            <a:bodyPr wrap="square" rtlCol="0">
              <a:spAutoFit/>
            </a:bodyPr>
            <a:lstStyle/>
            <a:p>
              <a:pPr algn="ctr"/>
              <a:r>
                <a:rPr lang="en-US" sz="3200" b="1" dirty="0" smtClean="0">
                  <a:solidFill>
                    <a:schemeClr val="bg1"/>
                  </a:solidFill>
                </a:rPr>
                <a:t>EUROPE</a:t>
              </a:r>
            </a:p>
          </p:txBody>
        </p:sp>
      </p:grpSp>
      <p:grpSp>
        <p:nvGrpSpPr>
          <p:cNvPr id="4" name="Group 236"/>
          <p:cNvGrpSpPr/>
          <p:nvPr/>
        </p:nvGrpSpPr>
        <p:grpSpPr>
          <a:xfrm>
            <a:off x="3032648" y="1530050"/>
            <a:ext cx="1691754" cy="1632857"/>
            <a:chOff x="2999990" y="1530050"/>
            <a:chExt cx="1691754" cy="1632857"/>
          </a:xfrm>
        </p:grpSpPr>
        <p:sp>
          <p:nvSpPr>
            <p:cNvPr id="222" name="Freeform 221"/>
            <p:cNvSpPr/>
            <p:nvPr/>
          </p:nvSpPr>
          <p:spPr>
            <a:xfrm>
              <a:off x="2999990" y="1530050"/>
              <a:ext cx="1632857" cy="1632857"/>
            </a:xfrm>
            <a:custGeom>
              <a:avLst/>
              <a:gdLst>
                <a:gd name="connsiteX0" fmla="*/ 604157 w 1632857"/>
                <a:gd name="connsiteY0" fmla="*/ 0 h 1632857"/>
                <a:gd name="connsiteX1" fmla="*/ 326571 w 1632857"/>
                <a:gd name="connsiteY1" fmla="*/ 65314 h 1632857"/>
                <a:gd name="connsiteX2" fmla="*/ 228600 w 1632857"/>
                <a:gd name="connsiteY2" fmla="*/ 310243 h 1632857"/>
                <a:gd name="connsiteX3" fmla="*/ 0 w 1632857"/>
                <a:gd name="connsiteY3" fmla="*/ 457200 h 1632857"/>
                <a:gd name="connsiteX4" fmla="*/ 440871 w 1632857"/>
                <a:gd name="connsiteY4" fmla="*/ 1632857 h 1632857"/>
                <a:gd name="connsiteX5" fmla="*/ 718457 w 1632857"/>
                <a:gd name="connsiteY5" fmla="*/ 1551214 h 1632857"/>
                <a:gd name="connsiteX6" fmla="*/ 1289957 w 1632857"/>
                <a:gd name="connsiteY6" fmla="*/ 1208314 h 1632857"/>
                <a:gd name="connsiteX7" fmla="*/ 1355271 w 1632857"/>
                <a:gd name="connsiteY7" fmla="*/ 1061357 h 1632857"/>
                <a:gd name="connsiteX8" fmla="*/ 1632857 w 1632857"/>
                <a:gd name="connsiteY8" fmla="*/ 914400 h 1632857"/>
                <a:gd name="connsiteX9" fmla="*/ 1436914 w 1632857"/>
                <a:gd name="connsiteY9" fmla="*/ 310243 h 1632857"/>
                <a:gd name="connsiteX10" fmla="*/ 1045028 w 1632857"/>
                <a:gd name="connsiteY10" fmla="*/ 326571 h 1632857"/>
                <a:gd name="connsiteX11" fmla="*/ 881743 w 1632857"/>
                <a:gd name="connsiteY11" fmla="*/ 179614 h 1632857"/>
                <a:gd name="connsiteX12" fmla="*/ 604157 w 1632857"/>
                <a:gd name="connsiteY12" fmla="*/ 0 h 1632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32857" h="1632857">
                  <a:moveTo>
                    <a:pt x="604157" y="0"/>
                  </a:moveTo>
                  <a:lnTo>
                    <a:pt x="326571" y="65314"/>
                  </a:lnTo>
                  <a:lnTo>
                    <a:pt x="228600" y="310243"/>
                  </a:lnTo>
                  <a:lnTo>
                    <a:pt x="0" y="457200"/>
                  </a:lnTo>
                  <a:lnTo>
                    <a:pt x="440871" y="1632857"/>
                  </a:lnTo>
                  <a:lnTo>
                    <a:pt x="718457" y="1551214"/>
                  </a:lnTo>
                  <a:lnTo>
                    <a:pt x="1289957" y="1208314"/>
                  </a:lnTo>
                  <a:lnTo>
                    <a:pt x="1355271" y="1061357"/>
                  </a:lnTo>
                  <a:lnTo>
                    <a:pt x="1632857" y="914400"/>
                  </a:lnTo>
                  <a:lnTo>
                    <a:pt x="1436914" y="310243"/>
                  </a:lnTo>
                  <a:lnTo>
                    <a:pt x="1045028" y="326571"/>
                  </a:lnTo>
                  <a:lnTo>
                    <a:pt x="881743" y="179614"/>
                  </a:lnTo>
                  <a:lnTo>
                    <a:pt x="604157" y="0"/>
                  </a:lnTo>
                  <a:close/>
                </a:path>
              </a:pathLst>
            </a:custGeom>
            <a:solidFill>
              <a:schemeClr val="tx2">
                <a:lumMod val="90000"/>
                <a:alpha val="91000"/>
              </a:schemeClr>
            </a:solidFill>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30" name="TextBox 229"/>
            <p:cNvSpPr txBox="1"/>
            <p:nvPr/>
          </p:nvSpPr>
          <p:spPr>
            <a:xfrm>
              <a:off x="3086101" y="2194136"/>
              <a:ext cx="1605643" cy="830997"/>
            </a:xfrm>
            <a:prstGeom prst="rect">
              <a:avLst/>
            </a:prstGeom>
            <a:noFill/>
          </p:spPr>
          <p:txBody>
            <a:bodyPr wrap="square" rtlCol="0">
              <a:spAutoFit/>
            </a:bodyPr>
            <a:lstStyle/>
            <a:p>
              <a:pPr algn="ctr"/>
              <a:r>
                <a:rPr lang="en-US" sz="2400" b="1" dirty="0" smtClean="0">
                  <a:solidFill>
                    <a:schemeClr val="bg1"/>
                  </a:solidFill>
                </a:rPr>
                <a:t>MIDDLE EAST</a:t>
              </a:r>
            </a:p>
          </p:txBody>
        </p:sp>
      </p:grpSp>
      <p:grpSp>
        <p:nvGrpSpPr>
          <p:cNvPr id="5" name="Group 234"/>
          <p:cNvGrpSpPr/>
          <p:nvPr/>
        </p:nvGrpSpPr>
        <p:grpSpPr>
          <a:xfrm>
            <a:off x="2634882" y="0"/>
            <a:ext cx="5192486" cy="1828800"/>
            <a:chOff x="2716527" y="0"/>
            <a:chExt cx="5192486" cy="1828800"/>
          </a:xfrm>
        </p:grpSpPr>
        <p:sp>
          <p:nvSpPr>
            <p:cNvPr id="224" name="Freeform 223"/>
            <p:cNvSpPr/>
            <p:nvPr/>
          </p:nvSpPr>
          <p:spPr>
            <a:xfrm>
              <a:off x="2716527" y="0"/>
              <a:ext cx="5192486" cy="1828800"/>
            </a:xfrm>
            <a:custGeom>
              <a:avLst/>
              <a:gdLst>
                <a:gd name="connsiteX0" fmla="*/ 65314 w 5192486"/>
                <a:gd name="connsiteY0" fmla="*/ 457200 h 1828800"/>
                <a:gd name="connsiteX1" fmla="*/ 783771 w 5192486"/>
                <a:gd name="connsiteY1" fmla="*/ 179614 h 1828800"/>
                <a:gd name="connsiteX2" fmla="*/ 1485900 w 5192486"/>
                <a:gd name="connsiteY2" fmla="*/ 0 h 1828800"/>
                <a:gd name="connsiteX3" fmla="*/ 4588328 w 5192486"/>
                <a:gd name="connsiteY3" fmla="*/ 0 h 1828800"/>
                <a:gd name="connsiteX4" fmla="*/ 5192486 w 5192486"/>
                <a:gd name="connsiteY4" fmla="*/ 800100 h 1828800"/>
                <a:gd name="connsiteX5" fmla="*/ 4914900 w 5192486"/>
                <a:gd name="connsiteY5" fmla="*/ 1143000 h 1828800"/>
                <a:gd name="connsiteX6" fmla="*/ 4457700 w 5192486"/>
                <a:gd name="connsiteY6" fmla="*/ 734786 h 1828800"/>
                <a:gd name="connsiteX7" fmla="*/ 3837214 w 5192486"/>
                <a:gd name="connsiteY7" fmla="*/ 653143 h 1828800"/>
                <a:gd name="connsiteX8" fmla="*/ 3739243 w 5192486"/>
                <a:gd name="connsiteY8" fmla="*/ 914400 h 1828800"/>
                <a:gd name="connsiteX9" fmla="*/ 3314700 w 5192486"/>
                <a:gd name="connsiteY9" fmla="*/ 1159329 h 1828800"/>
                <a:gd name="connsiteX10" fmla="*/ 2857500 w 5192486"/>
                <a:gd name="connsiteY10" fmla="*/ 1208314 h 1828800"/>
                <a:gd name="connsiteX11" fmla="*/ 1877786 w 5192486"/>
                <a:gd name="connsiteY11" fmla="*/ 1828800 h 1828800"/>
                <a:gd name="connsiteX12" fmla="*/ 1469571 w 5192486"/>
                <a:gd name="connsiteY12" fmla="*/ 1812471 h 1828800"/>
                <a:gd name="connsiteX13" fmla="*/ 1110343 w 5192486"/>
                <a:gd name="connsiteY13" fmla="*/ 1534886 h 1828800"/>
                <a:gd name="connsiteX14" fmla="*/ 734786 w 5192486"/>
                <a:gd name="connsiteY14" fmla="*/ 1534886 h 1828800"/>
                <a:gd name="connsiteX15" fmla="*/ 734786 w 5192486"/>
                <a:gd name="connsiteY15" fmla="*/ 1469571 h 1828800"/>
                <a:gd name="connsiteX16" fmla="*/ 457200 w 5192486"/>
                <a:gd name="connsiteY16" fmla="*/ 1355271 h 1828800"/>
                <a:gd name="connsiteX17" fmla="*/ 538843 w 5192486"/>
                <a:gd name="connsiteY17" fmla="*/ 865414 h 1828800"/>
                <a:gd name="connsiteX18" fmla="*/ 293914 w 5192486"/>
                <a:gd name="connsiteY18" fmla="*/ 620486 h 1828800"/>
                <a:gd name="connsiteX19" fmla="*/ 0 w 5192486"/>
                <a:gd name="connsiteY19" fmla="*/ 473529 h 1828800"/>
                <a:gd name="connsiteX20" fmla="*/ 65314 w 5192486"/>
                <a:gd name="connsiteY20" fmla="*/ 457200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192486" h="1828800">
                  <a:moveTo>
                    <a:pt x="65314" y="457200"/>
                  </a:moveTo>
                  <a:lnTo>
                    <a:pt x="783771" y="179614"/>
                  </a:lnTo>
                  <a:lnTo>
                    <a:pt x="1485900" y="0"/>
                  </a:lnTo>
                  <a:lnTo>
                    <a:pt x="4588328" y="0"/>
                  </a:lnTo>
                  <a:lnTo>
                    <a:pt x="5192486" y="800100"/>
                  </a:lnTo>
                  <a:lnTo>
                    <a:pt x="4914900" y="1143000"/>
                  </a:lnTo>
                  <a:lnTo>
                    <a:pt x="4457700" y="734786"/>
                  </a:lnTo>
                  <a:lnTo>
                    <a:pt x="3837214" y="653143"/>
                  </a:lnTo>
                  <a:lnTo>
                    <a:pt x="3739243" y="914400"/>
                  </a:lnTo>
                  <a:lnTo>
                    <a:pt x="3314700" y="1159329"/>
                  </a:lnTo>
                  <a:lnTo>
                    <a:pt x="2857500" y="1208314"/>
                  </a:lnTo>
                  <a:lnTo>
                    <a:pt x="1877786" y="1828800"/>
                  </a:lnTo>
                  <a:lnTo>
                    <a:pt x="1469571" y="1812471"/>
                  </a:lnTo>
                  <a:lnTo>
                    <a:pt x="1110343" y="1534886"/>
                  </a:lnTo>
                  <a:lnTo>
                    <a:pt x="734786" y="1534886"/>
                  </a:lnTo>
                  <a:lnTo>
                    <a:pt x="734786" y="1469571"/>
                  </a:lnTo>
                  <a:lnTo>
                    <a:pt x="457200" y="1355271"/>
                  </a:lnTo>
                  <a:lnTo>
                    <a:pt x="538843" y="865414"/>
                  </a:lnTo>
                  <a:lnTo>
                    <a:pt x="293914" y="620486"/>
                  </a:lnTo>
                  <a:lnTo>
                    <a:pt x="0" y="473529"/>
                  </a:lnTo>
                  <a:lnTo>
                    <a:pt x="65314" y="457200"/>
                  </a:lnTo>
                  <a:close/>
                </a:path>
              </a:pathLst>
            </a:custGeom>
            <a:solidFill>
              <a:schemeClr val="tx2">
                <a:lumMod val="90000"/>
                <a:alpha val="91000"/>
              </a:schemeClr>
            </a:solidFill>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31" name="TextBox 230"/>
            <p:cNvSpPr txBox="1"/>
            <p:nvPr/>
          </p:nvSpPr>
          <p:spPr>
            <a:xfrm>
              <a:off x="4202492" y="195943"/>
              <a:ext cx="1605643" cy="584775"/>
            </a:xfrm>
            <a:prstGeom prst="rect">
              <a:avLst/>
            </a:prstGeom>
            <a:noFill/>
          </p:spPr>
          <p:txBody>
            <a:bodyPr wrap="square" rtlCol="0">
              <a:spAutoFit/>
            </a:bodyPr>
            <a:lstStyle/>
            <a:p>
              <a:pPr algn="ctr"/>
              <a:r>
                <a:rPr lang="en-US" sz="3200" b="1" dirty="0" smtClean="0">
                  <a:solidFill>
                    <a:schemeClr val="bg1"/>
                  </a:solidFill>
                </a:rPr>
                <a:t>RUSSIA</a:t>
              </a:r>
            </a:p>
          </p:txBody>
        </p:sp>
      </p:grpSp>
      <p:grpSp>
        <p:nvGrpSpPr>
          <p:cNvPr id="6" name="Group 235"/>
          <p:cNvGrpSpPr/>
          <p:nvPr/>
        </p:nvGrpSpPr>
        <p:grpSpPr>
          <a:xfrm>
            <a:off x="4454650" y="653160"/>
            <a:ext cx="3167743" cy="2792186"/>
            <a:chOff x="5483377" y="0"/>
            <a:chExt cx="3167743" cy="2792186"/>
          </a:xfrm>
        </p:grpSpPr>
        <p:sp>
          <p:nvSpPr>
            <p:cNvPr id="223" name="Freeform 222"/>
            <p:cNvSpPr/>
            <p:nvPr/>
          </p:nvSpPr>
          <p:spPr>
            <a:xfrm>
              <a:off x="5483377" y="0"/>
              <a:ext cx="3167743" cy="2792186"/>
            </a:xfrm>
            <a:custGeom>
              <a:avLst/>
              <a:gdLst>
                <a:gd name="connsiteX0" fmla="*/ 0 w 3167743"/>
                <a:gd name="connsiteY0" fmla="*/ 1159329 h 2792186"/>
                <a:gd name="connsiteX1" fmla="*/ 424543 w 3167743"/>
                <a:gd name="connsiteY1" fmla="*/ 930729 h 2792186"/>
                <a:gd name="connsiteX2" fmla="*/ 979714 w 3167743"/>
                <a:gd name="connsiteY2" fmla="*/ 587829 h 2792186"/>
                <a:gd name="connsiteX3" fmla="*/ 1387929 w 3167743"/>
                <a:gd name="connsiteY3" fmla="*/ 522515 h 2792186"/>
                <a:gd name="connsiteX4" fmla="*/ 1861457 w 3167743"/>
                <a:gd name="connsiteY4" fmla="*/ 277586 h 2792186"/>
                <a:gd name="connsiteX5" fmla="*/ 1975757 w 3167743"/>
                <a:gd name="connsiteY5" fmla="*/ 0 h 2792186"/>
                <a:gd name="connsiteX6" fmla="*/ 2579914 w 3167743"/>
                <a:gd name="connsiteY6" fmla="*/ 65315 h 2792186"/>
                <a:gd name="connsiteX7" fmla="*/ 3037114 w 3167743"/>
                <a:gd name="connsiteY7" fmla="*/ 489857 h 2792186"/>
                <a:gd name="connsiteX8" fmla="*/ 2988129 w 3167743"/>
                <a:gd name="connsiteY8" fmla="*/ 718457 h 2792186"/>
                <a:gd name="connsiteX9" fmla="*/ 3167743 w 3167743"/>
                <a:gd name="connsiteY9" fmla="*/ 996043 h 2792186"/>
                <a:gd name="connsiteX10" fmla="*/ 3004457 w 3167743"/>
                <a:gd name="connsiteY10" fmla="*/ 1028700 h 2792186"/>
                <a:gd name="connsiteX11" fmla="*/ 2808514 w 3167743"/>
                <a:gd name="connsiteY11" fmla="*/ 783772 h 2792186"/>
                <a:gd name="connsiteX12" fmla="*/ 2579914 w 3167743"/>
                <a:gd name="connsiteY12" fmla="*/ 816429 h 2792186"/>
                <a:gd name="connsiteX13" fmla="*/ 2579914 w 3167743"/>
                <a:gd name="connsiteY13" fmla="*/ 816429 h 2792186"/>
                <a:gd name="connsiteX14" fmla="*/ 2922814 w 3167743"/>
                <a:gd name="connsiteY14" fmla="*/ 1257300 h 2792186"/>
                <a:gd name="connsiteX15" fmla="*/ 2939143 w 3167743"/>
                <a:gd name="connsiteY15" fmla="*/ 1698172 h 2792186"/>
                <a:gd name="connsiteX16" fmla="*/ 2628900 w 3167743"/>
                <a:gd name="connsiteY16" fmla="*/ 1926772 h 2792186"/>
                <a:gd name="connsiteX17" fmla="*/ 2547257 w 3167743"/>
                <a:gd name="connsiteY17" fmla="*/ 2106386 h 2792186"/>
                <a:gd name="connsiteX18" fmla="*/ 2334986 w 3167743"/>
                <a:gd name="connsiteY18" fmla="*/ 2106386 h 2792186"/>
                <a:gd name="connsiteX19" fmla="*/ 2073729 w 3167743"/>
                <a:gd name="connsiteY19" fmla="*/ 2106386 h 2792186"/>
                <a:gd name="connsiteX20" fmla="*/ 1845129 w 3167743"/>
                <a:gd name="connsiteY20" fmla="*/ 1992086 h 2792186"/>
                <a:gd name="connsiteX21" fmla="*/ 1469571 w 3167743"/>
                <a:gd name="connsiteY21" fmla="*/ 1910443 h 2792186"/>
                <a:gd name="connsiteX22" fmla="*/ 930729 w 3167743"/>
                <a:gd name="connsiteY22" fmla="*/ 2302329 h 2792186"/>
                <a:gd name="connsiteX23" fmla="*/ 1012371 w 3167743"/>
                <a:gd name="connsiteY23" fmla="*/ 2792186 h 2792186"/>
                <a:gd name="connsiteX24" fmla="*/ 800100 w 3167743"/>
                <a:gd name="connsiteY24" fmla="*/ 2743200 h 2792186"/>
                <a:gd name="connsiteX25" fmla="*/ 653143 w 3167743"/>
                <a:gd name="connsiteY25" fmla="*/ 2400300 h 2792186"/>
                <a:gd name="connsiteX26" fmla="*/ 375557 w 3167743"/>
                <a:gd name="connsiteY26" fmla="*/ 1959429 h 2792186"/>
                <a:gd name="connsiteX27" fmla="*/ 179614 w 3167743"/>
                <a:gd name="connsiteY27" fmla="*/ 1812472 h 2792186"/>
                <a:gd name="connsiteX28" fmla="*/ 0 w 3167743"/>
                <a:gd name="connsiteY28" fmla="*/ 1159329 h 2792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167743" h="2792186">
                  <a:moveTo>
                    <a:pt x="0" y="1159329"/>
                  </a:moveTo>
                  <a:lnTo>
                    <a:pt x="424543" y="930729"/>
                  </a:lnTo>
                  <a:lnTo>
                    <a:pt x="979714" y="587829"/>
                  </a:lnTo>
                  <a:lnTo>
                    <a:pt x="1387929" y="522515"/>
                  </a:lnTo>
                  <a:lnTo>
                    <a:pt x="1861457" y="277586"/>
                  </a:lnTo>
                  <a:lnTo>
                    <a:pt x="1975757" y="0"/>
                  </a:lnTo>
                  <a:lnTo>
                    <a:pt x="2579914" y="65315"/>
                  </a:lnTo>
                  <a:lnTo>
                    <a:pt x="3037114" y="489857"/>
                  </a:lnTo>
                  <a:lnTo>
                    <a:pt x="2988129" y="718457"/>
                  </a:lnTo>
                  <a:lnTo>
                    <a:pt x="3167743" y="996043"/>
                  </a:lnTo>
                  <a:lnTo>
                    <a:pt x="3004457" y="1028700"/>
                  </a:lnTo>
                  <a:lnTo>
                    <a:pt x="2808514" y="783772"/>
                  </a:lnTo>
                  <a:lnTo>
                    <a:pt x="2579914" y="816429"/>
                  </a:lnTo>
                  <a:lnTo>
                    <a:pt x="2579914" y="816429"/>
                  </a:lnTo>
                  <a:lnTo>
                    <a:pt x="2922814" y="1257300"/>
                  </a:lnTo>
                  <a:lnTo>
                    <a:pt x="2939143" y="1698172"/>
                  </a:lnTo>
                  <a:lnTo>
                    <a:pt x="2628900" y="1926772"/>
                  </a:lnTo>
                  <a:lnTo>
                    <a:pt x="2547257" y="2106386"/>
                  </a:lnTo>
                  <a:lnTo>
                    <a:pt x="2334986" y="2106386"/>
                  </a:lnTo>
                  <a:lnTo>
                    <a:pt x="2073729" y="2106386"/>
                  </a:lnTo>
                  <a:lnTo>
                    <a:pt x="1845129" y="1992086"/>
                  </a:lnTo>
                  <a:lnTo>
                    <a:pt x="1469571" y="1910443"/>
                  </a:lnTo>
                  <a:lnTo>
                    <a:pt x="930729" y="2302329"/>
                  </a:lnTo>
                  <a:lnTo>
                    <a:pt x="1012371" y="2792186"/>
                  </a:lnTo>
                  <a:lnTo>
                    <a:pt x="800100" y="2743200"/>
                  </a:lnTo>
                  <a:lnTo>
                    <a:pt x="653143" y="2400300"/>
                  </a:lnTo>
                  <a:lnTo>
                    <a:pt x="375557" y="1959429"/>
                  </a:lnTo>
                  <a:lnTo>
                    <a:pt x="179614" y="1812472"/>
                  </a:lnTo>
                  <a:lnTo>
                    <a:pt x="0" y="1159329"/>
                  </a:lnTo>
                  <a:close/>
                </a:path>
              </a:pathLst>
            </a:custGeom>
            <a:solidFill>
              <a:schemeClr val="tx2">
                <a:lumMod val="90000"/>
                <a:alpha val="91000"/>
              </a:schemeClr>
            </a:solidFill>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32" name="TextBox 231"/>
            <p:cNvSpPr txBox="1"/>
            <p:nvPr/>
          </p:nvSpPr>
          <p:spPr>
            <a:xfrm>
              <a:off x="6088598" y="605701"/>
              <a:ext cx="1455229" cy="954107"/>
            </a:xfrm>
            <a:prstGeom prst="rect">
              <a:avLst/>
            </a:prstGeom>
            <a:noFill/>
          </p:spPr>
          <p:txBody>
            <a:bodyPr wrap="square" rtlCol="0">
              <a:spAutoFit/>
            </a:bodyPr>
            <a:lstStyle/>
            <a:p>
              <a:pPr algn="ctr"/>
              <a:r>
                <a:rPr lang="en-US" sz="2800" b="1" dirty="0" smtClean="0">
                  <a:solidFill>
                    <a:schemeClr val="bg1"/>
                  </a:solidFill>
                </a:rPr>
                <a:t>INDO-CHINA</a:t>
              </a:r>
            </a:p>
          </p:txBody>
        </p:sp>
      </p:grpSp>
      <p:grpSp>
        <p:nvGrpSpPr>
          <p:cNvPr id="7" name="Group 238"/>
          <p:cNvGrpSpPr/>
          <p:nvPr/>
        </p:nvGrpSpPr>
        <p:grpSpPr>
          <a:xfrm>
            <a:off x="5916992" y="2548526"/>
            <a:ext cx="2188029" cy="1910443"/>
            <a:chOff x="5851676" y="2630171"/>
            <a:chExt cx="2188029" cy="1910443"/>
          </a:xfrm>
        </p:grpSpPr>
        <p:sp>
          <p:nvSpPr>
            <p:cNvPr id="225" name="Freeform 224"/>
            <p:cNvSpPr/>
            <p:nvPr/>
          </p:nvSpPr>
          <p:spPr>
            <a:xfrm>
              <a:off x="5851676" y="2630171"/>
              <a:ext cx="2188029" cy="1910443"/>
            </a:xfrm>
            <a:custGeom>
              <a:avLst/>
              <a:gdLst>
                <a:gd name="connsiteX0" fmla="*/ 0 w 2710543"/>
                <a:gd name="connsiteY0" fmla="*/ 391886 h 1910443"/>
                <a:gd name="connsiteX1" fmla="*/ 0 w 2710543"/>
                <a:gd name="connsiteY1" fmla="*/ 391886 h 1910443"/>
                <a:gd name="connsiteX2" fmla="*/ 522514 w 2710543"/>
                <a:gd name="connsiteY2" fmla="*/ 16329 h 1910443"/>
                <a:gd name="connsiteX3" fmla="*/ 1143000 w 2710543"/>
                <a:gd name="connsiteY3" fmla="*/ 195943 h 1910443"/>
                <a:gd name="connsiteX4" fmla="*/ 1600200 w 2710543"/>
                <a:gd name="connsiteY4" fmla="*/ 195943 h 1910443"/>
                <a:gd name="connsiteX5" fmla="*/ 1551214 w 2710543"/>
                <a:gd name="connsiteY5" fmla="*/ 604157 h 1910443"/>
                <a:gd name="connsiteX6" fmla="*/ 1338943 w 2710543"/>
                <a:gd name="connsiteY6" fmla="*/ 979714 h 1910443"/>
                <a:gd name="connsiteX7" fmla="*/ 1436914 w 2710543"/>
                <a:gd name="connsiteY7" fmla="*/ 1224643 h 1910443"/>
                <a:gd name="connsiteX8" fmla="*/ 1714500 w 2710543"/>
                <a:gd name="connsiteY8" fmla="*/ 963386 h 1910443"/>
                <a:gd name="connsiteX9" fmla="*/ 2008414 w 2710543"/>
                <a:gd name="connsiteY9" fmla="*/ 685800 h 1910443"/>
                <a:gd name="connsiteX10" fmla="*/ 2057400 w 2710543"/>
                <a:gd name="connsiteY10" fmla="*/ 81643 h 1910443"/>
                <a:gd name="connsiteX11" fmla="*/ 2171700 w 2710543"/>
                <a:gd name="connsiteY11" fmla="*/ 114300 h 1910443"/>
                <a:gd name="connsiteX12" fmla="*/ 2514600 w 2710543"/>
                <a:gd name="connsiteY12" fmla="*/ 832757 h 1910443"/>
                <a:gd name="connsiteX13" fmla="*/ 2286000 w 2710543"/>
                <a:gd name="connsiteY13" fmla="*/ 881743 h 1910443"/>
                <a:gd name="connsiteX14" fmla="*/ 2090057 w 2710543"/>
                <a:gd name="connsiteY14" fmla="*/ 996043 h 1910443"/>
                <a:gd name="connsiteX15" fmla="*/ 2024743 w 2710543"/>
                <a:gd name="connsiteY15" fmla="*/ 1355272 h 1910443"/>
                <a:gd name="connsiteX16" fmla="*/ 2318657 w 2710543"/>
                <a:gd name="connsiteY16" fmla="*/ 1143000 h 1910443"/>
                <a:gd name="connsiteX17" fmla="*/ 2596243 w 2710543"/>
                <a:gd name="connsiteY17" fmla="*/ 1094014 h 1910443"/>
                <a:gd name="connsiteX18" fmla="*/ 2710543 w 2710543"/>
                <a:gd name="connsiteY18" fmla="*/ 1453243 h 1910443"/>
                <a:gd name="connsiteX19" fmla="*/ 2481943 w 2710543"/>
                <a:gd name="connsiteY19" fmla="*/ 1910443 h 1910443"/>
                <a:gd name="connsiteX20" fmla="*/ 1812471 w 2710543"/>
                <a:gd name="connsiteY20" fmla="*/ 1828800 h 1910443"/>
                <a:gd name="connsiteX21" fmla="*/ 1273628 w 2710543"/>
                <a:gd name="connsiteY21" fmla="*/ 1665514 h 1910443"/>
                <a:gd name="connsiteX22" fmla="*/ 914400 w 2710543"/>
                <a:gd name="connsiteY22" fmla="*/ 1077686 h 1910443"/>
                <a:gd name="connsiteX23" fmla="*/ 865414 w 2710543"/>
                <a:gd name="connsiteY23" fmla="*/ 571500 h 1910443"/>
                <a:gd name="connsiteX24" fmla="*/ 734785 w 2710543"/>
                <a:gd name="connsiteY24" fmla="*/ 326572 h 1910443"/>
                <a:gd name="connsiteX25" fmla="*/ 522514 w 2710543"/>
                <a:gd name="connsiteY25" fmla="*/ 0 h 1910443"/>
                <a:gd name="connsiteX26" fmla="*/ 0 w 2710543"/>
                <a:gd name="connsiteY26" fmla="*/ 391886 h 1910443"/>
                <a:gd name="connsiteX0" fmla="*/ 555172 w 2710543"/>
                <a:gd name="connsiteY0" fmla="*/ 32658 h 1910443"/>
                <a:gd name="connsiteX1" fmla="*/ 0 w 2710543"/>
                <a:gd name="connsiteY1" fmla="*/ 391886 h 1910443"/>
                <a:gd name="connsiteX2" fmla="*/ 522514 w 2710543"/>
                <a:gd name="connsiteY2" fmla="*/ 16329 h 1910443"/>
                <a:gd name="connsiteX3" fmla="*/ 1143000 w 2710543"/>
                <a:gd name="connsiteY3" fmla="*/ 195943 h 1910443"/>
                <a:gd name="connsiteX4" fmla="*/ 1600200 w 2710543"/>
                <a:gd name="connsiteY4" fmla="*/ 195943 h 1910443"/>
                <a:gd name="connsiteX5" fmla="*/ 1551214 w 2710543"/>
                <a:gd name="connsiteY5" fmla="*/ 604157 h 1910443"/>
                <a:gd name="connsiteX6" fmla="*/ 1338943 w 2710543"/>
                <a:gd name="connsiteY6" fmla="*/ 979714 h 1910443"/>
                <a:gd name="connsiteX7" fmla="*/ 1436914 w 2710543"/>
                <a:gd name="connsiteY7" fmla="*/ 1224643 h 1910443"/>
                <a:gd name="connsiteX8" fmla="*/ 1714500 w 2710543"/>
                <a:gd name="connsiteY8" fmla="*/ 963386 h 1910443"/>
                <a:gd name="connsiteX9" fmla="*/ 2008414 w 2710543"/>
                <a:gd name="connsiteY9" fmla="*/ 685800 h 1910443"/>
                <a:gd name="connsiteX10" fmla="*/ 2057400 w 2710543"/>
                <a:gd name="connsiteY10" fmla="*/ 81643 h 1910443"/>
                <a:gd name="connsiteX11" fmla="*/ 2171700 w 2710543"/>
                <a:gd name="connsiteY11" fmla="*/ 114300 h 1910443"/>
                <a:gd name="connsiteX12" fmla="*/ 2514600 w 2710543"/>
                <a:gd name="connsiteY12" fmla="*/ 832757 h 1910443"/>
                <a:gd name="connsiteX13" fmla="*/ 2286000 w 2710543"/>
                <a:gd name="connsiteY13" fmla="*/ 881743 h 1910443"/>
                <a:gd name="connsiteX14" fmla="*/ 2090057 w 2710543"/>
                <a:gd name="connsiteY14" fmla="*/ 996043 h 1910443"/>
                <a:gd name="connsiteX15" fmla="*/ 2024743 w 2710543"/>
                <a:gd name="connsiteY15" fmla="*/ 1355272 h 1910443"/>
                <a:gd name="connsiteX16" fmla="*/ 2318657 w 2710543"/>
                <a:gd name="connsiteY16" fmla="*/ 1143000 h 1910443"/>
                <a:gd name="connsiteX17" fmla="*/ 2596243 w 2710543"/>
                <a:gd name="connsiteY17" fmla="*/ 1094014 h 1910443"/>
                <a:gd name="connsiteX18" fmla="*/ 2710543 w 2710543"/>
                <a:gd name="connsiteY18" fmla="*/ 1453243 h 1910443"/>
                <a:gd name="connsiteX19" fmla="*/ 2481943 w 2710543"/>
                <a:gd name="connsiteY19" fmla="*/ 1910443 h 1910443"/>
                <a:gd name="connsiteX20" fmla="*/ 1812471 w 2710543"/>
                <a:gd name="connsiteY20" fmla="*/ 1828800 h 1910443"/>
                <a:gd name="connsiteX21" fmla="*/ 1273628 w 2710543"/>
                <a:gd name="connsiteY21" fmla="*/ 1665514 h 1910443"/>
                <a:gd name="connsiteX22" fmla="*/ 914400 w 2710543"/>
                <a:gd name="connsiteY22" fmla="*/ 1077686 h 1910443"/>
                <a:gd name="connsiteX23" fmla="*/ 865414 w 2710543"/>
                <a:gd name="connsiteY23" fmla="*/ 571500 h 1910443"/>
                <a:gd name="connsiteX24" fmla="*/ 734785 w 2710543"/>
                <a:gd name="connsiteY24" fmla="*/ 326572 h 1910443"/>
                <a:gd name="connsiteX25" fmla="*/ 522514 w 2710543"/>
                <a:gd name="connsiteY25" fmla="*/ 0 h 1910443"/>
                <a:gd name="connsiteX26" fmla="*/ 555172 w 2710543"/>
                <a:gd name="connsiteY26" fmla="*/ 32658 h 1910443"/>
                <a:gd name="connsiteX0" fmla="*/ 32658 w 2188029"/>
                <a:gd name="connsiteY0" fmla="*/ 32658 h 1910443"/>
                <a:gd name="connsiteX1" fmla="*/ 32658 w 2188029"/>
                <a:gd name="connsiteY1" fmla="*/ 48986 h 1910443"/>
                <a:gd name="connsiteX2" fmla="*/ 0 w 2188029"/>
                <a:gd name="connsiteY2" fmla="*/ 16329 h 1910443"/>
                <a:gd name="connsiteX3" fmla="*/ 620486 w 2188029"/>
                <a:gd name="connsiteY3" fmla="*/ 195943 h 1910443"/>
                <a:gd name="connsiteX4" fmla="*/ 1077686 w 2188029"/>
                <a:gd name="connsiteY4" fmla="*/ 195943 h 1910443"/>
                <a:gd name="connsiteX5" fmla="*/ 1028700 w 2188029"/>
                <a:gd name="connsiteY5" fmla="*/ 604157 h 1910443"/>
                <a:gd name="connsiteX6" fmla="*/ 816429 w 2188029"/>
                <a:gd name="connsiteY6" fmla="*/ 979714 h 1910443"/>
                <a:gd name="connsiteX7" fmla="*/ 914400 w 2188029"/>
                <a:gd name="connsiteY7" fmla="*/ 1224643 h 1910443"/>
                <a:gd name="connsiteX8" fmla="*/ 1191986 w 2188029"/>
                <a:gd name="connsiteY8" fmla="*/ 963386 h 1910443"/>
                <a:gd name="connsiteX9" fmla="*/ 1485900 w 2188029"/>
                <a:gd name="connsiteY9" fmla="*/ 685800 h 1910443"/>
                <a:gd name="connsiteX10" fmla="*/ 1534886 w 2188029"/>
                <a:gd name="connsiteY10" fmla="*/ 81643 h 1910443"/>
                <a:gd name="connsiteX11" fmla="*/ 1649186 w 2188029"/>
                <a:gd name="connsiteY11" fmla="*/ 114300 h 1910443"/>
                <a:gd name="connsiteX12" fmla="*/ 1992086 w 2188029"/>
                <a:gd name="connsiteY12" fmla="*/ 832757 h 1910443"/>
                <a:gd name="connsiteX13" fmla="*/ 1763486 w 2188029"/>
                <a:gd name="connsiteY13" fmla="*/ 881743 h 1910443"/>
                <a:gd name="connsiteX14" fmla="*/ 1567543 w 2188029"/>
                <a:gd name="connsiteY14" fmla="*/ 996043 h 1910443"/>
                <a:gd name="connsiteX15" fmla="*/ 1502229 w 2188029"/>
                <a:gd name="connsiteY15" fmla="*/ 1355272 h 1910443"/>
                <a:gd name="connsiteX16" fmla="*/ 1796143 w 2188029"/>
                <a:gd name="connsiteY16" fmla="*/ 1143000 h 1910443"/>
                <a:gd name="connsiteX17" fmla="*/ 2073729 w 2188029"/>
                <a:gd name="connsiteY17" fmla="*/ 1094014 h 1910443"/>
                <a:gd name="connsiteX18" fmla="*/ 2188029 w 2188029"/>
                <a:gd name="connsiteY18" fmla="*/ 1453243 h 1910443"/>
                <a:gd name="connsiteX19" fmla="*/ 1959429 w 2188029"/>
                <a:gd name="connsiteY19" fmla="*/ 1910443 h 1910443"/>
                <a:gd name="connsiteX20" fmla="*/ 1289957 w 2188029"/>
                <a:gd name="connsiteY20" fmla="*/ 1828800 h 1910443"/>
                <a:gd name="connsiteX21" fmla="*/ 751114 w 2188029"/>
                <a:gd name="connsiteY21" fmla="*/ 1665514 h 1910443"/>
                <a:gd name="connsiteX22" fmla="*/ 391886 w 2188029"/>
                <a:gd name="connsiteY22" fmla="*/ 1077686 h 1910443"/>
                <a:gd name="connsiteX23" fmla="*/ 342900 w 2188029"/>
                <a:gd name="connsiteY23" fmla="*/ 571500 h 1910443"/>
                <a:gd name="connsiteX24" fmla="*/ 212271 w 2188029"/>
                <a:gd name="connsiteY24" fmla="*/ 326572 h 1910443"/>
                <a:gd name="connsiteX25" fmla="*/ 0 w 2188029"/>
                <a:gd name="connsiteY25" fmla="*/ 0 h 1910443"/>
                <a:gd name="connsiteX26" fmla="*/ 32658 w 2188029"/>
                <a:gd name="connsiteY26" fmla="*/ 32658 h 1910443"/>
                <a:gd name="connsiteX0" fmla="*/ 32658 w 2188029"/>
                <a:gd name="connsiteY0" fmla="*/ 32658 h 1910443"/>
                <a:gd name="connsiteX1" fmla="*/ 32658 w 2188029"/>
                <a:gd name="connsiteY1" fmla="*/ 48986 h 1910443"/>
                <a:gd name="connsiteX2" fmla="*/ 0 w 2188029"/>
                <a:gd name="connsiteY2" fmla="*/ 16329 h 1910443"/>
                <a:gd name="connsiteX3" fmla="*/ 620486 w 2188029"/>
                <a:gd name="connsiteY3" fmla="*/ 195943 h 1910443"/>
                <a:gd name="connsiteX4" fmla="*/ 1077686 w 2188029"/>
                <a:gd name="connsiteY4" fmla="*/ 195943 h 1910443"/>
                <a:gd name="connsiteX5" fmla="*/ 1028700 w 2188029"/>
                <a:gd name="connsiteY5" fmla="*/ 604157 h 1910443"/>
                <a:gd name="connsiteX6" fmla="*/ 816429 w 2188029"/>
                <a:gd name="connsiteY6" fmla="*/ 979714 h 1910443"/>
                <a:gd name="connsiteX7" fmla="*/ 914400 w 2188029"/>
                <a:gd name="connsiteY7" fmla="*/ 1224643 h 1910443"/>
                <a:gd name="connsiteX8" fmla="*/ 1191986 w 2188029"/>
                <a:gd name="connsiteY8" fmla="*/ 963386 h 1910443"/>
                <a:gd name="connsiteX9" fmla="*/ 1485900 w 2188029"/>
                <a:gd name="connsiteY9" fmla="*/ 685800 h 1910443"/>
                <a:gd name="connsiteX10" fmla="*/ 1534886 w 2188029"/>
                <a:gd name="connsiteY10" fmla="*/ 81643 h 1910443"/>
                <a:gd name="connsiteX11" fmla="*/ 1649186 w 2188029"/>
                <a:gd name="connsiteY11" fmla="*/ 114300 h 1910443"/>
                <a:gd name="connsiteX12" fmla="*/ 1992086 w 2188029"/>
                <a:gd name="connsiteY12" fmla="*/ 832757 h 1910443"/>
                <a:gd name="connsiteX13" fmla="*/ 1763486 w 2188029"/>
                <a:gd name="connsiteY13" fmla="*/ 881743 h 1910443"/>
                <a:gd name="connsiteX14" fmla="*/ 1567543 w 2188029"/>
                <a:gd name="connsiteY14" fmla="*/ 996043 h 1910443"/>
                <a:gd name="connsiteX15" fmla="*/ 1502229 w 2188029"/>
                <a:gd name="connsiteY15" fmla="*/ 1355272 h 1910443"/>
                <a:gd name="connsiteX16" fmla="*/ 1796143 w 2188029"/>
                <a:gd name="connsiteY16" fmla="*/ 1143000 h 1910443"/>
                <a:gd name="connsiteX17" fmla="*/ 2073729 w 2188029"/>
                <a:gd name="connsiteY17" fmla="*/ 1094014 h 1910443"/>
                <a:gd name="connsiteX18" fmla="*/ 2188029 w 2188029"/>
                <a:gd name="connsiteY18" fmla="*/ 1453243 h 1910443"/>
                <a:gd name="connsiteX19" fmla="*/ 1959429 w 2188029"/>
                <a:gd name="connsiteY19" fmla="*/ 1910443 h 1910443"/>
                <a:gd name="connsiteX20" fmla="*/ 1289957 w 2188029"/>
                <a:gd name="connsiteY20" fmla="*/ 1828800 h 1910443"/>
                <a:gd name="connsiteX21" fmla="*/ 751114 w 2188029"/>
                <a:gd name="connsiteY21" fmla="*/ 1665514 h 1910443"/>
                <a:gd name="connsiteX22" fmla="*/ 391886 w 2188029"/>
                <a:gd name="connsiteY22" fmla="*/ 1077686 h 1910443"/>
                <a:gd name="connsiteX23" fmla="*/ 48986 w 2188029"/>
                <a:gd name="connsiteY23" fmla="*/ 767442 h 1910443"/>
                <a:gd name="connsiteX24" fmla="*/ 212271 w 2188029"/>
                <a:gd name="connsiteY24" fmla="*/ 326572 h 1910443"/>
                <a:gd name="connsiteX25" fmla="*/ 0 w 2188029"/>
                <a:gd name="connsiteY25" fmla="*/ 0 h 1910443"/>
                <a:gd name="connsiteX26" fmla="*/ 32658 w 2188029"/>
                <a:gd name="connsiteY26" fmla="*/ 32658 h 1910443"/>
                <a:gd name="connsiteX0" fmla="*/ 32658 w 2188029"/>
                <a:gd name="connsiteY0" fmla="*/ 32658 h 1910443"/>
                <a:gd name="connsiteX1" fmla="*/ 32658 w 2188029"/>
                <a:gd name="connsiteY1" fmla="*/ 48986 h 1910443"/>
                <a:gd name="connsiteX2" fmla="*/ 0 w 2188029"/>
                <a:gd name="connsiteY2" fmla="*/ 16329 h 1910443"/>
                <a:gd name="connsiteX3" fmla="*/ 620486 w 2188029"/>
                <a:gd name="connsiteY3" fmla="*/ 195943 h 1910443"/>
                <a:gd name="connsiteX4" fmla="*/ 1077686 w 2188029"/>
                <a:gd name="connsiteY4" fmla="*/ 195943 h 1910443"/>
                <a:gd name="connsiteX5" fmla="*/ 1028700 w 2188029"/>
                <a:gd name="connsiteY5" fmla="*/ 604157 h 1910443"/>
                <a:gd name="connsiteX6" fmla="*/ 996043 w 2188029"/>
                <a:gd name="connsiteY6" fmla="*/ 898072 h 1910443"/>
                <a:gd name="connsiteX7" fmla="*/ 914400 w 2188029"/>
                <a:gd name="connsiteY7" fmla="*/ 1224643 h 1910443"/>
                <a:gd name="connsiteX8" fmla="*/ 1191986 w 2188029"/>
                <a:gd name="connsiteY8" fmla="*/ 963386 h 1910443"/>
                <a:gd name="connsiteX9" fmla="*/ 1485900 w 2188029"/>
                <a:gd name="connsiteY9" fmla="*/ 685800 h 1910443"/>
                <a:gd name="connsiteX10" fmla="*/ 1534886 w 2188029"/>
                <a:gd name="connsiteY10" fmla="*/ 81643 h 1910443"/>
                <a:gd name="connsiteX11" fmla="*/ 1649186 w 2188029"/>
                <a:gd name="connsiteY11" fmla="*/ 114300 h 1910443"/>
                <a:gd name="connsiteX12" fmla="*/ 1992086 w 2188029"/>
                <a:gd name="connsiteY12" fmla="*/ 832757 h 1910443"/>
                <a:gd name="connsiteX13" fmla="*/ 1763486 w 2188029"/>
                <a:gd name="connsiteY13" fmla="*/ 881743 h 1910443"/>
                <a:gd name="connsiteX14" fmla="*/ 1567543 w 2188029"/>
                <a:gd name="connsiteY14" fmla="*/ 996043 h 1910443"/>
                <a:gd name="connsiteX15" fmla="*/ 1502229 w 2188029"/>
                <a:gd name="connsiteY15" fmla="*/ 1355272 h 1910443"/>
                <a:gd name="connsiteX16" fmla="*/ 1796143 w 2188029"/>
                <a:gd name="connsiteY16" fmla="*/ 1143000 h 1910443"/>
                <a:gd name="connsiteX17" fmla="*/ 2073729 w 2188029"/>
                <a:gd name="connsiteY17" fmla="*/ 1094014 h 1910443"/>
                <a:gd name="connsiteX18" fmla="*/ 2188029 w 2188029"/>
                <a:gd name="connsiteY18" fmla="*/ 1453243 h 1910443"/>
                <a:gd name="connsiteX19" fmla="*/ 1959429 w 2188029"/>
                <a:gd name="connsiteY19" fmla="*/ 1910443 h 1910443"/>
                <a:gd name="connsiteX20" fmla="*/ 1289957 w 2188029"/>
                <a:gd name="connsiteY20" fmla="*/ 1828800 h 1910443"/>
                <a:gd name="connsiteX21" fmla="*/ 751114 w 2188029"/>
                <a:gd name="connsiteY21" fmla="*/ 1665514 h 1910443"/>
                <a:gd name="connsiteX22" fmla="*/ 391886 w 2188029"/>
                <a:gd name="connsiteY22" fmla="*/ 1077686 h 1910443"/>
                <a:gd name="connsiteX23" fmla="*/ 48986 w 2188029"/>
                <a:gd name="connsiteY23" fmla="*/ 767442 h 1910443"/>
                <a:gd name="connsiteX24" fmla="*/ 212271 w 2188029"/>
                <a:gd name="connsiteY24" fmla="*/ 326572 h 1910443"/>
                <a:gd name="connsiteX25" fmla="*/ 0 w 2188029"/>
                <a:gd name="connsiteY25" fmla="*/ 0 h 1910443"/>
                <a:gd name="connsiteX26" fmla="*/ 32658 w 2188029"/>
                <a:gd name="connsiteY26" fmla="*/ 32658 h 1910443"/>
                <a:gd name="connsiteX0" fmla="*/ 32658 w 2188029"/>
                <a:gd name="connsiteY0" fmla="*/ 32658 h 1910443"/>
                <a:gd name="connsiteX1" fmla="*/ 32658 w 2188029"/>
                <a:gd name="connsiteY1" fmla="*/ 48986 h 1910443"/>
                <a:gd name="connsiteX2" fmla="*/ 0 w 2188029"/>
                <a:gd name="connsiteY2" fmla="*/ 16329 h 1910443"/>
                <a:gd name="connsiteX3" fmla="*/ 620486 w 2188029"/>
                <a:gd name="connsiteY3" fmla="*/ 195943 h 1910443"/>
                <a:gd name="connsiteX4" fmla="*/ 1077686 w 2188029"/>
                <a:gd name="connsiteY4" fmla="*/ 195943 h 1910443"/>
                <a:gd name="connsiteX5" fmla="*/ 1028700 w 2188029"/>
                <a:gd name="connsiteY5" fmla="*/ 604157 h 1910443"/>
                <a:gd name="connsiteX6" fmla="*/ 996043 w 2188029"/>
                <a:gd name="connsiteY6" fmla="*/ 898072 h 1910443"/>
                <a:gd name="connsiteX7" fmla="*/ 1077685 w 2188029"/>
                <a:gd name="connsiteY7" fmla="*/ 947057 h 1910443"/>
                <a:gd name="connsiteX8" fmla="*/ 1191986 w 2188029"/>
                <a:gd name="connsiteY8" fmla="*/ 963386 h 1910443"/>
                <a:gd name="connsiteX9" fmla="*/ 1485900 w 2188029"/>
                <a:gd name="connsiteY9" fmla="*/ 685800 h 1910443"/>
                <a:gd name="connsiteX10" fmla="*/ 1534886 w 2188029"/>
                <a:gd name="connsiteY10" fmla="*/ 81643 h 1910443"/>
                <a:gd name="connsiteX11" fmla="*/ 1649186 w 2188029"/>
                <a:gd name="connsiteY11" fmla="*/ 114300 h 1910443"/>
                <a:gd name="connsiteX12" fmla="*/ 1992086 w 2188029"/>
                <a:gd name="connsiteY12" fmla="*/ 832757 h 1910443"/>
                <a:gd name="connsiteX13" fmla="*/ 1763486 w 2188029"/>
                <a:gd name="connsiteY13" fmla="*/ 881743 h 1910443"/>
                <a:gd name="connsiteX14" fmla="*/ 1567543 w 2188029"/>
                <a:gd name="connsiteY14" fmla="*/ 996043 h 1910443"/>
                <a:gd name="connsiteX15" fmla="*/ 1502229 w 2188029"/>
                <a:gd name="connsiteY15" fmla="*/ 1355272 h 1910443"/>
                <a:gd name="connsiteX16" fmla="*/ 1796143 w 2188029"/>
                <a:gd name="connsiteY16" fmla="*/ 1143000 h 1910443"/>
                <a:gd name="connsiteX17" fmla="*/ 2073729 w 2188029"/>
                <a:gd name="connsiteY17" fmla="*/ 1094014 h 1910443"/>
                <a:gd name="connsiteX18" fmla="*/ 2188029 w 2188029"/>
                <a:gd name="connsiteY18" fmla="*/ 1453243 h 1910443"/>
                <a:gd name="connsiteX19" fmla="*/ 1959429 w 2188029"/>
                <a:gd name="connsiteY19" fmla="*/ 1910443 h 1910443"/>
                <a:gd name="connsiteX20" fmla="*/ 1289957 w 2188029"/>
                <a:gd name="connsiteY20" fmla="*/ 1828800 h 1910443"/>
                <a:gd name="connsiteX21" fmla="*/ 751114 w 2188029"/>
                <a:gd name="connsiteY21" fmla="*/ 1665514 h 1910443"/>
                <a:gd name="connsiteX22" fmla="*/ 391886 w 2188029"/>
                <a:gd name="connsiteY22" fmla="*/ 1077686 h 1910443"/>
                <a:gd name="connsiteX23" fmla="*/ 48986 w 2188029"/>
                <a:gd name="connsiteY23" fmla="*/ 767442 h 1910443"/>
                <a:gd name="connsiteX24" fmla="*/ 212271 w 2188029"/>
                <a:gd name="connsiteY24" fmla="*/ 326572 h 1910443"/>
                <a:gd name="connsiteX25" fmla="*/ 0 w 2188029"/>
                <a:gd name="connsiteY25" fmla="*/ 0 h 1910443"/>
                <a:gd name="connsiteX26" fmla="*/ 32658 w 2188029"/>
                <a:gd name="connsiteY26" fmla="*/ 32658 h 1910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188029" h="1910443">
                  <a:moveTo>
                    <a:pt x="32658" y="32658"/>
                  </a:moveTo>
                  <a:lnTo>
                    <a:pt x="32658" y="48986"/>
                  </a:lnTo>
                  <a:lnTo>
                    <a:pt x="0" y="16329"/>
                  </a:lnTo>
                  <a:lnTo>
                    <a:pt x="620486" y="195943"/>
                  </a:lnTo>
                  <a:lnTo>
                    <a:pt x="1077686" y="195943"/>
                  </a:lnTo>
                  <a:lnTo>
                    <a:pt x="1028700" y="604157"/>
                  </a:lnTo>
                  <a:lnTo>
                    <a:pt x="996043" y="898072"/>
                  </a:lnTo>
                  <a:lnTo>
                    <a:pt x="1077685" y="947057"/>
                  </a:lnTo>
                  <a:lnTo>
                    <a:pt x="1191986" y="963386"/>
                  </a:lnTo>
                  <a:lnTo>
                    <a:pt x="1485900" y="685800"/>
                  </a:lnTo>
                  <a:lnTo>
                    <a:pt x="1534886" y="81643"/>
                  </a:lnTo>
                  <a:lnTo>
                    <a:pt x="1649186" y="114300"/>
                  </a:lnTo>
                  <a:lnTo>
                    <a:pt x="1992086" y="832757"/>
                  </a:lnTo>
                  <a:lnTo>
                    <a:pt x="1763486" y="881743"/>
                  </a:lnTo>
                  <a:lnTo>
                    <a:pt x="1567543" y="996043"/>
                  </a:lnTo>
                  <a:lnTo>
                    <a:pt x="1502229" y="1355272"/>
                  </a:lnTo>
                  <a:lnTo>
                    <a:pt x="1796143" y="1143000"/>
                  </a:lnTo>
                  <a:lnTo>
                    <a:pt x="2073729" y="1094014"/>
                  </a:lnTo>
                  <a:lnTo>
                    <a:pt x="2188029" y="1453243"/>
                  </a:lnTo>
                  <a:lnTo>
                    <a:pt x="1959429" y="1910443"/>
                  </a:lnTo>
                  <a:lnTo>
                    <a:pt x="1289957" y="1828800"/>
                  </a:lnTo>
                  <a:lnTo>
                    <a:pt x="751114" y="1665514"/>
                  </a:lnTo>
                  <a:lnTo>
                    <a:pt x="391886" y="1077686"/>
                  </a:lnTo>
                  <a:lnTo>
                    <a:pt x="48986" y="767442"/>
                  </a:lnTo>
                  <a:lnTo>
                    <a:pt x="212271" y="326572"/>
                  </a:lnTo>
                  <a:lnTo>
                    <a:pt x="0" y="0"/>
                  </a:lnTo>
                  <a:lnTo>
                    <a:pt x="32658" y="32658"/>
                  </a:lnTo>
                  <a:close/>
                </a:path>
              </a:pathLst>
            </a:custGeom>
            <a:solidFill>
              <a:schemeClr val="tx2">
                <a:lumMod val="90000"/>
                <a:alpha val="91000"/>
              </a:schemeClr>
            </a:solidFill>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38" name="TextBox 237"/>
            <p:cNvSpPr txBox="1"/>
            <p:nvPr/>
          </p:nvSpPr>
          <p:spPr>
            <a:xfrm>
              <a:off x="6061353" y="3027793"/>
              <a:ext cx="1351815" cy="1077218"/>
            </a:xfrm>
            <a:prstGeom prst="rect">
              <a:avLst/>
            </a:prstGeom>
            <a:noFill/>
          </p:spPr>
          <p:txBody>
            <a:bodyPr wrap="square" rtlCol="0">
              <a:spAutoFit/>
            </a:bodyPr>
            <a:lstStyle/>
            <a:p>
              <a:pPr algn="ctr"/>
              <a:r>
                <a:rPr lang="en-US" sz="3200" b="1" dirty="0" smtClean="0">
                  <a:solidFill>
                    <a:schemeClr val="bg1"/>
                  </a:solidFill>
                </a:rPr>
                <a:t>S.E. ASIA</a:t>
              </a:r>
            </a:p>
          </p:txBody>
        </p:sp>
      </p:grpSp>
      <p:grpSp>
        <p:nvGrpSpPr>
          <p:cNvPr id="8" name="Group 240"/>
          <p:cNvGrpSpPr/>
          <p:nvPr/>
        </p:nvGrpSpPr>
        <p:grpSpPr>
          <a:xfrm>
            <a:off x="6825342" y="4539343"/>
            <a:ext cx="2318658" cy="2253343"/>
            <a:chOff x="6825342" y="4539343"/>
            <a:chExt cx="2318658" cy="2253343"/>
          </a:xfrm>
        </p:grpSpPr>
        <p:sp>
          <p:nvSpPr>
            <p:cNvPr id="240" name="Freeform 239"/>
            <p:cNvSpPr/>
            <p:nvPr/>
          </p:nvSpPr>
          <p:spPr>
            <a:xfrm>
              <a:off x="6955968" y="4539343"/>
              <a:ext cx="2073729" cy="2253343"/>
            </a:xfrm>
            <a:custGeom>
              <a:avLst/>
              <a:gdLst>
                <a:gd name="connsiteX0" fmla="*/ 1420586 w 2073729"/>
                <a:gd name="connsiteY0" fmla="*/ 65315 h 2253343"/>
                <a:gd name="connsiteX1" fmla="*/ 1420586 w 2073729"/>
                <a:gd name="connsiteY1" fmla="*/ 65315 h 2253343"/>
                <a:gd name="connsiteX2" fmla="*/ 1061358 w 2073729"/>
                <a:gd name="connsiteY2" fmla="*/ 16329 h 2253343"/>
                <a:gd name="connsiteX3" fmla="*/ 1028700 w 2073729"/>
                <a:gd name="connsiteY3" fmla="*/ 163286 h 2253343"/>
                <a:gd name="connsiteX4" fmla="*/ 800100 w 2073729"/>
                <a:gd name="connsiteY4" fmla="*/ 179615 h 2253343"/>
                <a:gd name="connsiteX5" fmla="*/ 685800 w 2073729"/>
                <a:gd name="connsiteY5" fmla="*/ 310243 h 2253343"/>
                <a:gd name="connsiteX6" fmla="*/ 293915 w 2073729"/>
                <a:gd name="connsiteY6" fmla="*/ 440872 h 2253343"/>
                <a:gd name="connsiteX7" fmla="*/ 65315 w 2073729"/>
                <a:gd name="connsiteY7" fmla="*/ 718457 h 2253343"/>
                <a:gd name="connsiteX8" fmla="*/ 81643 w 2073729"/>
                <a:gd name="connsiteY8" fmla="*/ 979715 h 2253343"/>
                <a:gd name="connsiteX9" fmla="*/ 0 w 2073729"/>
                <a:gd name="connsiteY9" fmla="*/ 1257300 h 2253343"/>
                <a:gd name="connsiteX10" fmla="*/ 179615 w 2073729"/>
                <a:gd name="connsiteY10" fmla="*/ 1338943 h 2253343"/>
                <a:gd name="connsiteX11" fmla="*/ 440872 w 2073729"/>
                <a:gd name="connsiteY11" fmla="*/ 1306286 h 2253343"/>
                <a:gd name="connsiteX12" fmla="*/ 767443 w 2073729"/>
                <a:gd name="connsiteY12" fmla="*/ 1322615 h 2253343"/>
                <a:gd name="connsiteX13" fmla="*/ 881743 w 2073729"/>
                <a:gd name="connsiteY13" fmla="*/ 1534886 h 2253343"/>
                <a:gd name="connsiteX14" fmla="*/ 1028700 w 2073729"/>
                <a:gd name="connsiteY14" fmla="*/ 1779815 h 2253343"/>
                <a:gd name="connsiteX15" fmla="*/ 979715 w 2073729"/>
                <a:gd name="connsiteY15" fmla="*/ 2253343 h 2253343"/>
                <a:gd name="connsiteX16" fmla="*/ 1175658 w 2073729"/>
                <a:gd name="connsiteY16" fmla="*/ 2204357 h 2253343"/>
                <a:gd name="connsiteX17" fmla="*/ 1404258 w 2073729"/>
                <a:gd name="connsiteY17" fmla="*/ 1959429 h 2253343"/>
                <a:gd name="connsiteX18" fmla="*/ 1877786 w 2073729"/>
                <a:gd name="connsiteY18" fmla="*/ 1485900 h 2253343"/>
                <a:gd name="connsiteX19" fmla="*/ 2073729 w 2073729"/>
                <a:gd name="connsiteY19" fmla="*/ 1110343 h 2253343"/>
                <a:gd name="connsiteX20" fmla="*/ 1861458 w 2073729"/>
                <a:gd name="connsiteY20" fmla="*/ 620486 h 2253343"/>
                <a:gd name="connsiteX21" fmla="*/ 1861458 w 2073729"/>
                <a:gd name="connsiteY21" fmla="*/ 277586 h 2253343"/>
                <a:gd name="connsiteX22" fmla="*/ 1812472 w 2073729"/>
                <a:gd name="connsiteY22" fmla="*/ 32657 h 2253343"/>
                <a:gd name="connsiteX23" fmla="*/ 1485900 w 2073729"/>
                <a:gd name="connsiteY23" fmla="*/ 0 h 2253343"/>
                <a:gd name="connsiteX24" fmla="*/ 1094015 w 2073729"/>
                <a:gd name="connsiteY24" fmla="*/ 16329 h 2253343"/>
                <a:gd name="connsiteX25" fmla="*/ 1061358 w 2073729"/>
                <a:gd name="connsiteY25" fmla="*/ 65315 h 2253343"/>
                <a:gd name="connsiteX26" fmla="*/ 1110343 w 2073729"/>
                <a:gd name="connsiteY26" fmla="*/ 81643 h 2253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073729" h="2253343">
                  <a:moveTo>
                    <a:pt x="1420586" y="65315"/>
                  </a:moveTo>
                  <a:lnTo>
                    <a:pt x="1420586" y="65315"/>
                  </a:lnTo>
                  <a:lnTo>
                    <a:pt x="1061358" y="16329"/>
                  </a:lnTo>
                  <a:lnTo>
                    <a:pt x="1028700" y="163286"/>
                  </a:lnTo>
                  <a:lnTo>
                    <a:pt x="800100" y="179615"/>
                  </a:lnTo>
                  <a:lnTo>
                    <a:pt x="685800" y="310243"/>
                  </a:lnTo>
                  <a:lnTo>
                    <a:pt x="293915" y="440872"/>
                  </a:lnTo>
                  <a:lnTo>
                    <a:pt x="65315" y="718457"/>
                  </a:lnTo>
                  <a:lnTo>
                    <a:pt x="81643" y="979715"/>
                  </a:lnTo>
                  <a:lnTo>
                    <a:pt x="0" y="1257300"/>
                  </a:lnTo>
                  <a:lnTo>
                    <a:pt x="179615" y="1338943"/>
                  </a:lnTo>
                  <a:lnTo>
                    <a:pt x="440872" y="1306286"/>
                  </a:lnTo>
                  <a:lnTo>
                    <a:pt x="767443" y="1322615"/>
                  </a:lnTo>
                  <a:lnTo>
                    <a:pt x="881743" y="1534886"/>
                  </a:lnTo>
                  <a:lnTo>
                    <a:pt x="1028700" y="1779815"/>
                  </a:lnTo>
                  <a:lnTo>
                    <a:pt x="979715" y="2253343"/>
                  </a:lnTo>
                  <a:lnTo>
                    <a:pt x="1175658" y="2204357"/>
                  </a:lnTo>
                  <a:lnTo>
                    <a:pt x="1404258" y="1959429"/>
                  </a:lnTo>
                  <a:lnTo>
                    <a:pt x="1877786" y="1485900"/>
                  </a:lnTo>
                  <a:lnTo>
                    <a:pt x="2073729" y="1110343"/>
                  </a:lnTo>
                  <a:lnTo>
                    <a:pt x="1861458" y="620486"/>
                  </a:lnTo>
                  <a:lnTo>
                    <a:pt x="1861458" y="277586"/>
                  </a:lnTo>
                  <a:lnTo>
                    <a:pt x="1812472" y="32657"/>
                  </a:lnTo>
                  <a:lnTo>
                    <a:pt x="1485900" y="0"/>
                  </a:lnTo>
                  <a:lnTo>
                    <a:pt x="1094015" y="16329"/>
                  </a:lnTo>
                  <a:lnTo>
                    <a:pt x="1061358" y="65315"/>
                  </a:lnTo>
                  <a:lnTo>
                    <a:pt x="1110343" y="81643"/>
                  </a:lnTo>
                </a:path>
              </a:pathLst>
            </a:custGeom>
            <a:solidFill>
              <a:schemeClr val="bg2">
                <a:lumMod val="20000"/>
                <a:lumOff val="80000"/>
                <a:alpha val="91000"/>
              </a:schemeClr>
            </a:solidFill>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34" name="TextBox 233"/>
            <p:cNvSpPr txBox="1"/>
            <p:nvPr/>
          </p:nvSpPr>
          <p:spPr>
            <a:xfrm>
              <a:off x="6825342" y="5293540"/>
              <a:ext cx="2318658" cy="461665"/>
            </a:xfrm>
            <a:prstGeom prst="rect">
              <a:avLst/>
            </a:prstGeom>
            <a:noFill/>
          </p:spPr>
          <p:txBody>
            <a:bodyPr wrap="square" rtlCol="0">
              <a:spAutoFit/>
            </a:bodyPr>
            <a:lstStyle/>
            <a:p>
              <a:pPr algn="ctr"/>
              <a:r>
                <a:rPr lang="en-US" sz="2400" b="1" dirty="0" smtClean="0">
                  <a:solidFill>
                    <a:schemeClr val="bg1"/>
                  </a:solidFill>
                </a:rPr>
                <a:t>AUSTRALIA</a:t>
              </a:r>
            </a:p>
          </p:txBody>
        </p:sp>
      </p:grpSp>
      <p:grpSp>
        <p:nvGrpSpPr>
          <p:cNvPr id="9" name="Group 89"/>
          <p:cNvGrpSpPr/>
          <p:nvPr/>
        </p:nvGrpSpPr>
        <p:grpSpPr>
          <a:xfrm>
            <a:off x="131405" y="516526"/>
            <a:ext cx="4643847" cy="3894074"/>
            <a:chOff x="133935" y="517459"/>
            <a:chExt cx="4643847" cy="3894074"/>
          </a:xfrm>
        </p:grpSpPr>
        <p:sp>
          <p:nvSpPr>
            <p:cNvPr id="29" name="Rectangle 28"/>
            <p:cNvSpPr/>
            <p:nvPr/>
          </p:nvSpPr>
          <p:spPr>
            <a:xfrm>
              <a:off x="1461787" y="1144171"/>
              <a:ext cx="73362" cy="65502"/>
            </a:xfrm>
            <a:prstGeom prst="rect">
              <a:avLst/>
            </a:prstGeom>
            <a:solidFill>
              <a:srgbClr val="FF9900"/>
            </a:solidFill>
            <a:ln w="31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0" name="Rectangle 29"/>
            <p:cNvSpPr/>
            <p:nvPr/>
          </p:nvSpPr>
          <p:spPr>
            <a:xfrm>
              <a:off x="1475641" y="1185735"/>
              <a:ext cx="73362" cy="65502"/>
            </a:xfrm>
            <a:prstGeom prst="rect">
              <a:avLst/>
            </a:prstGeom>
            <a:solidFill>
              <a:srgbClr val="FF9900"/>
            </a:solidFill>
            <a:ln w="31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2" name="Rectangle 31"/>
            <p:cNvSpPr/>
            <p:nvPr/>
          </p:nvSpPr>
          <p:spPr>
            <a:xfrm>
              <a:off x="1594790" y="1210673"/>
              <a:ext cx="73362" cy="65502"/>
            </a:xfrm>
            <a:prstGeom prst="rect">
              <a:avLst/>
            </a:prstGeom>
            <a:solidFill>
              <a:srgbClr val="FF9900"/>
            </a:solidFill>
            <a:ln w="31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3" name="Rectangle 32"/>
            <p:cNvSpPr/>
            <p:nvPr/>
          </p:nvSpPr>
          <p:spPr>
            <a:xfrm>
              <a:off x="3204688" y="1041648"/>
              <a:ext cx="73362" cy="65502"/>
            </a:xfrm>
            <a:prstGeom prst="rect">
              <a:avLst/>
            </a:prstGeom>
            <a:solidFill>
              <a:srgbClr val="FF9900"/>
            </a:solidFill>
            <a:ln w="31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4" name="Rectangle 33"/>
            <p:cNvSpPr/>
            <p:nvPr/>
          </p:nvSpPr>
          <p:spPr>
            <a:xfrm>
              <a:off x="3357088" y="1194048"/>
              <a:ext cx="73362" cy="65502"/>
            </a:xfrm>
            <a:prstGeom prst="rect">
              <a:avLst/>
            </a:prstGeom>
            <a:solidFill>
              <a:srgbClr val="FF9900"/>
            </a:solidFill>
            <a:ln w="31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5" name="Rectangle 34"/>
            <p:cNvSpPr/>
            <p:nvPr/>
          </p:nvSpPr>
          <p:spPr>
            <a:xfrm>
              <a:off x="3697910" y="1097066"/>
              <a:ext cx="73362" cy="65502"/>
            </a:xfrm>
            <a:prstGeom prst="rect">
              <a:avLst/>
            </a:prstGeom>
            <a:solidFill>
              <a:srgbClr val="FF9900"/>
            </a:solidFill>
            <a:ln w="31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6" name="Rectangle 35"/>
            <p:cNvSpPr/>
            <p:nvPr/>
          </p:nvSpPr>
          <p:spPr>
            <a:xfrm>
              <a:off x="3689597" y="1399095"/>
              <a:ext cx="73362" cy="65502"/>
            </a:xfrm>
            <a:prstGeom prst="rect">
              <a:avLst/>
            </a:prstGeom>
            <a:solidFill>
              <a:srgbClr val="FF9900"/>
            </a:solidFill>
            <a:ln w="31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7" name="Rectangle 36"/>
            <p:cNvSpPr/>
            <p:nvPr/>
          </p:nvSpPr>
          <p:spPr>
            <a:xfrm>
              <a:off x="3653575" y="1695582"/>
              <a:ext cx="73362" cy="65502"/>
            </a:xfrm>
            <a:prstGeom prst="rect">
              <a:avLst/>
            </a:prstGeom>
            <a:solidFill>
              <a:srgbClr val="FF9900"/>
            </a:solidFill>
            <a:ln w="31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8" name="Rectangle 37"/>
            <p:cNvSpPr/>
            <p:nvPr/>
          </p:nvSpPr>
          <p:spPr>
            <a:xfrm>
              <a:off x="2539822" y="517459"/>
              <a:ext cx="73362" cy="65502"/>
            </a:xfrm>
            <a:prstGeom prst="rect">
              <a:avLst/>
            </a:prstGeom>
            <a:solidFill>
              <a:srgbClr val="FF9900"/>
            </a:solidFill>
            <a:ln w="31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9" name="Rectangle 38"/>
            <p:cNvSpPr/>
            <p:nvPr/>
          </p:nvSpPr>
          <p:spPr>
            <a:xfrm>
              <a:off x="2435990" y="534207"/>
              <a:ext cx="73362" cy="65502"/>
            </a:xfrm>
            <a:prstGeom prst="rect">
              <a:avLst/>
            </a:prstGeom>
            <a:solidFill>
              <a:srgbClr val="FF9900"/>
            </a:solidFill>
            <a:ln w="31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0" name="Rectangle 39"/>
            <p:cNvSpPr/>
            <p:nvPr/>
          </p:nvSpPr>
          <p:spPr>
            <a:xfrm>
              <a:off x="2462786" y="555978"/>
              <a:ext cx="73362" cy="65502"/>
            </a:xfrm>
            <a:prstGeom prst="rect">
              <a:avLst/>
            </a:prstGeom>
            <a:solidFill>
              <a:srgbClr val="FF9900"/>
            </a:solidFill>
            <a:ln w="31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1" name="Rectangle 40"/>
            <p:cNvSpPr/>
            <p:nvPr/>
          </p:nvSpPr>
          <p:spPr>
            <a:xfrm>
              <a:off x="2896540" y="904321"/>
              <a:ext cx="73362" cy="65502"/>
            </a:xfrm>
            <a:prstGeom prst="rect">
              <a:avLst/>
            </a:prstGeom>
            <a:solidFill>
              <a:srgbClr val="FF9900"/>
            </a:solidFill>
            <a:ln w="31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2" name="Rectangle 41"/>
            <p:cNvSpPr/>
            <p:nvPr/>
          </p:nvSpPr>
          <p:spPr>
            <a:xfrm>
              <a:off x="2657054" y="936141"/>
              <a:ext cx="73362" cy="65502"/>
            </a:xfrm>
            <a:prstGeom prst="rect">
              <a:avLst/>
            </a:prstGeom>
            <a:solidFill>
              <a:srgbClr val="FF9900"/>
            </a:solidFill>
            <a:ln w="31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3" name="Rectangle 42"/>
            <p:cNvSpPr/>
            <p:nvPr/>
          </p:nvSpPr>
          <p:spPr>
            <a:xfrm>
              <a:off x="2623560" y="962937"/>
              <a:ext cx="73362" cy="65502"/>
            </a:xfrm>
            <a:prstGeom prst="rect">
              <a:avLst/>
            </a:prstGeom>
            <a:solidFill>
              <a:srgbClr val="FF9900"/>
            </a:solidFill>
            <a:ln w="31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4" name="Rectangle 43"/>
            <p:cNvSpPr/>
            <p:nvPr/>
          </p:nvSpPr>
          <p:spPr>
            <a:xfrm>
              <a:off x="2394123" y="1175627"/>
              <a:ext cx="73362" cy="65502"/>
            </a:xfrm>
            <a:prstGeom prst="rect">
              <a:avLst/>
            </a:prstGeom>
            <a:solidFill>
              <a:srgbClr val="FF9900"/>
            </a:solidFill>
            <a:ln w="31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5" name="Rectangle 44"/>
            <p:cNvSpPr/>
            <p:nvPr/>
          </p:nvSpPr>
          <p:spPr>
            <a:xfrm>
              <a:off x="2189807" y="941165"/>
              <a:ext cx="73362" cy="65502"/>
            </a:xfrm>
            <a:prstGeom prst="rect">
              <a:avLst/>
            </a:prstGeom>
            <a:solidFill>
              <a:srgbClr val="FF9900"/>
            </a:solidFill>
            <a:ln w="31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6" name="Rectangle 45"/>
            <p:cNvSpPr/>
            <p:nvPr/>
          </p:nvSpPr>
          <p:spPr>
            <a:xfrm>
              <a:off x="2171385" y="661486"/>
              <a:ext cx="73362" cy="65502"/>
            </a:xfrm>
            <a:prstGeom prst="rect">
              <a:avLst/>
            </a:prstGeom>
            <a:solidFill>
              <a:srgbClr val="FF9900"/>
            </a:solidFill>
            <a:ln w="31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7" name="Rectangle 46"/>
            <p:cNvSpPr/>
            <p:nvPr/>
          </p:nvSpPr>
          <p:spPr>
            <a:xfrm>
              <a:off x="2057503" y="738524"/>
              <a:ext cx="73362" cy="65502"/>
            </a:xfrm>
            <a:prstGeom prst="rect">
              <a:avLst/>
            </a:prstGeom>
            <a:solidFill>
              <a:srgbClr val="FF9900"/>
            </a:solidFill>
            <a:ln w="31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8" name="Rectangle 47"/>
            <p:cNvSpPr/>
            <p:nvPr/>
          </p:nvSpPr>
          <p:spPr>
            <a:xfrm>
              <a:off x="2089323" y="790441"/>
              <a:ext cx="73362" cy="65502"/>
            </a:xfrm>
            <a:prstGeom prst="rect">
              <a:avLst/>
            </a:prstGeom>
            <a:solidFill>
              <a:srgbClr val="FF9900"/>
            </a:solidFill>
            <a:ln w="31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9" name="Rectangle 48"/>
            <p:cNvSpPr/>
            <p:nvPr/>
          </p:nvSpPr>
          <p:spPr>
            <a:xfrm>
              <a:off x="2025683" y="852406"/>
              <a:ext cx="73362" cy="65502"/>
            </a:xfrm>
            <a:prstGeom prst="rect">
              <a:avLst/>
            </a:prstGeom>
            <a:solidFill>
              <a:srgbClr val="FF9900"/>
            </a:solidFill>
            <a:ln w="31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50" name="Rectangle 49"/>
            <p:cNvSpPr/>
            <p:nvPr/>
          </p:nvSpPr>
          <p:spPr>
            <a:xfrm>
              <a:off x="1977116" y="979685"/>
              <a:ext cx="73362" cy="65502"/>
            </a:xfrm>
            <a:prstGeom prst="rect">
              <a:avLst/>
            </a:prstGeom>
            <a:solidFill>
              <a:srgbClr val="FF9900"/>
            </a:solidFill>
            <a:ln w="31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51" name="Rectangle 50"/>
            <p:cNvSpPr/>
            <p:nvPr/>
          </p:nvSpPr>
          <p:spPr>
            <a:xfrm>
              <a:off x="1888355" y="885900"/>
              <a:ext cx="73362" cy="65502"/>
            </a:xfrm>
            <a:prstGeom prst="rect">
              <a:avLst/>
            </a:prstGeom>
            <a:solidFill>
              <a:srgbClr val="FF9900"/>
            </a:solidFill>
            <a:ln w="31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52" name="Rectangle 51"/>
            <p:cNvSpPr/>
            <p:nvPr/>
          </p:nvSpPr>
          <p:spPr>
            <a:xfrm>
              <a:off x="3227312" y="1832271"/>
              <a:ext cx="73362" cy="65502"/>
            </a:xfrm>
            <a:prstGeom prst="rect">
              <a:avLst/>
            </a:prstGeom>
            <a:solidFill>
              <a:srgbClr val="FF9900"/>
            </a:solidFill>
            <a:ln w="31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53" name="Rectangle 52"/>
            <p:cNvSpPr/>
            <p:nvPr/>
          </p:nvSpPr>
          <p:spPr>
            <a:xfrm>
              <a:off x="3153624" y="1914332"/>
              <a:ext cx="73362" cy="65502"/>
            </a:xfrm>
            <a:prstGeom prst="rect">
              <a:avLst/>
            </a:prstGeom>
            <a:solidFill>
              <a:srgbClr val="FF9900"/>
            </a:solidFill>
            <a:ln w="31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54" name="Rectangle 53"/>
            <p:cNvSpPr/>
            <p:nvPr/>
          </p:nvSpPr>
          <p:spPr>
            <a:xfrm>
              <a:off x="3768248" y="1830596"/>
              <a:ext cx="73362" cy="65502"/>
            </a:xfrm>
            <a:prstGeom prst="rect">
              <a:avLst/>
            </a:prstGeom>
            <a:solidFill>
              <a:srgbClr val="FF9900"/>
            </a:solidFill>
            <a:ln w="31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55" name="Rectangle 54"/>
            <p:cNvSpPr/>
            <p:nvPr/>
          </p:nvSpPr>
          <p:spPr>
            <a:xfrm>
              <a:off x="4704420" y="1661449"/>
              <a:ext cx="73362" cy="65502"/>
            </a:xfrm>
            <a:prstGeom prst="rect">
              <a:avLst/>
            </a:prstGeom>
            <a:solidFill>
              <a:srgbClr val="FF9900"/>
            </a:solidFill>
            <a:ln w="31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56" name="Rectangle 55"/>
            <p:cNvSpPr/>
            <p:nvPr/>
          </p:nvSpPr>
          <p:spPr>
            <a:xfrm>
              <a:off x="133935" y="4346031"/>
              <a:ext cx="73362" cy="65502"/>
            </a:xfrm>
            <a:prstGeom prst="rect">
              <a:avLst/>
            </a:prstGeom>
            <a:solidFill>
              <a:srgbClr val="FF9900"/>
            </a:solidFill>
            <a:ln w="31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sp>
        <p:nvSpPr>
          <p:cNvPr id="58" name="TextBox 57"/>
          <p:cNvSpPr txBox="1"/>
          <p:nvPr/>
        </p:nvSpPr>
        <p:spPr>
          <a:xfrm>
            <a:off x="0" y="6140589"/>
            <a:ext cx="7653130" cy="707886"/>
          </a:xfrm>
          <a:prstGeom prst="rect">
            <a:avLst/>
          </a:prstGeom>
          <a:solidFill>
            <a:srgbClr val="FFFF00"/>
          </a:solidFill>
        </p:spPr>
        <p:txBody>
          <a:bodyPr wrap="square" rtlCol="0">
            <a:spAutoFit/>
          </a:bodyPr>
          <a:lstStyle/>
          <a:p>
            <a:pPr algn="ctr"/>
            <a:r>
              <a:rPr lang="en-US" sz="4000" b="1" dirty="0" smtClean="0">
                <a:solidFill>
                  <a:schemeClr val="bg1"/>
                </a:solidFill>
              </a:rPr>
              <a:t>DISTRIBUTION OF EARLY HUMANS</a:t>
            </a:r>
            <a:endParaRPr lang="en-US" sz="4000" b="1" dirty="0">
              <a:solidFill>
                <a:schemeClr val="bg1"/>
              </a:solidFill>
            </a:endParaRPr>
          </a:p>
        </p:txBody>
      </p:sp>
      <p:pic>
        <p:nvPicPr>
          <p:cNvPr id="57" name="Picture 2"/>
          <p:cNvPicPr>
            <a:picLocks noChangeAspect="1" noChangeArrowheads="1"/>
          </p:cNvPicPr>
          <p:nvPr/>
        </p:nvPicPr>
        <p:blipFill>
          <a:blip r:embed="rId3" cstate="print"/>
          <a:srcRect t="9277" r="22614"/>
          <a:stretch>
            <a:fillRect/>
          </a:stretch>
        </p:blipFill>
        <p:spPr bwMode="auto">
          <a:xfrm>
            <a:off x="2310496" y="5682907"/>
            <a:ext cx="5125596" cy="457200"/>
          </a:xfrm>
          <a:prstGeom prst="rect">
            <a:avLst/>
          </a:prstGeom>
          <a:noFill/>
          <a:ln w="9525">
            <a:noFill/>
            <a:miter lim="800000"/>
            <a:headEnd/>
            <a:tailEnd/>
          </a:ln>
          <a:effectLst>
            <a:glow rad="228600">
              <a:schemeClr val="accent1">
                <a:satMod val="175000"/>
                <a:alpha val="40000"/>
              </a:schemeClr>
            </a:glow>
          </a:effectLst>
        </p:spPr>
      </p:pic>
      <p:sp>
        <p:nvSpPr>
          <p:cNvPr id="59" name="Slide Number Placeholder 58"/>
          <p:cNvSpPr>
            <a:spLocks noGrp="1"/>
          </p:cNvSpPr>
          <p:nvPr>
            <p:ph type="sldNum" sz="quarter" idx="12"/>
          </p:nvPr>
        </p:nvSpPr>
        <p:spPr/>
        <p:txBody>
          <a:bodyPr/>
          <a:lstStyle/>
          <a:p>
            <a:fld id="{90B4C22B-F94B-47BB-B82D-9BDF0893D61B}" type="slidenum">
              <a:rPr lang="en-US" smtClean="0"/>
              <a:pPr/>
              <a:t>130</a:t>
            </a:fld>
            <a:endParaRPr lang="en-US" dirty="0"/>
          </a:p>
        </p:txBody>
      </p:sp>
      <p:sp>
        <p:nvSpPr>
          <p:cNvPr id="60" name="Freeform 59"/>
          <p:cNvSpPr/>
          <p:nvPr/>
        </p:nvSpPr>
        <p:spPr>
          <a:xfrm>
            <a:off x="143457" y="5033471"/>
            <a:ext cx="1804984" cy="1051135"/>
          </a:xfrm>
          <a:custGeom>
            <a:avLst/>
            <a:gdLst>
              <a:gd name="connsiteX0" fmla="*/ 0 w 1702675"/>
              <a:gd name="connsiteY0" fmla="*/ 0 h 914400"/>
              <a:gd name="connsiteX1" fmla="*/ 1403131 w 1702675"/>
              <a:gd name="connsiteY1" fmla="*/ 0 h 914400"/>
              <a:gd name="connsiteX2" fmla="*/ 1387365 w 1702675"/>
              <a:gd name="connsiteY2" fmla="*/ 362607 h 914400"/>
              <a:gd name="connsiteX3" fmla="*/ 1702675 w 1702675"/>
              <a:gd name="connsiteY3" fmla="*/ 362607 h 914400"/>
              <a:gd name="connsiteX4" fmla="*/ 1702675 w 1702675"/>
              <a:gd name="connsiteY4" fmla="*/ 520262 h 914400"/>
              <a:gd name="connsiteX5" fmla="*/ 1387365 w 1702675"/>
              <a:gd name="connsiteY5" fmla="*/ 520262 h 914400"/>
              <a:gd name="connsiteX6" fmla="*/ 1371600 w 1702675"/>
              <a:gd name="connsiteY6" fmla="*/ 882869 h 914400"/>
              <a:gd name="connsiteX7" fmla="*/ 0 w 1702675"/>
              <a:gd name="connsiteY7" fmla="*/ 914400 h 914400"/>
              <a:gd name="connsiteX8" fmla="*/ 0 w 1702675"/>
              <a:gd name="connsiteY8" fmla="*/ 0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02675" h="914400">
                <a:moveTo>
                  <a:pt x="0" y="0"/>
                </a:moveTo>
                <a:lnTo>
                  <a:pt x="1403131" y="0"/>
                </a:lnTo>
                <a:lnTo>
                  <a:pt x="1387365" y="362607"/>
                </a:lnTo>
                <a:lnTo>
                  <a:pt x="1702675" y="362607"/>
                </a:lnTo>
                <a:lnTo>
                  <a:pt x="1702675" y="520262"/>
                </a:lnTo>
                <a:lnTo>
                  <a:pt x="1387365" y="520262"/>
                </a:lnTo>
                <a:lnTo>
                  <a:pt x="1371600" y="882869"/>
                </a:lnTo>
                <a:lnTo>
                  <a:pt x="0" y="914400"/>
                </a:lnTo>
                <a:lnTo>
                  <a:pt x="0" y="0"/>
                </a:lnTo>
                <a:close/>
              </a:path>
            </a:pathLst>
          </a:custGeom>
          <a:solidFill>
            <a:schemeClr val="tx1"/>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1" name="Rounded Rectangle 30"/>
          <p:cNvSpPr/>
          <p:nvPr/>
        </p:nvSpPr>
        <p:spPr>
          <a:xfrm>
            <a:off x="78830" y="4271879"/>
            <a:ext cx="1358084" cy="245437"/>
          </a:xfrm>
          <a:prstGeom prst="roundRect">
            <a:avLst/>
          </a:prstGeom>
          <a:ln w="571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1" presetClass="entr" presetSubtype="0" fill="hold" grpId="0"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385" decel="100000"/>
                                        <p:tgtEl>
                                          <p:spTgt spid="31"/>
                                        </p:tgtEl>
                                      </p:cBhvr>
                                    </p:animEffect>
                                    <p:animScale>
                                      <p:cBhvr>
                                        <p:cTn id="8" dur="385" decel="100000"/>
                                        <p:tgtEl>
                                          <p:spTgt spid="31"/>
                                        </p:tgtEl>
                                      </p:cBhvr>
                                      <p:from x="10000" y="10000"/>
                                      <p:to x="200000" y="450000"/>
                                    </p:animScale>
                                    <p:animScale>
                                      <p:cBhvr>
                                        <p:cTn id="9" dur="615" accel="100000" fill="hold">
                                          <p:stCondLst>
                                            <p:cond delay="385"/>
                                          </p:stCondLst>
                                        </p:cTn>
                                        <p:tgtEl>
                                          <p:spTgt spid="31"/>
                                        </p:tgtEl>
                                      </p:cBhvr>
                                      <p:from x="200000" y="450000"/>
                                      <p:to x="100000" y="100000"/>
                                    </p:animScale>
                                    <p:set>
                                      <p:cBhvr>
                                        <p:cTn id="10" dur="385" fill="hold"/>
                                        <p:tgtEl>
                                          <p:spTgt spid="31"/>
                                        </p:tgtEl>
                                        <p:attrNameLst>
                                          <p:attrName>ppt_x</p:attrName>
                                        </p:attrNameLst>
                                      </p:cBhvr>
                                      <p:to>
                                        <p:strVal val="(0.5)"/>
                                      </p:to>
                                    </p:set>
                                    <p:anim from="(0.5)" to="(#ppt_x)" calcmode="lin" valueType="num">
                                      <p:cBhvr>
                                        <p:cTn id="11" dur="615" accel="100000" fill="hold">
                                          <p:stCondLst>
                                            <p:cond delay="385"/>
                                          </p:stCondLst>
                                        </p:cTn>
                                        <p:tgtEl>
                                          <p:spTgt spid="31"/>
                                        </p:tgtEl>
                                        <p:attrNameLst>
                                          <p:attrName>ppt_x</p:attrName>
                                        </p:attrNameLst>
                                      </p:cBhvr>
                                    </p:anim>
                                    <p:set>
                                      <p:cBhvr>
                                        <p:cTn id="12" dur="385" fill="hold"/>
                                        <p:tgtEl>
                                          <p:spTgt spid="31"/>
                                        </p:tgtEl>
                                        <p:attrNameLst>
                                          <p:attrName>ppt_y</p:attrName>
                                        </p:attrNameLst>
                                      </p:cBhvr>
                                      <p:to>
                                        <p:strVal val="(#ppt_y+0.4)"/>
                                      </p:to>
                                    </p:set>
                                    <p:anim from="(#ppt_y+0.4)" to="(#ppt_y)" calcmode="lin" valueType="num">
                                      <p:cBhvr>
                                        <p:cTn id="13" dur="615" accel="100000" fill="hold">
                                          <p:stCondLst>
                                            <p:cond delay="385"/>
                                          </p:stCondLst>
                                        </p:cTn>
                                        <p:tgtEl>
                                          <p:spTgt spid="31"/>
                                        </p:tgtEl>
                                        <p:attrNameLst>
                                          <p:attrName>ppt_y</p:attrName>
                                        </p:attrNameLst>
                                      </p:cBhvr>
                                    </p:anim>
                                  </p:childTnLst>
                                </p:cTn>
                              </p:par>
                            </p:childTnLst>
                          </p:cTn>
                        </p:par>
                        <p:par>
                          <p:cTn id="14" fill="hold">
                            <p:stCondLst>
                              <p:cond delay="1000"/>
                            </p:stCondLst>
                            <p:childTnLst>
                              <p:par>
                                <p:cTn id="15" presetID="10" presetClass="entr" presetSubtype="0" fill="hold" nodeType="afterEffect">
                                  <p:stCondLst>
                                    <p:cond delay="0"/>
                                  </p:stCondLst>
                                  <p:childTnLst>
                                    <p:set>
                                      <p:cBhvr>
                                        <p:cTn id="16" dur="1" fill="hold">
                                          <p:stCondLst>
                                            <p:cond delay="0"/>
                                          </p:stCondLst>
                                        </p:cTn>
                                        <p:tgtEl>
                                          <p:spTgt spid="57"/>
                                        </p:tgtEl>
                                        <p:attrNameLst>
                                          <p:attrName>style.visibility</p:attrName>
                                        </p:attrNameLst>
                                      </p:cBhvr>
                                      <p:to>
                                        <p:strVal val="visible"/>
                                      </p:to>
                                    </p:set>
                                    <p:animEffect transition="in" filter="fade">
                                      <p:cBhvr>
                                        <p:cTn id="17" dur="1000"/>
                                        <p:tgtEl>
                                          <p:spTgt spid="57"/>
                                        </p:tgtEl>
                                      </p:cBhvr>
                                    </p:animEffect>
                                  </p:childTnLst>
                                </p:cTn>
                              </p:par>
                            </p:childTnLst>
                          </p:cTn>
                        </p:par>
                        <p:par>
                          <p:cTn id="18" fill="hold">
                            <p:stCondLst>
                              <p:cond delay="2000"/>
                            </p:stCondLst>
                            <p:childTnLst>
                              <p:par>
                                <p:cTn id="19" presetID="51" presetClass="entr" presetSubtype="0" fill="hold" nodeType="after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770" decel="100000"/>
                                        <p:tgtEl>
                                          <p:spTgt spid="9"/>
                                        </p:tgtEl>
                                      </p:cBhvr>
                                    </p:animEffect>
                                    <p:animScale>
                                      <p:cBhvr>
                                        <p:cTn id="22" dur="770" decel="100000"/>
                                        <p:tgtEl>
                                          <p:spTgt spid="9"/>
                                        </p:tgtEl>
                                      </p:cBhvr>
                                      <p:from x="10000" y="10000"/>
                                      <p:to x="200000" y="450000"/>
                                    </p:animScale>
                                    <p:animScale>
                                      <p:cBhvr>
                                        <p:cTn id="23" dur="1230" accel="100000" fill="hold">
                                          <p:stCondLst>
                                            <p:cond delay="770"/>
                                          </p:stCondLst>
                                        </p:cTn>
                                        <p:tgtEl>
                                          <p:spTgt spid="9"/>
                                        </p:tgtEl>
                                      </p:cBhvr>
                                      <p:from x="200000" y="450000"/>
                                      <p:to x="100000" y="100000"/>
                                    </p:animScale>
                                    <p:set>
                                      <p:cBhvr>
                                        <p:cTn id="24" dur="770" fill="hold"/>
                                        <p:tgtEl>
                                          <p:spTgt spid="9"/>
                                        </p:tgtEl>
                                        <p:attrNameLst>
                                          <p:attrName>ppt_x</p:attrName>
                                        </p:attrNameLst>
                                      </p:cBhvr>
                                      <p:to>
                                        <p:strVal val="(0.5)"/>
                                      </p:to>
                                    </p:set>
                                    <p:anim from="(0.5)" to="(#ppt_x)" calcmode="lin" valueType="num">
                                      <p:cBhvr>
                                        <p:cTn id="25" dur="1230" accel="100000" fill="hold">
                                          <p:stCondLst>
                                            <p:cond delay="770"/>
                                          </p:stCondLst>
                                        </p:cTn>
                                        <p:tgtEl>
                                          <p:spTgt spid="9"/>
                                        </p:tgtEl>
                                        <p:attrNameLst>
                                          <p:attrName>ppt_x</p:attrName>
                                        </p:attrNameLst>
                                      </p:cBhvr>
                                    </p:anim>
                                    <p:set>
                                      <p:cBhvr>
                                        <p:cTn id="26" dur="770" fill="hold"/>
                                        <p:tgtEl>
                                          <p:spTgt spid="9"/>
                                        </p:tgtEl>
                                        <p:attrNameLst>
                                          <p:attrName>ppt_y</p:attrName>
                                        </p:attrNameLst>
                                      </p:cBhvr>
                                      <p:to>
                                        <p:strVal val="(#ppt_y+0.4)"/>
                                      </p:to>
                                    </p:set>
                                    <p:anim from="(#ppt_y+0.4)" to="(#ppt_y)" calcmode="lin" valueType="num">
                                      <p:cBhvr>
                                        <p:cTn id="27" dur="1230" accel="100000" fill="hold">
                                          <p:stCondLst>
                                            <p:cond delay="770"/>
                                          </p:stCondLst>
                                        </p:cTn>
                                        <p:tgtEl>
                                          <p:spTgt spid="9"/>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Lst>
  </p:timing>
</p:sld>
</file>

<file path=ppt/slides/slide1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96610" name="Picture 2" descr="F:\Documents\Documents\Science\Biology\Human Evolution\Distribution of Hominid Fossils.gif"/>
          <p:cNvPicPr>
            <a:picLocks noChangeAspect="1" noChangeArrowheads="1"/>
          </p:cNvPicPr>
          <p:nvPr/>
        </p:nvPicPr>
        <p:blipFill>
          <a:blip r:embed="rId2" cstate="print"/>
          <a:srcRect t="24444" r="18061" b="2667"/>
          <a:stretch>
            <a:fillRect/>
          </a:stretch>
        </p:blipFill>
        <p:spPr bwMode="auto">
          <a:xfrm>
            <a:off x="76665" y="0"/>
            <a:ext cx="8990670" cy="6858000"/>
          </a:xfrm>
          <a:prstGeom prst="rect">
            <a:avLst/>
          </a:prstGeom>
          <a:noFill/>
        </p:spPr>
      </p:pic>
      <p:grpSp>
        <p:nvGrpSpPr>
          <p:cNvPr id="2" name="Group 226"/>
          <p:cNvGrpSpPr/>
          <p:nvPr/>
        </p:nvGrpSpPr>
        <p:grpSpPr>
          <a:xfrm>
            <a:off x="261264" y="1231956"/>
            <a:ext cx="3673929" cy="4653643"/>
            <a:chOff x="261257" y="1224643"/>
            <a:chExt cx="3673929" cy="4653643"/>
          </a:xfrm>
        </p:grpSpPr>
        <p:sp>
          <p:nvSpPr>
            <p:cNvPr id="219" name="Freeform 218"/>
            <p:cNvSpPr/>
            <p:nvPr/>
          </p:nvSpPr>
          <p:spPr>
            <a:xfrm>
              <a:off x="261257" y="1224643"/>
              <a:ext cx="3673929" cy="4653643"/>
            </a:xfrm>
            <a:custGeom>
              <a:avLst/>
              <a:gdLst>
                <a:gd name="connsiteX0" fmla="*/ 1191986 w 3673929"/>
                <a:gd name="connsiteY0" fmla="*/ 0 h 4653643"/>
                <a:gd name="connsiteX1" fmla="*/ 832757 w 3673929"/>
                <a:gd name="connsiteY1" fmla="*/ 195943 h 4653643"/>
                <a:gd name="connsiteX2" fmla="*/ 800100 w 3673929"/>
                <a:gd name="connsiteY2" fmla="*/ 342900 h 4653643"/>
                <a:gd name="connsiteX3" fmla="*/ 408214 w 3673929"/>
                <a:gd name="connsiteY3" fmla="*/ 506186 h 4653643"/>
                <a:gd name="connsiteX4" fmla="*/ 179614 w 3673929"/>
                <a:gd name="connsiteY4" fmla="*/ 800100 h 4653643"/>
                <a:gd name="connsiteX5" fmla="*/ 97972 w 3673929"/>
                <a:gd name="connsiteY5" fmla="*/ 1224643 h 4653643"/>
                <a:gd name="connsiteX6" fmla="*/ 0 w 3673929"/>
                <a:gd name="connsiteY6" fmla="*/ 1371600 h 4653643"/>
                <a:gd name="connsiteX7" fmla="*/ 146957 w 3673929"/>
                <a:gd name="connsiteY7" fmla="*/ 1992086 h 4653643"/>
                <a:gd name="connsiteX8" fmla="*/ 375557 w 3673929"/>
                <a:gd name="connsiteY8" fmla="*/ 2237014 h 4653643"/>
                <a:gd name="connsiteX9" fmla="*/ 751114 w 3673929"/>
                <a:gd name="connsiteY9" fmla="*/ 2237014 h 4653643"/>
                <a:gd name="connsiteX10" fmla="*/ 1028700 w 3673929"/>
                <a:gd name="connsiteY10" fmla="*/ 2204357 h 4653643"/>
                <a:gd name="connsiteX11" fmla="*/ 1240972 w 3673929"/>
                <a:gd name="connsiteY11" fmla="*/ 2334986 h 4653643"/>
                <a:gd name="connsiteX12" fmla="*/ 1322614 w 3673929"/>
                <a:gd name="connsiteY12" fmla="*/ 2498271 h 4653643"/>
                <a:gd name="connsiteX13" fmla="*/ 1306286 w 3673929"/>
                <a:gd name="connsiteY13" fmla="*/ 2694214 h 4653643"/>
                <a:gd name="connsiteX14" fmla="*/ 1534886 w 3673929"/>
                <a:gd name="connsiteY14" fmla="*/ 3020786 h 4653643"/>
                <a:gd name="connsiteX15" fmla="*/ 1567543 w 3673929"/>
                <a:gd name="connsiteY15" fmla="*/ 3298371 h 4653643"/>
                <a:gd name="connsiteX16" fmla="*/ 1534886 w 3673929"/>
                <a:gd name="connsiteY16" fmla="*/ 3543300 h 4653643"/>
                <a:gd name="connsiteX17" fmla="*/ 1567543 w 3673929"/>
                <a:gd name="connsiteY17" fmla="*/ 3755571 h 4653643"/>
                <a:gd name="connsiteX18" fmla="*/ 1894114 w 3673929"/>
                <a:gd name="connsiteY18" fmla="*/ 4310743 h 4653643"/>
                <a:gd name="connsiteX19" fmla="*/ 2286000 w 3673929"/>
                <a:gd name="connsiteY19" fmla="*/ 4653643 h 4653643"/>
                <a:gd name="connsiteX20" fmla="*/ 2465614 w 3673929"/>
                <a:gd name="connsiteY20" fmla="*/ 4653643 h 4653643"/>
                <a:gd name="connsiteX21" fmla="*/ 2677886 w 3673929"/>
                <a:gd name="connsiteY21" fmla="*/ 4408714 h 4653643"/>
                <a:gd name="connsiteX22" fmla="*/ 2890157 w 3673929"/>
                <a:gd name="connsiteY22" fmla="*/ 3935186 h 4653643"/>
                <a:gd name="connsiteX23" fmla="*/ 2873829 w 3673929"/>
                <a:gd name="connsiteY23" fmla="*/ 3690257 h 4653643"/>
                <a:gd name="connsiteX24" fmla="*/ 3086100 w 3673929"/>
                <a:gd name="connsiteY24" fmla="*/ 3461657 h 4653643"/>
                <a:gd name="connsiteX25" fmla="*/ 3086100 w 3673929"/>
                <a:gd name="connsiteY25" fmla="*/ 3151414 h 4653643"/>
                <a:gd name="connsiteX26" fmla="*/ 2988129 w 3673929"/>
                <a:gd name="connsiteY26" fmla="*/ 2873828 h 4653643"/>
                <a:gd name="connsiteX27" fmla="*/ 3249386 w 3673929"/>
                <a:gd name="connsiteY27" fmla="*/ 2498271 h 4653643"/>
                <a:gd name="connsiteX28" fmla="*/ 3445329 w 3673929"/>
                <a:gd name="connsiteY28" fmla="*/ 2367643 h 4653643"/>
                <a:gd name="connsiteX29" fmla="*/ 3673929 w 3673929"/>
                <a:gd name="connsiteY29" fmla="*/ 1926771 h 4653643"/>
                <a:gd name="connsiteX30" fmla="*/ 3575957 w 3673929"/>
                <a:gd name="connsiteY30" fmla="*/ 1894114 h 4653643"/>
                <a:gd name="connsiteX31" fmla="*/ 3282043 w 3673929"/>
                <a:gd name="connsiteY31" fmla="*/ 1959428 h 4653643"/>
                <a:gd name="connsiteX32" fmla="*/ 3135086 w 3673929"/>
                <a:gd name="connsiteY32" fmla="*/ 1828800 h 4653643"/>
                <a:gd name="connsiteX33" fmla="*/ 2759529 w 3673929"/>
                <a:gd name="connsiteY33" fmla="*/ 734786 h 4653643"/>
                <a:gd name="connsiteX34" fmla="*/ 2432957 w 3673929"/>
                <a:gd name="connsiteY34" fmla="*/ 620486 h 4653643"/>
                <a:gd name="connsiteX35" fmla="*/ 2302329 w 3673929"/>
                <a:gd name="connsiteY35" fmla="*/ 555171 h 4653643"/>
                <a:gd name="connsiteX36" fmla="*/ 2139043 w 3673929"/>
                <a:gd name="connsiteY36" fmla="*/ 636814 h 4653643"/>
                <a:gd name="connsiteX37" fmla="*/ 1894114 w 3673929"/>
                <a:gd name="connsiteY37" fmla="*/ 424543 h 4653643"/>
                <a:gd name="connsiteX38" fmla="*/ 1959429 w 3673929"/>
                <a:gd name="connsiteY38" fmla="*/ 212271 h 4653643"/>
                <a:gd name="connsiteX39" fmla="*/ 1796143 w 3673929"/>
                <a:gd name="connsiteY39" fmla="*/ 146957 h 4653643"/>
                <a:gd name="connsiteX40" fmla="*/ 1583872 w 3673929"/>
                <a:gd name="connsiteY40" fmla="*/ 97971 h 4653643"/>
                <a:gd name="connsiteX41" fmla="*/ 1224643 w 3673929"/>
                <a:gd name="connsiteY41" fmla="*/ 65314 h 4653643"/>
                <a:gd name="connsiteX42" fmla="*/ 1110343 w 3673929"/>
                <a:gd name="connsiteY42" fmla="*/ 81643 h 4653643"/>
                <a:gd name="connsiteX43" fmla="*/ 1061357 w 3673929"/>
                <a:gd name="connsiteY43" fmla="*/ 163286 h 4653643"/>
                <a:gd name="connsiteX44" fmla="*/ 865414 w 3673929"/>
                <a:gd name="connsiteY44" fmla="*/ 261257 h 4653643"/>
                <a:gd name="connsiteX45" fmla="*/ 800100 w 3673929"/>
                <a:gd name="connsiteY45" fmla="*/ 375557 h 4653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3673929" h="4653643">
                  <a:moveTo>
                    <a:pt x="1191986" y="0"/>
                  </a:moveTo>
                  <a:lnTo>
                    <a:pt x="832757" y="195943"/>
                  </a:lnTo>
                  <a:lnTo>
                    <a:pt x="800100" y="342900"/>
                  </a:lnTo>
                  <a:lnTo>
                    <a:pt x="408214" y="506186"/>
                  </a:lnTo>
                  <a:lnTo>
                    <a:pt x="179614" y="800100"/>
                  </a:lnTo>
                  <a:lnTo>
                    <a:pt x="97972" y="1224643"/>
                  </a:lnTo>
                  <a:lnTo>
                    <a:pt x="0" y="1371600"/>
                  </a:lnTo>
                  <a:lnTo>
                    <a:pt x="146957" y="1992086"/>
                  </a:lnTo>
                  <a:lnTo>
                    <a:pt x="375557" y="2237014"/>
                  </a:lnTo>
                  <a:lnTo>
                    <a:pt x="751114" y="2237014"/>
                  </a:lnTo>
                  <a:lnTo>
                    <a:pt x="1028700" y="2204357"/>
                  </a:lnTo>
                  <a:lnTo>
                    <a:pt x="1240972" y="2334986"/>
                  </a:lnTo>
                  <a:lnTo>
                    <a:pt x="1322614" y="2498271"/>
                  </a:lnTo>
                  <a:lnTo>
                    <a:pt x="1306286" y="2694214"/>
                  </a:lnTo>
                  <a:lnTo>
                    <a:pt x="1534886" y="3020786"/>
                  </a:lnTo>
                  <a:lnTo>
                    <a:pt x="1567543" y="3298371"/>
                  </a:lnTo>
                  <a:lnTo>
                    <a:pt x="1534886" y="3543300"/>
                  </a:lnTo>
                  <a:lnTo>
                    <a:pt x="1567543" y="3755571"/>
                  </a:lnTo>
                  <a:lnTo>
                    <a:pt x="1894114" y="4310743"/>
                  </a:lnTo>
                  <a:lnTo>
                    <a:pt x="2286000" y="4653643"/>
                  </a:lnTo>
                  <a:lnTo>
                    <a:pt x="2465614" y="4653643"/>
                  </a:lnTo>
                  <a:lnTo>
                    <a:pt x="2677886" y="4408714"/>
                  </a:lnTo>
                  <a:lnTo>
                    <a:pt x="2890157" y="3935186"/>
                  </a:lnTo>
                  <a:lnTo>
                    <a:pt x="2873829" y="3690257"/>
                  </a:lnTo>
                  <a:lnTo>
                    <a:pt x="3086100" y="3461657"/>
                  </a:lnTo>
                  <a:lnTo>
                    <a:pt x="3086100" y="3151414"/>
                  </a:lnTo>
                  <a:lnTo>
                    <a:pt x="2988129" y="2873828"/>
                  </a:lnTo>
                  <a:lnTo>
                    <a:pt x="3249386" y="2498271"/>
                  </a:lnTo>
                  <a:lnTo>
                    <a:pt x="3445329" y="2367643"/>
                  </a:lnTo>
                  <a:lnTo>
                    <a:pt x="3673929" y="1926771"/>
                  </a:lnTo>
                  <a:lnTo>
                    <a:pt x="3575957" y="1894114"/>
                  </a:lnTo>
                  <a:lnTo>
                    <a:pt x="3282043" y="1959428"/>
                  </a:lnTo>
                  <a:lnTo>
                    <a:pt x="3135086" y="1828800"/>
                  </a:lnTo>
                  <a:lnTo>
                    <a:pt x="2759529" y="734786"/>
                  </a:lnTo>
                  <a:lnTo>
                    <a:pt x="2432957" y="620486"/>
                  </a:lnTo>
                  <a:lnTo>
                    <a:pt x="2302329" y="555171"/>
                  </a:lnTo>
                  <a:lnTo>
                    <a:pt x="2139043" y="636814"/>
                  </a:lnTo>
                  <a:lnTo>
                    <a:pt x="1894114" y="424543"/>
                  </a:lnTo>
                  <a:lnTo>
                    <a:pt x="1959429" y="212271"/>
                  </a:lnTo>
                  <a:lnTo>
                    <a:pt x="1796143" y="146957"/>
                  </a:lnTo>
                  <a:lnTo>
                    <a:pt x="1583872" y="97971"/>
                  </a:lnTo>
                  <a:lnTo>
                    <a:pt x="1224643" y="65314"/>
                  </a:lnTo>
                  <a:lnTo>
                    <a:pt x="1110343" y="81643"/>
                  </a:lnTo>
                  <a:lnTo>
                    <a:pt x="1061357" y="163286"/>
                  </a:lnTo>
                  <a:lnTo>
                    <a:pt x="865414" y="261257"/>
                  </a:lnTo>
                  <a:lnTo>
                    <a:pt x="800100" y="375557"/>
                  </a:lnTo>
                </a:path>
              </a:pathLst>
            </a:custGeom>
            <a:solidFill>
              <a:schemeClr val="tx2">
                <a:lumMod val="90000"/>
                <a:alpha val="91000"/>
              </a:schemeClr>
            </a:solidFill>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26" name="TextBox 225"/>
            <p:cNvSpPr txBox="1"/>
            <p:nvPr/>
          </p:nvSpPr>
          <p:spPr>
            <a:xfrm>
              <a:off x="408214" y="2269671"/>
              <a:ext cx="1420586" cy="584775"/>
            </a:xfrm>
            <a:prstGeom prst="rect">
              <a:avLst/>
            </a:prstGeom>
            <a:noFill/>
          </p:spPr>
          <p:txBody>
            <a:bodyPr wrap="square" rtlCol="0">
              <a:spAutoFit/>
            </a:bodyPr>
            <a:lstStyle/>
            <a:p>
              <a:pPr algn="ctr"/>
              <a:r>
                <a:rPr lang="en-US" sz="3200" b="1" dirty="0" smtClean="0">
                  <a:solidFill>
                    <a:schemeClr val="bg1"/>
                  </a:solidFill>
                </a:rPr>
                <a:t>AFRICA</a:t>
              </a:r>
            </a:p>
          </p:txBody>
        </p:sp>
      </p:grpSp>
      <p:grpSp>
        <p:nvGrpSpPr>
          <p:cNvPr id="3" name="Group 228"/>
          <p:cNvGrpSpPr/>
          <p:nvPr/>
        </p:nvGrpSpPr>
        <p:grpSpPr>
          <a:xfrm>
            <a:off x="236478" y="216565"/>
            <a:ext cx="3184069" cy="1529444"/>
            <a:chOff x="195945" y="234042"/>
            <a:chExt cx="3184069" cy="1529444"/>
          </a:xfrm>
        </p:grpSpPr>
        <p:sp>
          <p:nvSpPr>
            <p:cNvPr id="221" name="Freeform 220"/>
            <p:cNvSpPr/>
            <p:nvPr/>
          </p:nvSpPr>
          <p:spPr>
            <a:xfrm>
              <a:off x="1404257" y="489857"/>
              <a:ext cx="1975757" cy="1273629"/>
            </a:xfrm>
            <a:custGeom>
              <a:avLst/>
              <a:gdLst>
                <a:gd name="connsiteX0" fmla="*/ 1665514 w 1975757"/>
                <a:gd name="connsiteY0" fmla="*/ 881743 h 1273629"/>
                <a:gd name="connsiteX1" fmla="*/ 1714500 w 1975757"/>
                <a:gd name="connsiteY1" fmla="*/ 391886 h 1273629"/>
                <a:gd name="connsiteX2" fmla="*/ 1436914 w 1975757"/>
                <a:gd name="connsiteY2" fmla="*/ 114300 h 1273629"/>
                <a:gd name="connsiteX3" fmla="*/ 1094014 w 1975757"/>
                <a:gd name="connsiteY3" fmla="*/ 0 h 1273629"/>
                <a:gd name="connsiteX4" fmla="*/ 636814 w 1975757"/>
                <a:gd name="connsiteY4" fmla="*/ 32657 h 1273629"/>
                <a:gd name="connsiteX5" fmla="*/ 636814 w 1975757"/>
                <a:gd name="connsiteY5" fmla="*/ 244929 h 1273629"/>
                <a:gd name="connsiteX6" fmla="*/ 440872 w 1975757"/>
                <a:gd name="connsiteY6" fmla="*/ 310243 h 1273629"/>
                <a:gd name="connsiteX7" fmla="*/ 277586 w 1975757"/>
                <a:gd name="connsiteY7" fmla="*/ 228600 h 1273629"/>
                <a:gd name="connsiteX8" fmla="*/ 32657 w 1975757"/>
                <a:gd name="connsiteY8" fmla="*/ 506186 h 1273629"/>
                <a:gd name="connsiteX9" fmla="*/ 0 w 1975757"/>
                <a:gd name="connsiteY9" fmla="*/ 702129 h 1273629"/>
                <a:gd name="connsiteX10" fmla="*/ 81643 w 1975757"/>
                <a:gd name="connsiteY10" fmla="*/ 783772 h 1273629"/>
                <a:gd name="connsiteX11" fmla="*/ 359229 w 1975757"/>
                <a:gd name="connsiteY11" fmla="*/ 783772 h 1273629"/>
                <a:gd name="connsiteX12" fmla="*/ 571500 w 1975757"/>
                <a:gd name="connsiteY12" fmla="*/ 620486 h 1273629"/>
                <a:gd name="connsiteX13" fmla="*/ 734786 w 1975757"/>
                <a:gd name="connsiteY13" fmla="*/ 832757 h 1273629"/>
                <a:gd name="connsiteX14" fmla="*/ 947057 w 1975757"/>
                <a:gd name="connsiteY14" fmla="*/ 996043 h 1273629"/>
                <a:gd name="connsiteX15" fmla="*/ 1224643 w 1975757"/>
                <a:gd name="connsiteY15" fmla="*/ 1126672 h 1273629"/>
                <a:gd name="connsiteX16" fmla="*/ 1730829 w 1975757"/>
                <a:gd name="connsiteY16" fmla="*/ 1273629 h 1273629"/>
                <a:gd name="connsiteX17" fmla="*/ 1975757 w 1975757"/>
                <a:gd name="connsiteY17" fmla="*/ 1126672 h 1273629"/>
                <a:gd name="connsiteX18" fmla="*/ 1943100 w 1975757"/>
                <a:gd name="connsiteY18" fmla="*/ 979714 h 1273629"/>
                <a:gd name="connsiteX19" fmla="*/ 1665514 w 1975757"/>
                <a:gd name="connsiteY19" fmla="*/ 881743 h 1273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975757" h="1273629">
                  <a:moveTo>
                    <a:pt x="1665514" y="881743"/>
                  </a:moveTo>
                  <a:lnTo>
                    <a:pt x="1714500" y="391886"/>
                  </a:lnTo>
                  <a:lnTo>
                    <a:pt x="1436914" y="114300"/>
                  </a:lnTo>
                  <a:lnTo>
                    <a:pt x="1094014" y="0"/>
                  </a:lnTo>
                  <a:lnTo>
                    <a:pt x="636814" y="32657"/>
                  </a:lnTo>
                  <a:lnTo>
                    <a:pt x="636814" y="244929"/>
                  </a:lnTo>
                  <a:lnTo>
                    <a:pt x="440872" y="310243"/>
                  </a:lnTo>
                  <a:lnTo>
                    <a:pt x="277586" y="228600"/>
                  </a:lnTo>
                  <a:lnTo>
                    <a:pt x="32657" y="506186"/>
                  </a:lnTo>
                  <a:lnTo>
                    <a:pt x="0" y="702129"/>
                  </a:lnTo>
                  <a:lnTo>
                    <a:pt x="81643" y="783772"/>
                  </a:lnTo>
                  <a:lnTo>
                    <a:pt x="359229" y="783772"/>
                  </a:lnTo>
                  <a:lnTo>
                    <a:pt x="571500" y="620486"/>
                  </a:lnTo>
                  <a:lnTo>
                    <a:pt x="734786" y="832757"/>
                  </a:lnTo>
                  <a:lnTo>
                    <a:pt x="947057" y="996043"/>
                  </a:lnTo>
                  <a:lnTo>
                    <a:pt x="1224643" y="1126672"/>
                  </a:lnTo>
                  <a:lnTo>
                    <a:pt x="1730829" y="1273629"/>
                  </a:lnTo>
                  <a:lnTo>
                    <a:pt x="1975757" y="1126672"/>
                  </a:lnTo>
                  <a:lnTo>
                    <a:pt x="1943100" y="979714"/>
                  </a:lnTo>
                  <a:lnTo>
                    <a:pt x="1665514" y="881743"/>
                  </a:lnTo>
                  <a:close/>
                </a:path>
              </a:pathLst>
            </a:custGeom>
            <a:solidFill>
              <a:schemeClr val="tx2">
                <a:lumMod val="90000"/>
                <a:alpha val="91000"/>
              </a:schemeClr>
            </a:solidFill>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28" name="TextBox 227"/>
            <p:cNvSpPr txBox="1"/>
            <p:nvPr/>
          </p:nvSpPr>
          <p:spPr>
            <a:xfrm>
              <a:off x="195945" y="234042"/>
              <a:ext cx="1605643" cy="584775"/>
            </a:xfrm>
            <a:prstGeom prst="rect">
              <a:avLst/>
            </a:prstGeom>
            <a:noFill/>
          </p:spPr>
          <p:txBody>
            <a:bodyPr wrap="square" rtlCol="0">
              <a:spAutoFit/>
            </a:bodyPr>
            <a:lstStyle/>
            <a:p>
              <a:pPr algn="ctr"/>
              <a:r>
                <a:rPr lang="en-US" sz="3200" b="1" dirty="0" smtClean="0">
                  <a:solidFill>
                    <a:schemeClr val="bg1"/>
                  </a:solidFill>
                </a:rPr>
                <a:t>EUROPE</a:t>
              </a:r>
            </a:p>
          </p:txBody>
        </p:sp>
      </p:grpSp>
      <p:grpSp>
        <p:nvGrpSpPr>
          <p:cNvPr id="4" name="Group 236"/>
          <p:cNvGrpSpPr/>
          <p:nvPr/>
        </p:nvGrpSpPr>
        <p:grpSpPr>
          <a:xfrm>
            <a:off x="3032648" y="1530050"/>
            <a:ext cx="1691754" cy="1632857"/>
            <a:chOff x="2999990" y="1530050"/>
            <a:chExt cx="1691754" cy="1632857"/>
          </a:xfrm>
        </p:grpSpPr>
        <p:sp>
          <p:nvSpPr>
            <p:cNvPr id="222" name="Freeform 221"/>
            <p:cNvSpPr/>
            <p:nvPr/>
          </p:nvSpPr>
          <p:spPr>
            <a:xfrm>
              <a:off x="2999990" y="1530050"/>
              <a:ext cx="1632857" cy="1632857"/>
            </a:xfrm>
            <a:custGeom>
              <a:avLst/>
              <a:gdLst>
                <a:gd name="connsiteX0" fmla="*/ 604157 w 1632857"/>
                <a:gd name="connsiteY0" fmla="*/ 0 h 1632857"/>
                <a:gd name="connsiteX1" fmla="*/ 326571 w 1632857"/>
                <a:gd name="connsiteY1" fmla="*/ 65314 h 1632857"/>
                <a:gd name="connsiteX2" fmla="*/ 228600 w 1632857"/>
                <a:gd name="connsiteY2" fmla="*/ 310243 h 1632857"/>
                <a:gd name="connsiteX3" fmla="*/ 0 w 1632857"/>
                <a:gd name="connsiteY3" fmla="*/ 457200 h 1632857"/>
                <a:gd name="connsiteX4" fmla="*/ 440871 w 1632857"/>
                <a:gd name="connsiteY4" fmla="*/ 1632857 h 1632857"/>
                <a:gd name="connsiteX5" fmla="*/ 718457 w 1632857"/>
                <a:gd name="connsiteY5" fmla="*/ 1551214 h 1632857"/>
                <a:gd name="connsiteX6" fmla="*/ 1289957 w 1632857"/>
                <a:gd name="connsiteY6" fmla="*/ 1208314 h 1632857"/>
                <a:gd name="connsiteX7" fmla="*/ 1355271 w 1632857"/>
                <a:gd name="connsiteY7" fmla="*/ 1061357 h 1632857"/>
                <a:gd name="connsiteX8" fmla="*/ 1632857 w 1632857"/>
                <a:gd name="connsiteY8" fmla="*/ 914400 h 1632857"/>
                <a:gd name="connsiteX9" fmla="*/ 1436914 w 1632857"/>
                <a:gd name="connsiteY9" fmla="*/ 310243 h 1632857"/>
                <a:gd name="connsiteX10" fmla="*/ 1045028 w 1632857"/>
                <a:gd name="connsiteY10" fmla="*/ 326571 h 1632857"/>
                <a:gd name="connsiteX11" fmla="*/ 881743 w 1632857"/>
                <a:gd name="connsiteY11" fmla="*/ 179614 h 1632857"/>
                <a:gd name="connsiteX12" fmla="*/ 604157 w 1632857"/>
                <a:gd name="connsiteY12" fmla="*/ 0 h 1632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32857" h="1632857">
                  <a:moveTo>
                    <a:pt x="604157" y="0"/>
                  </a:moveTo>
                  <a:lnTo>
                    <a:pt x="326571" y="65314"/>
                  </a:lnTo>
                  <a:lnTo>
                    <a:pt x="228600" y="310243"/>
                  </a:lnTo>
                  <a:lnTo>
                    <a:pt x="0" y="457200"/>
                  </a:lnTo>
                  <a:lnTo>
                    <a:pt x="440871" y="1632857"/>
                  </a:lnTo>
                  <a:lnTo>
                    <a:pt x="718457" y="1551214"/>
                  </a:lnTo>
                  <a:lnTo>
                    <a:pt x="1289957" y="1208314"/>
                  </a:lnTo>
                  <a:lnTo>
                    <a:pt x="1355271" y="1061357"/>
                  </a:lnTo>
                  <a:lnTo>
                    <a:pt x="1632857" y="914400"/>
                  </a:lnTo>
                  <a:lnTo>
                    <a:pt x="1436914" y="310243"/>
                  </a:lnTo>
                  <a:lnTo>
                    <a:pt x="1045028" y="326571"/>
                  </a:lnTo>
                  <a:lnTo>
                    <a:pt x="881743" y="179614"/>
                  </a:lnTo>
                  <a:lnTo>
                    <a:pt x="604157" y="0"/>
                  </a:lnTo>
                  <a:close/>
                </a:path>
              </a:pathLst>
            </a:custGeom>
            <a:solidFill>
              <a:schemeClr val="tx2">
                <a:lumMod val="90000"/>
                <a:alpha val="91000"/>
              </a:schemeClr>
            </a:solidFill>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30" name="TextBox 229"/>
            <p:cNvSpPr txBox="1"/>
            <p:nvPr/>
          </p:nvSpPr>
          <p:spPr>
            <a:xfrm>
              <a:off x="3086101" y="2194136"/>
              <a:ext cx="1605643" cy="830997"/>
            </a:xfrm>
            <a:prstGeom prst="rect">
              <a:avLst/>
            </a:prstGeom>
            <a:noFill/>
          </p:spPr>
          <p:txBody>
            <a:bodyPr wrap="square" rtlCol="0">
              <a:spAutoFit/>
            </a:bodyPr>
            <a:lstStyle/>
            <a:p>
              <a:pPr algn="ctr"/>
              <a:r>
                <a:rPr lang="en-US" sz="2400" b="1" dirty="0" smtClean="0">
                  <a:solidFill>
                    <a:schemeClr val="bg1"/>
                  </a:solidFill>
                </a:rPr>
                <a:t>MIDDLE EAST</a:t>
              </a:r>
            </a:p>
          </p:txBody>
        </p:sp>
      </p:grpSp>
      <p:grpSp>
        <p:nvGrpSpPr>
          <p:cNvPr id="5" name="Group 234"/>
          <p:cNvGrpSpPr/>
          <p:nvPr/>
        </p:nvGrpSpPr>
        <p:grpSpPr>
          <a:xfrm>
            <a:off x="2634882" y="0"/>
            <a:ext cx="5192486" cy="1828800"/>
            <a:chOff x="2716527" y="0"/>
            <a:chExt cx="5192486" cy="1828800"/>
          </a:xfrm>
        </p:grpSpPr>
        <p:sp>
          <p:nvSpPr>
            <p:cNvPr id="224" name="Freeform 223"/>
            <p:cNvSpPr/>
            <p:nvPr/>
          </p:nvSpPr>
          <p:spPr>
            <a:xfrm>
              <a:off x="2716527" y="0"/>
              <a:ext cx="5192486" cy="1828800"/>
            </a:xfrm>
            <a:custGeom>
              <a:avLst/>
              <a:gdLst>
                <a:gd name="connsiteX0" fmla="*/ 65314 w 5192486"/>
                <a:gd name="connsiteY0" fmla="*/ 457200 h 1828800"/>
                <a:gd name="connsiteX1" fmla="*/ 783771 w 5192486"/>
                <a:gd name="connsiteY1" fmla="*/ 179614 h 1828800"/>
                <a:gd name="connsiteX2" fmla="*/ 1485900 w 5192486"/>
                <a:gd name="connsiteY2" fmla="*/ 0 h 1828800"/>
                <a:gd name="connsiteX3" fmla="*/ 4588328 w 5192486"/>
                <a:gd name="connsiteY3" fmla="*/ 0 h 1828800"/>
                <a:gd name="connsiteX4" fmla="*/ 5192486 w 5192486"/>
                <a:gd name="connsiteY4" fmla="*/ 800100 h 1828800"/>
                <a:gd name="connsiteX5" fmla="*/ 4914900 w 5192486"/>
                <a:gd name="connsiteY5" fmla="*/ 1143000 h 1828800"/>
                <a:gd name="connsiteX6" fmla="*/ 4457700 w 5192486"/>
                <a:gd name="connsiteY6" fmla="*/ 734786 h 1828800"/>
                <a:gd name="connsiteX7" fmla="*/ 3837214 w 5192486"/>
                <a:gd name="connsiteY7" fmla="*/ 653143 h 1828800"/>
                <a:gd name="connsiteX8" fmla="*/ 3739243 w 5192486"/>
                <a:gd name="connsiteY8" fmla="*/ 914400 h 1828800"/>
                <a:gd name="connsiteX9" fmla="*/ 3314700 w 5192486"/>
                <a:gd name="connsiteY9" fmla="*/ 1159329 h 1828800"/>
                <a:gd name="connsiteX10" fmla="*/ 2857500 w 5192486"/>
                <a:gd name="connsiteY10" fmla="*/ 1208314 h 1828800"/>
                <a:gd name="connsiteX11" fmla="*/ 1877786 w 5192486"/>
                <a:gd name="connsiteY11" fmla="*/ 1828800 h 1828800"/>
                <a:gd name="connsiteX12" fmla="*/ 1469571 w 5192486"/>
                <a:gd name="connsiteY12" fmla="*/ 1812471 h 1828800"/>
                <a:gd name="connsiteX13" fmla="*/ 1110343 w 5192486"/>
                <a:gd name="connsiteY13" fmla="*/ 1534886 h 1828800"/>
                <a:gd name="connsiteX14" fmla="*/ 734786 w 5192486"/>
                <a:gd name="connsiteY14" fmla="*/ 1534886 h 1828800"/>
                <a:gd name="connsiteX15" fmla="*/ 734786 w 5192486"/>
                <a:gd name="connsiteY15" fmla="*/ 1469571 h 1828800"/>
                <a:gd name="connsiteX16" fmla="*/ 457200 w 5192486"/>
                <a:gd name="connsiteY16" fmla="*/ 1355271 h 1828800"/>
                <a:gd name="connsiteX17" fmla="*/ 538843 w 5192486"/>
                <a:gd name="connsiteY17" fmla="*/ 865414 h 1828800"/>
                <a:gd name="connsiteX18" fmla="*/ 293914 w 5192486"/>
                <a:gd name="connsiteY18" fmla="*/ 620486 h 1828800"/>
                <a:gd name="connsiteX19" fmla="*/ 0 w 5192486"/>
                <a:gd name="connsiteY19" fmla="*/ 473529 h 1828800"/>
                <a:gd name="connsiteX20" fmla="*/ 65314 w 5192486"/>
                <a:gd name="connsiteY20" fmla="*/ 457200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192486" h="1828800">
                  <a:moveTo>
                    <a:pt x="65314" y="457200"/>
                  </a:moveTo>
                  <a:lnTo>
                    <a:pt x="783771" y="179614"/>
                  </a:lnTo>
                  <a:lnTo>
                    <a:pt x="1485900" y="0"/>
                  </a:lnTo>
                  <a:lnTo>
                    <a:pt x="4588328" y="0"/>
                  </a:lnTo>
                  <a:lnTo>
                    <a:pt x="5192486" y="800100"/>
                  </a:lnTo>
                  <a:lnTo>
                    <a:pt x="4914900" y="1143000"/>
                  </a:lnTo>
                  <a:lnTo>
                    <a:pt x="4457700" y="734786"/>
                  </a:lnTo>
                  <a:lnTo>
                    <a:pt x="3837214" y="653143"/>
                  </a:lnTo>
                  <a:lnTo>
                    <a:pt x="3739243" y="914400"/>
                  </a:lnTo>
                  <a:lnTo>
                    <a:pt x="3314700" y="1159329"/>
                  </a:lnTo>
                  <a:lnTo>
                    <a:pt x="2857500" y="1208314"/>
                  </a:lnTo>
                  <a:lnTo>
                    <a:pt x="1877786" y="1828800"/>
                  </a:lnTo>
                  <a:lnTo>
                    <a:pt x="1469571" y="1812471"/>
                  </a:lnTo>
                  <a:lnTo>
                    <a:pt x="1110343" y="1534886"/>
                  </a:lnTo>
                  <a:lnTo>
                    <a:pt x="734786" y="1534886"/>
                  </a:lnTo>
                  <a:lnTo>
                    <a:pt x="734786" y="1469571"/>
                  </a:lnTo>
                  <a:lnTo>
                    <a:pt x="457200" y="1355271"/>
                  </a:lnTo>
                  <a:lnTo>
                    <a:pt x="538843" y="865414"/>
                  </a:lnTo>
                  <a:lnTo>
                    <a:pt x="293914" y="620486"/>
                  </a:lnTo>
                  <a:lnTo>
                    <a:pt x="0" y="473529"/>
                  </a:lnTo>
                  <a:lnTo>
                    <a:pt x="65314" y="457200"/>
                  </a:lnTo>
                  <a:close/>
                </a:path>
              </a:pathLst>
            </a:custGeom>
            <a:solidFill>
              <a:schemeClr val="tx2">
                <a:lumMod val="90000"/>
                <a:alpha val="91000"/>
              </a:schemeClr>
            </a:solidFill>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31" name="TextBox 230"/>
            <p:cNvSpPr txBox="1"/>
            <p:nvPr/>
          </p:nvSpPr>
          <p:spPr>
            <a:xfrm>
              <a:off x="4202492" y="195943"/>
              <a:ext cx="1605643" cy="584775"/>
            </a:xfrm>
            <a:prstGeom prst="rect">
              <a:avLst/>
            </a:prstGeom>
            <a:noFill/>
          </p:spPr>
          <p:txBody>
            <a:bodyPr wrap="square" rtlCol="0">
              <a:spAutoFit/>
            </a:bodyPr>
            <a:lstStyle/>
            <a:p>
              <a:pPr algn="ctr"/>
              <a:r>
                <a:rPr lang="en-US" sz="3200" b="1" dirty="0" smtClean="0">
                  <a:solidFill>
                    <a:schemeClr val="bg1"/>
                  </a:solidFill>
                </a:rPr>
                <a:t>RUSSIA</a:t>
              </a:r>
            </a:p>
          </p:txBody>
        </p:sp>
      </p:grpSp>
      <p:grpSp>
        <p:nvGrpSpPr>
          <p:cNvPr id="6" name="Group 235"/>
          <p:cNvGrpSpPr/>
          <p:nvPr/>
        </p:nvGrpSpPr>
        <p:grpSpPr>
          <a:xfrm>
            <a:off x="4454650" y="653160"/>
            <a:ext cx="3167743" cy="2792186"/>
            <a:chOff x="5483377" y="0"/>
            <a:chExt cx="3167743" cy="2792186"/>
          </a:xfrm>
        </p:grpSpPr>
        <p:sp>
          <p:nvSpPr>
            <p:cNvPr id="223" name="Freeform 222"/>
            <p:cNvSpPr/>
            <p:nvPr/>
          </p:nvSpPr>
          <p:spPr>
            <a:xfrm>
              <a:off x="5483377" y="0"/>
              <a:ext cx="3167743" cy="2792186"/>
            </a:xfrm>
            <a:custGeom>
              <a:avLst/>
              <a:gdLst>
                <a:gd name="connsiteX0" fmla="*/ 0 w 3167743"/>
                <a:gd name="connsiteY0" fmla="*/ 1159329 h 2792186"/>
                <a:gd name="connsiteX1" fmla="*/ 424543 w 3167743"/>
                <a:gd name="connsiteY1" fmla="*/ 930729 h 2792186"/>
                <a:gd name="connsiteX2" fmla="*/ 979714 w 3167743"/>
                <a:gd name="connsiteY2" fmla="*/ 587829 h 2792186"/>
                <a:gd name="connsiteX3" fmla="*/ 1387929 w 3167743"/>
                <a:gd name="connsiteY3" fmla="*/ 522515 h 2792186"/>
                <a:gd name="connsiteX4" fmla="*/ 1861457 w 3167743"/>
                <a:gd name="connsiteY4" fmla="*/ 277586 h 2792186"/>
                <a:gd name="connsiteX5" fmla="*/ 1975757 w 3167743"/>
                <a:gd name="connsiteY5" fmla="*/ 0 h 2792186"/>
                <a:gd name="connsiteX6" fmla="*/ 2579914 w 3167743"/>
                <a:gd name="connsiteY6" fmla="*/ 65315 h 2792186"/>
                <a:gd name="connsiteX7" fmla="*/ 3037114 w 3167743"/>
                <a:gd name="connsiteY7" fmla="*/ 489857 h 2792186"/>
                <a:gd name="connsiteX8" fmla="*/ 2988129 w 3167743"/>
                <a:gd name="connsiteY8" fmla="*/ 718457 h 2792186"/>
                <a:gd name="connsiteX9" fmla="*/ 3167743 w 3167743"/>
                <a:gd name="connsiteY9" fmla="*/ 996043 h 2792186"/>
                <a:gd name="connsiteX10" fmla="*/ 3004457 w 3167743"/>
                <a:gd name="connsiteY10" fmla="*/ 1028700 h 2792186"/>
                <a:gd name="connsiteX11" fmla="*/ 2808514 w 3167743"/>
                <a:gd name="connsiteY11" fmla="*/ 783772 h 2792186"/>
                <a:gd name="connsiteX12" fmla="*/ 2579914 w 3167743"/>
                <a:gd name="connsiteY12" fmla="*/ 816429 h 2792186"/>
                <a:gd name="connsiteX13" fmla="*/ 2579914 w 3167743"/>
                <a:gd name="connsiteY13" fmla="*/ 816429 h 2792186"/>
                <a:gd name="connsiteX14" fmla="*/ 2922814 w 3167743"/>
                <a:gd name="connsiteY14" fmla="*/ 1257300 h 2792186"/>
                <a:gd name="connsiteX15" fmla="*/ 2939143 w 3167743"/>
                <a:gd name="connsiteY15" fmla="*/ 1698172 h 2792186"/>
                <a:gd name="connsiteX16" fmla="*/ 2628900 w 3167743"/>
                <a:gd name="connsiteY16" fmla="*/ 1926772 h 2792186"/>
                <a:gd name="connsiteX17" fmla="*/ 2547257 w 3167743"/>
                <a:gd name="connsiteY17" fmla="*/ 2106386 h 2792186"/>
                <a:gd name="connsiteX18" fmla="*/ 2334986 w 3167743"/>
                <a:gd name="connsiteY18" fmla="*/ 2106386 h 2792186"/>
                <a:gd name="connsiteX19" fmla="*/ 2073729 w 3167743"/>
                <a:gd name="connsiteY19" fmla="*/ 2106386 h 2792186"/>
                <a:gd name="connsiteX20" fmla="*/ 1845129 w 3167743"/>
                <a:gd name="connsiteY20" fmla="*/ 1992086 h 2792186"/>
                <a:gd name="connsiteX21" fmla="*/ 1469571 w 3167743"/>
                <a:gd name="connsiteY21" fmla="*/ 1910443 h 2792186"/>
                <a:gd name="connsiteX22" fmla="*/ 930729 w 3167743"/>
                <a:gd name="connsiteY22" fmla="*/ 2302329 h 2792186"/>
                <a:gd name="connsiteX23" fmla="*/ 1012371 w 3167743"/>
                <a:gd name="connsiteY23" fmla="*/ 2792186 h 2792186"/>
                <a:gd name="connsiteX24" fmla="*/ 800100 w 3167743"/>
                <a:gd name="connsiteY24" fmla="*/ 2743200 h 2792186"/>
                <a:gd name="connsiteX25" fmla="*/ 653143 w 3167743"/>
                <a:gd name="connsiteY25" fmla="*/ 2400300 h 2792186"/>
                <a:gd name="connsiteX26" fmla="*/ 375557 w 3167743"/>
                <a:gd name="connsiteY26" fmla="*/ 1959429 h 2792186"/>
                <a:gd name="connsiteX27" fmla="*/ 179614 w 3167743"/>
                <a:gd name="connsiteY27" fmla="*/ 1812472 h 2792186"/>
                <a:gd name="connsiteX28" fmla="*/ 0 w 3167743"/>
                <a:gd name="connsiteY28" fmla="*/ 1159329 h 2792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167743" h="2792186">
                  <a:moveTo>
                    <a:pt x="0" y="1159329"/>
                  </a:moveTo>
                  <a:lnTo>
                    <a:pt x="424543" y="930729"/>
                  </a:lnTo>
                  <a:lnTo>
                    <a:pt x="979714" y="587829"/>
                  </a:lnTo>
                  <a:lnTo>
                    <a:pt x="1387929" y="522515"/>
                  </a:lnTo>
                  <a:lnTo>
                    <a:pt x="1861457" y="277586"/>
                  </a:lnTo>
                  <a:lnTo>
                    <a:pt x="1975757" y="0"/>
                  </a:lnTo>
                  <a:lnTo>
                    <a:pt x="2579914" y="65315"/>
                  </a:lnTo>
                  <a:lnTo>
                    <a:pt x="3037114" y="489857"/>
                  </a:lnTo>
                  <a:lnTo>
                    <a:pt x="2988129" y="718457"/>
                  </a:lnTo>
                  <a:lnTo>
                    <a:pt x="3167743" y="996043"/>
                  </a:lnTo>
                  <a:lnTo>
                    <a:pt x="3004457" y="1028700"/>
                  </a:lnTo>
                  <a:lnTo>
                    <a:pt x="2808514" y="783772"/>
                  </a:lnTo>
                  <a:lnTo>
                    <a:pt x="2579914" y="816429"/>
                  </a:lnTo>
                  <a:lnTo>
                    <a:pt x="2579914" y="816429"/>
                  </a:lnTo>
                  <a:lnTo>
                    <a:pt x="2922814" y="1257300"/>
                  </a:lnTo>
                  <a:lnTo>
                    <a:pt x="2939143" y="1698172"/>
                  </a:lnTo>
                  <a:lnTo>
                    <a:pt x="2628900" y="1926772"/>
                  </a:lnTo>
                  <a:lnTo>
                    <a:pt x="2547257" y="2106386"/>
                  </a:lnTo>
                  <a:lnTo>
                    <a:pt x="2334986" y="2106386"/>
                  </a:lnTo>
                  <a:lnTo>
                    <a:pt x="2073729" y="2106386"/>
                  </a:lnTo>
                  <a:lnTo>
                    <a:pt x="1845129" y="1992086"/>
                  </a:lnTo>
                  <a:lnTo>
                    <a:pt x="1469571" y="1910443"/>
                  </a:lnTo>
                  <a:lnTo>
                    <a:pt x="930729" y="2302329"/>
                  </a:lnTo>
                  <a:lnTo>
                    <a:pt x="1012371" y="2792186"/>
                  </a:lnTo>
                  <a:lnTo>
                    <a:pt x="800100" y="2743200"/>
                  </a:lnTo>
                  <a:lnTo>
                    <a:pt x="653143" y="2400300"/>
                  </a:lnTo>
                  <a:lnTo>
                    <a:pt x="375557" y="1959429"/>
                  </a:lnTo>
                  <a:lnTo>
                    <a:pt x="179614" y="1812472"/>
                  </a:lnTo>
                  <a:lnTo>
                    <a:pt x="0" y="1159329"/>
                  </a:lnTo>
                  <a:close/>
                </a:path>
              </a:pathLst>
            </a:custGeom>
            <a:solidFill>
              <a:schemeClr val="tx2">
                <a:lumMod val="90000"/>
                <a:alpha val="91000"/>
              </a:schemeClr>
            </a:solidFill>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32" name="TextBox 231"/>
            <p:cNvSpPr txBox="1"/>
            <p:nvPr/>
          </p:nvSpPr>
          <p:spPr>
            <a:xfrm>
              <a:off x="6088598" y="605701"/>
              <a:ext cx="1455229" cy="954107"/>
            </a:xfrm>
            <a:prstGeom prst="rect">
              <a:avLst/>
            </a:prstGeom>
            <a:noFill/>
          </p:spPr>
          <p:txBody>
            <a:bodyPr wrap="square" rtlCol="0">
              <a:spAutoFit/>
            </a:bodyPr>
            <a:lstStyle/>
            <a:p>
              <a:pPr algn="ctr"/>
              <a:r>
                <a:rPr lang="en-US" sz="2800" b="1" dirty="0" smtClean="0">
                  <a:solidFill>
                    <a:schemeClr val="bg1"/>
                  </a:solidFill>
                </a:rPr>
                <a:t>INDO-CHINA</a:t>
              </a:r>
            </a:p>
          </p:txBody>
        </p:sp>
      </p:grpSp>
      <p:grpSp>
        <p:nvGrpSpPr>
          <p:cNvPr id="7" name="Group 238"/>
          <p:cNvGrpSpPr/>
          <p:nvPr/>
        </p:nvGrpSpPr>
        <p:grpSpPr>
          <a:xfrm>
            <a:off x="5916992" y="2548526"/>
            <a:ext cx="2188029" cy="1910443"/>
            <a:chOff x="5851676" y="2630171"/>
            <a:chExt cx="2188029" cy="1910443"/>
          </a:xfrm>
        </p:grpSpPr>
        <p:sp>
          <p:nvSpPr>
            <p:cNvPr id="225" name="Freeform 224"/>
            <p:cNvSpPr/>
            <p:nvPr/>
          </p:nvSpPr>
          <p:spPr>
            <a:xfrm>
              <a:off x="5851676" y="2630171"/>
              <a:ext cx="2188029" cy="1910443"/>
            </a:xfrm>
            <a:custGeom>
              <a:avLst/>
              <a:gdLst>
                <a:gd name="connsiteX0" fmla="*/ 0 w 2710543"/>
                <a:gd name="connsiteY0" fmla="*/ 391886 h 1910443"/>
                <a:gd name="connsiteX1" fmla="*/ 0 w 2710543"/>
                <a:gd name="connsiteY1" fmla="*/ 391886 h 1910443"/>
                <a:gd name="connsiteX2" fmla="*/ 522514 w 2710543"/>
                <a:gd name="connsiteY2" fmla="*/ 16329 h 1910443"/>
                <a:gd name="connsiteX3" fmla="*/ 1143000 w 2710543"/>
                <a:gd name="connsiteY3" fmla="*/ 195943 h 1910443"/>
                <a:gd name="connsiteX4" fmla="*/ 1600200 w 2710543"/>
                <a:gd name="connsiteY4" fmla="*/ 195943 h 1910443"/>
                <a:gd name="connsiteX5" fmla="*/ 1551214 w 2710543"/>
                <a:gd name="connsiteY5" fmla="*/ 604157 h 1910443"/>
                <a:gd name="connsiteX6" fmla="*/ 1338943 w 2710543"/>
                <a:gd name="connsiteY6" fmla="*/ 979714 h 1910443"/>
                <a:gd name="connsiteX7" fmla="*/ 1436914 w 2710543"/>
                <a:gd name="connsiteY7" fmla="*/ 1224643 h 1910443"/>
                <a:gd name="connsiteX8" fmla="*/ 1714500 w 2710543"/>
                <a:gd name="connsiteY8" fmla="*/ 963386 h 1910443"/>
                <a:gd name="connsiteX9" fmla="*/ 2008414 w 2710543"/>
                <a:gd name="connsiteY9" fmla="*/ 685800 h 1910443"/>
                <a:gd name="connsiteX10" fmla="*/ 2057400 w 2710543"/>
                <a:gd name="connsiteY10" fmla="*/ 81643 h 1910443"/>
                <a:gd name="connsiteX11" fmla="*/ 2171700 w 2710543"/>
                <a:gd name="connsiteY11" fmla="*/ 114300 h 1910443"/>
                <a:gd name="connsiteX12" fmla="*/ 2514600 w 2710543"/>
                <a:gd name="connsiteY12" fmla="*/ 832757 h 1910443"/>
                <a:gd name="connsiteX13" fmla="*/ 2286000 w 2710543"/>
                <a:gd name="connsiteY13" fmla="*/ 881743 h 1910443"/>
                <a:gd name="connsiteX14" fmla="*/ 2090057 w 2710543"/>
                <a:gd name="connsiteY14" fmla="*/ 996043 h 1910443"/>
                <a:gd name="connsiteX15" fmla="*/ 2024743 w 2710543"/>
                <a:gd name="connsiteY15" fmla="*/ 1355272 h 1910443"/>
                <a:gd name="connsiteX16" fmla="*/ 2318657 w 2710543"/>
                <a:gd name="connsiteY16" fmla="*/ 1143000 h 1910443"/>
                <a:gd name="connsiteX17" fmla="*/ 2596243 w 2710543"/>
                <a:gd name="connsiteY17" fmla="*/ 1094014 h 1910443"/>
                <a:gd name="connsiteX18" fmla="*/ 2710543 w 2710543"/>
                <a:gd name="connsiteY18" fmla="*/ 1453243 h 1910443"/>
                <a:gd name="connsiteX19" fmla="*/ 2481943 w 2710543"/>
                <a:gd name="connsiteY19" fmla="*/ 1910443 h 1910443"/>
                <a:gd name="connsiteX20" fmla="*/ 1812471 w 2710543"/>
                <a:gd name="connsiteY20" fmla="*/ 1828800 h 1910443"/>
                <a:gd name="connsiteX21" fmla="*/ 1273628 w 2710543"/>
                <a:gd name="connsiteY21" fmla="*/ 1665514 h 1910443"/>
                <a:gd name="connsiteX22" fmla="*/ 914400 w 2710543"/>
                <a:gd name="connsiteY22" fmla="*/ 1077686 h 1910443"/>
                <a:gd name="connsiteX23" fmla="*/ 865414 w 2710543"/>
                <a:gd name="connsiteY23" fmla="*/ 571500 h 1910443"/>
                <a:gd name="connsiteX24" fmla="*/ 734785 w 2710543"/>
                <a:gd name="connsiteY24" fmla="*/ 326572 h 1910443"/>
                <a:gd name="connsiteX25" fmla="*/ 522514 w 2710543"/>
                <a:gd name="connsiteY25" fmla="*/ 0 h 1910443"/>
                <a:gd name="connsiteX26" fmla="*/ 0 w 2710543"/>
                <a:gd name="connsiteY26" fmla="*/ 391886 h 1910443"/>
                <a:gd name="connsiteX0" fmla="*/ 555172 w 2710543"/>
                <a:gd name="connsiteY0" fmla="*/ 32658 h 1910443"/>
                <a:gd name="connsiteX1" fmla="*/ 0 w 2710543"/>
                <a:gd name="connsiteY1" fmla="*/ 391886 h 1910443"/>
                <a:gd name="connsiteX2" fmla="*/ 522514 w 2710543"/>
                <a:gd name="connsiteY2" fmla="*/ 16329 h 1910443"/>
                <a:gd name="connsiteX3" fmla="*/ 1143000 w 2710543"/>
                <a:gd name="connsiteY3" fmla="*/ 195943 h 1910443"/>
                <a:gd name="connsiteX4" fmla="*/ 1600200 w 2710543"/>
                <a:gd name="connsiteY4" fmla="*/ 195943 h 1910443"/>
                <a:gd name="connsiteX5" fmla="*/ 1551214 w 2710543"/>
                <a:gd name="connsiteY5" fmla="*/ 604157 h 1910443"/>
                <a:gd name="connsiteX6" fmla="*/ 1338943 w 2710543"/>
                <a:gd name="connsiteY6" fmla="*/ 979714 h 1910443"/>
                <a:gd name="connsiteX7" fmla="*/ 1436914 w 2710543"/>
                <a:gd name="connsiteY7" fmla="*/ 1224643 h 1910443"/>
                <a:gd name="connsiteX8" fmla="*/ 1714500 w 2710543"/>
                <a:gd name="connsiteY8" fmla="*/ 963386 h 1910443"/>
                <a:gd name="connsiteX9" fmla="*/ 2008414 w 2710543"/>
                <a:gd name="connsiteY9" fmla="*/ 685800 h 1910443"/>
                <a:gd name="connsiteX10" fmla="*/ 2057400 w 2710543"/>
                <a:gd name="connsiteY10" fmla="*/ 81643 h 1910443"/>
                <a:gd name="connsiteX11" fmla="*/ 2171700 w 2710543"/>
                <a:gd name="connsiteY11" fmla="*/ 114300 h 1910443"/>
                <a:gd name="connsiteX12" fmla="*/ 2514600 w 2710543"/>
                <a:gd name="connsiteY12" fmla="*/ 832757 h 1910443"/>
                <a:gd name="connsiteX13" fmla="*/ 2286000 w 2710543"/>
                <a:gd name="connsiteY13" fmla="*/ 881743 h 1910443"/>
                <a:gd name="connsiteX14" fmla="*/ 2090057 w 2710543"/>
                <a:gd name="connsiteY14" fmla="*/ 996043 h 1910443"/>
                <a:gd name="connsiteX15" fmla="*/ 2024743 w 2710543"/>
                <a:gd name="connsiteY15" fmla="*/ 1355272 h 1910443"/>
                <a:gd name="connsiteX16" fmla="*/ 2318657 w 2710543"/>
                <a:gd name="connsiteY16" fmla="*/ 1143000 h 1910443"/>
                <a:gd name="connsiteX17" fmla="*/ 2596243 w 2710543"/>
                <a:gd name="connsiteY17" fmla="*/ 1094014 h 1910443"/>
                <a:gd name="connsiteX18" fmla="*/ 2710543 w 2710543"/>
                <a:gd name="connsiteY18" fmla="*/ 1453243 h 1910443"/>
                <a:gd name="connsiteX19" fmla="*/ 2481943 w 2710543"/>
                <a:gd name="connsiteY19" fmla="*/ 1910443 h 1910443"/>
                <a:gd name="connsiteX20" fmla="*/ 1812471 w 2710543"/>
                <a:gd name="connsiteY20" fmla="*/ 1828800 h 1910443"/>
                <a:gd name="connsiteX21" fmla="*/ 1273628 w 2710543"/>
                <a:gd name="connsiteY21" fmla="*/ 1665514 h 1910443"/>
                <a:gd name="connsiteX22" fmla="*/ 914400 w 2710543"/>
                <a:gd name="connsiteY22" fmla="*/ 1077686 h 1910443"/>
                <a:gd name="connsiteX23" fmla="*/ 865414 w 2710543"/>
                <a:gd name="connsiteY23" fmla="*/ 571500 h 1910443"/>
                <a:gd name="connsiteX24" fmla="*/ 734785 w 2710543"/>
                <a:gd name="connsiteY24" fmla="*/ 326572 h 1910443"/>
                <a:gd name="connsiteX25" fmla="*/ 522514 w 2710543"/>
                <a:gd name="connsiteY25" fmla="*/ 0 h 1910443"/>
                <a:gd name="connsiteX26" fmla="*/ 555172 w 2710543"/>
                <a:gd name="connsiteY26" fmla="*/ 32658 h 1910443"/>
                <a:gd name="connsiteX0" fmla="*/ 32658 w 2188029"/>
                <a:gd name="connsiteY0" fmla="*/ 32658 h 1910443"/>
                <a:gd name="connsiteX1" fmla="*/ 32658 w 2188029"/>
                <a:gd name="connsiteY1" fmla="*/ 48986 h 1910443"/>
                <a:gd name="connsiteX2" fmla="*/ 0 w 2188029"/>
                <a:gd name="connsiteY2" fmla="*/ 16329 h 1910443"/>
                <a:gd name="connsiteX3" fmla="*/ 620486 w 2188029"/>
                <a:gd name="connsiteY3" fmla="*/ 195943 h 1910443"/>
                <a:gd name="connsiteX4" fmla="*/ 1077686 w 2188029"/>
                <a:gd name="connsiteY4" fmla="*/ 195943 h 1910443"/>
                <a:gd name="connsiteX5" fmla="*/ 1028700 w 2188029"/>
                <a:gd name="connsiteY5" fmla="*/ 604157 h 1910443"/>
                <a:gd name="connsiteX6" fmla="*/ 816429 w 2188029"/>
                <a:gd name="connsiteY6" fmla="*/ 979714 h 1910443"/>
                <a:gd name="connsiteX7" fmla="*/ 914400 w 2188029"/>
                <a:gd name="connsiteY7" fmla="*/ 1224643 h 1910443"/>
                <a:gd name="connsiteX8" fmla="*/ 1191986 w 2188029"/>
                <a:gd name="connsiteY8" fmla="*/ 963386 h 1910443"/>
                <a:gd name="connsiteX9" fmla="*/ 1485900 w 2188029"/>
                <a:gd name="connsiteY9" fmla="*/ 685800 h 1910443"/>
                <a:gd name="connsiteX10" fmla="*/ 1534886 w 2188029"/>
                <a:gd name="connsiteY10" fmla="*/ 81643 h 1910443"/>
                <a:gd name="connsiteX11" fmla="*/ 1649186 w 2188029"/>
                <a:gd name="connsiteY11" fmla="*/ 114300 h 1910443"/>
                <a:gd name="connsiteX12" fmla="*/ 1992086 w 2188029"/>
                <a:gd name="connsiteY12" fmla="*/ 832757 h 1910443"/>
                <a:gd name="connsiteX13" fmla="*/ 1763486 w 2188029"/>
                <a:gd name="connsiteY13" fmla="*/ 881743 h 1910443"/>
                <a:gd name="connsiteX14" fmla="*/ 1567543 w 2188029"/>
                <a:gd name="connsiteY14" fmla="*/ 996043 h 1910443"/>
                <a:gd name="connsiteX15" fmla="*/ 1502229 w 2188029"/>
                <a:gd name="connsiteY15" fmla="*/ 1355272 h 1910443"/>
                <a:gd name="connsiteX16" fmla="*/ 1796143 w 2188029"/>
                <a:gd name="connsiteY16" fmla="*/ 1143000 h 1910443"/>
                <a:gd name="connsiteX17" fmla="*/ 2073729 w 2188029"/>
                <a:gd name="connsiteY17" fmla="*/ 1094014 h 1910443"/>
                <a:gd name="connsiteX18" fmla="*/ 2188029 w 2188029"/>
                <a:gd name="connsiteY18" fmla="*/ 1453243 h 1910443"/>
                <a:gd name="connsiteX19" fmla="*/ 1959429 w 2188029"/>
                <a:gd name="connsiteY19" fmla="*/ 1910443 h 1910443"/>
                <a:gd name="connsiteX20" fmla="*/ 1289957 w 2188029"/>
                <a:gd name="connsiteY20" fmla="*/ 1828800 h 1910443"/>
                <a:gd name="connsiteX21" fmla="*/ 751114 w 2188029"/>
                <a:gd name="connsiteY21" fmla="*/ 1665514 h 1910443"/>
                <a:gd name="connsiteX22" fmla="*/ 391886 w 2188029"/>
                <a:gd name="connsiteY22" fmla="*/ 1077686 h 1910443"/>
                <a:gd name="connsiteX23" fmla="*/ 342900 w 2188029"/>
                <a:gd name="connsiteY23" fmla="*/ 571500 h 1910443"/>
                <a:gd name="connsiteX24" fmla="*/ 212271 w 2188029"/>
                <a:gd name="connsiteY24" fmla="*/ 326572 h 1910443"/>
                <a:gd name="connsiteX25" fmla="*/ 0 w 2188029"/>
                <a:gd name="connsiteY25" fmla="*/ 0 h 1910443"/>
                <a:gd name="connsiteX26" fmla="*/ 32658 w 2188029"/>
                <a:gd name="connsiteY26" fmla="*/ 32658 h 1910443"/>
                <a:gd name="connsiteX0" fmla="*/ 32658 w 2188029"/>
                <a:gd name="connsiteY0" fmla="*/ 32658 h 1910443"/>
                <a:gd name="connsiteX1" fmla="*/ 32658 w 2188029"/>
                <a:gd name="connsiteY1" fmla="*/ 48986 h 1910443"/>
                <a:gd name="connsiteX2" fmla="*/ 0 w 2188029"/>
                <a:gd name="connsiteY2" fmla="*/ 16329 h 1910443"/>
                <a:gd name="connsiteX3" fmla="*/ 620486 w 2188029"/>
                <a:gd name="connsiteY3" fmla="*/ 195943 h 1910443"/>
                <a:gd name="connsiteX4" fmla="*/ 1077686 w 2188029"/>
                <a:gd name="connsiteY4" fmla="*/ 195943 h 1910443"/>
                <a:gd name="connsiteX5" fmla="*/ 1028700 w 2188029"/>
                <a:gd name="connsiteY5" fmla="*/ 604157 h 1910443"/>
                <a:gd name="connsiteX6" fmla="*/ 816429 w 2188029"/>
                <a:gd name="connsiteY6" fmla="*/ 979714 h 1910443"/>
                <a:gd name="connsiteX7" fmla="*/ 914400 w 2188029"/>
                <a:gd name="connsiteY7" fmla="*/ 1224643 h 1910443"/>
                <a:gd name="connsiteX8" fmla="*/ 1191986 w 2188029"/>
                <a:gd name="connsiteY8" fmla="*/ 963386 h 1910443"/>
                <a:gd name="connsiteX9" fmla="*/ 1485900 w 2188029"/>
                <a:gd name="connsiteY9" fmla="*/ 685800 h 1910443"/>
                <a:gd name="connsiteX10" fmla="*/ 1534886 w 2188029"/>
                <a:gd name="connsiteY10" fmla="*/ 81643 h 1910443"/>
                <a:gd name="connsiteX11" fmla="*/ 1649186 w 2188029"/>
                <a:gd name="connsiteY11" fmla="*/ 114300 h 1910443"/>
                <a:gd name="connsiteX12" fmla="*/ 1992086 w 2188029"/>
                <a:gd name="connsiteY12" fmla="*/ 832757 h 1910443"/>
                <a:gd name="connsiteX13" fmla="*/ 1763486 w 2188029"/>
                <a:gd name="connsiteY13" fmla="*/ 881743 h 1910443"/>
                <a:gd name="connsiteX14" fmla="*/ 1567543 w 2188029"/>
                <a:gd name="connsiteY14" fmla="*/ 996043 h 1910443"/>
                <a:gd name="connsiteX15" fmla="*/ 1502229 w 2188029"/>
                <a:gd name="connsiteY15" fmla="*/ 1355272 h 1910443"/>
                <a:gd name="connsiteX16" fmla="*/ 1796143 w 2188029"/>
                <a:gd name="connsiteY16" fmla="*/ 1143000 h 1910443"/>
                <a:gd name="connsiteX17" fmla="*/ 2073729 w 2188029"/>
                <a:gd name="connsiteY17" fmla="*/ 1094014 h 1910443"/>
                <a:gd name="connsiteX18" fmla="*/ 2188029 w 2188029"/>
                <a:gd name="connsiteY18" fmla="*/ 1453243 h 1910443"/>
                <a:gd name="connsiteX19" fmla="*/ 1959429 w 2188029"/>
                <a:gd name="connsiteY19" fmla="*/ 1910443 h 1910443"/>
                <a:gd name="connsiteX20" fmla="*/ 1289957 w 2188029"/>
                <a:gd name="connsiteY20" fmla="*/ 1828800 h 1910443"/>
                <a:gd name="connsiteX21" fmla="*/ 751114 w 2188029"/>
                <a:gd name="connsiteY21" fmla="*/ 1665514 h 1910443"/>
                <a:gd name="connsiteX22" fmla="*/ 391886 w 2188029"/>
                <a:gd name="connsiteY22" fmla="*/ 1077686 h 1910443"/>
                <a:gd name="connsiteX23" fmla="*/ 48986 w 2188029"/>
                <a:gd name="connsiteY23" fmla="*/ 767442 h 1910443"/>
                <a:gd name="connsiteX24" fmla="*/ 212271 w 2188029"/>
                <a:gd name="connsiteY24" fmla="*/ 326572 h 1910443"/>
                <a:gd name="connsiteX25" fmla="*/ 0 w 2188029"/>
                <a:gd name="connsiteY25" fmla="*/ 0 h 1910443"/>
                <a:gd name="connsiteX26" fmla="*/ 32658 w 2188029"/>
                <a:gd name="connsiteY26" fmla="*/ 32658 h 1910443"/>
                <a:gd name="connsiteX0" fmla="*/ 32658 w 2188029"/>
                <a:gd name="connsiteY0" fmla="*/ 32658 h 1910443"/>
                <a:gd name="connsiteX1" fmla="*/ 32658 w 2188029"/>
                <a:gd name="connsiteY1" fmla="*/ 48986 h 1910443"/>
                <a:gd name="connsiteX2" fmla="*/ 0 w 2188029"/>
                <a:gd name="connsiteY2" fmla="*/ 16329 h 1910443"/>
                <a:gd name="connsiteX3" fmla="*/ 620486 w 2188029"/>
                <a:gd name="connsiteY3" fmla="*/ 195943 h 1910443"/>
                <a:gd name="connsiteX4" fmla="*/ 1077686 w 2188029"/>
                <a:gd name="connsiteY4" fmla="*/ 195943 h 1910443"/>
                <a:gd name="connsiteX5" fmla="*/ 1028700 w 2188029"/>
                <a:gd name="connsiteY5" fmla="*/ 604157 h 1910443"/>
                <a:gd name="connsiteX6" fmla="*/ 996043 w 2188029"/>
                <a:gd name="connsiteY6" fmla="*/ 898072 h 1910443"/>
                <a:gd name="connsiteX7" fmla="*/ 914400 w 2188029"/>
                <a:gd name="connsiteY7" fmla="*/ 1224643 h 1910443"/>
                <a:gd name="connsiteX8" fmla="*/ 1191986 w 2188029"/>
                <a:gd name="connsiteY8" fmla="*/ 963386 h 1910443"/>
                <a:gd name="connsiteX9" fmla="*/ 1485900 w 2188029"/>
                <a:gd name="connsiteY9" fmla="*/ 685800 h 1910443"/>
                <a:gd name="connsiteX10" fmla="*/ 1534886 w 2188029"/>
                <a:gd name="connsiteY10" fmla="*/ 81643 h 1910443"/>
                <a:gd name="connsiteX11" fmla="*/ 1649186 w 2188029"/>
                <a:gd name="connsiteY11" fmla="*/ 114300 h 1910443"/>
                <a:gd name="connsiteX12" fmla="*/ 1992086 w 2188029"/>
                <a:gd name="connsiteY12" fmla="*/ 832757 h 1910443"/>
                <a:gd name="connsiteX13" fmla="*/ 1763486 w 2188029"/>
                <a:gd name="connsiteY13" fmla="*/ 881743 h 1910443"/>
                <a:gd name="connsiteX14" fmla="*/ 1567543 w 2188029"/>
                <a:gd name="connsiteY14" fmla="*/ 996043 h 1910443"/>
                <a:gd name="connsiteX15" fmla="*/ 1502229 w 2188029"/>
                <a:gd name="connsiteY15" fmla="*/ 1355272 h 1910443"/>
                <a:gd name="connsiteX16" fmla="*/ 1796143 w 2188029"/>
                <a:gd name="connsiteY16" fmla="*/ 1143000 h 1910443"/>
                <a:gd name="connsiteX17" fmla="*/ 2073729 w 2188029"/>
                <a:gd name="connsiteY17" fmla="*/ 1094014 h 1910443"/>
                <a:gd name="connsiteX18" fmla="*/ 2188029 w 2188029"/>
                <a:gd name="connsiteY18" fmla="*/ 1453243 h 1910443"/>
                <a:gd name="connsiteX19" fmla="*/ 1959429 w 2188029"/>
                <a:gd name="connsiteY19" fmla="*/ 1910443 h 1910443"/>
                <a:gd name="connsiteX20" fmla="*/ 1289957 w 2188029"/>
                <a:gd name="connsiteY20" fmla="*/ 1828800 h 1910443"/>
                <a:gd name="connsiteX21" fmla="*/ 751114 w 2188029"/>
                <a:gd name="connsiteY21" fmla="*/ 1665514 h 1910443"/>
                <a:gd name="connsiteX22" fmla="*/ 391886 w 2188029"/>
                <a:gd name="connsiteY22" fmla="*/ 1077686 h 1910443"/>
                <a:gd name="connsiteX23" fmla="*/ 48986 w 2188029"/>
                <a:gd name="connsiteY23" fmla="*/ 767442 h 1910443"/>
                <a:gd name="connsiteX24" fmla="*/ 212271 w 2188029"/>
                <a:gd name="connsiteY24" fmla="*/ 326572 h 1910443"/>
                <a:gd name="connsiteX25" fmla="*/ 0 w 2188029"/>
                <a:gd name="connsiteY25" fmla="*/ 0 h 1910443"/>
                <a:gd name="connsiteX26" fmla="*/ 32658 w 2188029"/>
                <a:gd name="connsiteY26" fmla="*/ 32658 h 1910443"/>
                <a:gd name="connsiteX0" fmla="*/ 32658 w 2188029"/>
                <a:gd name="connsiteY0" fmla="*/ 32658 h 1910443"/>
                <a:gd name="connsiteX1" fmla="*/ 32658 w 2188029"/>
                <a:gd name="connsiteY1" fmla="*/ 48986 h 1910443"/>
                <a:gd name="connsiteX2" fmla="*/ 0 w 2188029"/>
                <a:gd name="connsiteY2" fmla="*/ 16329 h 1910443"/>
                <a:gd name="connsiteX3" fmla="*/ 620486 w 2188029"/>
                <a:gd name="connsiteY3" fmla="*/ 195943 h 1910443"/>
                <a:gd name="connsiteX4" fmla="*/ 1077686 w 2188029"/>
                <a:gd name="connsiteY4" fmla="*/ 195943 h 1910443"/>
                <a:gd name="connsiteX5" fmla="*/ 1028700 w 2188029"/>
                <a:gd name="connsiteY5" fmla="*/ 604157 h 1910443"/>
                <a:gd name="connsiteX6" fmla="*/ 996043 w 2188029"/>
                <a:gd name="connsiteY6" fmla="*/ 898072 h 1910443"/>
                <a:gd name="connsiteX7" fmla="*/ 1077685 w 2188029"/>
                <a:gd name="connsiteY7" fmla="*/ 947057 h 1910443"/>
                <a:gd name="connsiteX8" fmla="*/ 1191986 w 2188029"/>
                <a:gd name="connsiteY8" fmla="*/ 963386 h 1910443"/>
                <a:gd name="connsiteX9" fmla="*/ 1485900 w 2188029"/>
                <a:gd name="connsiteY9" fmla="*/ 685800 h 1910443"/>
                <a:gd name="connsiteX10" fmla="*/ 1534886 w 2188029"/>
                <a:gd name="connsiteY10" fmla="*/ 81643 h 1910443"/>
                <a:gd name="connsiteX11" fmla="*/ 1649186 w 2188029"/>
                <a:gd name="connsiteY11" fmla="*/ 114300 h 1910443"/>
                <a:gd name="connsiteX12" fmla="*/ 1992086 w 2188029"/>
                <a:gd name="connsiteY12" fmla="*/ 832757 h 1910443"/>
                <a:gd name="connsiteX13" fmla="*/ 1763486 w 2188029"/>
                <a:gd name="connsiteY13" fmla="*/ 881743 h 1910443"/>
                <a:gd name="connsiteX14" fmla="*/ 1567543 w 2188029"/>
                <a:gd name="connsiteY14" fmla="*/ 996043 h 1910443"/>
                <a:gd name="connsiteX15" fmla="*/ 1502229 w 2188029"/>
                <a:gd name="connsiteY15" fmla="*/ 1355272 h 1910443"/>
                <a:gd name="connsiteX16" fmla="*/ 1796143 w 2188029"/>
                <a:gd name="connsiteY16" fmla="*/ 1143000 h 1910443"/>
                <a:gd name="connsiteX17" fmla="*/ 2073729 w 2188029"/>
                <a:gd name="connsiteY17" fmla="*/ 1094014 h 1910443"/>
                <a:gd name="connsiteX18" fmla="*/ 2188029 w 2188029"/>
                <a:gd name="connsiteY18" fmla="*/ 1453243 h 1910443"/>
                <a:gd name="connsiteX19" fmla="*/ 1959429 w 2188029"/>
                <a:gd name="connsiteY19" fmla="*/ 1910443 h 1910443"/>
                <a:gd name="connsiteX20" fmla="*/ 1289957 w 2188029"/>
                <a:gd name="connsiteY20" fmla="*/ 1828800 h 1910443"/>
                <a:gd name="connsiteX21" fmla="*/ 751114 w 2188029"/>
                <a:gd name="connsiteY21" fmla="*/ 1665514 h 1910443"/>
                <a:gd name="connsiteX22" fmla="*/ 391886 w 2188029"/>
                <a:gd name="connsiteY22" fmla="*/ 1077686 h 1910443"/>
                <a:gd name="connsiteX23" fmla="*/ 48986 w 2188029"/>
                <a:gd name="connsiteY23" fmla="*/ 767442 h 1910443"/>
                <a:gd name="connsiteX24" fmla="*/ 212271 w 2188029"/>
                <a:gd name="connsiteY24" fmla="*/ 326572 h 1910443"/>
                <a:gd name="connsiteX25" fmla="*/ 0 w 2188029"/>
                <a:gd name="connsiteY25" fmla="*/ 0 h 1910443"/>
                <a:gd name="connsiteX26" fmla="*/ 32658 w 2188029"/>
                <a:gd name="connsiteY26" fmla="*/ 32658 h 1910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188029" h="1910443">
                  <a:moveTo>
                    <a:pt x="32658" y="32658"/>
                  </a:moveTo>
                  <a:lnTo>
                    <a:pt x="32658" y="48986"/>
                  </a:lnTo>
                  <a:lnTo>
                    <a:pt x="0" y="16329"/>
                  </a:lnTo>
                  <a:lnTo>
                    <a:pt x="620486" y="195943"/>
                  </a:lnTo>
                  <a:lnTo>
                    <a:pt x="1077686" y="195943"/>
                  </a:lnTo>
                  <a:lnTo>
                    <a:pt x="1028700" y="604157"/>
                  </a:lnTo>
                  <a:lnTo>
                    <a:pt x="996043" y="898072"/>
                  </a:lnTo>
                  <a:lnTo>
                    <a:pt x="1077685" y="947057"/>
                  </a:lnTo>
                  <a:lnTo>
                    <a:pt x="1191986" y="963386"/>
                  </a:lnTo>
                  <a:lnTo>
                    <a:pt x="1485900" y="685800"/>
                  </a:lnTo>
                  <a:lnTo>
                    <a:pt x="1534886" y="81643"/>
                  </a:lnTo>
                  <a:lnTo>
                    <a:pt x="1649186" y="114300"/>
                  </a:lnTo>
                  <a:lnTo>
                    <a:pt x="1992086" y="832757"/>
                  </a:lnTo>
                  <a:lnTo>
                    <a:pt x="1763486" y="881743"/>
                  </a:lnTo>
                  <a:lnTo>
                    <a:pt x="1567543" y="996043"/>
                  </a:lnTo>
                  <a:lnTo>
                    <a:pt x="1502229" y="1355272"/>
                  </a:lnTo>
                  <a:lnTo>
                    <a:pt x="1796143" y="1143000"/>
                  </a:lnTo>
                  <a:lnTo>
                    <a:pt x="2073729" y="1094014"/>
                  </a:lnTo>
                  <a:lnTo>
                    <a:pt x="2188029" y="1453243"/>
                  </a:lnTo>
                  <a:lnTo>
                    <a:pt x="1959429" y="1910443"/>
                  </a:lnTo>
                  <a:lnTo>
                    <a:pt x="1289957" y="1828800"/>
                  </a:lnTo>
                  <a:lnTo>
                    <a:pt x="751114" y="1665514"/>
                  </a:lnTo>
                  <a:lnTo>
                    <a:pt x="391886" y="1077686"/>
                  </a:lnTo>
                  <a:lnTo>
                    <a:pt x="48986" y="767442"/>
                  </a:lnTo>
                  <a:lnTo>
                    <a:pt x="212271" y="326572"/>
                  </a:lnTo>
                  <a:lnTo>
                    <a:pt x="0" y="0"/>
                  </a:lnTo>
                  <a:lnTo>
                    <a:pt x="32658" y="32658"/>
                  </a:lnTo>
                  <a:close/>
                </a:path>
              </a:pathLst>
            </a:custGeom>
            <a:solidFill>
              <a:schemeClr val="tx2">
                <a:lumMod val="90000"/>
                <a:alpha val="91000"/>
              </a:schemeClr>
            </a:solidFill>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38" name="TextBox 237"/>
            <p:cNvSpPr txBox="1"/>
            <p:nvPr/>
          </p:nvSpPr>
          <p:spPr>
            <a:xfrm>
              <a:off x="6061353" y="3027793"/>
              <a:ext cx="1351815" cy="1077218"/>
            </a:xfrm>
            <a:prstGeom prst="rect">
              <a:avLst/>
            </a:prstGeom>
            <a:noFill/>
          </p:spPr>
          <p:txBody>
            <a:bodyPr wrap="square" rtlCol="0">
              <a:spAutoFit/>
            </a:bodyPr>
            <a:lstStyle/>
            <a:p>
              <a:pPr algn="ctr"/>
              <a:r>
                <a:rPr lang="en-US" sz="3200" b="1" dirty="0" smtClean="0">
                  <a:solidFill>
                    <a:schemeClr val="bg1"/>
                  </a:solidFill>
                </a:rPr>
                <a:t>S.E. ASIA</a:t>
              </a:r>
            </a:p>
          </p:txBody>
        </p:sp>
      </p:grpSp>
      <p:grpSp>
        <p:nvGrpSpPr>
          <p:cNvPr id="8" name="Group 240"/>
          <p:cNvGrpSpPr/>
          <p:nvPr/>
        </p:nvGrpSpPr>
        <p:grpSpPr>
          <a:xfrm>
            <a:off x="6825342" y="4539343"/>
            <a:ext cx="2318658" cy="2253343"/>
            <a:chOff x="6825342" y="4539343"/>
            <a:chExt cx="2318658" cy="2253343"/>
          </a:xfrm>
        </p:grpSpPr>
        <p:sp>
          <p:nvSpPr>
            <p:cNvPr id="240" name="Freeform 239"/>
            <p:cNvSpPr/>
            <p:nvPr/>
          </p:nvSpPr>
          <p:spPr>
            <a:xfrm>
              <a:off x="6955968" y="4539343"/>
              <a:ext cx="2073729" cy="2253343"/>
            </a:xfrm>
            <a:custGeom>
              <a:avLst/>
              <a:gdLst>
                <a:gd name="connsiteX0" fmla="*/ 1420586 w 2073729"/>
                <a:gd name="connsiteY0" fmla="*/ 65315 h 2253343"/>
                <a:gd name="connsiteX1" fmla="*/ 1420586 w 2073729"/>
                <a:gd name="connsiteY1" fmla="*/ 65315 h 2253343"/>
                <a:gd name="connsiteX2" fmla="*/ 1061358 w 2073729"/>
                <a:gd name="connsiteY2" fmla="*/ 16329 h 2253343"/>
                <a:gd name="connsiteX3" fmla="*/ 1028700 w 2073729"/>
                <a:gd name="connsiteY3" fmla="*/ 163286 h 2253343"/>
                <a:gd name="connsiteX4" fmla="*/ 800100 w 2073729"/>
                <a:gd name="connsiteY4" fmla="*/ 179615 h 2253343"/>
                <a:gd name="connsiteX5" fmla="*/ 685800 w 2073729"/>
                <a:gd name="connsiteY5" fmla="*/ 310243 h 2253343"/>
                <a:gd name="connsiteX6" fmla="*/ 293915 w 2073729"/>
                <a:gd name="connsiteY6" fmla="*/ 440872 h 2253343"/>
                <a:gd name="connsiteX7" fmla="*/ 65315 w 2073729"/>
                <a:gd name="connsiteY7" fmla="*/ 718457 h 2253343"/>
                <a:gd name="connsiteX8" fmla="*/ 81643 w 2073729"/>
                <a:gd name="connsiteY8" fmla="*/ 979715 h 2253343"/>
                <a:gd name="connsiteX9" fmla="*/ 0 w 2073729"/>
                <a:gd name="connsiteY9" fmla="*/ 1257300 h 2253343"/>
                <a:gd name="connsiteX10" fmla="*/ 179615 w 2073729"/>
                <a:gd name="connsiteY10" fmla="*/ 1338943 h 2253343"/>
                <a:gd name="connsiteX11" fmla="*/ 440872 w 2073729"/>
                <a:gd name="connsiteY11" fmla="*/ 1306286 h 2253343"/>
                <a:gd name="connsiteX12" fmla="*/ 767443 w 2073729"/>
                <a:gd name="connsiteY12" fmla="*/ 1322615 h 2253343"/>
                <a:gd name="connsiteX13" fmla="*/ 881743 w 2073729"/>
                <a:gd name="connsiteY13" fmla="*/ 1534886 h 2253343"/>
                <a:gd name="connsiteX14" fmla="*/ 1028700 w 2073729"/>
                <a:gd name="connsiteY14" fmla="*/ 1779815 h 2253343"/>
                <a:gd name="connsiteX15" fmla="*/ 979715 w 2073729"/>
                <a:gd name="connsiteY15" fmla="*/ 2253343 h 2253343"/>
                <a:gd name="connsiteX16" fmla="*/ 1175658 w 2073729"/>
                <a:gd name="connsiteY16" fmla="*/ 2204357 h 2253343"/>
                <a:gd name="connsiteX17" fmla="*/ 1404258 w 2073729"/>
                <a:gd name="connsiteY17" fmla="*/ 1959429 h 2253343"/>
                <a:gd name="connsiteX18" fmla="*/ 1877786 w 2073729"/>
                <a:gd name="connsiteY18" fmla="*/ 1485900 h 2253343"/>
                <a:gd name="connsiteX19" fmla="*/ 2073729 w 2073729"/>
                <a:gd name="connsiteY19" fmla="*/ 1110343 h 2253343"/>
                <a:gd name="connsiteX20" fmla="*/ 1861458 w 2073729"/>
                <a:gd name="connsiteY20" fmla="*/ 620486 h 2253343"/>
                <a:gd name="connsiteX21" fmla="*/ 1861458 w 2073729"/>
                <a:gd name="connsiteY21" fmla="*/ 277586 h 2253343"/>
                <a:gd name="connsiteX22" fmla="*/ 1812472 w 2073729"/>
                <a:gd name="connsiteY22" fmla="*/ 32657 h 2253343"/>
                <a:gd name="connsiteX23" fmla="*/ 1485900 w 2073729"/>
                <a:gd name="connsiteY23" fmla="*/ 0 h 2253343"/>
                <a:gd name="connsiteX24" fmla="*/ 1094015 w 2073729"/>
                <a:gd name="connsiteY24" fmla="*/ 16329 h 2253343"/>
                <a:gd name="connsiteX25" fmla="*/ 1061358 w 2073729"/>
                <a:gd name="connsiteY25" fmla="*/ 65315 h 2253343"/>
                <a:gd name="connsiteX26" fmla="*/ 1110343 w 2073729"/>
                <a:gd name="connsiteY26" fmla="*/ 81643 h 2253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073729" h="2253343">
                  <a:moveTo>
                    <a:pt x="1420586" y="65315"/>
                  </a:moveTo>
                  <a:lnTo>
                    <a:pt x="1420586" y="65315"/>
                  </a:lnTo>
                  <a:lnTo>
                    <a:pt x="1061358" y="16329"/>
                  </a:lnTo>
                  <a:lnTo>
                    <a:pt x="1028700" y="163286"/>
                  </a:lnTo>
                  <a:lnTo>
                    <a:pt x="800100" y="179615"/>
                  </a:lnTo>
                  <a:lnTo>
                    <a:pt x="685800" y="310243"/>
                  </a:lnTo>
                  <a:lnTo>
                    <a:pt x="293915" y="440872"/>
                  </a:lnTo>
                  <a:lnTo>
                    <a:pt x="65315" y="718457"/>
                  </a:lnTo>
                  <a:lnTo>
                    <a:pt x="81643" y="979715"/>
                  </a:lnTo>
                  <a:lnTo>
                    <a:pt x="0" y="1257300"/>
                  </a:lnTo>
                  <a:lnTo>
                    <a:pt x="179615" y="1338943"/>
                  </a:lnTo>
                  <a:lnTo>
                    <a:pt x="440872" y="1306286"/>
                  </a:lnTo>
                  <a:lnTo>
                    <a:pt x="767443" y="1322615"/>
                  </a:lnTo>
                  <a:lnTo>
                    <a:pt x="881743" y="1534886"/>
                  </a:lnTo>
                  <a:lnTo>
                    <a:pt x="1028700" y="1779815"/>
                  </a:lnTo>
                  <a:lnTo>
                    <a:pt x="979715" y="2253343"/>
                  </a:lnTo>
                  <a:lnTo>
                    <a:pt x="1175658" y="2204357"/>
                  </a:lnTo>
                  <a:lnTo>
                    <a:pt x="1404258" y="1959429"/>
                  </a:lnTo>
                  <a:lnTo>
                    <a:pt x="1877786" y="1485900"/>
                  </a:lnTo>
                  <a:lnTo>
                    <a:pt x="2073729" y="1110343"/>
                  </a:lnTo>
                  <a:lnTo>
                    <a:pt x="1861458" y="620486"/>
                  </a:lnTo>
                  <a:lnTo>
                    <a:pt x="1861458" y="277586"/>
                  </a:lnTo>
                  <a:lnTo>
                    <a:pt x="1812472" y="32657"/>
                  </a:lnTo>
                  <a:lnTo>
                    <a:pt x="1485900" y="0"/>
                  </a:lnTo>
                  <a:lnTo>
                    <a:pt x="1094015" y="16329"/>
                  </a:lnTo>
                  <a:lnTo>
                    <a:pt x="1061358" y="65315"/>
                  </a:lnTo>
                  <a:lnTo>
                    <a:pt x="1110343" y="81643"/>
                  </a:lnTo>
                </a:path>
              </a:pathLst>
            </a:custGeom>
            <a:solidFill>
              <a:schemeClr val="tx2">
                <a:lumMod val="90000"/>
                <a:alpha val="91000"/>
              </a:schemeClr>
            </a:solidFill>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34" name="TextBox 233"/>
            <p:cNvSpPr txBox="1"/>
            <p:nvPr/>
          </p:nvSpPr>
          <p:spPr>
            <a:xfrm>
              <a:off x="6825342" y="5293540"/>
              <a:ext cx="2318658" cy="461665"/>
            </a:xfrm>
            <a:prstGeom prst="rect">
              <a:avLst/>
            </a:prstGeom>
            <a:noFill/>
          </p:spPr>
          <p:txBody>
            <a:bodyPr wrap="square" rtlCol="0">
              <a:spAutoFit/>
            </a:bodyPr>
            <a:lstStyle/>
            <a:p>
              <a:pPr algn="ctr"/>
              <a:r>
                <a:rPr lang="en-US" sz="2400" b="1" dirty="0" smtClean="0">
                  <a:solidFill>
                    <a:schemeClr val="bg1"/>
                  </a:solidFill>
                </a:rPr>
                <a:t>AUSTRALIA</a:t>
              </a:r>
            </a:p>
          </p:txBody>
        </p:sp>
      </p:grpSp>
      <p:grpSp>
        <p:nvGrpSpPr>
          <p:cNvPr id="9" name="Group 214"/>
          <p:cNvGrpSpPr/>
          <p:nvPr/>
        </p:nvGrpSpPr>
        <p:grpSpPr>
          <a:xfrm>
            <a:off x="143786" y="61269"/>
            <a:ext cx="8680941" cy="6726813"/>
            <a:chOff x="127457" y="61269"/>
            <a:chExt cx="8680941" cy="6726813"/>
          </a:xfrm>
        </p:grpSpPr>
        <p:grpSp>
          <p:nvGrpSpPr>
            <p:cNvPr id="10" name="Group 212"/>
            <p:cNvGrpSpPr/>
            <p:nvPr/>
          </p:nvGrpSpPr>
          <p:grpSpPr>
            <a:xfrm>
              <a:off x="1407364" y="61269"/>
              <a:ext cx="7401034" cy="6726813"/>
              <a:chOff x="1407364" y="61269"/>
              <a:chExt cx="7401034" cy="6726813"/>
            </a:xfrm>
          </p:grpSpPr>
          <p:grpSp>
            <p:nvGrpSpPr>
              <p:cNvPr id="11" name="Group 57"/>
              <p:cNvGrpSpPr/>
              <p:nvPr/>
            </p:nvGrpSpPr>
            <p:grpSpPr>
              <a:xfrm>
                <a:off x="1966774" y="61269"/>
                <a:ext cx="6841624" cy="6726813"/>
                <a:chOff x="1970720" y="61571"/>
                <a:chExt cx="6841624" cy="6726813"/>
              </a:xfrm>
            </p:grpSpPr>
            <p:sp>
              <p:nvSpPr>
                <p:cNvPr id="49" name="Rectangle 48"/>
                <p:cNvSpPr/>
                <p:nvPr/>
              </p:nvSpPr>
              <p:spPr>
                <a:xfrm>
                  <a:off x="5392078" y="3403454"/>
                  <a:ext cx="73362" cy="65502"/>
                </a:xfrm>
                <a:prstGeom prst="rect">
                  <a:avLst/>
                </a:prstGeom>
                <a:solidFill>
                  <a:srgbClr val="FF0000"/>
                </a:solidFill>
                <a:ln w="31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50" name="Rectangle 4"/>
                <p:cNvSpPr/>
                <p:nvPr/>
              </p:nvSpPr>
              <p:spPr>
                <a:xfrm>
                  <a:off x="5337494" y="3039703"/>
                  <a:ext cx="73362" cy="65502"/>
                </a:xfrm>
                <a:prstGeom prst="rect">
                  <a:avLst/>
                </a:prstGeom>
                <a:solidFill>
                  <a:srgbClr val="FF0000"/>
                </a:solidFill>
                <a:ln w="31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51" name="Rectangle 50"/>
                <p:cNvSpPr/>
                <p:nvPr/>
              </p:nvSpPr>
              <p:spPr>
                <a:xfrm>
                  <a:off x="7189874" y="3547994"/>
                  <a:ext cx="73362" cy="65502"/>
                </a:xfrm>
                <a:prstGeom prst="rect">
                  <a:avLst/>
                </a:prstGeom>
                <a:solidFill>
                  <a:srgbClr val="FF0000"/>
                </a:solidFill>
                <a:ln w="31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52" name="Rectangle 51"/>
                <p:cNvSpPr/>
                <p:nvPr/>
              </p:nvSpPr>
              <p:spPr>
                <a:xfrm>
                  <a:off x="7423496" y="3194723"/>
                  <a:ext cx="73362" cy="65502"/>
                </a:xfrm>
                <a:prstGeom prst="rect">
                  <a:avLst/>
                </a:prstGeom>
                <a:solidFill>
                  <a:srgbClr val="FF0000"/>
                </a:solidFill>
                <a:ln w="31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53" name="Rectangle 52"/>
                <p:cNvSpPr/>
                <p:nvPr/>
              </p:nvSpPr>
              <p:spPr>
                <a:xfrm>
                  <a:off x="6826559" y="2403902"/>
                  <a:ext cx="73362" cy="65502"/>
                </a:xfrm>
                <a:prstGeom prst="rect">
                  <a:avLst/>
                </a:prstGeom>
                <a:solidFill>
                  <a:srgbClr val="FF0000"/>
                </a:solidFill>
                <a:ln w="31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54" name="Rectangle 53"/>
                <p:cNvSpPr/>
                <p:nvPr/>
              </p:nvSpPr>
              <p:spPr>
                <a:xfrm>
                  <a:off x="7699173" y="2113816"/>
                  <a:ext cx="73362" cy="65502"/>
                </a:xfrm>
                <a:prstGeom prst="rect">
                  <a:avLst/>
                </a:prstGeom>
                <a:solidFill>
                  <a:srgbClr val="FF0000"/>
                </a:solidFill>
                <a:ln w="31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55" name="Rectangle 54"/>
                <p:cNvSpPr/>
                <p:nvPr/>
              </p:nvSpPr>
              <p:spPr>
                <a:xfrm>
                  <a:off x="6507785" y="2043208"/>
                  <a:ext cx="73362" cy="65502"/>
                </a:xfrm>
                <a:prstGeom prst="rect">
                  <a:avLst/>
                </a:prstGeom>
                <a:solidFill>
                  <a:srgbClr val="FF0000"/>
                </a:solidFill>
                <a:ln w="31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56" name="Rectangle 55"/>
                <p:cNvSpPr/>
                <p:nvPr/>
              </p:nvSpPr>
              <p:spPr>
                <a:xfrm>
                  <a:off x="6479402" y="1595615"/>
                  <a:ext cx="73362" cy="65502"/>
                </a:xfrm>
                <a:prstGeom prst="rect">
                  <a:avLst/>
                </a:prstGeom>
                <a:solidFill>
                  <a:srgbClr val="FF0000"/>
                </a:solidFill>
                <a:ln w="31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57" name="Rectangle 56"/>
                <p:cNvSpPr/>
                <p:nvPr/>
              </p:nvSpPr>
              <p:spPr>
                <a:xfrm>
                  <a:off x="6925248" y="1525310"/>
                  <a:ext cx="73362" cy="65502"/>
                </a:xfrm>
                <a:prstGeom prst="rect">
                  <a:avLst/>
                </a:prstGeom>
                <a:solidFill>
                  <a:srgbClr val="FF0000"/>
                </a:solidFill>
                <a:ln w="31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58" name="Rectangle 57"/>
                <p:cNvSpPr/>
                <p:nvPr/>
              </p:nvSpPr>
              <p:spPr>
                <a:xfrm>
                  <a:off x="6092506" y="820952"/>
                  <a:ext cx="73362" cy="65502"/>
                </a:xfrm>
                <a:prstGeom prst="rect">
                  <a:avLst/>
                </a:prstGeom>
                <a:solidFill>
                  <a:srgbClr val="FF0000"/>
                </a:solidFill>
                <a:ln w="31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59" name="Rectangle 58"/>
                <p:cNvSpPr/>
                <p:nvPr/>
              </p:nvSpPr>
              <p:spPr>
                <a:xfrm>
                  <a:off x="6160628" y="860252"/>
                  <a:ext cx="73362" cy="65502"/>
                </a:xfrm>
                <a:prstGeom prst="rect">
                  <a:avLst/>
                </a:prstGeom>
                <a:solidFill>
                  <a:srgbClr val="FF0000"/>
                </a:solidFill>
                <a:ln w="31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60" name="Rectangle 59"/>
                <p:cNvSpPr/>
                <p:nvPr/>
              </p:nvSpPr>
              <p:spPr>
                <a:xfrm>
                  <a:off x="6918261" y="61571"/>
                  <a:ext cx="73362" cy="65502"/>
                </a:xfrm>
                <a:prstGeom prst="rect">
                  <a:avLst/>
                </a:prstGeom>
                <a:solidFill>
                  <a:srgbClr val="FF0000"/>
                </a:solidFill>
                <a:ln w="31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61" name="Rectangle 60"/>
                <p:cNvSpPr/>
                <p:nvPr/>
              </p:nvSpPr>
              <p:spPr>
                <a:xfrm>
                  <a:off x="5608233" y="763747"/>
                  <a:ext cx="73362" cy="65502"/>
                </a:xfrm>
                <a:prstGeom prst="rect">
                  <a:avLst/>
                </a:prstGeom>
                <a:solidFill>
                  <a:srgbClr val="FF0000"/>
                </a:solidFill>
                <a:ln w="31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62" name="Rectangle 61"/>
                <p:cNvSpPr/>
                <p:nvPr/>
              </p:nvSpPr>
              <p:spPr>
                <a:xfrm>
                  <a:off x="5674171" y="690822"/>
                  <a:ext cx="73362" cy="65502"/>
                </a:xfrm>
                <a:prstGeom prst="rect">
                  <a:avLst/>
                </a:prstGeom>
                <a:solidFill>
                  <a:srgbClr val="FF0000"/>
                </a:solidFill>
                <a:ln w="31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63" name="Rectangle 62"/>
                <p:cNvSpPr/>
                <p:nvPr/>
              </p:nvSpPr>
              <p:spPr>
                <a:xfrm>
                  <a:off x="3832271" y="633180"/>
                  <a:ext cx="73362" cy="65502"/>
                </a:xfrm>
                <a:prstGeom prst="rect">
                  <a:avLst/>
                </a:prstGeom>
                <a:solidFill>
                  <a:srgbClr val="FF0000"/>
                </a:solidFill>
                <a:ln w="31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64" name="Rectangle 63"/>
                <p:cNvSpPr/>
                <p:nvPr/>
              </p:nvSpPr>
              <p:spPr>
                <a:xfrm>
                  <a:off x="3644064" y="893002"/>
                  <a:ext cx="73362" cy="65502"/>
                </a:xfrm>
                <a:prstGeom prst="rect">
                  <a:avLst/>
                </a:prstGeom>
                <a:solidFill>
                  <a:srgbClr val="FF0000"/>
                </a:solidFill>
                <a:ln w="31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65" name="Rectangle 64"/>
                <p:cNvSpPr/>
                <p:nvPr/>
              </p:nvSpPr>
              <p:spPr>
                <a:xfrm>
                  <a:off x="3497777" y="733615"/>
                  <a:ext cx="73362" cy="65502"/>
                </a:xfrm>
                <a:prstGeom prst="rect">
                  <a:avLst/>
                </a:prstGeom>
                <a:solidFill>
                  <a:srgbClr val="FF0000"/>
                </a:solidFill>
                <a:ln w="31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66" name="Rectangle 65"/>
                <p:cNvSpPr/>
                <p:nvPr/>
              </p:nvSpPr>
              <p:spPr>
                <a:xfrm>
                  <a:off x="3458913" y="817894"/>
                  <a:ext cx="73362" cy="65502"/>
                </a:xfrm>
                <a:prstGeom prst="rect">
                  <a:avLst/>
                </a:prstGeom>
                <a:solidFill>
                  <a:srgbClr val="FF0000"/>
                </a:solidFill>
                <a:ln w="31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67" name="Rectangle 66"/>
                <p:cNvSpPr/>
                <p:nvPr/>
              </p:nvSpPr>
              <p:spPr>
                <a:xfrm>
                  <a:off x="3456729" y="912653"/>
                  <a:ext cx="73362" cy="65502"/>
                </a:xfrm>
                <a:prstGeom prst="rect">
                  <a:avLst/>
                </a:prstGeom>
                <a:solidFill>
                  <a:srgbClr val="FF0000"/>
                </a:solidFill>
                <a:ln w="31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68" name="Rectangle 67"/>
                <p:cNvSpPr/>
                <p:nvPr/>
              </p:nvSpPr>
              <p:spPr>
                <a:xfrm>
                  <a:off x="3561968" y="1295618"/>
                  <a:ext cx="73362" cy="65502"/>
                </a:xfrm>
                <a:prstGeom prst="rect">
                  <a:avLst/>
                </a:prstGeom>
                <a:solidFill>
                  <a:srgbClr val="FF0000"/>
                </a:solidFill>
                <a:ln w="31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69" name="Rectangle 68"/>
                <p:cNvSpPr/>
                <p:nvPr/>
              </p:nvSpPr>
              <p:spPr>
                <a:xfrm>
                  <a:off x="2894290" y="1238414"/>
                  <a:ext cx="73362" cy="65502"/>
                </a:xfrm>
                <a:prstGeom prst="rect">
                  <a:avLst/>
                </a:prstGeom>
                <a:solidFill>
                  <a:srgbClr val="FF0000"/>
                </a:solidFill>
                <a:ln w="31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70" name="Rectangle 69"/>
                <p:cNvSpPr/>
                <p:nvPr/>
              </p:nvSpPr>
              <p:spPr>
                <a:xfrm>
                  <a:off x="2428357" y="1396054"/>
                  <a:ext cx="73362" cy="65502"/>
                </a:xfrm>
                <a:prstGeom prst="rect">
                  <a:avLst/>
                </a:prstGeom>
                <a:solidFill>
                  <a:srgbClr val="FF0000"/>
                </a:solidFill>
                <a:ln w="31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71" name="Rectangle 70"/>
                <p:cNvSpPr/>
                <p:nvPr/>
              </p:nvSpPr>
              <p:spPr>
                <a:xfrm>
                  <a:off x="2454994" y="1165926"/>
                  <a:ext cx="73362" cy="65502"/>
                </a:xfrm>
                <a:prstGeom prst="rect">
                  <a:avLst/>
                </a:prstGeom>
                <a:solidFill>
                  <a:srgbClr val="FF0000"/>
                </a:solidFill>
                <a:ln w="31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72" name="Rectangle 71"/>
                <p:cNvSpPr/>
                <p:nvPr/>
              </p:nvSpPr>
              <p:spPr>
                <a:xfrm>
                  <a:off x="1970720" y="1368107"/>
                  <a:ext cx="73362" cy="65502"/>
                </a:xfrm>
                <a:prstGeom prst="rect">
                  <a:avLst/>
                </a:prstGeom>
                <a:solidFill>
                  <a:srgbClr val="FF0000"/>
                </a:solidFill>
                <a:ln w="31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73" name="Rectangle 72"/>
                <p:cNvSpPr/>
                <p:nvPr/>
              </p:nvSpPr>
              <p:spPr>
                <a:xfrm>
                  <a:off x="3210444" y="1913515"/>
                  <a:ext cx="73362" cy="65502"/>
                </a:xfrm>
                <a:prstGeom prst="rect">
                  <a:avLst/>
                </a:prstGeom>
                <a:solidFill>
                  <a:srgbClr val="FF0000"/>
                </a:solidFill>
                <a:ln w="31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74" name="Rectangle 73"/>
                <p:cNvSpPr/>
                <p:nvPr/>
              </p:nvSpPr>
              <p:spPr>
                <a:xfrm>
                  <a:off x="3192541" y="1877271"/>
                  <a:ext cx="73362" cy="65502"/>
                </a:xfrm>
                <a:prstGeom prst="rect">
                  <a:avLst/>
                </a:prstGeom>
                <a:solidFill>
                  <a:srgbClr val="FF0000"/>
                </a:solidFill>
                <a:ln w="31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75" name="Rectangle 74"/>
                <p:cNvSpPr/>
                <p:nvPr/>
              </p:nvSpPr>
              <p:spPr>
                <a:xfrm>
                  <a:off x="2471152" y="5780282"/>
                  <a:ext cx="73362" cy="65502"/>
                </a:xfrm>
                <a:prstGeom prst="rect">
                  <a:avLst/>
                </a:prstGeom>
                <a:solidFill>
                  <a:srgbClr val="FF0000"/>
                </a:solidFill>
                <a:ln w="31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76" name="Rectangle 75"/>
                <p:cNvSpPr/>
                <p:nvPr/>
              </p:nvSpPr>
              <p:spPr>
                <a:xfrm>
                  <a:off x="2675953" y="5730938"/>
                  <a:ext cx="73362" cy="65502"/>
                </a:xfrm>
                <a:prstGeom prst="rect">
                  <a:avLst/>
                </a:prstGeom>
                <a:solidFill>
                  <a:srgbClr val="FF0000"/>
                </a:solidFill>
                <a:ln w="31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77" name="Rectangle 76"/>
                <p:cNvSpPr/>
                <p:nvPr/>
              </p:nvSpPr>
              <p:spPr>
                <a:xfrm>
                  <a:off x="2930535" y="5283345"/>
                  <a:ext cx="73362" cy="65502"/>
                </a:xfrm>
                <a:prstGeom prst="rect">
                  <a:avLst/>
                </a:prstGeom>
                <a:solidFill>
                  <a:srgbClr val="FF0000"/>
                </a:solidFill>
                <a:ln w="31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78" name="Rectangle 77"/>
                <p:cNvSpPr/>
                <p:nvPr/>
              </p:nvSpPr>
              <p:spPr>
                <a:xfrm>
                  <a:off x="2561544" y="4613047"/>
                  <a:ext cx="73362" cy="65502"/>
                </a:xfrm>
                <a:prstGeom prst="rect">
                  <a:avLst/>
                </a:prstGeom>
                <a:solidFill>
                  <a:srgbClr val="FF0000"/>
                </a:solidFill>
                <a:ln w="31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79" name="Rectangle 78"/>
                <p:cNvSpPr/>
                <p:nvPr/>
              </p:nvSpPr>
              <p:spPr>
                <a:xfrm>
                  <a:off x="3091232" y="3816986"/>
                  <a:ext cx="73362" cy="65502"/>
                </a:xfrm>
                <a:prstGeom prst="rect">
                  <a:avLst/>
                </a:prstGeom>
                <a:solidFill>
                  <a:srgbClr val="FF0000"/>
                </a:solidFill>
                <a:ln w="31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80" name="Rectangle 79"/>
                <p:cNvSpPr/>
                <p:nvPr/>
              </p:nvSpPr>
              <p:spPr>
                <a:xfrm>
                  <a:off x="3020927" y="3730961"/>
                  <a:ext cx="73362" cy="65502"/>
                </a:xfrm>
                <a:prstGeom prst="rect">
                  <a:avLst/>
                </a:prstGeom>
                <a:solidFill>
                  <a:srgbClr val="FF0000"/>
                </a:solidFill>
                <a:ln w="31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81" name="Rectangle 80"/>
                <p:cNvSpPr/>
                <p:nvPr/>
              </p:nvSpPr>
              <p:spPr>
                <a:xfrm>
                  <a:off x="2610015" y="3718297"/>
                  <a:ext cx="73362" cy="65502"/>
                </a:xfrm>
                <a:prstGeom prst="rect">
                  <a:avLst/>
                </a:prstGeom>
                <a:solidFill>
                  <a:srgbClr val="FF0000"/>
                </a:solidFill>
                <a:ln w="31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82" name="Rectangle 81"/>
                <p:cNvSpPr/>
                <p:nvPr/>
              </p:nvSpPr>
              <p:spPr>
                <a:xfrm>
                  <a:off x="2762415" y="3870697"/>
                  <a:ext cx="73362" cy="65502"/>
                </a:xfrm>
                <a:prstGeom prst="rect">
                  <a:avLst/>
                </a:prstGeom>
                <a:solidFill>
                  <a:srgbClr val="FF0000"/>
                </a:solidFill>
                <a:ln w="31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83" name="Rectangle 82"/>
                <p:cNvSpPr/>
                <p:nvPr/>
              </p:nvSpPr>
              <p:spPr>
                <a:xfrm>
                  <a:off x="7924333" y="6722882"/>
                  <a:ext cx="73362" cy="65502"/>
                </a:xfrm>
                <a:prstGeom prst="rect">
                  <a:avLst/>
                </a:prstGeom>
                <a:solidFill>
                  <a:srgbClr val="FF0000"/>
                </a:solidFill>
                <a:ln w="31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84" name="Rectangle 83"/>
                <p:cNvSpPr/>
                <p:nvPr/>
              </p:nvSpPr>
              <p:spPr>
                <a:xfrm>
                  <a:off x="8054566" y="6334954"/>
                  <a:ext cx="73362" cy="65502"/>
                </a:xfrm>
                <a:prstGeom prst="rect">
                  <a:avLst/>
                </a:prstGeom>
                <a:solidFill>
                  <a:srgbClr val="FF0000"/>
                </a:solidFill>
                <a:ln w="31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85" name="Rectangle 84"/>
                <p:cNvSpPr/>
                <p:nvPr/>
              </p:nvSpPr>
              <p:spPr>
                <a:xfrm>
                  <a:off x="8157090" y="6249056"/>
                  <a:ext cx="73362" cy="65502"/>
                </a:xfrm>
                <a:prstGeom prst="rect">
                  <a:avLst/>
                </a:prstGeom>
                <a:solidFill>
                  <a:srgbClr val="FF0000"/>
                </a:solidFill>
                <a:ln w="31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86" name="Rectangle 85"/>
                <p:cNvSpPr/>
                <p:nvPr/>
              </p:nvSpPr>
              <p:spPr>
                <a:xfrm>
                  <a:off x="7993607" y="6063405"/>
                  <a:ext cx="73362" cy="65502"/>
                </a:xfrm>
                <a:prstGeom prst="rect">
                  <a:avLst/>
                </a:prstGeom>
                <a:solidFill>
                  <a:srgbClr val="FF0000"/>
                </a:solidFill>
                <a:ln w="31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87" name="Rectangle 86"/>
                <p:cNvSpPr/>
                <p:nvPr/>
              </p:nvSpPr>
              <p:spPr>
                <a:xfrm>
                  <a:off x="8179258" y="6066176"/>
                  <a:ext cx="73362" cy="65502"/>
                </a:xfrm>
                <a:prstGeom prst="rect">
                  <a:avLst/>
                </a:prstGeom>
                <a:solidFill>
                  <a:srgbClr val="FF0000"/>
                </a:solidFill>
                <a:ln w="31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88" name="Rectangle 87"/>
                <p:cNvSpPr/>
                <p:nvPr/>
              </p:nvSpPr>
              <p:spPr>
                <a:xfrm>
                  <a:off x="8259615" y="6102198"/>
                  <a:ext cx="73362" cy="65502"/>
                </a:xfrm>
                <a:prstGeom prst="rect">
                  <a:avLst/>
                </a:prstGeom>
                <a:solidFill>
                  <a:srgbClr val="FF0000"/>
                </a:solidFill>
                <a:ln w="31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89" name="Rectangle 88"/>
                <p:cNvSpPr/>
                <p:nvPr/>
              </p:nvSpPr>
              <p:spPr>
                <a:xfrm>
                  <a:off x="8738982" y="5877754"/>
                  <a:ext cx="73362" cy="65502"/>
                </a:xfrm>
                <a:prstGeom prst="rect">
                  <a:avLst/>
                </a:prstGeom>
                <a:solidFill>
                  <a:srgbClr val="FF0000"/>
                </a:solidFill>
                <a:ln w="31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90" name="Rectangle 89"/>
                <p:cNvSpPr/>
                <p:nvPr/>
              </p:nvSpPr>
              <p:spPr>
                <a:xfrm>
                  <a:off x="7201128" y="5675478"/>
                  <a:ext cx="73362" cy="65502"/>
                </a:xfrm>
                <a:prstGeom prst="rect">
                  <a:avLst/>
                </a:prstGeom>
                <a:solidFill>
                  <a:srgbClr val="FF0000"/>
                </a:solidFill>
                <a:ln w="31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92" name="Rectangle 91"/>
                <p:cNvSpPr/>
                <p:nvPr/>
              </p:nvSpPr>
              <p:spPr>
                <a:xfrm>
                  <a:off x="7214983" y="5002148"/>
                  <a:ext cx="73362" cy="65502"/>
                </a:xfrm>
                <a:prstGeom prst="rect">
                  <a:avLst/>
                </a:prstGeom>
                <a:solidFill>
                  <a:srgbClr val="FF0000"/>
                </a:solidFill>
                <a:ln w="31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93" name="Rectangle 92"/>
                <p:cNvSpPr/>
                <p:nvPr/>
              </p:nvSpPr>
              <p:spPr>
                <a:xfrm>
                  <a:off x="8143238" y="4594824"/>
                  <a:ext cx="73362" cy="65502"/>
                </a:xfrm>
                <a:prstGeom prst="rect">
                  <a:avLst/>
                </a:prstGeom>
                <a:solidFill>
                  <a:srgbClr val="FF0000"/>
                </a:solidFill>
                <a:ln w="31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94" name="Rectangle 93"/>
                <p:cNvSpPr/>
                <p:nvPr/>
              </p:nvSpPr>
              <p:spPr>
                <a:xfrm>
                  <a:off x="7070896" y="4242919"/>
                  <a:ext cx="73362" cy="65502"/>
                </a:xfrm>
                <a:prstGeom prst="rect">
                  <a:avLst/>
                </a:prstGeom>
                <a:solidFill>
                  <a:srgbClr val="FF0000"/>
                </a:solidFill>
                <a:ln w="31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95" name="Rectangle 94"/>
                <p:cNvSpPr/>
                <p:nvPr/>
              </p:nvSpPr>
              <p:spPr>
                <a:xfrm>
                  <a:off x="5516416" y="2339305"/>
                  <a:ext cx="73362" cy="65502"/>
                </a:xfrm>
                <a:prstGeom prst="rect">
                  <a:avLst/>
                </a:prstGeom>
                <a:solidFill>
                  <a:srgbClr val="FF0000"/>
                </a:solidFill>
                <a:ln w="31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sp>
            <p:nvSpPr>
              <p:cNvPr id="33" name="Rectangle 32"/>
              <p:cNvSpPr/>
              <p:nvPr/>
            </p:nvSpPr>
            <p:spPr>
              <a:xfrm>
                <a:off x="2840240" y="819725"/>
                <a:ext cx="73362" cy="65502"/>
              </a:xfrm>
              <a:prstGeom prst="rect">
                <a:avLst/>
              </a:prstGeom>
              <a:solidFill>
                <a:srgbClr val="FF0000"/>
              </a:solidFill>
              <a:ln w="31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4" name="Rectangle 33"/>
              <p:cNvSpPr/>
              <p:nvPr/>
            </p:nvSpPr>
            <p:spPr>
              <a:xfrm>
                <a:off x="2818244" y="774162"/>
                <a:ext cx="73362" cy="65502"/>
              </a:xfrm>
              <a:prstGeom prst="rect">
                <a:avLst/>
              </a:prstGeom>
              <a:solidFill>
                <a:srgbClr val="FF0000"/>
              </a:solidFill>
              <a:ln w="31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5" name="Rectangle 34"/>
              <p:cNvSpPr/>
              <p:nvPr/>
            </p:nvSpPr>
            <p:spPr>
              <a:xfrm>
                <a:off x="2730261" y="808727"/>
                <a:ext cx="73362" cy="65502"/>
              </a:xfrm>
              <a:prstGeom prst="rect">
                <a:avLst/>
              </a:prstGeom>
              <a:solidFill>
                <a:srgbClr val="FF0000"/>
              </a:solidFill>
              <a:ln w="31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6" name="Rectangle 35"/>
              <p:cNvSpPr/>
              <p:nvPr/>
            </p:nvSpPr>
            <p:spPr>
              <a:xfrm>
                <a:off x="2703552" y="857432"/>
                <a:ext cx="73362" cy="65502"/>
              </a:xfrm>
              <a:prstGeom prst="rect">
                <a:avLst/>
              </a:prstGeom>
              <a:solidFill>
                <a:srgbClr val="FF0000"/>
              </a:solidFill>
              <a:ln w="31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7" name="Rectangle 36"/>
              <p:cNvSpPr/>
              <p:nvPr/>
            </p:nvSpPr>
            <p:spPr>
              <a:xfrm>
                <a:off x="2672129" y="807155"/>
                <a:ext cx="73362" cy="65502"/>
              </a:xfrm>
              <a:prstGeom prst="rect">
                <a:avLst/>
              </a:prstGeom>
              <a:solidFill>
                <a:srgbClr val="FF0000"/>
              </a:solidFill>
              <a:ln w="31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8" name="Rectangle 37"/>
              <p:cNvSpPr/>
              <p:nvPr/>
            </p:nvSpPr>
            <p:spPr>
              <a:xfrm>
                <a:off x="2522871" y="761592"/>
                <a:ext cx="73362" cy="65502"/>
              </a:xfrm>
              <a:prstGeom prst="rect">
                <a:avLst/>
              </a:prstGeom>
              <a:solidFill>
                <a:srgbClr val="FF0000"/>
              </a:solidFill>
              <a:ln w="31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9" name="Rectangle 38"/>
              <p:cNvSpPr/>
              <p:nvPr/>
            </p:nvSpPr>
            <p:spPr>
              <a:xfrm>
                <a:off x="2477308" y="725456"/>
                <a:ext cx="73362" cy="65502"/>
              </a:xfrm>
              <a:prstGeom prst="rect">
                <a:avLst/>
              </a:prstGeom>
              <a:solidFill>
                <a:srgbClr val="FF0000"/>
              </a:solidFill>
              <a:ln w="31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0" name="Rectangle 39"/>
              <p:cNvSpPr/>
              <p:nvPr/>
            </p:nvSpPr>
            <p:spPr>
              <a:xfrm>
                <a:off x="2394038" y="774161"/>
                <a:ext cx="73362" cy="65502"/>
              </a:xfrm>
              <a:prstGeom prst="rect">
                <a:avLst/>
              </a:prstGeom>
              <a:solidFill>
                <a:srgbClr val="FF0000"/>
              </a:solidFill>
              <a:ln w="31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1" name="Rectangle 40"/>
              <p:cNvSpPr/>
              <p:nvPr/>
            </p:nvSpPr>
            <p:spPr>
              <a:xfrm>
                <a:off x="2221213" y="822866"/>
                <a:ext cx="73362" cy="65502"/>
              </a:xfrm>
              <a:prstGeom prst="rect">
                <a:avLst/>
              </a:prstGeom>
              <a:solidFill>
                <a:srgbClr val="FF0000"/>
              </a:solidFill>
              <a:ln w="31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2" name="Rectangle 41"/>
              <p:cNvSpPr/>
              <p:nvPr/>
            </p:nvSpPr>
            <p:spPr>
              <a:xfrm>
                <a:off x="2133229" y="734883"/>
                <a:ext cx="73362" cy="65502"/>
              </a:xfrm>
              <a:prstGeom prst="rect">
                <a:avLst/>
              </a:prstGeom>
              <a:solidFill>
                <a:srgbClr val="FF0000"/>
              </a:solidFill>
              <a:ln w="31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3" name="Rectangle 42"/>
              <p:cNvSpPr/>
              <p:nvPr/>
            </p:nvSpPr>
            <p:spPr>
              <a:xfrm>
                <a:off x="2148940" y="807155"/>
                <a:ext cx="73362" cy="65502"/>
              </a:xfrm>
              <a:prstGeom prst="rect">
                <a:avLst/>
              </a:prstGeom>
              <a:solidFill>
                <a:srgbClr val="FF0000"/>
              </a:solidFill>
              <a:ln w="31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4" name="Rectangle 43"/>
              <p:cNvSpPr/>
              <p:nvPr/>
            </p:nvSpPr>
            <p:spPr>
              <a:xfrm>
                <a:off x="2032676" y="917135"/>
                <a:ext cx="73362" cy="65502"/>
              </a:xfrm>
              <a:prstGeom prst="rect">
                <a:avLst/>
              </a:prstGeom>
              <a:solidFill>
                <a:srgbClr val="FF0000"/>
              </a:solidFill>
              <a:ln w="31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5" name="Rectangle 44"/>
              <p:cNvSpPr/>
              <p:nvPr/>
            </p:nvSpPr>
            <p:spPr>
              <a:xfrm>
                <a:off x="1977686" y="928133"/>
                <a:ext cx="73362" cy="65502"/>
              </a:xfrm>
              <a:prstGeom prst="rect">
                <a:avLst/>
              </a:prstGeom>
              <a:solidFill>
                <a:srgbClr val="FF0000"/>
              </a:solidFill>
              <a:ln w="31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6" name="Rectangle 45"/>
              <p:cNvSpPr/>
              <p:nvPr/>
            </p:nvSpPr>
            <p:spPr>
              <a:xfrm>
                <a:off x="1950977" y="849576"/>
                <a:ext cx="73362" cy="65502"/>
              </a:xfrm>
              <a:prstGeom prst="rect">
                <a:avLst/>
              </a:prstGeom>
              <a:solidFill>
                <a:srgbClr val="FF0000"/>
              </a:solidFill>
              <a:ln w="31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7" name="Rectangle 46"/>
              <p:cNvSpPr/>
              <p:nvPr/>
            </p:nvSpPr>
            <p:spPr>
              <a:xfrm>
                <a:off x="1815859" y="808726"/>
                <a:ext cx="73362" cy="65502"/>
              </a:xfrm>
              <a:prstGeom prst="rect">
                <a:avLst/>
              </a:prstGeom>
              <a:solidFill>
                <a:srgbClr val="FF0000"/>
              </a:solidFill>
              <a:ln w="31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8" name="Rectangle 47"/>
              <p:cNvSpPr/>
              <p:nvPr/>
            </p:nvSpPr>
            <p:spPr>
              <a:xfrm>
                <a:off x="1407364" y="1248643"/>
                <a:ext cx="73362" cy="65502"/>
              </a:xfrm>
              <a:prstGeom prst="rect">
                <a:avLst/>
              </a:prstGeom>
              <a:solidFill>
                <a:srgbClr val="FF0000"/>
              </a:solidFill>
              <a:ln w="31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sp>
          <p:nvSpPr>
            <p:cNvPr id="30" name="Rectangle 29"/>
            <p:cNvSpPr/>
            <p:nvPr/>
          </p:nvSpPr>
          <p:spPr>
            <a:xfrm>
              <a:off x="127457" y="4228857"/>
              <a:ext cx="73362" cy="65502"/>
            </a:xfrm>
            <a:prstGeom prst="rect">
              <a:avLst/>
            </a:prstGeom>
            <a:solidFill>
              <a:srgbClr val="FF0000"/>
            </a:solidFill>
            <a:ln w="31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sp>
        <p:nvSpPr>
          <p:cNvPr id="97" name="TextBox 96"/>
          <p:cNvSpPr txBox="1"/>
          <p:nvPr/>
        </p:nvSpPr>
        <p:spPr>
          <a:xfrm>
            <a:off x="0" y="6140589"/>
            <a:ext cx="7653130" cy="707886"/>
          </a:xfrm>
          <a:prstGeom prst="rect">
            <a:avLst/>
          </a:prstGeom>
          <a:solidFill>
            <a:srgbClr val="FFFF00"/>
          </a:solidFill>
        </p:spPr>
        <p:txBody>
          <a:bodyPr wrap="square" rtlCol="0">
            <a:spAutoFit/>
          </a:bodyPr>
          <a:lstStyle/>
          <a:p>
            <a:pPr algn="ctr"/>
            <a:r>
              <a:rPr lang="en-US" sz="4000" b="1" dirty="0" smtClean="0">
                <a:solidFill>
                  <a:schemeClr val="bg1"/>
                </a:solidFill>
              </a:rPr>
              <a:t>DISTRIBUTION OF EARLY HUMANS</a:t>
            </a:r>
            <a:endParaRPr lang="en-US" sz="4000" b="1" dirty="0">
              <a:solidFill>
                <a:schemeClr val="bg1"/>
              </a:solidFill>
            </a:endParaRPr>
          </a:p>
        </p:txBody>
      </p:sp>
      <p:pic>
        <p:nvPicPr>
          <p:cNvPr id="96" name="Picture 2"/>
          <p:cNvPicPr>
            <a:picLocks noChangeAspect="1" noChangeArrowheads="1"/>
          </p:cNvPicPr>
          <p:nvPr/>
        </p:nvPicPr>
        <p:blipFill>
          <a:blip r:embed="rId3" cstate="print"/>
          <a:srcRect t="10656" r="49400"/>
          <a:stretch>
            <a:fillRect/>
          </a:stretch>
        </p:blipFill>
        <p:spPr bwMode="auto">
          <a:xfrm>
            <a:off x="3115357" y="5649687"/>
            <a:ext cx="3721130" cy="484632"/>
          </a:xfrm>
          <a:prstGeom prst="rect">
            <a:avLst/>
          </a:prstGeom>
          <a:noFill/>
          <a:ln w="9525">
            <a:noFill/>
            <a:miter lim="800000"/>
            <a:headEnd/>
            <a:tailEnd/>
          </a:ln>
          <a:effectLst>
            <a:glow rad="228600">
              <a:schemeClr val="accent1">
                <a:satMod val="175000"/>
                <a:alpha val="40000"/>
              </a:schemeClr>
            </a:glow>
          </a:effectLst>
        </p:spPr>
      </p:pic>
      <p:sp>
        <p:nvSpPr>
          <p:cNvPr id="98" name="Slide Number Placeholder 97"/>
          <p:cNvSpPr>
            <a:spLocks noGrp="1"/>
          </p:cNvSpPr>
          <p:nvPr>
            <p:ph type="sldNum" sz="quarter" idx="12"/>
          </p:nvPr>
        </p:nvSpPr>
        <p:spPr/>
        <p:txBody>
          <a:bodyPr/>
          <a:lstStyle/>
          <a:p>
            <a:fld id="{90B4C22B-F94B-47BB-B82D-9BDF0893D61B}" type="slidenum">
              <a:rPr lang="en-US" smtClean="0"/>
              <a:pPr/>
              <a:t>131</a:t>
            </a:fld>
            <a:endParaRPr lang="en-US" dirty="0"/>
          </a:p>
        </p:txBody>
      </p:sp>
      <p:sp>
        <p:nvSpPr>
          <p:cNvPr id="99" name="Freeform 98"/>
          <p:cNvSpPr/>
          <p:nvPr/>
        </p:nvSpPr>
        <p:spPr>
          <a:xfrm>
            <a:off x="143457" y="5033471"/>
            <a:ext cx="1804984" cy="1051135"/>
          </a:xfrm>
          <a:custGeom>
            <a:avLst/>
            <a:gdLst>
              <a:gd name="connsiteX0" fmla="*/ 0 w 1702675"/>
              <a:gd name="connsiteY0" fmla="*/ 0 h 914400"/>
              <a:gd name="connsiteX1" fmla="*/ 1403131 w 1702675"/>
              <a:gd name="connsiteY1" fmla="*/ 0 h 914400"/>
              <a:gd name="connsiteX2" fmla="*/ 1387365 w 1702675"/>
              <a:gd name="connsiteY2" fmla="*/ 362607 h 914400"/>
              <a:gd name="connsiteX3" fmla="*/ 1702675 w 1702675"/>
              <a:gd name="connsiteY3" fmla="*/ 362607 h 914400"/>
              <a:gd name="connsiteX4" fmla="*/ 1702675 w 1702675"/>
              <a:gd name="connsiteY4" fmla="*/ 520262 h 914400"/>
              <a:gd name="connsiteX5" fmla="*/ 1387365 w 1702675"/>
              <a:gd name="connsiteY5" fmla="*/ 520262 h 914400"/>
              <a:gd name="connsiteX6" fmla="*/ 1371600 w 1702675"/>
              <a:gd name="connsiteY6" fmla="*/ 882869 h 914400"/>
              <a:gd name="connsiteX7" fmla="*/ 0 w 1702675"/>
              <a:gd name="connsiteY7" fmla="*/ 914400 h 914400"/>
              <a:gd name="connsiteX8" fmla="*/ 0 w 1702675"/>
              <a:gd name="connsiteY8" fmla="*/ 0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02675" h="914400">
                <a:moveTo>
                  <a:pt x="0" y="0"/>
                </a:moveTo>
                <a:lnTo>
                  <a:pt x="1403131" y="0"/>
                </a:lnTo>
                <a:lnTo>
                  <a:pt x="1387365" y="362607"/>
                </a:lnTo>
                <a:lnTo>
                  <a:pt x="1702675" y="362607"/>
                </a:lnTo>
                <a:lnTo>
                  <a:pt x="1702675" y="520262"/>
                </a:lnTo>
                <a:lnTo>
                  <a:pt x="1387365" y="520262"/>
                </a:lnTo>
                <a:lnTo>
                  <a:pt x="1371600" y="882869"/>
                </a:lnTo>
                <a:lnTo>
                  <a:pt x="0" y="914400"/>
                </a:lnTo>
                <a:lnTo>
                  <a:pt x="0" y="0"/>
                </a:lnTo>
                <a:close/>
              </a:path>
            </a:pathLst>
          </a:custGeom>
          <a:solidFill>
            <a:schemeClr val="tx1"/>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1" name="Rounded Rectangle 30"/>
          <p:cNvSpPr/>
          <p:nvPr/>
        </p:nvSpPr>
        <p:spPr>
          <a:xfrm>
            <a:off x="78829" y="4141247"/>
            <a:ext cx="1423399" cy="257241"/>
          </a:xfrm>
          <a:prstGeom prst="roundRect">
            <a:avLst/>
          </a:prstGeom>
          <a:ln w="571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1" presetClass="entr" presetSubtype="0" fill="hold" grpId="0"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385" decel="100000"/>
                                        <p:tgtEl>
                                          <p:spTgt spid="31"/>
                                        </p:tgtEl>
                                      </p:cBhvr>
                                    </p:animEffect>
                                    <p:animScale>
                                      <p:cBhvr>
                                        <p:cTn id="8" dur="385" decel="100000"/>
                                        <p:tgtEl>
                                          <p:spTgt spid="31"/>
                                        </p:tgtEl>
                                      </p:cBhvr>
                                      <p:from x="10000" y="10000"/>
                                      <p:to x="200000" y="450000"/>
                                    </p:animScale>
                                    <p:animScale>
                                      <p:cBhvr>
                                        <p:cTn id="9" dur="615" accel="100000" fill="hold">
                                          <p:stCondLst>
                                            <p:cond delay="385"/>
                                          </p:stCondLst>
                                        </p:cTn>
                                        <p:tgtEl>
                                          <p:spTgt spid="31"/>
                                        </p:tgtEl>
                                      </p:cBhvr>
                                      <p:from x="200000" y="450000"/>
                                      <p:to x="100000" y="100000"/>
                                    </p:animScale>
                                    <p:set>
                                      <p:cBhvr>
                                        <p:cTn id="10" dur="385" fill="hold"/>
                                        <p:tgtEl>
                                          <p:spTgt spid="31"/>
                                        </p:tgtEl>
                                        <p:attrNameLst>
                                          <p:attrName>ppt_x</p:attrName>
                                        </p:attrNameLst>
                                      </p:cBhvr>
                                      <p:to>
                                        <p:strVal val="(0.5)"/>
                                      </p:to>
                                    </p:set>
                                    <p:anim from="(0.5)" to="(#ppt_x)" calcmode="lin" valueType="num">
                                      <p:cBhvr>
                                        <p:cTn id="11" dur="615" accel="100000" fill="hold">
                                          <p:stCondLst>
                                            <p:cond delay="385"/>
                                          </p:stCondLst>
                                        </p:cTn>
                                        <p:tgtEl>
                                          <p:spTgt spid="31"/>
                                        </p:tgtEl>
                                        <p:attrNameLst>
                                          <p:attrName>ppt_x</p:attrName>
                                        </p:attrNameLst>
                                      </p:cBhvr>
                                    </p:anim>
                                    <p:set>
                                      <p:cBhvr>
                                        <p:cTn id="12" dur="385" fill="hold"/>
                                        <p:tgtEl>
                                          <p:spTgt spid="31"/>
                                        </p:tgtEl>
                                        <p:attrNameLst>
                                          <p:attrName>ppt_y</p:attrName>
                                        </p:attrNameLst>
                                      </p:cBhvr>
                                      <p:to>
                                        <p:strVal val="(#ppt_y+0.4)"/>
                                      </p:to>
                                    </p:set>
                                    <p:anim from="(#ppt_y+0.4)" to="(#ppt_y)" calcmode="lin" valueType="num">
                                      <p:cBhvr>
                                        <p:cTn id="13" dur="615" accel="100000" fill="hold">
                                          <p:stCondLst>
                                            <p:cond delay="385"/>
                                          </p:stCondLst>
                                        </p:cTn>
                                        <p:tgtEl>
                                          <p:spTgt spid="31"/>
                                        </p:tgtEl>
                                        <p:attrNameLst>
                                          <p:attrName>ppt_y</p:attrName>
                                        </p:attrNameLst>
                                      </p:cBhvr>
                                    </p:anim>
                                  </p:childTnLst>
                                </p:cTn>
                              </p:par>
                            </p:childTnLst>
                          </p:cTn>
                        </p:par>
                        <p:par>
                          <p:cTn id="14" fill="hold">
                            <p:stCondLst>
                              <p:cond delay="1000"/>
                            </p:stCondLst>
                            <p:childTnLst>
                              <p:par>
                                <p:cTn id="15" presetID="10" presetClass="entr" presetSubtype="0" fill="hold" nodeType="afterEffect">
                                  <p:stCondLst>
                                    <p:cond delay="0"/>
                                  </p:stCondLst>
                                  <p:childTnLst>
                                    <p:set>
                                      <p:cBhvr>
                                        <p:cTn id="16" dur="1" fill="hold">
                                          <p:stCondLst>
                                            <p:cond delay="0"/>
                                          </p:stCondLst>
                                        </p:cTn>
                                        <p:tgtEl>
                                          <p:spTgt spid="96"/>
                                        </p:tgtEl>
                                        <p:attrNameLst>
                                          <p:attrName>style.visibility</p:attrName>
                                        </p:attrNameLst>
                                      </p:cBhvr>
                                      <p:to>
                                        <p:strVal val="visible"/>
                                      </p:to>
                                    </p:set>
                                    <p:animEffect transition="in" filter="fade">
                                      <p:cBhvr>
                                        <p:cTn id="17" dur="1000"/>
                                        <p:tgtEl>
                                          <p:spTgt spid="96"/>
                                        </p:tgtEl>
                                      </p:cBhvr>
                                    </p:animEffect>
                                  </p:childTnLst>
                                </p:cTn>
                              </p:par>
                            </p:childTnLst>
                          </p:cTn>
                        </p:par>
                        <p:par>
                          <p:cTn id="18" fill="hold">
                            <p:stCondLst>
                              <p:cond delay="2000"/>
                            </p:stCondLst>
                            <p:childTnLst>
                              <p:par>
                                <p:cTn id="19" presetID="51" presetClass="entr" presetSubtype="0" fill="hold" nodeType="after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770" decel="100000"/>
                                        <p:tgtEl>
                                          <p:spTgt spid="9"/>
                                        </p:tgtEl>
                                      </p:cBhvr>
                                    </p:animEffect>
                                    <p:animScale>
                                      <p:cBhvr>
                                        <p:cTn id="22" dur="770" decel="100000"/>
                                        <p:tgtEl>
                                          <p:spTgt spid="9"/>
                                        </p:tgtEl>
                                      </p:cBhvr>
                                      <p:from x="10000" y="10000"/>
                                      <p:to x="200000" y="450000"/>
                                    </p:animScale>
                                    <p:animScale>
                                      <p:cBhvr>
                                        <p:cTn id="23" dur="1230" accel="100000" fill="hold">
                                          <p:stCondLst>
                                            <p:cond delay="770"/>
                                          </p:stCondLst>
                                        </p:cTn>
                                        <p:tgtEl>
                                          <p:spTgt spid="9"/>
                                        </p:tgtEl>
                                      </p:cBhvr>
                                      <p:from x="200000" y="450000"/>
                                      <p:to x="100000" y="100000"/>
                                    </p:animScale>
                                    <p:set>
                                      <p:cBhvr>
                                        <p:cTn id="24" dur="770" fill="hold"/>
                                        <p:tgtEl>
                                          <p:spTgt spid="9"/>
                                        </p:tgtEl>
                                        <p:attrNameLst>
                                          <p:attrName>ppt_x</p:attrName>
                                        </p:attrNameLst>
                                      </p:cBhvr>
                                      <p:to>
                                        <p:strVal val="(0.5)"/>
                                      </p:to>
                                    </p:set>
                                    <p:anim from="(0.5)" to="(#ppt_x)" calcmode="lin" valueType="num">
                                      <p:cBhvr>
                                        <p:cTn id="25" dur="1230" accel="100000" fill="hold">
                                          <p:stCondLst>
                                            <p:cond delay="770"/>
                                          </p:stCondLst>
                                        </p:cTn>
                                        <p:tgtEl>
                                          <p:spTgt spid="9"/>
                                        </p:tgtEl>
                                        <p:attrNameLst>
                                          <p:attrName>ppt_x</p:attrName>
                                        </p:attrNameLst>
                                      </p:cBhvr>
                                    </p:anim>
                                    <p:set>
                                      <p:cBhvr>
                                        <p:cTn id="26" dur="770" fill="hold"/>
                                        <p:tgtEl>
                                          <p:spTgt spid="9"/>
                                        </p:tgtEl>
                                        <p:attrNameLst>
                                          <p:attrName>ppt_y</p:attrName>
                                        </p:attrNameLst>
                                      </p:cBhvr>
                                      <p:to>
                                        <p:strVal val="(#ppt_y+0.4)"/>
                                      </p:to>
                                    </p:set>
                                    <p:anim from="(#ppt_y+0.4)" to="(#ppt_y)" calcmode="lin" valueType="num">
                                      <p:cBhvr>
                                        <p:cTn id="27" dur="1230" accel="100000" fill="hold">
                                          <p:stCondLst>
                                            <p:cond delay="770"/>
                                          </p:stCondLst>
                                        </p:cTn>
                                        <p:tgtEl>
                                          <p:spTgt spid="9"/>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Lst>
  </p:timing>
</p:sld>
</file>

<file path=ppt/slides/slide1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2" name="Group 30"/>
          <p:cNvGrpSpPr/>
          <p:nvPr/>
        </p:nvGrpSpPr>
        <p:grpSpPr>
          <a:xfrm>
            <a:off x="914400" y="1104113"/>
            <a:ext cx="7315200" cy="5260375"/>
            <a:chOff x="914400" y="1104113"/>
            <a:chExt cx="7315200" cy="5260375"/>
          </a:xfrm>
        </p:grpSpPr>
        <p:pic>
          <p:nvPicPr>
            <p:cNvPr id="220165" name="Picture 5" descr="F:\Documents\Documents\Science\Anthropology\Human Evolution\Competing Theories of Evolution out of Africa_2-a.jpg"/>
            <p:cNvPicPr>
              <a:picLocks noChangeAspect="1" noChangeArrowheads="1"/>
            </p:cNvPicPr>
            <p:nvPr/>
          </p:nvPicPr>
          <p:blipFill>
            <a:blip r:embed="rId3" cstate="print"/>
            <a:srcRect r="51667"/>
            <a:stretch>
              <a:fillRect/>
            </a:stretch>
          </p:blipFill>
          <p:spPr bwMode="auto">
            <a:xfrm>
              <a:off x="914400" y="1104113"/>
              <a:ext cx="7315200" cy="3029580"/>
            </a:xfrm>
            <a:prstGeom prst="rect">
              <a:avLst/>
            </a:prstGeom>
            <a:noFill/>
          </p:spPr>
        </p:pic>
        <p:pic>
          <p:nvPicPr>
            <p:cNvPr id="220166" name="Picture 6" descr="F:\Documents\Documents\Science\Anthropology\Human Evolution\Competing Theories of Evolution out of Africa_2-a.jpg"/>
            <p:cNvPicPr>
              <a:picLocks noChangeAspect="1" noChangeArrowheads="1"/>
            </p:cNvPicPr>
            <p:nvPr/>
          </p:nvPicPr>
          <p:blipFill>
            <a:blip r:embed="rId3" cstate="print"/>
            <a:srcRect l="48229" t="13053"/>
            <a:stretch>
              <a:fillRect/>
            </a:stretch>
          </p:blipFill>
          <p:spPr bwMode="auto">
            <a:xfrm>
              <a:off x="914400" y="3905250"/>
              <a:ext cx="7315200" cy="2459238"/>
            </a:xfrm>
            <a:prstGeom prst="rect">
              <a:avLst/>
            </a:prstGeom>
            <a:noFill/>
          </p:spPr>
        </p:pic>
      </p:grpSp>
      <p:cxnSp>
        <p:nvCxnSpPr>
          <p:cNvPr id="15" name="Straight Connector 14"/>
          <p:cNvCxnSpPr/>
          <p:nvPr/>
        </p:nvCxnSpPr>
        <p:spPr>
          <a:xfrm>
            <a:off x="4867275" y="2552700"/>
            <a:ext cx="30861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1447800" y="2828925"/>
            <a:ext cx="24765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4714875" y="2838450"/>
            <a:ext cx="257175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1990725" y="3105150"/>
            <a:ext cx="583882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2266950" y="3381375"/>
            <a:ext cx="555307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2867025" y="3629025"/>
            <a:ext cx="103822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V="1">
            <a:off x="1762125" y="5029200"/>
            <a:ext cx="6115050" cy="857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V="1">
            <a:off x="1771650" y="5791200"/>
            <a:ext cx="6115050" cy="857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V="1">
            <a:off x="1190625" y="6067425"/>
            <a:ext cx="6115050" cy="857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0" name="Slide Number Placeholder 19"/>
          <p:cNvSpPr>
            <a:spLocks noGrp="1"/>
          </p:cNvSpPr>
          <p:nvPr>
            <p:ph type="sldNum" sz="quarter" idx="12"/>
          </p:nvPr>
        </p:nvSpPr>
        <p:spPr/>
        <p:txBody>
          <a:bodyPr/>
          <a:lstStyle/>
          <a:p>
            <a:fld id="{90B4C22B-F94B-47BB-B82D-9BDF0893D61B}" type="slidenum">
              <a:rPr lang="en-US" smtClean="0"/>
              <a:pPr/>
              <a:t>132</a:t>
            </a:fld>
            <a:endParaRPr lang="en-US" dirty="0"/>
          </a:p>
        </p:txBody>
      </p:sp>
      <p:sp>
        <p:nvSpPr>
          <p:cNvPr id="23" name="TextBox 22"/>
          <p:cNvSpPr txBox="1"/>
          <p:nvPr/>
        </p:nvSpPr>
        <p:spPr>
          <a:xfrm>
            <a:off x="0" y="0"/>
            <a:ext cx="9144000" cy="707886"/>
          </a:xfrm>
          <a:prstGeom prst="rect">
            <a:avLst/>
          </a:prstGeom>
          <a:solidFill>
            <a:srgbClr val="FFFF00"/>
          </a:solidFill>
        </p:spPr>
        <p:txBody>
          <a:bodyPr wrap="square" rtlCol="0">
            <a:spAutoFit/>
          </a:bodyPr>
          <a:lstStyle/>
          <a:p>
            <a:pPr algn="ctr"/>
            <a:r>
              <a:rPr lang="en-US" sz="4000" b="1" dirty="0" smtClean="0">
                <a:solidFill>
                  <a:schemeClr val="bg1"/>
                </a:solidFill>
              </a:rPr>
              <a:t>OUT OF AFRICA!</a:t>
            </a:r>
            <a:endParaRPr lang="en-US" sz="4000" b="1" dirty="0">
              <a:solidFill>
                <a:schemeClr val="bg1"/>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wipe(left)">
                                      <p:cBhvr>
                                        <p:cTn id="11" dur="1000"/>
                                        <p:tgtEl>
                                          <p:spTgt spid="15"/>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wipe(left)">
                                      <p:cBhvr>
                                        <p:cTn id="16" dur="1000"/>
                                        <p:tgtEl>
                                          <p:spTgt spid="17"/>
                                        </p:tgtEl>
                                      </p:cBhvr>
                                    </p:animEffect>
                                  </p:childTnLst>
                                </p:cTn>
                              </p:par>
                            </p:childTnLst>
                          </p:cTn>
                        </p:par>
                        <p:par>
                          <p:cTn id="17" fill="hold">
                            <p:stCondLst>
                              <p:cond delay="1000"/>
                            </p:stCondLst>
                            <p:childTnLst>
                              <p:par>
                                <p:cTn id="18" presetID="22" presetClass="entr" presetSubtype="8" fill="hold" nodeType="after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wipe(left)">
                                      <p:cBhvr>
                                        <p:cTn id="20" dur="1000"/>
                                        <p:tgtEl>
                                          <p:spTgt spid="19"/>
                                        </p:tgtEl>
                                      </p:cBhvr>
                                    </p:animEffect>
                                  </p:childTnLst>
                                </p:cTn>
                              </p:par>
                            </p:childTnLst>
                          </p:cTn>
                        </p:par>
                        <p:par>
                          <p:cTn id="21" fill="hold">
                            <p:stCondLst>
                              <p:cond delay="2000"/>
                            </p:stCondLst>
                            <p:childTnLst>
                              <p:par>
                                <p:cTn id="22" presetID="22" presetClass="entr" presetSubtype="8" fill="hold" nodeType="after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wipe(left)">
                                      <p:cBhvr>
                                        <p:cTn id="24" dur="1000"/>
                                        <p:tgtEl>
                                          <p:spTgt spid="21"/>
                                        </p:tgtEl>
                                      </p:cBhvr>
                                    </p:animEffect>
                                  </p:childTnLst>
                                </p:cTn>
                              </p:par>
                            </p:childTnLst>
                          </p:cTn>
                        </p:par>
                        <p:par>
                          <p:cTn id="25" fill="hold">
                            <p:stCondLst>
                              <p:cond delay="3000"/>
                            </p:stCondLst>
                            <p:childTnLst>
                              <p:par>
                                <p:cTn id="26" presetID="22" presetClass="entr" presetSubtype="8" fill="hold" nodeType="after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wipe(left)">
                                      <p:cBhvr>
                                        <p:cTn id="28" dur="1000"/>
                                        <p:tgtEl>
                                          <p:spTgt spid="22"/>
                                        </p:tgtEl>
                                      </p:cBhvr>
                                    </p:animEffect>
                                  </p:childTnLst>
                                </p:cTn>
                              </p:par>
                            </p:childTnLst>
                          </p:cTn>
                        </p:par>
                        <p:par>
                          <p:cTn id="29" fill="hold">
                            <p:stCondLst>
                              <p:cond delay="4000"/>
                            </p:stCondLst>
                            <p:childTnLst>
                              <p:par>
                                <p:cTn id="30" presetID="22" presetClass="entr" presetSubtype="8" fill="hold" nodeType="after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wipe(left)">
                                      <p:cBhvr>
                                        <p:cTn id="32" dur="1000"/>
                                        <p:tgtEl>
                                          <p:spTgt spid="24"/>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wipe(left)">
                                      <p:cBhvr>
                                        <p:cTn id="37" dur="1000"/>
                                        <p:tgtEl>
                                          <p:spTgt spid="27"/>
                                        </p:tgtEl>
                                      </p:cBhvr>
                                    </p:animEffect>
                                  </p:childTnLst>
                                </p:cTn>
                              </p:par>
                              <p:par>
                                <p:cTn id="38" presetID="1" presetClass="exit" presetSubtype="0" fill="hold" nodeType="withEffect">
                                  <p:stCondLst>
                                    <p:cond delay="0"/>
                                  </p:stCondLst>
                                  <p:childTnLst>
                                    <p:set>
                                      <p:cBhvr>
                                        <p:cTn id="39" dur="1" fill="hold">
                                          <p:stCondLst>
                                            <p:cond delay="0"/>
                                          </p:stCondLst>
                                        </p:cTn>
                                        <p:tgtEl>
                                          <p:spTgt spid="15"/>
                                        </p:tgtEl>
                                        <p:attrNameLst>
                                          <p:attrName>style.visibility</p:attrName>
                                        </p:attrNameLst>
                                      </p:cBhvr>
                                      <p:to>
                                        <p:strVal val="hidden"/>
                                      </p:to>
                                    </p:set>
                                  </p:childTnLst>
                                </p:cTn>
                              </p:par>
                              <p:par>
                                <p:cTn id="40" presetID="1" presetClass="exit" presetSubtype="0" fill="hold" nodeType="withEffect">
                                  <p:stCondLst>
                                    <p:cond delay="0"/>
                                  </p:stCondLst>
                                  <p:childTnLst>
                                    <p:set>
                                      <p:cBhvr>
                                        <p:cTn id="41" dur="1" fill="hold">
                                          <p:stCondLst>
                                            <p:cond delay="0"/>
                                          </p:stCondLst>
                                        </p:cTn>
                                        <p:tgtEl>
                                          <p:spTgt spid="17"/>
                                        </p:tgtEl>
                                        <p:attrNameLst>
                                          <p:attrName>style.visibility</p:attrName>
                                        </p:attrNameLst>
                                      </p:cBhvr>
                                      <p:to>
                                        <p:strVal val="hidden"/>
                                      </p:to>
                                    </p:set>
                                  </p:childTnLst>
                                </p:cTn>
                              </p:par>
                              <p:par>
                                <p:cTn id="42" presetID="1" presetClass="exit" presetSubtype="0" fill="hold" nodeType="withEffect">
                                  <p:stCondLst>
                                    <p:cond delay="0"/>
                                  </p:stCondLst>
                                  <p:childTnLst>
                                    <p:set>
                                      <p:cBhvr>
                                        <p:cTn id="43" dur="1" fill="hold">
                                          <p:stCondLst>
                                            <p:cond delay="0"/>
                                          </p:stCondLst>
                                        </p:cTn>
                                        <p:tgtEl>
                                          <p:spTgt spid="19"/>
                                        </p:tgtEl>
                                        <p:attrNameLst>
                                          <p:attrName>style.visibility</p:attrName>
                                        </p:attrNameLst>
                                      </p:cBhvr>
                                      <p:to>
                                        <p:strVal val="hidden"/>
                                      </p:to>
                                    </p:set>
                                  </p:childTnLst>
                                </p:cTn>
                              </p:par>
                              <p:par>
                                <p:cTn id="44" presetID="1" presetClass="exit" presetSubtype="0" fill="hold" nodeType="withEffect">
                                  <p:stCondLst>
                                    <p:cond delay="0"/>
                                  </p:stCondLst>
                                  <p:childTnLst>
                                    <p:set>
                                      <p:cBhvr>
                                        <p:cTn id="45" dur="1" fill="hold">
                                          <p:stCondLst>
                                            <p:cond delay="0"/>
                                          </p:stCondLst>
                                        </p:cTn>
                                        <p:tgtEl>
                                          <p:spTgt spid="21"/>
                                        </p:tgtEl>
                                        <p:attrNameLst>
                                          <p:attrName>style.visibility</p:attrName>
                                        </p:attrNameLst>
                                      </p:cBhvr>
                                      <p:to>
                                        <p:strVal val="hidden"/>
                                      </p:to>
                                    </p:set>
                                  </p:childTnLst>
                                </p:cTn>
                              </p:par>
                              <p:par>
                                <p:cTn id="46" presetID="1" presetClass="exit" presetSubtype="0" fill="hold" nodeType="withEffect">
                                  <p:stCondLst>
                                    <p:cond delay="0"/>
                                  </p:stCondLst>
                                  <p:childTnLst>
                                    <p:set>
                                      <p:cBhvr>
                                        <p:cTn id="47" dur="1" fill="hold">
                                          <p:stCondLst>
                                            <p:cond delay="0"/>
                                          </p:stCondLst>
                                        </p:cTn>
                                        <p:tgtEl>
                                          <p:spTgt spid="22"/>
                                        </p:tgtEl>
                                        <p:attrNameLst>
                                          <p:attrName>style.visibility</p:attrName>
                                        </p:attrNameLst>
                                      </p:cBhvr>
                                      <p:to>
                                        <p:strVal val="hidden"/>
                                      </p:to>
                                    </p:set>
                                  </p:childTnLst>
                                </p:cTn>
                              </p:par>
                              <p:par>
                                <p:cTn id="48" presetID="1" presetClass="exit" presetSubtype="0" fill="hold" nodeType="withEffect">
                                  <p:stCondLst>
                                    <p:cond delay="0"/>
                                  </p:stCondLst>
                                  <p:childTnLst>
                                    <p:set>
                                      <p:cBhvr>
                                        <p:cTn id="49" dur="1" fill="hold">
                                          <p:stCondLst>
                                            <p:cond delay="0"/>
                                          </p:stCondLst>
                                        </p:cTn>
                                        <p:tgtEl>
                                          <p:spTgt spid="24"/>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nodeType="clickEffect">
                                  <p:stCondLst>
                                    <p:cond delay="0"/>
                                  </p:stCondLst>
                                  <p:childTnLst>
                                    <p:set>
                                      <p:cBhvr>
                                        <p:cTn id="53" dur="1" fill="hold">
                                          <p:stCondLst>
                                            <p:cond delay="0"/>
                                          </p:stCondLst>
                                        </p:cTn>
                                        <p:tgtEl>
                                          <p:spTgt spid="29"/>
                                        </p:tgtEl>
                                        <p:attrNameLst>
                                          <p:attrName>style.visibility</p:attrName>
                                        </p:attrNameLst>
                                      </p:cBhvr>
                                      <p:to>
                                        <p:strVal val="visible"/>
                                      </p:to>
                                    </p:set>
                                    <p:animEffect transition="in" filter="wipe(left)">
                                      <p:cBhvr>
                                        <p:cTn id="54" dur="1000"/>
                                        <p:tgtEl>
                                          <p:spTgt spid="29"/>
                                        </p:tgtEl>
                                      </p:cBhvr>
                                    </p:animEffect>
                                  </p:childTnLst>
                                </p:cTn>
                              </p:par>
                            </p:childTnLst>
                          </p:cTn>
                        </p:par>
                        <p:par>
                          <p:cTn id="55" fill="hold">
                            <p:stCondLst>
                              <p:cond delay="1000"/>
                            </p:stCondLst>
                            <p:childTnLst>
                              <p:par>
                                <p:cTn id="56" presetID="22" presetClass="entr" presetSubtype="8" fill="hold" nodeType="afterEffect">
                                  <p:stCondLst>
                                    <p:cond delay="0"/>
                                  </p:stCondLst>
                                  <p:childTnLst>
                                    <p:set>
                                      <p:cBhvr>
                                        <p:cTn id="57" dur="1" fill="hold">
                                          <p:stCondLst>
                                            <p:cond delay="0"/>
                                          </p:stCondLst>
                                        </p:cTn>
                                        <p:tgtEl>
                                          <p:spTgt spid="30"/>
                                        </p:tgtEl>
                                        <p:attrNameLst>
                                          <p:attrName>style.visibility</p:attrName>
                                        </p:attrNameLst>
                                      </p:cBhvr>
                                      <p:to>
                                        <p:strVal val="visible"/>
                                      </p:to>
                                    </p:set>
                                    <p:animEffect transition="in" filter="wipe(left)">
                                      <p:cBhvr>
                                        <p:cTn id="58" dur="10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2" name="Group 54"/>
          <p:cNvGrpSpPr/>
          <p:nvPr/>
        </p:nvGrpSpPr>
        <p:grpSpPr>
          <a:xfrm>
            <a:off x="-28575" y="862314"/>
            <a:ext cx="9286875" cy="3673722"/>
            <a:chOff x="-28575" y="862314"/>
            <a:chExt cx="9286875" cy="3673722"/>
          </a:xfrm>
        </p:grpSpPr>
        <p:grpSp>
          <p:nvGrpSpPr>
            <p:cNvPr id="4" name="Group 41"/>
            <p:cNvGrpSpPr/>
            <p:nvPr/>
          </p:nvGrpSpPr>
          <p:grpSpPr>
            <a:xfrm>
              <a:off x="50564" y="862314"/>
              <a:ext cx="9093436" cy="3165676"/>
              <a:chOff x="50564" y="862314"/>
              <a:chExt cx="9093436" cy="3165676"/>
            </a:xfrm>
          </p:grpSpPr>
          <p:grpSp>
            <p:nvGrpSpPr>
              <p:cNvPr id="5" name="Group 40"/>
              <p:cNvGrpSpPr/>
              <p:nvPr/>
            </p:nvGrpSpPr>
            <p:grpSpPr>
              <a:xfrm>
                <a:off x="50564" y="862314"/>
                <a:ext cx="9093436" cy="3165676"/>
                <a:chOff x="50564" y="862314"/>
                <a:chExt cx="9093436" cy="3165676"/>
              </a:xfrm>
            </p:grpSpPr>
            <p:grpSp>
              <p:nvGrpSpPr>
                <p:cNvPr id="6" name="Group 36"/>
                <p:cNvGrpSpPr/>
                <p:nvPr/>
              </p:nvGrpSpPr>
              <p:grpSpPr>
                <a:xfrm>
                  <a:off x="50564" y="862314"/>
                  <a:ext cx="9093436" cy="3165676"/>
                  <a:chOff x="50564" y="862314"/>
                  <a:chExt cx="9093436" cy="3165676"/>
                </a:xfrm>
              </p:grpSpPr>
              <p:pic>
                <p:nvPicPr>
                  <p:cNvPr id="1026" name="Picture 2" descr="C:\Users\Owner\Documents\Science\Global Warming\Cycles of Global Warming and Cooling_by Scotesse_Paleomap Project.jpg"/>
                  <p:cNvPicPr>
                    <a:picLocks noChangeAspect="1" noChangeArrowheads="1"/>
                  </p:cNvPicPr>
                  <p:nvPr/>
                </p:nvPicPr>
                <p:blipFill>
                  <a:blip r:embed="rId3" cstate="print"/>
                  <a:srcRect/>
                  <a:stretch>
                    <a:fillRect/>
                  </a:stretch>
                </p:blipFill>
                <p:spPr bwMode="auto">
                  <a:xfrm>
                    <a:off x="50564" y="862314"/>
                    <a:ext cx="9093436" cy="3165676"/>
                  </a:xfrm>
                  <a:prstGeom prst="rect">
                    <a:avLst/>
                  </a:prstGeom>
                  <a:noFill/>
                </p:spPr>
              </p:pic>
              <p:sp>
                <p:nvSpPr>
                  <p:cNvPr id="34" name="TextBox 33"/>
                  <p:cNvSpPr txBox="1"/>
                  <p:nvPr/>
                </p:nvSpPr>
                <p:spPr>
                  <a:xfrm>
                    <a:off x="161925" y="2019300"/>
                    <a:ext cx="571500" cy="369332"/>
                  </a:xfrm>
                  <a:prstGeom prst="rect">
                    <a:avLst/>
                  </a:prstGeom>
                  <a:solidFill>
                    <a:schemeClr val="bg1"/>
                  </a:solidFill>
                </p:spPr>
                <p:txBody>
                  <a:bodyPr wrap="square" rtlCol="0">
                    <a:spAutoFit/>
                  </a:bodyPr>
                  <a:lstStyle/>
                  <a:p>
                    <a:r>
                      <a:rPr lang="en-US" b="1" dirty="0" smtClean="0"/>
                      <a:t>77F</a:t>
                    </a:r>
                    <a:endParaRPr lang="en-US" b="1" dirty="0"/>
                  </a:p>
                </p:txBody>
              </p:sp>
              <p:sp>
                <p:nvSpPr>
                  <p:cNvPr id="35" name="TextBox 34"/>
                  <p:cNvSpPr txBox="1"/>
                  <p:nvPr/>
                </p:nvSpPr>
                <p:spPr>
                  <a:xfrm>
                    <a:off x="152400" y="3619500"/>
                    <a:ext cx="571500" cy="369332"/>
                  </a:xfrm>
                  <a:prstGeom prst="rect">
                    <a:avLst/>
                  </a:prstGeom>
                  <a:solidFill>
                    <a:schemeClr val="bg1"/>
                  </a:solidFill>
                </p:spPr>
                <p:txBody>
                  <a:bodyPr wrap="square" rtlCol="0">
                    <a:spAutoFit/>
                  </a:bodyPr>
                  <a:lstStyle/>
                  <a:p>
                    <a:r>
                      <a:rPr lang="en-US" b="1" dirty="0" smtClean="0"/>
                      <a:t>50F</a:t>
                    </a:r>
                    <a:endParaRPr lang="en-US" b="1" dirty="0"/>
                  </a:p>
                </p:txBody>
              </p:sp>
              <p:sp>
                <p:nvSpPr>
                  <p:cNvPr id="36" name="TextBox 35"/>
                  <p:cNvSpPr txBox="1"/>
                  <p:nvPr/>
                </p:nvSpPr>
                <p:spPr>
                  <a:xfrm>
                    <a:off x="171450" y="2828925"/>
                    <a:ext cx="571500" cy="369332"/>
                  </a:xfrm>
                  <a:prstGeom prst="rect">
                    <a:avLst/>
                  </a:prstGeom>
                  <a:solidFill>
                    <a:schemeClr val="bg1"/>
                  </a:solidFill>
                </p:spPr>
                <p:txBody>
                  <a:bodyPr wrap="square" rtlCol="0">
                    <a:spAutoFit/>
                  </a:bodyPr>
                  <a:lstStyle/>
                  <a:p>
                    <a:r>
                      <a:rPr lang="en-US" b="1" dirty="0" smtClean="0"/>
                      <a:t>63F</a:t>
                    </a:r>
                    <a:endParaRPr lang="en-US" b="1" dirty="0"/>
                  </a:p>
                </p:txBody>
              </p:sp>
            </p:grpSp>
            <p:sp>
              <p:nvSpPr>
                <p:cNvPr id="38" name="Rectangle 37"/>
                <p:cNvSpPr/>
                <p:nvPr/>
              </p:nvSpPr>
              <p:spPr>
                <a:xfrm>
                  <a:off x="7781925" y="2219324"/>
                  <a:ext cx="781050" cy="77152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Rectangle 38"/>
                <p:cNvSpPr/>
                <p:nvPr/>
              </p:nvSpPr>
              <p:spPr>
                <a:xfrm>
                  <a:off x="8048625" y="3028949"/>
                  <a:ext cx="781050" cy="758952"/>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Rectangle 39"/>
                <p:cNvSpPr/>
                <p:nvPr/>
              </p:nvSpPr>
              <p:spPr>
                <a:xfrm>
                  <a:off x="8877300" y="3030474"/>
                  <a:ext cx="219456" cy="758952"/>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3" name="Freeform 32"/>
              <p:cNvSpPr/>
              <p:nvPr/>
            </p:nvSpPr>
            <p:spPr>
              <a:xfrm>
                <a:off x="7590104" y="2219092"/>
                <a:ext cx="1525321" cy="1414943"/>
              </a:xfrm>
              <a:custGeom>
                <a:avLst/>
                <a:gdLst>
                  <a:gd name="connsiteX0" fmla="*/ 0 w 1527717"/>
                  <a:gd name="connsiteY0" fmla="*/ 0 h 1427356"/>
                  <a:gd name="connsiteX1" fmla="*/ 178419 w 1527717"/>
                  <a:gd name="connsiteY1" fmla="*/ 11151 h 1427356"/>
                  <a:gd name="connsiteX2" fmla="*/ 390292 w 1527717"/>
                  <a:gd name="connsiteY2" fmla="*/ 89209 h 1427356"/>
                  <a:gd name="connsiteX3" fmla="*/ 512956 w 1527717"/>
                  <a:gd name="connsiteY3" fmla="*/ 167268 h 1427356"/>
                  <a:gd name="connsiteX4" fmla="*/ 646770 w 1527717"/>
                  <a:gd name="connsiteY4" fmla="*/ 278780 h 1427356"/>
                  <a:gd name="connsiteX5" fmla="*/ 769434 w 1527717"/>
                  <a:gd name="connsiteY5" fmla="*/ 434897 h 1427356"/>
                  <a:gd name="connsiteX6" fmla="*/ 858644 w 1527717"/>
                  <a:gd name="connsiteY6" fmla="*/ 591014 h 1427356"/>
                  <a:gd name="connsiteX7" fmla="*/ 1115122 w 1527717"/>
                  <a:gd name="connsiteY7" fmla="*/ 1115122 h 1427356"/>
                  <a:gd name="connsiteX8" fmla="*/ 1193180 w 1527717"/>
                  <a:gd name="connsiteY8" fmla="*/ 1293541 h 1427356"/>
                  <a:gd name="connsiteX9" fmla="*/ 1248936 w 1527717"/>
                  <a:gd name="connsiteY9" fmla="*/ 1371600 h 1427356"/>
                  <a:gd name="connsiteX10" fmla="*/ 1326995 w 1527717"/>
                  <a:gd name="connsiteY10" fmla="*/ 1427356 h 1427356"/>
                  <a:gd name="connsiteX11" fmla="*/ 1382751 w 1527717"/>
                  <a:gd name="connsiteY11" fmla="*/ 1405053 h 1427356"/>
                  <a:gd name="connsiteX12" fmla="*/ 1438507 w 1527717"/>
                  <a:gd name="connsiteY12" fmla="*/ 1326995 h 1427356"/>
                  <a:gd name="connsiteX13" fmla="*/ 1527717 w 1527717"/>
                  <a:gd name="connsiteY13" fmla="*/ 1170878 h 1427356"/>
                  <a:gd name="connsiteX0" fmla="*/ 0 w 1527717"/>
                  <a:gd name="connsiteY0" fmla="*/ 0 h 1427356"/>
                  <a:gd name="connsiteX1" fmla="*/ 178419 w 1527717"/>
                  <a:gd name="connsiteY1" fmla="*/ 11151 h 1427356"/>
                  <a:gd name="connsiteX2" fmla="*/ 390292 w 1527717"/>
                  <a:gd name="connsiteY2" fmla="*/ 89209 h 1427356"/>
                  <a:gd name="connsiteX3" fmla="*/ 512956 w 1527717"/>
                  <a:gd name="connsiteY3" fmla="*/ 167268 h 1427356"/>
                  <a:gd name="connsiteX4" fmla="*/ 646770 w 1527717"/>
                  <a:gd name="connsiteY4" fmla="*/ 278780 h 1427356"/>
                  <a:gd name="connsiteX5" fmla="*/ 769434 w 1527717"/>
                  <a:gd name="connsiteY5" fmla="*/ 434897 h 1427356"/>
                  <a:gd name="connsiteX6" fmla="*/ 858644 w 1527717"/>
                  <a:gd name="connsiteY6" fmla="*/ 591014 h 1427356"/>
                  <a:gd name="connsiteX7" fmla="*/ 1115122 w 1527717"/>
                  <a:gd name="connsiteY7" fmla="*/ 1115122 h 1427356"/>
                  <a:gd name="connsiteX8" fmla="*/ 1205593 w 1527717"/>
                  <a:gd name="connsiteY8" fmla="*/ 1289403 h 1427356"/>
                  <a:gd name="connsiteX9" fmla="*/ 1248936 w 1527717"/>
                  <a:gd name="connsiteY9" fmla="*/ 1371600 h 1427356"/>
                  <a:gd name="connsiteX10" fmla="*/ 1326995 w 1527717"/>
                  <a:gd name="connsiteY10" fmla="*/ 1427356 h 1427356"/>
                  <a:gd name="connsiteX11" fmla="*/ 1382751 w 1527717"/>
                  <a:gd name="connsiteY11" fmla="*/ 1405053 h 1427356"/>
                  <a:gd name="connsiteX12" fmla="*/ 1438507 w 1527717"/>
                  <a:gd name="connsiteY12" fmla="*/ 1326995 h 1427356"/>
                  <a:gd name="connsiteX13" fmla="*/ 1527717 w 1527717"/>
                  <a:gd name="connsiteY13" fmla="*/ 1170878 h 1427356"/>
                  <a:gd name="connsiteX0" fmla="*/ 0 w 1527717"/>
                  <a:gd name="connsiteY0" fmla="*/ 0 h 1427356"/>
                  <a:gd name="connsiteX1" fmla="*/ 178419 w 1527717"/>
                  <a:gd name="connsiteY1" fmla="*/ 11151 h 1427356"/>
                  <a:gd name="connsiteX2" fmla="*/ 390292 w 1527717"/>
                  <a:gd name="connsiteY2" fmla="*/ 89209 h 1427356"/>
                  <a:gd name="connsiteX3" fmla="*/ 512956 w 1527717"/>
                  <a:gd name="connsiteY3" fmla="*/ 167268 h 1427356"/>
                  <a:gd name="connsiteX4" fmla="*/ 646770 w 1527717"/>
                  <a:gd name="connsiteY4" fmla="*/ 278780 h 1427356"/>
                  <a:gd name="connsiteX5" fmla="*/ 769434 w 1527717"/>
                  <a:gd name="connsiteY5" fmla="*/ 434897 h 1427356"/>
                  <a:gd name="connsiteX6" fmla="*/ 858644 w 1527717"/>
                  <a:gd name="connsiteY6" fmla="*/ 591014 h 1427356"/>
                  <a:gd name="connsiteX7" fmla="*/ 1115122 w 1527717"/>
                  <a:gd name="connsiteY7" fmla="*/ 1115122 h 1427356"/>
                  <a:gd name="connsiteX8" fmla="*/ 1205593 w 1527717"/>
                  <a:gd name="connsiteY8" fmla="*/ 1289403 h 1427356"/>
                  <a:gd name="connsiteX9" fmla="*/ 1265486 w 1527717"/>
                  <a:gd name="connsiteY9" fmla="*/ 1375738 h 1427356"/>
                  <a:gd name="connsiteX10" fmla="*/ 1326995 w 1527717"/>
                  <a:gd name="connsiteY10" fmla="*/ 1427356 h 1427356"/>
                  <a:gd name="connsiteX11" fmla="*/ 1382751 w 1527717"/>
                  <a:gd name="connsiteY11" fmla="*/ 1405053 h 1427356"/>
                  <a:gd name="connsiteX12" fmla="*/ 1438507 w 1527717"/>
                  <a:gd name="connsiteY12" fmla="*/ 1326995 h 1427356"/>
                  <a:gd name="connsiteX13" fmla="*/ 1527717 w 1527717"/>
                  <a:gd name="connsiteY13" fmla="*/ 1170878 h 1427356"/>
                  <a:gd name="connsiteX0" fmla="*/ 0 w 1527717"/>
                  <a:gd name="connsiteY0" fmla="*/ 0 h 1414943"/>
                  <a:gd name="connsiteX1" fmla="*/ 178419 w 1527717"/>
                  <a:gd name="connsiteY1" fmla="*/ 11151 h 1414943"/>
                  <a:gd name="connsiteX2" fmla="*/ 390292 w 1527717"/>
                  <a:gd name="connsiteY2" fmla="*/ 89209 h 1414943"/>
                  <a:gd name="connsiteX3" fmla="*/ 512956 w 1527717"/>
                  <a:gd name="connsiteY3" fmla="*/ 167268 h 1414943"/>
                  <a:gd name="connsiteX4" fmla="*/ 646770 w 1527717"/>
                  <a:gd name="connsiteY4" fmla="*/ 278780 h 1414943"/>
                  <a:gd name="connsiteX5" fmla="*/ 769434 w 1527717"/>
                  <a:gd name="connsiteY5" fmla="*/ 434897 h 1414943"/>
                  <a:gd name="connsiteX6" fmla="*/ 858644 w 1527717"/>
                  <a:gd name="connsiteY6" fmla="*/ 591014 h 1414943"/>
                  <a:gd name="connsiteX7" fmla="*/ 1115122 w 1527717"/>
                  <a:gd name="connsiteY7" fmla="*/ 1115122 h 1414943"/>
                  <a:gd name="connsiteX8" fmla="*/ 1205593 w 1527717"/>
                  <a:gd name="connsiteY8" fmla="*/ 1289403 h 1414943"/>
                  <a:gd name="connsiteX9" fmla="*/ 1265486 w 1527717"/>
                  <a:gd name="connsiteY9" fmla="*/ 1375738 h 1414943"/>
                  <a:gd name="connsiteX10" fmla="*/ 1331133 w 1527717"/>
                  <a:gd name="connsiteY10" fmla="*/ 1414943 h 1414943"/>
                  <a:gd name="connsiteX11" fmla="*/ 1382751 w 1527717"/>
                  <a:gd name="connsiteY11" fmla="*/ 1405053 h 1414943"/>
                  <a:gd name="connsiteX12" fmla="*/ 1438507 w 1527717"/>
                  <a:gd name="connsiteY12" fmla="*/ 1326995 h 1414943"/>
                  <a:gd name="connsiteX13" fmla="*/ 1527717 w 1527717"/>
                  <a:gd name="connsiteY13" fmla="*/ 1170878 h 1414943"/>
                  <a:gd name="connsiteX0" fmla="*/ 0 w 1527717"/>
                  <a:gd name="connsiteY0" fmla="*/ 0 h 1414943"/>
                  <a:gd name="connsiteX1" fmla="*/ 178419 w 1527717"/>
                  <a:gd name="connsiteY1" fmla="*/ 11151 h 1414943"/>
                  <a:gd name="connsiteX2" fmla="*/ 390292 w 1527717"/>
                  <a:gd name="connsiteY2" fmla="*/ 89209 h 1414943"/>
                  <a:gd name="connsiteX3" fmla="*/ 512956 w 1527717"/>
                  <a:gd name="connsiteY3" fmla="*/ 167268 h 1414943"/>
                  <a:gd name="connsiteX4" fmla="*/ 646770 w 1527717"/>
                  <a:gd name="connsiteY4" fmla="*/ 278780 h 1414943"/>
                  <a:gd name="connsiteX5" fmla="*/ 769434 w 1527717"/>
                  <a:gd name="connsiteY5" fmla="*/ 434897 h 1414943"/>
                  <a:gd name="connsiteX6" fmla="*/ 858644 w 1527717"/>
                  <a:gd name="connsiteY6" fmla="*/ 591014 h 1414943"/>
                  <a:gd name="connsiteX7" fmla="*/ 1115122 w 1527717"/>
                  <a:gd name="connsiteY7" fmla="*/ 1115122 h 1414943"/>
                  <a:gd name="connsiteX8" fmla="*/ 1205593 w 1527717"/>
                  <a:gd name="connsiteY8" fmla="*/ 1289403 h 1414943"/>
                  <a:gd name="connsiteX9" fmla="*/ 1265486 w 1527717"/>
                  <a:gd name="connsiteY9" fmla="*/ 1375738 h 1414943"/>
                  <a:gd name="connsiteX10" fmla="*/ 1331133 w 1527717"/>
                  <a:gd name="connsiteY10" fmla="*/ 1414943 h 1414943"/>
                  <a:gd name="connsiteX11" fmla="*/ 1403439 w 1527717"/>
                  <a:gd name="connsiteY11" fmla="*/ 1384365 h 1414943"/>
                  <a:gd name="connsiteX12" fmla="*/ 1438507 w 1527717"/>
                  <a:gd name="connsiteY12" fmla="*/ 1326995 h 1414943"/>
                  <a:gd name="connsiteX13" fmla="*/ 1527717 w 1527717"/>
                  <a:gd name="connsiteY13" fmla="*/ 1170878 h 1414943"/>
                  <a:gd name="connsiteX0" fmla="*/ 0 w 1515304"/>
                  <a:gd name="connsiteY0" fmla="*/ 0 h 1414943"/>
                  <a:gd name="connsiteX1" fmla="*/ 178419 w 1515304"/>
                  <a:gd name="connsiteY1" fmla="*/ 11151 h 1414943"/>
                  <a:gd name="connsiteX2" fmla="*/ 390292 w 1515304"/>
                  <a:gd name="connsiteY2" fmla="*/ 89209 h 1414943"/>
                  <a:gd name="connsiteX3" fmla="*/ 512956 w 1515304"/>
                  <a:gd name="connsiteY3" fmla="*/ 167268 h 1414943"/>
                  <a:gd name="connsiteX4" fmla="*/ 646770 w 1515304"/>
                  <a:gd name="connsiteY4" fmla="*/ 278780 h 1414943"/>
                  <a:gd name="connsiteX5" fmla="*/ 769434 w 1515304"/>
                  <a:gd name="connsiteY5" fmla="*/ 434897 h 1414943"/>
                  <a:gd name="connsiteX6" fmla="*/ 858644 w 1515304"/>
                  <a:gd name="connsiteY6" fmla="*/ 591014 h 1414943"/>
                  <a:gd name="connsiteX7" fmla="*/ 1115122 w 1515304"/>
                  <a:gd name="connsiteY7" fmla="*/ 1115122 h 1414943"/>
                  <a:gd name="connsiteX8" fmla="*/ 1205593 w 1515304"/>
                  <a:gd name="connsiteY8" fmla="*/ 1289403 h 1414943"/>
                  <a:gd name="connsiteX9" fmla="*/ 1265486 w 1515304"/>
                  <a:gd name="connsiteY9" fmla="*/ 1375738 h 1414943"/>
                  <a:gd name="connsiteX10" fmla="*/ 1331133 w 1515304"/>
                  <a:gd name="connsiteY10" fmla="*/ 1414943 h 1414943"/>
                  <a:gd name="connsiteX11" fmla="*/ 1403439 w 1515304"/>
                  <a:gd name="connsiteY11" fmla="*/ 1384365 h 1414943"/>
                  <a:gd name="connsiteX12" fmla="*/ 1438507 w 1515304"/>
                  <a:gd name="connsiteY12" fmla="*/ 1326995 h 1414943"/>
                  <a:gd name="connsiteX13" fmla="*/ 1515304 w 1515304"/>
                  <a:gd name="connsiteY13" fmla="*/ 1155362 h 1414943"/>
                  <a:gd name="connsiteX0" fmla="*/ 0 w 1519441"/>
                  <a:gd name="connsiteY0" fmla="*/ 0 h 1414943"/>
                  <a:gd name="connsiteX1" fmla="*/ 178419 w 1519441"/>
                  <a:gd name="connsiteY1" fmla="*/ 11151 h 1414943"/>
                  <a:gd name="connsiteX2" fmla="*/ 390292 w 1519441"/>
                  <a:gd name="connsiteY2" fmla="*/ 89209 h 1414943"/>
                  <a:gd name="connsiteX3" fmla="*/ 512956 w 1519441"/>
                  <a:gd name="connsiteY3" fmla="*/ 167268 h 1414943"/>
                  <a:gd name="connsiteX4" fmla="*/ 646770 w 1519441"/>
                  <a:gd name="connsiteY4" fmla="*/ 278780 h 1414943"/>
                  <a:gd name="connsiteX5" fmla="*/ 769434 w 1519441"/>
                  <a:gd name="connsiteY5" fmla="*/ 434897 h 1414943"/>
                  <a:gd name="connsiteX6" fmla="*/ 858644 w 1519441"/>
                  <a:gd name="connsiteY6" fmla="*/ 591014 h 1414943"/>
                  <a:gd name="connsiteX7" fmla="*/ 1115122 w 1519441"/>
                  <a:gd name="connsiteY7" fmla="*/ 1115122 h 1414943"/>
                  <a:gd name="connsiteX8" fmla="*/ 1205593 w 1519441"/>
                  <a:gd name="connsiteY8" fmla="*/ 1289403 h 1414943"/>
                  <a:gd name="connsiteX9" fmla="*/ 1265486 w 1519441"/>
                  <a:gd name="connsiteY9" fmla="*/ 1375738 h 1414943"/>
                  <a:gd name="connsiteX10" fmla="*/ 1331133 w 1519441"/>
                  <a:gd name="connsiteY10" fmla="*/ 1414943 h 1414943"/>
                  <a:gd name="connsiteX11" fmla="*/ 1403439 w 1519441"/>
                  <a:gd name="connsiteY11" fmla="*/ 1384365 h 1414943"/>
                  <a:gd name="connsiteX12" fmla="*/ 1438507 w 1519441"/>
                  <a:gd name="connsiteY12" fmla="*/ 1326995 h 1414943"/>
                  <a:gd name="connsiteX13" fmla="*/ 1519441 w 1519441"/>
                  <a:gd name="connsiteY13" fmla="*/ 1209908 h 1414943"/>
                  <a:gd name="connsiteX0" fmla="*/ 0 w 1511166"/>
                  <a:gd name="connsiteY0" fmla="*/ 0 h 1414943"/>
                  <a:gd name="connsiteX1" fmla="*/ 178419 w 1511166"/>
                  <a:gd name="connsiteY1" fmla="*/ 11151 h 1414943"/>
                  <a:gd name="connsiteX2" fmla="*/ 390292 w 1511166"/>
                  <a:gd name="connsiteY2" fmla="*/ 89209 h 1414943"/>
                  <a:gd name="connsiteX3" fmla="*/ 512956 w 1511166"/>
                  <a:gd name="connsiteY3" fmla="*/ 167268 h 1414943"/>
                  <a:gd name="connsiteX4" fmla="*/ 646770 w 1511166"/>
                  <a:gd name="connsiteY4" fmla="*/ 278780 h 1414943"/>
                  <a:gd name="connsiteX5" fmla="*/ 769434 w 1511166"/>
                  <a:gd name="connsiteY5" fmla="*/ 434897 h 1414943"/>
                  <a:gd name="connsiteX6" fmla="*/ 858644 w 1511166"/>
                  <a:gd name="connsiteY6" fmla="*/ 591014 h 1414943"/>
                  <a:gd name="connsiteX7" fmla="*/ 1115122 w 1511166"/>
                  <a:gd name="connsiteY7" fmla="*/ 1115122 h 1414943"/>
                  <a:gd name="connsiteX8" fmla="*/ 1205593 w 1511166"/>
                  <a:gd name="connsiteY8" fmla="*/ 1289403 h 1414943"/>
                  <a:gd name="connsiteX9" fmla="*/ 1265486 w 1511166"/>
                  <a:gd name="connsiteY9" fmla="*/ 1375738 h 1414943"/>
                  <a:gd name="connsiteX10" fmla="*/ 1331133 w 1511166"/>
                  <a:gd name="connsiteY10" fmla="*/ 1414943 h 1414943"/>
                  <a:gd name="connsiteX11" fmla="*/ 1403439 w 1511166"/>
                  <a:gd name="connsiteY11" fmla="*/ 1384365 h 1414943"/>
                  <a:gd name="connsiteX12" fmla="*/ 1438507 w 1511166"/>
                  <a:gd name="connsiteY12" fmla="*/ 1326995 h 1414943"/>
                  <a:gd name="connsiteX13" fmla="*/ 1511166 w 1511166"/>
                  <a:gd name="connsiteY13" fmla="*/ 1209908 h 1414943"/>
                  <a:gd name="connsiteX0" fmla="*/ 0 w 1511166"/>
                  <a:gd name="connsiteY0" fmla="*/ 0 h 1414943"/>
                  <a:gd name="connsiteX1" fmla="*/ 178419 w 1511166"/>
                  <a:gd name="connsiteY1" fmla="*/ 11151 h 1414943"/>
                  <a:gd name="connsiteX2" fmla="*/ 390292 w 1511166"/>
                  <a:gd name="connsiteY2" fmla="*/ 89209 h 1414943"/>
                  <a:gd name="connsiteX3" fmla="*/ 512956 w 1511166"/>
                  <a:gd name="connsiteY3" fmla="*/ 167268 h 1414943"/>
                  <a:gd name="connsiteX4" fmla="*/ 646770 w 1511166"/>
                  <a:gd name="connsiteY4" fmla="*/ 278780 h 1414943"/>
                  <a:gd name="connsiteX5" fmla="*/ 769434 w 1511166"/>
                  <a:gd name="connsiteY5" fmla="*/ 434897 h 1414943"/>
                  <a:gd name="connsiteX6" fmla="*/ 858644 w 1511166"/>
                  <a:gd name="connsiteY6" fmla="*/ 591014 h 1414943"/>
                  <a:gd name="connsiteX7" fmla="*/ 1115122 w 1511166"/>
                  <a:gd name="connsiteY7" fmla="*/ 1115122 h 1414943"/>
                  <a:gd name="connsiteX8" fmla="*/ 1205593 w 1511166"/>
                  <a:gd name="connsiteY8" fmla="*/ 1289403 h 1414943"/>
                  <a:gd name="connsiteX9" fmla="*/ 1265486 w 1511166"/>
                  <a:gd name="connsiteY9" fmla="*/ 1375738 h 1414943"/>
                  <a:gd name="connsiteX10" fmla="*/ 1331133 w 1511166"/>
                  <a:gd name="connsiteY10" fmla="*/ 1414943 h 1414943"/>
                  <a:gd name="connsiteX11" fmla="*/ 1403439 w 1511166"/>
                  <a:gd name="connsiteY11" fmla="*/ 1373041 h 1414943"/>
                  <a:gd name="connsiteX12" fmla="*/ 1438507 w 1511166"/>
                  <a:gd name="connsiteY12" fmla="*/ 1326995 h 1414943"/>
                  <a:gd name="connsiteX13" fmla="*/ 1511166 w 1511166"/>
                  <a:gd name="connsiteY13" fmla="*/ 1209908 h 1414943"/>
                  <a:gd name="connsiteX0" fmla="*/ 0 w 1525321"/>
                  <a:gd name="connsiteY0" fmla="*/ 0 h 1414943"/>
                  <a:gd name="connsiteX1" fmla="*/ 178419 w 1525321"/>
                  <a:gd name="connsiteY1" fmla="*/ 11151 h 1414943"/>
                  <a:gd name="connsiteX2" fmla="*/ 390292 w 1525321"/>
                  <a:gd name="connsiteY2" fmla="*/ 89209 h 1414943"/>
                  <a:gd name="connsiteX3" fmla="*/ 512956 w 1525321"/>
                  <a:gd name="connsiteY3" fmla="*/ 167268 h 1414943"/>
                  <a:gd name="connsiteX4" fmla="*/ 646770 w 1525321"/>
                  <a:gd name="connsiteY4" fmla="*/ 278780 h 1414943"/>
                  <a:gd name="connsiteX5" fmla="*/ 769434 w 1525321"/>
                  <a:gd name="connsiteY5" fmla="*/ 434897 h 1414943"/>
                  <a:gd name="connsiteX6" fmla="*/ 858644 w 1525321"/>
                  <a:gd name="connsiteY6" fmla="*/ 591014 h 1414943"/>
                  <a:gd name="connsiteX7" fmla="*/ 1115122 w 1525321"/>
                  <a:gd name="connsiteY7" fmla="*/ 1115122 h 1414943"/>
                  <a:gd name="connsiteX8" fmla="*/ 1205593 w 1525321"/>
                  <a:gd name="connsiteY8" fmla="*/ 1289403 h 1414943"/>
                  <a:gd name="connsiteX9" fmla="*/ 1265486 w 1525321"/>
                  <a:gd name="connsiteY9" fmla="*/ 1375738 h 1414943"/>
                  <a:gd name="connsiteX10" fmla="*/ 1331133 w 1525321"/>
                  <a:gd name="connsiteY10" fmla="*/ 1414943 h 1414943"/>
                  <a:gd name="connsiteX11" fmla="*/ 1403439 w 1525321"/>
                  <a:gd name="connsiteY11" fmla="*/ 1373041 h 1414943"/>
                  <a:gd name="connsiteX12" fmla="*/ 1438507 w 1525321"/>
                  <a:gd name="connsiteY12" fmla="*/ 1326995 h 1414943"/>
                  <a:gd name="connsiteX13" fmla="*/ 1525321 w 1525321"/>
                  <a:gd name="connsiteY13" fmla="*/ 1163905 h 1414943"/>
                  <a:gd name="connsiteX0" fmla="*/ 0 w 1525321"/>
                  <a:gd name="connsiteY0" fmla="*/ 0 h 1414943"/>
                  <a:gd name="connsiteX1" fmla="*/ 178419 w 1525321"/>
                  <a:gd name="connsiteY1" fmla="*/ 11151 h 1414943"/>
                  <a:gd name="connsiteX2" fmla="*/ 390292 w 1525321"/>
                  <a:gd name="connsiteY2" fmla="*/ 89209 h 1414943"/>
                  <a:gd name="connsiteX3" fmla="*/ 512956 w 1525321"/>
                  <a:gd name="connsiteY3" fmla="*/ 167268 h 1414943"/>
                  <a:gd name="connsiteX4" fmla="*/ 646770 w 1525321"/>
                  <a:gd name="connsiteY4" fmla="*/ 278780 h 1414943"/>
                  <a:gd name="connsiteX5" fmla="*/ 769434 w 1525321"/>
                  <a:gd name="connsiteY5" fmla="*/ 434897 h 1414943"/>
                  <a:gd name="connsiteX6" fmla="*/ 957728 w 1525321"/>
                  <a:gd name="connsiteY6" fmla="*/ 758041 h 1414943"/>
                  <a:gd name="connsiteX7" fmla="*/ 1115122 w 1525321"/>
                  <a:gd name="connsiteY7" fmla="*/ 1115122 h 1414943"/>
                  <a:gd name="connsiteX8" fmla="*/ 1205593 w 1525321"/>
                  <a:gd name="connsiteY8" fmla="*/ 1289403 h 1414943"/>
                  <a:gd name="connsiteX9" fmla="*/ 1265486 w 1525321"/>
                  <a:gd name="connsiteY9" fmla="*/ 1375738 h 1414943"/>
                  <a:gd name="connsiteX10" fmla="*/ 1331133 w 1525321"/>
                  <a:gd name="connsiteY10" fmla="*/ 1414943 h 1414943"/>
                  <a:gd name="connsiteX11" fmla="*/ 1403439 w 1525321"/>
                  <a:gd name="connsiteY11" fmla="*/ 1373041 h 1414943"/>
                  <a:gd name="connsiteX12" fmla="*/ 1438507 w 1525321"/>
                  <a:gd name="connsiteY12" fmla="*/ 1326995 h 1414943"/>
                  <a:gd name="connsiteX13" fmla="*/ 1525321 w 1525321"/>
                  <a:gd name="connsiteY13" fmla="*/ 1163905 h 1414943"/>
                  <a:gd name="connsiteX0" fmla="*/ 0 w 1525321"/>
                  <a:gd name="connsiteY0" fmla="*/ 0 h 1414943"/>
                  <a:gd name="connsiteX1" fmla="*/ 178419 w 1525321"/>
                  <a:gd name="connsiteY1" fmla="*/ 11151 h 1414943"/>
                  <a:gd name="connsiteX2" fmla="*/ 390292 w 1525321"/>
                  <a:gd name="connsiteY2" fmla="*/ 89209 h 1414943"/>
                  <a:gd name="connsiteX3" fmla="*/ 512956 w 1525321"/>
                  <a:gd name="connsiteY3" fmla="*/ 167268 h 1414943"/>
                  <a:gd name="connsiteX4" fmla="*/ 646770 w 1525321"/>
                  <a:gd name="connsiteY4" fmla="*/ 278780 h 1414943"/>
                  <a:gd name="connsiteX5" fmla="*/ 769434 w 1525321"/>
                  <a:gd name="connsiteY5" fmla="*/ 434897 h 1414943"/>
                  <a:gd name="connsiteX6" fmla="*/ 957728 w 1525321"/>
                  <a:gd name="connsiteY6" fmla="*/ 758041 h 1414943"/>
                  <a:gd name="connsiteX7" fmla="*/ 1117953 w 1525321"/>
                  <a:gd name="connsiteY7" fmla="*/ 1103798 h 1414943"/>
                  <a:gd name="connsiteX8" fmla="*/ 1205593 w 1525321"/>
                  <a:gd name="connsiteY8" fmla="*/ 1289403 h 1414943"/>
                  <a:gd name="connsiteX9" fmla="*/ 1265486 w 1525321"/>
                  <a:gd name="connsiteY9" fmla="*/ 1375738 h 1414943"/>
                  <a:gd name="connsiteX10" fmla="*/ 1331133 w 1525321"/>
                  <a:gd name="connsiteY10" fmla="*/ 1414943 h 1414943"/>
                  <a:gd name="connsiteX11" fmla="*/ 1403439 w 1525321"/>
                  <a:gd name="connsiteY11" fmla="*/ 1373041 h 1414943"/>
                  <a:gd name="connsiteX12" fmla="*/ 1438507 w 1525321"/>
                  <a:gd name="connsiteY12" fmla="*/ 1326995 h 1414943"/>
                  <a:gd name="connsiteX13" fmla="*/ 1525321 w 1525321"/>
                  <a:gd name="connsiteY13" fmla="*/ 1163905 h 1414943"/>
                  <a:gd name="connsiteX0" fmla="*/ 0 w 1525321"/>
                  <a:gd name="connsiteY0" fmla="*/ 0 h 1414943"/>
                  <a:gd name="connsiteX1" fmla="*/ 178419 w 1525321"/>
                  <a:gd name="connsiteY1" fmla="*/ 11151 h 1414943"/>
                  <a:gd name="connsiteX2" fmla="*/ 390292 w 1525321"/>
                  <a:gd name="connsiteY2" fmla="*/ 89209 h 1414943"/>
                  <a:gd name="connsiteX3" fmla="*/ 512956 w 1525321"/>
                  <a:gd name="connsiteY3" fmla="*/ 167268 h 1414943"/>
                  <a:gd name="connsiteX4" fmla="*/ 646770 w 1525321"/>
                  <a:gd name="connsiteY4" fmla="*/ 278780 h 1414943"/>
                  <a:gd name="connsiteX5" fmla="*/ 769434 w 1525321"/>
                  <a:gd name="connsiteY5" fmla="*/ 434897 h 1414943"/>
                  <a:gd name="connsiteX6" fmla="*/ 909601 w 1525321"/>
                  <a:gd name="connsiteY6" fmla="*/ 670281 h 1414943"/>
                  <a:gd name="connsiteX7" fmla="*/ 1117953 w 1525321"/>
                  <a:gd name="connsiteY7" fmla="*/ 1103798 h 1414943"/>
                  <a:gd name="connsiteX8" fmla="*/ 1205593 w 1525321"/>
                  <a:gd name="connsiteY8" fmla="*/ 1289403 h 1414943"/>
                  <a:gd name="connsiteX9" fmla="*/ 1265486 w 1525321"/>
                  <a:gd name="connsiteY9" fmla="*/ 1375738 h 1414943"/>
                  <a:gd name="connsiteX10" fmla="*/ 1331133 w 1525321"/>
                  <a:gd name="connsiteY10" fmla="*/ 1414943 h 1414943"/>
                  <a:gd name="connsiteX11" fmla="*/ 1403439 w 1525321"/>
                  <a:gd name="connsiteY11" fmla="*/ 1373041 h 1414943"/>
                  <a:gd name="connsiteX12" fmla="*/ 1438507 w 1525321"/>
                  <a:gd name="connsiteY12" fmla="*/ 1326995 h 1414943"/>
                  <a:gd name="connsiteX13" fmla="*/ 1525321 w 1525321"/>
                  <a:gd name="connsiteY13" fmla="*/ 1163905 h 1414943"/>
                  <a:gd name="connsiteX0" fmla="*/ 0 w 1525321"/>
                  <a:gd name="connsiteY0" fmla="*/ 0 h 1414943"/>
                  <a:gd name="connsiteX1" fmla="*/ 178419 w 1525321"/>
                  <a:gd name="connsiteY1" fmla="*/ 11151 h 1414943"/>
                  <a:gd name="connsiteX2" fmla="*/ 376137 w 1525321"/>
                  <a:gd name="connsiteY2" fmla="*/ 77885 h 1414943"/>
                  <a:gd name="connsiteX3" fmla="*/ 512956 w 1525321"/>
                  <a:gd name="connsiteY3" fmla="*/ 167268 h 1414943"/>
                  <a:gd name="connsiteX4" fmla="*/ 646770 w 1525321"/>
                  <a:gd name="connsiteY4" fmla="*/ 278780 h 1414943"/>
                  <a:gd name="connsiteX5" fmla="*/ 769434 w 1525321"/>
                  <a:gd name="connsiteY5" fmla="*/ 434897 h 1414943"/>
                  <a:gd name="connsiteX6" fmla="*/ 909601 w 1525321"/>
                  <a:gd name="connsiteY6" fmla="*/ 670281 h 1414943"/>
                  <a:gd name="connsiteX7" fmla="*/ 1117953 w 1525321"/>
                  <a:gd name="connsiteY7" fmla="*/ 1103798 h 1414943"/>
                  <a:gd name="connsiteX8" fmla="*/ 1205593 w 1525321"/>
                  <a:gd name="connsiteY8" fmla="*/ 1289403 h 1414943"/>
                  <a:gd name="connsiteX9" fmla="*/ 1265486 w 1525321"/>
                  <a:gd name="connsiteY9" fmla="*/ 1375738 h 1414943"/>
                  <a:gd name="connsiteX10" fmla="*/ 1331133 w 1525321"/>
                  <a:gd name="connsiteY10" fmla="*/ 1414943 h 1414943"/>
                  <a:gd name="connsiteX11" fmla="*/ 1403439 w 1525321"/>
                  <a:gd name="connsiteY11" fmla="*/ 1373041 h 1414943"/>
                  <a:gd name="connsiteX12" fmla="*/ 1438507 w 1525321"/>
                  <a:gd name="connsiteY12" fmla="*/ 1326995 h 1414943"/>
                  <a:gd name="connsiteX13" fmla="*/ 1525321 w 1525321"/>
                  <a:gd name="connsiteY13" fmla="*/ 1163905 h 1414943"/>
                  <a:gd name="connsiteX0" fmla="*/ 0 w 1525321"/>
                  <a:gd name="connsiteY0" fmla="*/ 0 h 1414943"/>
                  <a:gd name="connsiteX1" fmla="*/ 178419 w 1525321"/>
                  <a:gd name="connsiteY1" fmla="*/ 11151 h 1414943"/>
                  <a:gd name="connsiteX2" fmla="*/ 378968 w 1525321"/>
                  <a:gd name="connsiteY2" fmla="*/ 69392 h 1414943"/>
                  <a:gd name="connsiteX3" fmla="*/ 512956 w 1525321"/>
                  <a:gd name="connsiteY3" fmla="*/ 167268 h 1414943"/>
                  <a:gd name="connsiteX4" fmla="*/ 646770 w 1525321"/>
                  <a:gd name="connsiteY4" fmla="*/ 278780 h 1414943"/>
                  <a:gd name="connsiteX5" fmla="*/ 769434 w 1525321"/>
                  <a:gd name="connsiteY5" fmla="*/ 434897 h 1414943"/>
                  <a:gd name="connsiteX6" fmla="*/ 909601 w 1525321"/>
                  <a:gd name="connsiteY6" fmla="*/ 670281 h 1414943"/>
                  <a:gd name="connsiteX7" fmla="*/ 1117953 w 1525321"/>
                  <a:gd name="connsiteY7" fmla="*/ 1103798 h 1414943"/>
                  <a:gd name="connsiteX8" fmla="*/ 1205593 w 1525321"/>
                  <a:gd name="connsiteY8" fmla="*/ 1289403 h 1414943"/>
                  <a:gd name="connsiteX9" fmla="*/ 1265486 w 1525321"/>
                  <a:gd name="connsiteY9" fmla="*/ 1375738 h 1414943"/>
                  <a:gd name="connsiteX10" fmla="*/ 1331133 w 1525321"/>
                  <a:gd name="connsiteY10" fmla="*/ 1414943 h 1414943"/>
                  <a:gd name="connsiteX11" fmla="*/ 1403439 w 1525321"/>
                  <a:gd name="connsiteY11" fmla="*/ 1373041 h 1414943"/>
                  <a:gd name="connsiteX12" fmla="*/ 1438507 w 1525321"/>
                  <a:gd name="connsiteY12" fmla="*/ 1326995 h 1414943"/>
                  <a:gd name="connsiteX13" fmla="*/ 1525321 w 1525321"/>
                  <a:gd name="connsiteY13" fmla="*/ 1163905 h 1414943"/>
                  <a:gd name="connsiteX0" fmla="*/ 0 w 1525321"/>
                  <a:gd name="connsiteY0" fmla="*/ 0 h 1414943"/>
                  <a:gd name="connsiteX1" fmla="*/ 178419 w 1525321"/>
                  <a:gd name="connsiteY1" fmla="*/ 11151 h 1414943"/>
                  <a:gd name="connsiteX2" fmla="*/ 376137 w 1525321"/>
                  <a:gd name="connsiteY2" fmla="*/ 77885 h 1414943"/>
                  <a:gd name="connsiteX3" fmla="*/ 512956 w 1525321"/>
                  <a:gd name="connsiteY3" fmla="*/ 167268 h 1414943"/>
                  <a:gd name="connsiteX4" fmla="*/ 646770 w 1525321"/>
                  <a:gd name="connsiteY4" fmla="*/ 278780 h 1414943"/>
                  <a:gd name="connsiteX5" fmla="*/ 769434 w 1525321"/>
                  <a:gd name="connsiteY5" fmla="*/ 434897 h 1414943"/>
                  <a:gd name="connsiteX6" fmla="*/ 909601 w 1525321"/>
                  <a:gd name="connsiteY6" fmla="*/ 670281 h 1414943"/>
                  <a:gd name="connsiteX7" fmla="*/ 1117953 w 1525321"/>
                  <a:gd name="connsiteY7" fmla="*/ 1103798 h 1414943"/>
                  <a:gd name="connsiteX8" fmla="*/ 1205593 w 1525321"/>
                  <a:gd name="connsiteY8" fmla="*/ 1289403 h 1414943"/>
                  <a:gd name="connsiteX9" fmla="*/ 1265486 w 1525321"/>
                  <a:gd name="connsiteY9" fmla="*/ 1375738 h 1414943"/>
                  <a:gd name="connsiteX10" fmla="*/ 1331133 w 1525321"/>
                  <a:gd name="connsiteY10" fmla="*/ 1414943 h 1414943"/>
                  <a:gd name="connsiteX11" fmla="*/ 1403439 w 1525321"/>
                  <a:gd name="connsiteY11" fmla="*/ 1373041 h 1414943"/>
                  <a:gd name="connsiteX12" fmla="*/ 1438507 w 1525321"/>
                  <a:gd name="connsiteY12" fmla="*/ 1326995 h 1414943"/>
                  <a:gd name="connsiteX13" fmla="*/ 1525321 w 1525321"/>
                  <a:gd name="connsiteY13" fmla="*/ 1163905 h 1414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25321" h="1414943">
                    <a:moveTo>
                      <a:pt x="0" y="0"/>
                    </a:moveTo>
                    <a:lnTo>
                      <a:pt x="178419" y="11151"/>
                    </a:lnTo>
                    <a:lnTo>
                      <a:pt x="376137" y="77885"/>
                    </a:lnTo>
                    <a:lnTo>
                      <a:pt x="512956" y="167268"/>
                    </a:lnTo>
                    <a:lnTo>
                      <a:pt x="646770" y="278780"/>
                    </a:lnTo>
                    <a:lnTo>
                      <a:pt x="769434" y="434897"/>
                    </a:lnTo>
                    <a:lnTo>
                      <a:pt x="909601" y="670281"/>
                    </a:lnTo>
                    <a:lnTo>
                      <a:pt x="1117953" y="1103798"/>
                    </a:lnTo>
                    <a:lnTo>
                      <a:pt x="1205593" y="1289403"/>
                    </a:lnTo>
                    <a:lnTo>
                      <a:pt x="1265486" y="1375738"/>
                    </a:lnTo>
                    <a:lnTo>
                      <a:pt x="1331133" y="1414943"/>
                    </a:lnTo>
                    <a:lnTo>
                      <a:pt x="1403439" y="1373041"/>
                    </a:lnTo>
                    <a:lnTo>
                      <a:pt x="1438507" y="1326995"/>
                    </a:lnTo>
                    <a:lnTo>
                      <a:pt x="1525321" y="1163905"/>
                    </a:lnTo>
                  </a:path>
                </a:pathLst>
              </a:custGeom>
              <a:ln w="57150">
                <a:solidFill>
                  <a:schemeClr val="tx1">
                    <a:lumMod val="6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sp>
          <p:nvSpPr>
            <p:cNvPr id="15" name="TextBox 14"/>
            <p:cNvSpPr txBox="1"/>
            <p:nvPr/>
          </p:nvSpPr>
          <p:spPr>
            <a:xfrm>
              <a:off x="1876655" y="4012816"/>
              <a:ext cx="769434" cy="523220"/>
            </a:xfrm>
            <a:prstGeom prst="rect">
              <a:avLst/>
            </a:prstGeom>
            <a:noFill/>
          </p:spPr>
          <p:txBody>
            <a:bodyPr wrap="square" rtlCol="0">
              <a:spAutoFit/>
            </a:bodyPr>
            <a:lstStyle/>
            <a:p>
              <a:pPr algn="ctr"/>
              <a:r>
                <a:rPr lang="en-US" sz="2800" b="1" dirty="0" smtClean="0"/>
                <a:t>500</a:t>
              </a:r>
              <a:endParaRPr lang="en-US" sz="2800" b="1" dirty="0"/>
            </a:p>
          </p:txBody>
        </p:sp>
        <p:sp>
          <p:nvSpPr>
            <p:cNvPr id="17" name="TextBox 16"/>
            <p:cNvSpPr txBox="1"/>
            <p:nvPr/>
          </p:nvSpPr>
          <p:spPr>
            <a:xfrm>
              <a:off x="2921126" y="4010728"/>
              <a:ext cx="769434" cy="523220"/>
            </a:xfrm>
            <a:prstGeom prst="rect">
              <a:avLst/>
            </a:prstGeom>
            <a:noFill/>
          </p:spPr>
          <p:txBody>
            <a:bodyPr wrap="square" rtlCol="0">
              <a:spAutoFit/>
            </a:bodyPr>
            <a:lstStyle/>
            <a:p>
              <a:pPr algn="ctr"/>
              <a:r>
                <a:rPr lang="en-US" sz="2800" b="1" dirty="0" smtClean="0"/>
                <a:t>400</a:t>
              </a:r>
              <a:endParaRPr lang="en-US" sz="2800" b="1" dirty="0"/>
            </a:p>
          </p:txBody>
        </p:sp>
        <p:sp>
          <p:nvSpPr>
            <p:cNvPr id="19" name="TextBox 18"/>
            <p:cNvSpPr txBox="1"/>
            <p:nvPr/>
          </p:nvSpPr>
          <p:spPr>
            <a:xfrm>
              <a:off x="3713358" y="4010725"/>
              <a:ext cx="769434" cy="523220"/>
            </a:xfrm>
            <a:prstGeom prst="rect">
              <a:avLst/>
            </a:prstGeom>
            <a:noFill/>
          </p:spPr>
          <p:txBody>
            <a:bodyPr wrap="square" rtlCol="0">
              <a:spAutoFit/>
            </a:bodyPr>
            <a:lstStyle/>
            <a:p>
              <a:pPr algn="ctr"/>
              <a:r>
                <a:rPr lang="en-US" sz="2800" b="1" dirty="0" smtClean="0"/>
                <a:t>300</a:t>
              </a:r>
              <a:endParaRPr lang="en-US" sz="2800" b="1" dirty="0"/>
            </a:p>
          </p:txBody>
        </p:sp>
        <p:sp>
          <p:nvSpPr>
            <p:cNvPr id="21" name="TextBox 20"/>
            <p:cNvSpPr txBox="1"/>
            <p:nvPr/>
          </p:nvSpPr>
          <p:spPr>
            <a:xfrm>
              <a:off x="4572000" y="4010725"/>
              <a:ext cx="769434" cy="523220"/>
            </a:xfrm>
            <a:prstGeom prst="rect">
              <a:avLst/>
            </a:prstGeom>
            <a:noFill/>
          </p:spPr>
          <p:txBody>
            <a:bodyPr wrap="square" rtlCol="0">
              <a:spAutoFit/>
            </a:bodyPr>
            <a:lstStyle/>
            <a:p>
              <a:pPr algn="ctr"/>
              <a:r>
                <a:rPr lang="en-US" sz="2800" b="1" dirty="0" smtClean="0"/>
                <a:t>200</a:t>
              </a:r>
              <a:endParaRPr lang="en-US" sz="2800" b="1" dirty="0"/>
            </a:p>
          </p:txBody>
        </p:sp>
        <p:sp>
          <p:nvSpPr>
            <p:cNvPr id="23" name="TextBox 22"/>
            <p:cNvSpPr txBox="1"/>
            <p:nvPr/>
          </p:nvSpPr>
          <p:spPr>
            <a:xfrm>
              <a:off x="6127825" y="4010725"/>
              <a:ext cx="769434" cy="523220"/>
            </a:xfrm>
            <a:prstGeom prst="rect">
              <a:avLst/>
            </a:prstGeom>
            <a:noFill/>
          </p:spPr>
          <p:txBody>
            <a:bodyPr wrap="square" rtlCol="0">
              <a:spAutoFit/>
            </a:bodyPr>
            <a:lstStyle/>
            <a:p>
              <a:pPr algn="ctr"/>
              <a:r>
                <a:rPr lang="en-US" sz="2800" b="1" dirty="0" smtClean="0"/>
                <a:t>100</a:t>
              </a:r>
              <a:endParaRPr lang="en-US" sz="2800" b="1" dirty="0"/>
            </a:p>
          </p:txBody>
        </p:sp>
        <p:sp>
          <p:nvSpPr>
            <p:cNvPr id="24" name="TextBox 23"/>
            <p:cNvSpPr txBox="1"/>
            <p:nvPr/>
          </p:nvSpPr>
          <p:spPr>
            <a:xfrm>
              <a:off x="7434144" y="3999574"/>
              <a:ext cx="769434" cy="523220"/>
            </a:xfrm>
            <a:prstGeom prst="rect">
              <a:avLst/>
            </a:prstGeom>
            <a:noFill/>
          </p:spPr>
          <p:txBody>
            <a:bodyPr wrap="square" rtlCol="0">
              <a:spAutoFit/>
            </a:bodyPr>
            <a:lstStyle/>
            <a:p>
              <a:pPr algn="ctr"/>
              <a:r>
                <a:rPr lang="en-US" sz="2800" b="1" dirty="0" smtClean="0"/>
                <a:t>50</a:t>
              </a:r>
              <a:endParaRPr lang="en-US" sz="2800" b="1" dirty="0"/>
            </a:p>
          </p:txBody>
        </p:sp>
        <p:cxnSp>
          <p:nvCxnSpPr>
            <p:cNvPr id="12" name="Straight Connector 11"/>
            <p:cNvCxnSpPr/>
            <p:nvPr/>
          </p:nvCxnSpPr>
          <p:spPr>
            <a:xfrm>
              <a:off x="2257425" y="1836999"/>
              <a:ext cx="0" cy="2277801"/>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3310359" y="1867623"/>
              <a:ext cx="0" cy="2256702"/>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4097438" y="1877148"/>
              <a:ext cx="0" cy="2247177"/>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4977114" y="1830850"/>
              <a:ext cx="0" cy="2293475"/>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6504972" y="1853999"/>
              <a:ext cx="0" cy="2270326"/>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7824486" y="1834949"/>
              <a:ext cx="0" cy="2279851"/>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flipH="1">
              <a:off x="8836478" y="1892099"/>
              <a:ext cx="4461" cy="2203651"/>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52" name="TextBox 51"/>
            <p:cNvSpPr txBox="1"/>
            <p:nvPr/>
          </p:nvSpPr>
          <p:spPr>
            <a:xfrm>
              <a:off x="-28575" y="4010025"/>
              <a:ext cx="876300" cy="523220"/>
            </a:xfrm>
            <a:prstGeom prst="rect">
              <a:avLst/>
            </a:prstGeom>
            <a:noFill/>
          </p:spPr>
          <p:txBody>
            <a:bodyPr wrap="square" rtlCol="0">
              <a:spAutoFit/>
            </a:bodyPr>
            <a:lstStyle/>
            <a:p>
              <a:r>
                <a:rPr lang="en-US" sz="2800" b="1" dirty="0" smtClean="0"/>
                <a:t>MYA</a:t>
              </a:r>
              <a:endParaRPr lang="en-US" sz="2800" b="1" dirty="0"/>
            </a:p>
          </p:txBody>
        </p:sp>
        <p:sp>
          <p:nvSpPr>
            <p:cNvPr id="53" name="TextBox 52"/>
            <p:cNvSpPr txBox="1"/>
            <p:nvPr/>
          </p:nvSpPr>
          <p:spPr>
            <a:xfrm>
              <a:off x="8488866" y="3999574"/>
              <a:ext cx="769434" cy="523220"/>
            </a:xfrm>
            <a:prstGeom prst="rect">
              <a:avLst/>
            </a:prstGeom>
            <a:noFill/>
          </p:spPr>
          <p:txBody>
            <a:bodyPr wrap="square" rtlCol="0">
              <a:spAutoFit/>
            </a:bodyPr>
            <a:lstStyle/>
            <a:p>
              <a:pPr algn="ctr"/>
              <a:r>
                <a:rPr lang="en-US" sz="2800" b="1" dirty="0" smtClean="0"/>
                <a:t>3</a:t>
              </a:r>
              <a:endParaRPr lang="en-US" sz="2800" b="1" dirty="0"/>
            </a:p>
          </p:txBody>
        </p:sp>
      </p:grpSp>
      <p:sp>
        <p:nvSpPr>
          <p:cNvPr id="27" name="Rectangle 26"/>
          <p:cNvSpPr/>
          <p:nvPr/>
        </p:nvSpPr>
        <p:spPr>
          <a:xfrm>
            <a:off x="1713053" y="1875100"/>
            <a:ext cx="937550" cy="2129742"/>
          </a:xfrm>
          <a:prstGeom prst="rect">
            <a:avLst/>
          </a:prstGeom>
          <a:solidFill>
            <a:srgbClr val="FFFF00">
              <a:alpha val="74000"/>
            </a:srgb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p:cNvSpPr/>
          <p:nvPr/>
        </p:nvSpPr>
        <p:spPr>
          <a:xfrm>
            <a:off x="2988197" y="1874135"/>
            <a:ext cx="623104" cy="2129742"/>
          </a:xfrm>
          <a:prstGeom prst="rect">
            <a:avLst/>
          </a:prstGeom>
          <a:solidFill>
            <a:srgbClr val="FFFF00">
              <a:alpha val="74000"/>
            </a:srgb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p:cNvSpPr/>
          <p:nvPr/>
        </p:nvSpPr>
        <p:spPr>
          <a:xfrm>
            <a:off x="4307710" y="1888604"/>
            <a:ext cx="1352309" cy="2129742"/>
          </a:xfrm>
          <a:prstGeom prst="rect">
            <a:avLst/>
          </a:prstGeom>
          <a:solidFill>
            <a:srgbClr val="FFFF00">
              <a:alpha val="74000"/>
            </a:srgb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9"/>
          <p:cNvSpPr/>
          <p:nvPr/>
        </p:nvSpPr>
        <p:spPr>
          <a:xfrm>
            <a:off x="6186787" y="1887639"/>
            <a:ext cx="2056437" cy="2129742"/>
          </a:xfrm>
          <a:prstGeom prst="rect">
            <a:avLst/>
          </a:prstGeom>
          <a:solidFill>
            <a:srgbClr val="FFFF00">
              <a:alpha val="74000"/>
            </a:srgb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p:cNvSpPr txBox="1"/>
          <p:nvPr/>
        </p:nvSpPr>
        <p:spPr>
          <a:xfrm>
            <a:off x="0" y="0"/>
            <a:ext cx="9144000" cy="707886"/>
          </a:xfrm>
          <a:prstGeom prst="rect">
            <a:avLst/>
          </a:prstGeom>
          <a:solidFill>
            <a:srgbClr val="FFFF00"/>
          </a:solidFill>
        </p:spPr>
        <p:txBody>
          <a:bodyPr wrap="square" rtlCol="0">
            <a:spAutoFit/>
          </a:bodyPr>
          <a:lstStyle/>
          <a:p>
            <a:pPr algn="ctr"/>
            <a:r>
              <a:rPr lang="en-US" sz="4000" b="1" dirty="0" smtClean="0">
                <a:solidFill>
                  <a:schemeClr val="bg1"/>
                </a:solidFill>
              </a:rPr>
              <a:t>CYLES OF WARMING/COOLING</a:t>
            </a:r>
            <a:endParaRPr lang="en-US" sz="4000" b="1" dirty="0">
              <a:solidFill>
                <a:schemeClr val="bg1"/>
              </a:solidFill>
            </a:endParaRPr>
          </a:p>
        </p:txBody>
      </p:sp>
      <p:pic>
        <p:nvPicPr>
          <p:cNvPr id="32" name="Picture 3" descr="C:\Users\Owner\Documents\Science\Environmental\Climate\Paleoclimate\scotese_PaleoMap Project_globaltemp.jpg"/>
          <p:cNvPicPr>
            <a:picLocks noChangeAspect="1" noChangeArrowheads="1"/>
          </p:cNvPicPr>
          <p:nvPr/>
        </p:nvPicPr>
        <p:blipFill>
          <a:blip r:embed="rId4" cstate="print"/>
          <a:srcRect/>
          <a:stretch>
            <a:fillRect/>
          </a:stretch>
        </p:blipFill>
        <p:spPr bwMode="auto">
          <a:xfrm rot="5400000">
            <a:off x="2931082" y="3926918"/>
            <a:ext cx="3281836" cy="9144000"/>
          </a:xfrm>
          <a:prstGeom prst="rect">
            <a:avLst/>
          </a:prstGeom>
          <a:noFill/>
        </p:spPr>
      </p:pic>
      <p:sp>
        <p:nvSpPr>
          <p:cNvPr id="56" name="TextBox 55"/>
          <p:cNvSpPr txBox="1"/>
          <p:nvPr/>
        </p:nvSpPr>
        <p:spPr>
          <a:xfrm>
            <a:off x="685800" y="4536616"/>
            <a:ext cx="7772400" cy="2292935"/>
          </a:xfrm>
          <a:prstGeom prst="rect">
            <a:avLst/>
          </a:prstGeom>
          <a:noFill/>
        </p:spPr>
        <p:txBody>
          <a:bodyPr wrap="square" rtlCol="0">
            <a:spAutoFit/>
          </a:bodyPr>
          <a:lstStyle/>
          <a:p>
            <a:pPr marL="228600" indent="-228600">
              <a:spcAft>
                <a:spcPts val="1800"/>
              </a:spcAft>
              <a:buFont typeface="Arial" pitchFamily="34" charset="0"/>
              <a:buChar char="•"/>
            </a:pPr>
            <a:r>
              <a:rPr lang="en-US" sz="3200" b="1" dirty="0" smtClean="0">
                <a:solidFill>
                  <a:srgbClr val="FFFF00"/>
                </a:solidFill>
              </a:rPr>
              <a:t>Geologic Record shows that Earth has gone thru </a:t>
            </a:r>
            <a:r>
              <a:rPr lang="en-US" sz="3200" b="1" dirty="0" smtClean="0">
                <a:solidFill>
                  <a:srgbClr val="FF0000"/>
                </a:solidFill>
              </a:rPr>
              <a:t>multiple cycles of Cooling/Warming</a:t>
            </a:r>
          </a:p>
          <a:p>
            <a:pPr marL="228600" indent="-228600">
              <a:spcAft>
                <a:spcPts val="1800"/>
              </a:spcAft>
              <a:buFont typeface="Arial" pitchFamily="34" charset="0"/>
              <a:buChar char="•"/>
            </a:pPr>
            <a:r>
              <a:rPr lang="en-US" sz="3200" b="1" dirty="0" smtClean="0">
                <a:solidFill>
                  <a:srgbClr val="FFFF00"/>
                </a:solidFill>
              </a:rPr>
              <a:t>Cycles typically </a:t>
            </a:r>
            <a:r>
              <a:rPr lang="en-US" sz="3200" b="1" dirty="0" smtClean="0">
                <a:solidFill>
                  <a:srgbClr val="FF0000"/>
                </a:solidFill>
              </a:rPr>
              <a:t>last tens of millions of years!</a:t>
            </a:r>
            <a:endParaRPr lang="en-US" sz="3200" b="1" dirty="0">
              <a:solidFill>
                <a:srgbClr val="FF0000"/>
              </a:solidFill>
            </a:endParaRPr>
          </a:p>
        </p:txBody>
      </p:sp>
      <p:sp>
        <p:nvSpPr>
          <p:cNvPr id="57" name="Rectangle 56"/>
          <p:cNvSpPr/>
          <p:nvPr/>
        </p:nvSpPr>
        <p:spPr>
          <a:xfrm>
            <a:off x="43544" y="4049488"/>
            <a:ext cx="9013371" cy="435430"/>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 name="Rectangle 57"/>
          <p:cNvSpPr/>
          <p:nvPr/>
        </p:nvSpPr>
        <p:spPr>
          <a:xfrm>
            <a:off x="152401" y="1959430"/>
            <a:ext cx="587828" cy="2046514"/>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TextBox 42"/>
          <p:cNvSpPr txBox="1"/>
          <p:nvPr/>
        </p:nvSpPr>
        <p:spPr>
          <a:xfrm>
            <a:off x="1959428" y="2764970"/>
            <a:ext cx="5225143" cy="523220"/>
          </a:xfrm>
          <a:prstGeom prst="rect">
            <a:avLst/>
          </a:prstGeom>
          <a:solidFill>
            <a:schemeClr val="bg1"/>
          </a:solidFill>
          <a:ln>
            <a:solidFill>
              <a:schemeClr val="bg1"/>
            </a:solidFill>
          </a:ln>
        </p:spPr>
        <p:txBody>
          <a:bodyPr wrap="square" rtlCol="0">
            <a:spAutoFit/>
          </a:bodyPr>
          <a:lstStyle/>
          <a:p>
            <a:pPr algn="ctr"/>
            <a:r>
              <a:rPr lang="en-US" sz="2800" b="1" dirty="0" smtClean="0"/>
              <a:t>Historical </a:t>
            </a:r>
            <a:r>
              <a:rPr lang="en-US" sz="2800" b="1" dirty="0" smtClean="0">
                <a:solidFill>
                  <a:srgbClr val="FFFF00"/>
                </a:solidFill>
              </a:rPr>
              <a:t>AVERAGE</a:t>
            </a:r>
            <a:r>
              <a:rPr lang="en-US" sz="2800" b="1" dirty="0" smtClean="0"/>
              <a:t> temp of Earth</a:t>
            </a:r>
          </a:p>
        </p:txBody>
      </p:sp>
      <p:sp>
        <p:nvSpPr>
          <p:cNvPr id="44" name="TextBox 43"/>
          <p:cNvSpPr txBox="1"/>
          <p:nvPr/>
        </p:nvSpPr>
        <p:spPr>
          <a:xfrm>
            <a:off x="1828800" y="1947886"/>
            <a:ext cx="5486399" cy="523220"/>
          </a:xfrm>
          <a:prstGeom prst="rect">
            <a:avLst/>
          </a:prstGeom>
          <a:solidFill>
            <a:schemeClr val="bg1"/>
          </a:solidFill>
          <a:ln>
            <a:solidFill>
              <a:schemeClr val="bg1"/>
            </a:solidFill>
          </a:ln>
        </p:spPr>
        <p:txBody>
          <a:bodyPr wrap="square" rtlCol="0">
            <a:spAutoFit/>
          </a:bodyPr>
          <a:lstStyle/>
          <a:p>
            <a:pPr algn="ctr"/>
            <a:r>
              <a:rPr lang="en-US" sz="2800" b="1" dirty="0" smtClean="0"/>
              <a:t>Historical </a:t>
            </a:r>
            <a:r>
              <a:rPr lang="en-US" sz="2800" b="1" dirty="0" smtClean="0">
                <a:solidFill>
                  <a:srgbClr val="FF0000"/>
                </a:solidFill>
              </a:rPr>
              <a:t>MAXIMUM</a:t>
            </a:r>
            <a:r>
              <a:rPr lang="en-US" sz="2800" b="1" dirty="0" smtClean="0"/>
              <a:t> temp of Earth</a:t>
            </a:r>
          </a:p>
        </p:txBody>
      </p:sp>
      <p:sp>
        <p:nvSpPr>
          <p:cNvPr id="45" name="TextBox 44"/>
          <p:cNvSpPr txBox="1"/>
          <p:nvPr/>
        </p:nvSpPr>
        <p:spPr>
          <a:xfrm>
            <a:off x="1828800" y="3565530"/>
            <a:ext cx="5486399" cy="523220"/>
          </a:xfrm>
          <a:prstGeom prst="rect">
            <a:avLst/>
          </a:prstGeom>
          <a:solidFill>
            <a:schemeClr val="bg1"/>
          </a:solidFill>
          <a:ln>
            <a:solidFill>
              <a:schemeClr val="bg1"/>
            </a:solidFill>
          </a:ln>
        </p:spPr>
        <p:txBody>
          <a:bodyPr wrap="square" rtlCol="0">
            <a:spAutoFit/>
          </a:bodyPr>
          <a:lstStyle/>
          <a:p>
            <a:pPr algn="ctr"/>
            <a:r>
              <a:rPr lang="en-US" sz="2800" b="1" dirty="0" smtClean="0"/>
              <a:t>Historical </a:t>
            </a:r>
            <a:r>
              <a:rPr lang="en-US" sz="2800" b="1" dirty="0" smtClean="0">
                <a:solidFill>
                  <a:schemeClr val="bg2">
                    <a:lumMod val="60000"/>
                    <a:lumOff val="40000"/>
                  </a:schemeClr>
                </a:solidFill>
              </a:rPr>
              <a:t>MINIMUM</a:t>
            </a:r>
            <a:r>
              <a:rPr lang="en-US" sz="2800" b="1" dirty="0" smtClean="0"/>
              <a:t> temp of Earth</a:t>
            </a:r>
          </a:p>
        </p:txBody>
      </p:sp>
      <p:sp>
        <p:nvSpPr>
          <p:cNvPr id="46" name="Rectangle 45"/>
          <p:cNvSpPr/>
          <p:nvPr/>
        </p:nvSpPr>
        <p:spPr>
          <a:xfrm>
            <a:off x="1177047" y="4689158"/>
            <a:ext cx="6789907" cy="1831841"/>
          </a:xfrm>
          <a:prstGeom prst="rect">
            <a:avLst/>
          </a:prstGeom>
          <a:solidFill>
            <a:schemeClr val="bg1"/>
          </a:solidFill>
          <a:ln>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en-US" sz="3200" b="1" dirty="0" smtClean="0">
                <a:solidFill>
                  <a:srgbClr val="FFFF00"/>
                </a:solidFill>
              </a:rPr>
              <a:t>Chart is by </a:t>
            </a:r>
            <a:r>
              <a:rPr lang="en-US" sz="3200" b="1" dirty="0" smtClean="0">
                <a:solidFill>
                  <a:srgbClr val="FF0000"/>
                </a:solidFill>
              </a:rPr>
              <a:t>Dr. Christopher Scotese</a:t>
            </a:r>
            <a:r>
              <a:rPr lang="en-US" sz="3200" b="1" dirty="0" smtClean="0">
                <a:solidFill>
                  <a:srgbClr val="FFFF00"/>
                </a:solidFill>
              </a:rPr>
              <a:t>, </a:t>
            </a:r>
            <a:r>
              <a:rPr lang="en-US" sz="3200" b="1" dirty="0" smtClean="0">
                <a:solidFill>
                  <a:srgbClr val="FF0000"/>
                </a:solidFill>
              </a:rPr>
              <a:t>well-known</a:t>
            </a:r>
            <a:r>
              <a:rPr lang="en-US" sz="3200" b="1" dirty="0" smtClean="0">
                <a:solidFill>
                  <a:srgbClr val="FFFF00"/>
                </a:solidFill>
              </a:rPr>
              <a:t> &amp; </a:t>
            </a:r>
            <a:r>
              <a:rPr lang="en-US" sz="3200" b="1" dirty="0" smtClean="0">
                <a:solidFill>
                  <a:srgbClr val="FF0000"/>
                </a:solidFill>
              </a:rPr>
              <a:t>well-respected </a:t>
            </a:r>
            <a:r>
              <a:rPr lang="en-US" sz="3200" b="1" dirty="0" err="1" smtClean="0">
                <a:solidFill>
                  <a:srgbClr val="FF0000"/>
                </a:solidFill>
              </a:rPr>
              <a:t>PaleoClimateologist</a:t>
            </a:r>
            <a:r>
              <a:rPr lang="en-US" sz="3200" b="1" dirty="0" smtClean="0">
                <a:solidFill>
                  <a:srgbClr val="FFFF00"/>
                </a:solidFill>
              </a:rPr>
              <a:t> at UT- Arlington</a:t>
            </a:r>
            <a:endParaRPr lang="en-US" sz="3200" b="1" dirty="0">
              <a:solidFill>
                <a:srgbClr val="FFFF00"/>
              </a:solidFill>
            </a:endParaRPr>
          </a:p>
        </p:txBody>
      </p:sp>
      <p:sp>
        <p:nvSpPr>
          <p:cNvPr id="47" name="TextBox 46"/>
          <p:cNvSpPr txBox="1"/>
          <p:nvPr/>
        </p:nvSpPr>
        <p:spPr>
          <a:xfrm>
            <a:off x="1471552" y="2028617"/>
            <a:ext cx="6200896" cy="2800767"/>
          </a:xfrm>
          <a:prstGeom prst="rect">
            <a:avLst/>
          </a:prstGeom>
          <a:solidFill>
            <a:schemeClr val="bg1"/>
          </a:solidFill>
        </p:spPr>
        <p:txBody>
          <a:bodyPr wrap="square" rtlCol="0">
            <a:spAutoFit/>
          </a:bodyPr>
          <a:lstStyle/>
          <a:p>
            <a:pPr algn="ctr"/>
            <a:r>
              <a:rPr lang="en-US" sz="4400" b="1" dirty="0" smtClean="0">
                <a:solidFill>
                  <a:srgbClr val="FFFF00"/>
                </a:solidFill>
              </a:rPr>
              <a:t>But on the issue of “warming cycles”</a:t>
            </a:r>
          </a:p>
          <a:p>
            <a:pPr algn="ctr"/>
            <a:r>
              <a:rPr lang="en-US" sz="4400" b="1" dirty="0" smtClean="0">
                <a:solidFill>
                  <a:srgbClr val="FF0000"/>
                </a:solidFill>
              </a:rPr>
              <a:t>Let me diverge for a moment!</a:t>
            </a:r>
          </a:p>
        </p:txBody>
      </p:sp>
      <p:sp>
        <p:nvSpPr>
          <p:cNvPr id="48" name="Slide Number Placeholder 47"/>
          <p:cNvSpPr>
            <a:spLocks noGrp="1"/>
          </p:cNvSpPr>
          <p:nvPr>
            <p:ph type="sldNum" sz="quarter" idx="12"/>
          </p:nvPr>
        </p:nvSpPr>
        <p:spPr/>
        <p:txBody>
          <a:bodyPr/>
          <a:lstStyle/>
          <a:p>
            <a:fld id="{90B4C22B-F94B-47BB-B82D-9BDF0893D61B}" type="slidenum">
              <a:rPr lang="en-US" smtClean="0"/>
              <a:pPr/>
              <a:t>133</a:t>
            </a:fld>
            <a:endParaRPr lang="en-US"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3000"/>
                                        <p:tgtEl>
                                          <p:spTgt spid="2"/>
                                        </p:tgtEl>
                                      </p:cBhvr>
                                    </p:animEffect>
                                  </p:childTnLst>
                                </p:cTn>
                              </p:par>
                            </p:childTnLst>
                          </p:cTn>
                        </p:par>
                        <p:par>
                          <p:cTn id="8" fill="hold">
                            <p:stCondLst>
                              <p:cond delay="3000"/>
                            </p:stCondLst>
                            <p:childTnLst>
                              <p:par>
                                <p:cTn id="9" presetID="34" presetClass="entr" presetSubtype="0" fill="hold" grpId="0" nodeType="afterEffect">
                                  <p:stCondLst>
                                    <p:cond delay="0"/>
                                  </p:stCondLst>
                                  <p:childTnLst>
                                    <p:set>
                                      <p:cBhvr>
                                        <p:cTn id="10" dur="1" fill="hold">
                                          <p:stCondLst>
                                            <p:cond delay="0"/>
                                          </p:stCondLst>
                                        </p:cTn>
                                        <p:tgtEl>
                                          <p:spTgt spid="46"/>
                                        </p:tgtEl>
                                        <p:attrNameLst>
                                          <p:attrName>style.visibility</p:attrName>
                                        </p:attrNameLst>
                                      </p:cBhvr>
                                      <p:to>
                                        <p:strVal val="visible"/>
                                      </p:to>
                                    </p:set>
                                    <p:anim from="(-#ppt_w/2)" to="(#ppt_x)" calcmode="lin" valueType="num">
                                      <p:cBhvr>
                                        <p:cTn id="11" dur="600" fill="hold">
                                          <p:stCondLst>
                                            <p:cond delay="0"/>
                                          </p:stCondLst>
                                        </p:cTn>
                                        <p:tgtEl>
                                          <p:spTgt spid="46"/>
                                        </p:tgtEl>
                                        <p:attrNameLst>
                                          <p:attrName>ppt_x</p:attrName>
                                        </p:attrNameLst>
                                      </p:cBhvr>
                                    </p:anim>
                                    <p:anim from="0" to="-1.0" calcmode="lin" valueType="num">
                                      <p:cBhvr>
                                        <p:cTn id="12" dur="200" decel="50000" autoRev="1" fill="hold">
                                          <p:stCondLst>
                                            <p:cond delay="600"/>
                                          </p:stCondLst>
                                        </p:cTn>
                                        <p:tgtEl>
                                          <p:spTgt spid="46"/>
                                        </p:tgtEl>
                                        <p:attrNameLst>
                                          <p:attrName>xshear</p:attrName>
                                        </p:attrNameLst>
                                      </p:cBhvr>
                                    </p:anim>
                                    <p:animScale>
                                      <p:cBhvr>
                                        <p:cTn id="13" dur="200" decel="100000" autoRev="1" fill="hold">
                                          <p:stCondLst>
                                            <p:cond delay="600"/>
                                          </p:stCondLst>
                                        </p:cTn>
                                        <p:tgtEl>
                                          <p:spTgt spid="46"/>
                                        </p:tgtEl>
                                      </p:cBhvr>
                                      <p:from x="100000" y="100000"/>
                                      <p:to x="80000" y="100000"/>
                                    </p:animScale>
                                    <p:anim by="(#ppt_h/3+#ppt_w*0.1)" calcmode="lin" valueType="num">
                                      <p:cBhvr additive="sum">
                                        <p:cTn id="14" dur="200" decel="100000" autoRev="1" fill="hold">
                                          <p:stCondLst>
                                            <p:cond delay="600"/>
                                          </p:stCondLst>
                                        </p:cTn>
                                        <p:tgtEl>
                                          <p:spTgt spid="46"/>
                                        </p:tgtEl>
                                        <p:attrNameLst>
                                          <p:attrName>ppt_x</p:attrName>
                                        </p:attrNameLst>
                                      </p:cBhvr>
                                    </p:anim>
                                  </p:childTnLst>
                                </p:cTn>
                              </p:par>
                            </p:childTnLst>
                          </p:cTn>
                        </p:par>
                      </p:childTnLst>
                    </p:cTn>
                  </p:par>
                  <p:par>
                    <p:cTn id="15" fill="hold">
                      <p:stCondLst>
                        <p:cond delay="indefinite"/>
                      </p:stCondLst>
                      <p:childTnLst>
                        <p:par>
                          <p:cTn id="16" fill="hold">
                            <p:stCondLst>
                              <p:cond delay="0"/>
                            </p:stCondLst>
                            <p:childTnLst>
                              <p:par>
                                <p:cTn id="17" presetID="10" presetClass="exit" presetSubtype="0" fill="hold" grpId="1" nodeType="clickEffect">
                                  <p:stCondLst>
                                    <p:cond delay="0"/>
                                  </p:stCondLst>
                                  <p:childTnLst>
                                    <p:animEffect transition="out" filter="fade">
                                      <p:cBhvr>
                                        <p:cTn id="18" dur="2000"/>
                                        <p:tgtEl>
                                          <p:spTgt spid="46"/>
                                        </p:tgtEl>
                                      </p:cBhvr>
                                    </p:animEffect>
                                    <p:set>
                                      <p:cBhvr>
                                        <p:cTn id="19" dur="1" fill="hold">
                                          <p:stCondLst>
                                            <p:cond delay="1999"/>
                                          </p:stCondLst>
                                        </p:cTn>
                                        <p:tgtEl>
                                          <p:spTgt spid="46"/>
                                        </p:tgtEl>
                                        <p:attrNameLst>
                                          <p:attrName>style.visibility</p:attrName>
                                        </p:attrNameLst>
                                      </p:cBhvr>
                                      <p:to>
                                        <p:strVal val="hidden"/>
                                      </p:to>
                                    </p:set>
                                  </p:childTnLst>
                                </p:cTn>
                              </p:par>
                              <p:par>
                                <p:cTn id="20" presetID="22" presetClass="entr" presetSubtype="8" fill="hold" grpId="0" nodeType="withEffect">
                                  <p:stCondLst>
                                    <p:cond delay="0"/>
                                  </p:stCondLst>
                                  <p:childTnLst>
                                    <p:set>
                                      <p:cBhvr>
                                        <p:cTn id="21" dur="1" fill="hold">
                                          <p:stCondLst>
                                            <p:cond delay="0"/>
                                          </p:stCondLst>
                                        </p:cTn>
                                        <p:tgtEl>
                                          <p:spTgt spid="57"/>
                                        </p:tgtEl>
                                        <p:attrNameLst>
                                          <p:attrName>style.visibility</p:attrName>
                                        </p:attrNameLst>
                                      </p:cBhvr>
                                      <p:to>
                                        <p:strVal val="visible"/>
                                      </p:to>
                                    </p:set>
                                    <p:animEffect transition="in" filter="wipe(left)">
                                      <p:cBhvr>
                                        <p:cTn id="22" dur="500"/>
                                        <p:tgtEl>
                                          <p:spTgt spid="57"/>
                                        </p:tgtEl>
                                      </p:cBhvr>
                                    </p:animEffect>
                                  </p:childTnLst>
                                </p:cTn>
                              </p:par>
                              <p:par>
                                <p:cTn id="23" presetID="35" presetClass="emph" presetSubtype="0" repeatCount="5000" fill="hold" nodeType="withEffect">
                                  <p:stCondLst>
                                    <p:cond delay="0"/>
                                  </p:stCondLst>
                                  <p:childTnLst>
                                    <p:anim calcmode="discrete" valueType="str">
                                      <p:cBhvr>
                                        <p:cTn id="24" dur="500" fill="hold"/>
                                        <p:tgtEl>
                                          <p:spTgt spid="57"/>
                                        </p:tgtEl>
                                        <p:attrNameLst>
                                          <p:attrName>style.visibility</p:attrName>
                                        </p:attrNameLst>
                                      </p:cBhvr>
                                      <p:tavLst>
                                        <p:tav tm="0">
                                          <p:val>
                                            <p:strVal val="hidden"/>
                                          </p:val>
                                        </p:tav>
                                        <p:tav tm="50000">
                                          <p:val>
                                            <p:strVal val="visible"/>
                                          </p:val>
                                        </p:tav>
                                      </p:tavLst>
                                    </p:anim>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grpId="1" nodeType="clickEffect">
                                  <p:stCondLst>
                                    <p:cond delay="0"/>
                                  </p:stCondLst>
                                  <p:childTnLst>
                                    <p:set>
                                      <p:cBhvr>
                                        <p:cTn id="28" dur="1" fill="hold">
                                          <p:stCondLst>
                                            <p:cond delay="0"/>
                                          </p:stCondLst>
                                        </p:cTn>
                                        <p:tgtEl>
                                          <p:spTgt spid="57"/>
                                        </p:tgtEl>
                                        <p:attrNameLst>
                                          <p:attrName>style.visibility</p:attrName>
                                        </p:attrNameLst>
                                      </p:cBhvr>
                                      <p:to>
                                        <p:strVal val="hidden"/>
                                      </p:to>
                                    </p:set>
                                  </p:childTnLst>
                                </p:cTn>
                              </p:par>
                              <p:par>
                                <p:cTn id="29" presetID="22" presetClass="entr" presetSubtype="8" fill="hold" grpId="0" nodeType="withEffect">
                                  <p:stCondLst>
                                    <p:cond delay="0"/>
                                  </p:stCondLst>
                                  <p:childTnLst>
                                    <p:set>
                                      <p:cBhvr>
                                        <p:cTn id="30" dur="1" fill="hold">
                                          <p:stCondLst>
                                            <p:cond delay="0"/>
                                          </p:stCondLst>
                                        </p:cTn>
                                        <p:tgtEl>
                                          <p:spTgt spid="58"/>
                                        </p:tgtEl>
                                        <p:attrNameLst>
                                          <p:attrName>style.visibility</p:attrName>
                                        </p:attrNameLst>
                                      </p:cBhvr>
                                      <p:to>
                                        <p:strVal val="visible"/>
                                      </p:to>
                                    </p:set>
                                    <p:animEffect transition="in" filter="wipe(left)">
                                      <p:cBhvr>
                                        <p:cTn id="31" dur="500"/>
                                        <p:tgtEl>
                                          <p:spTgt spid="58"/>
                                        </p:tgtEl>
                                      </p:cBhvr>
                                    </p:animEffect>
                                  </p:childTnLst>
                                </p:cTn>
                              </p:par>
                              <p:par>
                                <p:cTn id="32" presetID="35" presetClass="emph" presetSubtype="0" repeatCount="5000" fill="hold" nodeType="withEffect">
                                  <p:stCondLst>
                                    <p:cond delay="0"/>
                                  </p:stCondLst>
                                  <p:childTnLst>
                                    <p:anim calcmode="discrete" valueType="str">
                                      <p:cBhvr>
                                        <p:cTn id="33" dur="500" fill="hold"/>
                                        <p:tgtEl>
                                          <p:spTgt spid="58"/>
                                        </p:tgtEl>
                                        <p:attrNameLst>
                                          <p:attrName>style.visibility</p:attrName>
                                        </p:attrNameLst>
                                      </p:cBhvr>
                                      <p:tavLst>
                                        <p:tav tm="0">
                                          <p:val>
                                            <p:strVal val="hidden"/>
                                          </p:val>
                                        </p:tav>
                                        <p:tav tm="50000">
                                          <p:val>
                                            <p:strVal val="visible"/>
                                          </p:val>
                                        </p:tav>
                                      </p:tavLst>
                                    </p:anim>
                                  </p:childTnLst>
                                </p:cTn>
                              </p:par>
                            </p:childTnLst>
                          </p:cTn>
                        </p:par>
                      </p:childTnLst>
                    </p:cTn>
                  </p:par>
                  <p:par>
                    <p:cTn id="34" fill="hold">
                      <p:stCondLst>
                        <p:cond delay="indefinite"/>
                      </p:stCondLst>
                      <p:childTnLst>
                        <p:par>
                          <p:cTn id="35" fill="hold">
                            <p:stCondLst>
                              <p:cond delay="0"/>
                            </p:stCondLst>
                            <p:childTnLst>
                              <p:par>
                                <p:cTn id="36" presetID="1" presetClass="exit" presetSubtype="0" fill="hold" grpId="1" nodeType="clickEffect">
                                  <p:stCondLst>
                                    <p:cond delay="0"/>
                                  </p:stCondLst>
                                  <p:childTnLst>
                                    <p:set>
                                      <p:cBhvr>
                                        <p:cTn id="37" dur="1" fill="hold">
                                          <p:stCondLst>
                                            <p:cond delay="0"/>
                                          </p:stCondLst>
                                        </p:cTn>
                                        <p:tgtEl>
                                          <p:spTgt spid="58"/>
                                        </p:tgtEl>
                                        <p:attrNameLst>
                                          <p:attrName>style.visibility</p:attrName>
                                        </p:attrNameLst>
                                      </p:cBhvr>
                                      <p:to>
                                        <p:strVal val="hidden"/>
                                      </p:to>
                                    </p:set>
                                  </p:childTnLst>
                                </p:cTn>
                              </p:par>
                              <p:par>
                                <p:cTn id="38" presetID="22" presetClass="entr" presetSubtype="8" fill="hold" grpId="0" nodeType="withEffect">
                                  <p:stCondLst>
                                    <p:cond delay="0"/>
                                  </p:stCondLst>
                                  <p:childTnLst>
                                    <p:set>
                                      <p:cBhvr>
                                        <p:cTn id="39" dur="1" fill="hold">
                                          <p:stCondLst>
                                            <p:cond delay="0"/>
                                          </p:stCondLst>
                                        </p:cTn>
                                        <p:tgtEl>
                                          <p:spTgt spid="43"/>
                                        </p:tgtEl>
                                        <p:attrNameLst>
                                          <p:attrName>style.visibility</p:attrName>
                                        </p:attrNameLst>
                                      </p:cBhvr>
                                      <p:to>
                                        <p:strVal val="visible"/>
                                      </p:to>
                                    </p:set>
                                    <p:animEffect transition="in" filter="wipe(left)">
                                      <p:cBhvr>
                                        <p:cTn id="40" dur="1000"/>
                                        <p:tgtEl>
                                          <p:spTgt spid="43"/>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xit" presetSubtype="0" fill="hold" grpId="1" nodeType="clickEffect">
                                  <p:stCondLst>
                                    <p:cond delay="0"/>
                                  </p:stCondLst>
                                  <p:childTnLst>
                                    <p:animEffect transition="out" filter="fade">
                                      <p:cBhvr>
                                        <p:cTn id="44" dur="2000"/>
                                        <p:tgtEl>
                                          <p:spTgt spid="43"/>
                                        </p:tgtEl>
                                      </p:cBhvr>
                                    </p:animEffect>
                                    <p:set>
                                      <p:cBhvr>
                                        <p:cTn id="45" dur="1" fill="hold">
                                          <p:stCondLst>
                                            <p:cond delay="1999"/>
                                          </p:stCondLst>
                                        </p:cTn>
                                        <p:tgtEl>
                                          <p:spTgt spid="43"/>
                                        </p:tgtEl>
                                        <p:attrNameLst>
                                          <p:attrName>style.visibility</p:attrName>
                                        </p:attrNameLst>
                                      </p:cBhvr>
                                      <p:to>
                                        <p:strVal val="hidden"/>
                                      </p:to>
                                    </p:set>
                                  </p:childTnLst>
                                </p:cTn>
                              </p:par>
                              <p:par>
                                <p:cTn id="46" presetID="22" presetClass="entr" presetSubtype="8" fill="hold" grpId="0" nodeType="withEffect">
                                  <p:stCondLst>
                                    <p:cond delay="0"/>
                                  </p:stCondLst>
                                  <p:childTnLst>
                                    <p:set>
                                      <p:cBhvr>
                                        <p:cTn id="47" dur="1" fill="hold">
                                          <p:stCondLst>
                                            <p:cond delay="0"/>
                                          </p:stCondLst>
                                        </p:cTn>
                                        <p:tgtEl>
                                          <p:spTgt spid="44"/>
                                        </p:tgtEl>
                                        <p:attrNameLst>
                                          <p:attrName>style.visibility</p:attrName>
                                        </p:attrNameLst>
                                      </p:cBhvr>
                                      <p:to>
                                        <p:strVal val="visible"/>
                                      </p:to>
                                    </p:set>
                                    <p:animEffect transition="in" filter="wipe(left)">
                                      <p:cBhvr>
                                        <p:cTn id="48" dur="1000"/>
                                        <p:tgtEl>
                                          <p:spTgt spid="44"/>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xit" presetSubtype="0" fill="hold" grpId="1" nodeType="clickEffect">
                                  <p:stCondLst>
                                    <p:cond delay="0"/>
                                  </p:stCondLst>
                                  <p:childTnLst>
                                    <p:animEffect transition="out" filter="fade">
                                      <p:cBhvr>
                                        <p:cTn id="52" dur="2000"/>
                                        <p:tgtEl>
                                          <p:spTgt spid="44"/>
                                        </p:tgtEl>
                                      </p:cBhvr>
                                    </p:animEffect>
                                    <p:set>
                                      <p:cBhvr>
                                        <p:cTn id="53" dur="1" fill="hold">
                                          <p:stCondLst>
                                            <p:cond delay="1999"/>
                                          </p:stCondLst>
                                        </p:cTn>
                                        <p:tgtEl>
                                          <p:spTgt spid="44"/>
                                        </p:tgtEl>
                                        <p:attrNameLst>
                                          <p:attrName>style.visibility</p:attrName>
                                        </p:attrNameLst>
                                      </p:cBhvr>
                                      <p:to>
                                        <p:strVal val="hidden"/>
                                      </p:to>
                                    </p:set>
                                  </p:childTnLst>
                                </p:cTn>
                              </p:par>
                              <p:par>
                                <p:cTn id="54" presetID="22" presetClass="entr" presetSubtype="8" fill="hold" grpId="0" nodeType="withEffect">
                                  <p:stCondLst>
                                    <p:cond delay="0"/>
                                  </p:stCondLst>
                                  <p:childTnLst>
                                    <p:set>
                                      <p:cBhvr>
                                        <p:cTn id="55" dur="1" fill="hold">
                                          <p:stCondLst>
                                            <p:cond delay="0"/>
                                          </p:stCondLst>
                                        </p:cTn>
                                        <p:tgtEl>
                                          <p:spTgt spid="45"/>
                                        </p:tgtEl>
                                        <p:attrNameLst>
                                          <p:attrName>style.visibility</p:attrName>
                                        </p:attrNameLst>
                                      </p:cBhvr>
                                      <p:to>
                                        <p:strVal val="visible"/>
                                      </p:to>
                                    </p:set>
                                    <p:animEffect transition="in" filter="wipe(left)">
                                      <p:cBhvr>
                                        <p:cTn id="56" dur="1000"/>
                                        <p:tgtEl>
                                          <p:spTgt spid="45"/>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xit" presetSubtype="0" fill="hold" grpId="1" nodeType="clickEffect">
                                  <p:stCondLst>
                                    <p:cond delay="0"/>
                                  </p:stCondLst>
                                  <p:childTnLst>
                                    <p:animEffect transition="out" filter="fade">
                                      <p:cBhvr>
                                        <p:cTn id="60" dur="2000"/>
                                        <p:tgtEl>
                                          <p:spTgt spid="45"/>
                                        </p:tgtEl>
                                      </p:cBhvr>
                                    </p:animEffect>
                                    <p:set>
                                      <p:cBhvr>
                                        <p:cTn id="61" dur="1" fill="hold">
                                          <p:stCondLst>
                                            <p:cond delay="1999"/>
                                          </p:stCondLst>
                                        </p:cTn>
                                        <p:tgtEl>
                                          <p:spTgt spid="45"/>
                                        </p:tgtEl>
                                        <p:attrNameLst>
                                          <p:attrName>style.visibility</p:attrName>
                                        </p:attrNameLst>
                                      </p:cBhvr>
                                      <p:to>
                                        <p:strVal val="hidden"/>
                                      </p:to>
                                    </p:set>
                                  </p:childTnLst>
                                </p:cTn>
                              </p:par>
                              <p:par>
                                <p:cTn id="62" presetID="22" presetClass="entr" presetSubtype="8" fill="hold" nodeType="withEffect">
                                  <p:stCondLst>
                                    <p:cond delay="0"/>
                                  </p:stCondLst>
                                  <p:childTnLst>
                                    <p:set>
                                      <p:cBhvr>
                                        <p:cTn id="63" dur="1" fill="hold">
                                          <p:stCondLst>
                                            <p:cond delay="0"/>
                                          </p:stCondLst>
                                        </p:cTn>
                                        <p:tgtEl>
                                          <p:spTgt spid="56">
                                            <p:txEl>
                                              <p:pRg st="0" end="0"/>
                                            </p:txEl>
                                          </p:spTgt>
                                        </p:tgtEl>
                                        <p:attrNameLst>
                                          <p:attrName>style.visibility</p:attrName>
                                        </p:attrNameLst>
                                      </p:cBhvr>
                                      <p:to>
                                        <p:strVal val="visible"/>
                                      </p:to>
                                    </p:set>
                                    <p:animEffect transition="in" filter="wipe(left)">
                                      <p:cBhvr>
                                        <p:cTn id="64" dur="1000"/>
                                        <p:tgtEl>
                                          <p:spTgt spid="56">
                                            <p:txEl>
                                              <p:pRg st="0" end="0"/>
                                            </p:txEl>
                                          </p:spTgt>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4" fill="hold" grpId="0" nodeType="clickEffect">
                                  <p:stCondLst>
                                    <p:cond delay="0"/>
                                  </p:stCondLst>
                                  <p:childTnLst>
                                    <p:set>
                                      <p:cBhvr>
                                        <p:cTn id="68" dur="1" fill="hold">
                                          <p:stCondLst>
                                            <p:cond delay="0"/>
                                          </p:stCondLst>
                                        </p:cTn>
                                        <p:tgtEl>
                                          <p:spTgt spid="27"/>
                                        </p:tgtEl>
                                        <p:attrNameLst>
                                          <p:attrName>style.visibility</p:attrName>
                                        </p:attrNameLst>
                                      </p:cBhvr>
                                      <p:to>
                                        <p:strVal val="visible"/>
                                      </p:to>
                                    </p:set>
                                    <p:animEffect transition="in" filter="wipe(down)">
                                      <p:cBhvr>
                                        <p:cTn id="69" dur="1000"/>
                                        <p:tgtEl>
                                          <p:spTgt spid="27"/>
                                        </p:tgtEl>
                                      </p:cBhvr>
                                    </p:animEffect>
                                  </p:childTnLst>
                                </p:cTn>
                              </p:par>
                            </p:childTnLst>
                          </p:cTn>
                        </p:par>
                        <p:par>
                          <p:cTn id="70" fill="hold">
                            <p:stCondLst>
                              <p:cond delay="1000"/>
                            </p:stCondLst>
                            <p:childTnLst>
                              <p:par>
                                <p:cTn id="71" presetID="22" presetClass="entr" presetSubtype="4" fill="hold" grpId="0" nodeType="afterEffect">
                                  <p:stCondLst>
                                    <p:cond delay="0"/>
                                  </p:stCondLst>
                                  <p:childTnLst>
                                    <p:set>
                                      <p:cBhvr>
                                        <p:cTn id="72" dur="1" fill="hold">
                                          <p:stCondLst>
                                            <p:cond delay="0"/>
                                          </p:stCondLst>
                                        </p:cTn>
                                        <p:tgtEl>
                                          <p:spTgt spid="28"/>
                                        </p:tgtEl>
                                        <p:attrNameLst>
                                          <p:attrName>style.visibility</p:attrName>
                                        </p:attrNameLst>
                                      </p:cBhvr>
                                      <p:to>
                                        <p:strVal val="visible"/>
                                      </p:to>
                                    </p:set>
                                    <p:animEffect transition="in" filter="wipe(down)">
                                      <p:cBhvr>
                                        <p:cTn id="73" dur="1000"/>
                                        <p:tgtEl>
                                          <p:spTgt spid="28"/>
                                        </p:tgtEl>
                                      </p:cBhvr>
                                    </p:animEffect>
                                  </p:childTnLst>
                                </p:cTn>
                              </p:par>
                            </p:childTnLst>
                          </p:cTn>
                        </p:par>
                        <p:par>
                          <p:cTn id="74" fill="hold">
                            <p:stCondLst>
                              <p:cond delay="2000"/>
                            </p:stCondLst>
                            <p:childTnLst>
                              <p:par>
                                <p:cTn id="75" presetID="22" presetClass="entr" presetSubtype="4" fill="hold" grpId="0" nodeType="afterEffect">
                                  <p:stCondLst>
                                    <p:cond delay="0"/>
                                  </p:stCondLst>
                                  <p:childTnLst>
                                    <p:set>
                                      <p:cBhvr>
                                        <p:cTn id="76" dur="1" fill="hold">
                                          <p:stCondLst>
                                            <p:cond delay="0"/>
                                          </p:stCondLst>
                                        </p:cTn>
                                        <p:tgtEl>
                                          <p:spTgt spid="29"/>
                                        </p:tgtEl>
                                        <p:attrNameLst>
                                          <p:attrName>style.visibility</p:attrName>
                                        </p:attrNameLst>
                                      </p:cBhvr>
                                      <p:to>
                                        <p:strVal val="visible"/>
                                      </p:to>
                                    </p:set>
                                    <p:animEffect transition="in" filter="wipe(down)">
                                      <p:cBhvr>
                                        <p:cTn id="77" dur="1000"/>
                                        <p:tgtEl>
                                          <p:spTgt spid="29"/>
                                        </p:tgtEl>
                                      </p:cBhvr>
                                    </p:animEffect>
                                  </p:childTnLst>
                                </p:cTn>
                              </p:par>
                            </p:childTnLst>
                          </p:cTn>
                        </p:par>
                        <p:par>
                          <p:cTn id="78" fill="hold">
                            <p:stCondLst>
                              <p:cond delay="3000"/>
                            </p:stCondLst>
                            <p:childTnLst>
                              <p:par>
                                <p:cTn id="79" presetID="22" presetClass="entr" presetSubtype="4" fill="hold" grpId="0" nodeType="afterEffect">
                                  <p:stCondLst>
                                    <p:cond delay="0"/>
                                  </p:stCondLst>
                                  <p:childTnLst>
                                    <p:set>
                                      <p:cBhvr>
                                        <p:cTn id="80" dur="1" fill="hold">
                                          <p:stCondLst>
                                            <p:cond delay="0"/>
                                          </p:stCondLst>
                                        </p:cTn>
                                        <p:tgtEl>
                                          <p:spTgt spid="30"/>
                                        </p:tgtEl>
                                        <p:attrNameLst>
                                          <p:attrName>style.visibility</p:attrName>
                                        </p:attrNameLst>
                                      </p:cBhvr>
                                      <p:to>
                                        <p:strVal val="visible"/>
                                      </p:to>
                                    </p:set>
                                    <p:animEffect transition="in" filter="wipe(down)">
                                      <p:cBhvr>
                                        <p:cTn id="81" dur="1000"/>
                                        <p:tgtEl>
                                          <p:spTgt spid="30"/>
                                        </p:tgtEl>
                                      </p:cBhvr>
                                    </p:animEffect>
                                  </p:childTnLst>
                                </p:cTn>
                              </p:par>
                            </p:childTnLst>
                          </p:cTn>
                        </p:par>
                      </p:childTnLst>
                    </p:cTn>
                  </p:par>
                  <p:par>
                    <p:cTn id="82" fill="hold">
                      <p:stCondLst>
                        <p:cond delay="indefinite"/>
                      </p:stCondLst>
                      <p:childTnLst>
                        <p:par>
                          <p:cTn id="83" fill="hold">
                            <p:stCondLst>
                              <p:cond delay="0"/>
                            </p:stCondLst>
                            <p:childTnLst>
                              <p:par>
                                <p:cTn id="84" presetID="22" presetClass="entr" presetSubtype="8" fill="hold" nodeType="clickEffect">
                                  <p:stCondLst>
                                    <p:cond delay="0"/>
                                  </p:stCondLst>
                                  <p:childTnLst>
                                    <p:set>
                                      <p:cBhvr>
                                        <p:cTn id="85" dur="1" fill="hold">
                                          <p:stCondLst>
                                            <p:cond delay="0"/>
                                          </p:stCondLst>
                                        </p:cTn>
                                        <p:tgtEl>
                                          <p:spTgt spid="56">
                                            <p:txEl>
                                              <p:pRg st="1" end="1"/>
                                            </p:txEl>
                                          </p:spTgt>
                                        </p:tgtEl>
                                        <p:attrNameLst>
                                          <p:attrName>style.visibility</p:attrName>
                                        </p:attrNameLst>
                                      </p:cBhvr>
                                      <p:to>
                                        <p:strVal val="visible"/>
                                      </p:to>
                                    </p:set>
                                    <p:animEffect transition="in" filter="wipe(left)">
                                      <p:cBhvr>
                                        <p:cTn id="86" dur="1000"/>
                                        <p:tgtEl>
                                          <p:spTgt spid="56">
                                            <p:txEl>
                                              <p:pRg st="1" end="1"/>
                                            </p:txEl>
                                          </p:spTgt>
                                        </p:tgtEl>
                                      </p:cBhvr>
                                    </p:animEffect>
                                  </p:childTnLst>
                                </p:cTn>
                              </p:par>
                            </p:childTnLst>
                          </p:cTn>
                        </p:par>
                      </p:childTnLst>
                    </p:cTn>
                  </p:par>
                  <p:par>
                    <p:cTn id="87" fill="hold">
                      <p:stCondLst>
                        <p:cond delay="indefinite"/>
                      </p:stCondLst>
                      <p:childTnLst>
                        <p:par>
                          <p:cTn id="88" fill="hold">
                            <p:stCondLst>
                              <p:cond delay="0"/>
                            </p:stCondLst>
                            <p:childTnLst>
                              <p:par>
                                <p:cTn id="89" presetID="1" presetClass="exit" presetSubtype="0" fill="hold" grpId="0" nodeType="clickEffect">
                                  <p:stCondLst>
                                    <p:cond delay="0"/>
                                  </p:stCondLst>
                                  <p:childTnLst>
                                    <p:set>
                                      <p:cBhvr>
                                        <p:cTn id="90" dur="1" fill="hold">
                                          <p:stCondLst>
                                            <p:cond delay="0"/>
                                          </p:stCondLst>
                                        </p:cTn>
                                        <p:tgtEl>
                                          <p:spTgt spid="56">
                                            <p:txEl>
                                              <p:pRg st="0" end="0"/>
                                            </p:txEl>
                                          </p:spTgt>
                                        </p:tgtEl>
                                        <p:attrNameLst>
                                          <p:attrName>style.visibility</p:attrName>
                                        </p:attrNameLst>
                                      </p:cBhvr>
                                      <p:to>
                                        <p:strVal val="hidden"/>
                                      </p:to>
                                    </p:set>
                                  </p:childTnLst>
                                </p:cTn>
                              </p:par>
                              <p:par>
                                <p:cTn id="91" presetID="1" presetClass="exit" presetSubtype="0" fill="hold" grpId="0" nodeType="withEffect">
                                  <p:stCondLst>
                                    <p:cond delay="0"/>
                                  </p:stCondLst>
                                  <p:childTnLst>
                                    <p:set>
                                      <p:cBhvr>
                                        <p:cTn id="92" dur="1" fill="hold">
                                          <p:stCondLst>
                                            <p:cond delay="0"/>
                                          </p:stCondLst>
                                        </p:cTn>
                                        <p:tgtEl>
                                          <p:spTgt spid="56">
                                            <p:txEl>
                                              <p:pRg st="1" end="1"/>
                                            </p:txEl>
                                          </p:spTgt>
                                        </p:tgtEl>
                                        <p:attrNameLst>
                                          <p:attrName>style.visibility</p:attrName>
                                        </p:attrNameLst>
                                      </p:cBhvr>
                                      <p:to>
                                        <p:strVal val="hidden"/>
                                      </p:to>
                                    </p:set>
                                  </p:childTnLst>
                                </p:cTn>
                              </p:par>
                              <p:par>
                                <p:cTn id="93" presetID="35" presetClass="entr" presetSubtype="0" fill="hold" grpId="0" nodeType="withEffect">
                                  <p:stCondLst>
                                    <p:cond delay="0"/>
                                  </p:stCondLst>
                                  <p:childTnLst>
                                    <p:set>
                                      <p:cBhvr>
                                        <p:cTn id="94" dur="1" fill="hold">
                                          <p:stCondLst>
                                            <p:cond delay="0"/>
                                          </p:stCondLst>
                                        </p:cTn>
                                        <p:tgtEl>
                                          <p:spTgt spid="47"/>
                                        </p:tgtEl>
                                        <p:attrNameLst>
                                          <p:attrName>style.visibility</p:attrName>
                                        </p:attrNameLst>
                                      </p:cBhvr>
                                      <p:to>
                                        <p:strVal val="visible"/>
                                      </p:to>
                                    </p:set>
                                    <p:animEffect transition="in" filter="fade">
                                      <p:cBhvr>
                                        <p:cTn id="95" dur="1000"/>
                                        <p:tgtEl>
                                          <p:spTgt spid="47"/>
                                        </p:tgtEl>
                                      </p:cBhvr>
                                    </p:animEffect>
                                    <p:anim calcmode="lin" valueType="num">
                                      <p:cBhvr>
                                        <p:cTn id="96" dur="1000" fill="hold"/>
                                        <p:tgtEl>
                                          <p:spTgt spid="47"/>
                                        </p:tgtEl>
                                        <p:attrNameLst>
                                          <p:attrName>style.rotation</p:attrName>
                                        </p:attrNameLst>
                                      </p:cBhvr>
                                      <p:tavLst>
                                        <p:tav tm="0">
                                          <p:val>
                                            <p:fltVal val="720"/>
                                          </p:val>
                                        </p:tav>
                                        <p:tav tm="100000">
                                          <p:val>
                                            <p:fltVal val="0"/>
                                          </p:val>
                                        </p:tav>
                                      </p:tavLst>
                                    </p:anim>
                                    <p:anim calcmode="lin" valueType="num">
                                      <p:cBhvr>
                                        <p:cTn id="97" dur="1000" fill="hold"/>
                                        <p:tgtEl>
                                          <p:spTgt spid="47"/>
                                        </p:tgtEl>
                                        <p:attrNameLst>
                                          <p:attrName>ppt_h</p:attrName>
                                        </p:attrNameLst>
                                      </p:cBhvr>
                                      <p:tavLst>
                                        <p:tav tm="0">
                                          <p:val>
                                            <p:fltVal val="0"/>
                                          </p:val>
                                        </p:tav>
                                        <p:tav tm="100000">
                                          <p:val>
                                            <p:strVal val="#ppt_h"/>
                                          </p:val>
                                        </p:tav>
                                      </p:tavLst>
                                    </p:anim>
                                    <p:anim calcmode="lin" valueType="num">
                                      <p:cBhvr>
                                        <p:cTn id="98" dur="1000" fill="hold"/>
                                        <p:tgtEl>
                                          <p:spTgt spid="47"/>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animBg="1"/>
      <p:bldP spid="29" grpId="0" animBg="1"/>
      <p:bldP spid="30" grpId="0" animBg="1"/>
      <p:bldP spid="56" grpId="0" build="allAtOnce"/>
      <p:bldP spid="57" grpId="0" animBg="1"/>
      <p:bldP spid="57" grpId="1" animBg="1"/>
      <p:bldP spid="58" grpId="0" animBg="1"/>
      <p:bldP spid="58" grpId="1" animBg="1"/>
      <p:bldP spid="43" grpId="0" animBg="1"/>
      <p:bldP spid="43" grpId="1" animBg="1"/>
      <p:bldP spid="44" grpId="0" animBg="1"/>
      <p:bldP spid="44" grpId="1" animBg="1"/>
      <p:bldP spid="45" grpId="0" animBg="1"/>
      <p:bldP spid="45" grpId="1" animBg="1"/>
      <p:bldP spid="46" grpId="0" animBg="1"/>
      <p:bldP spid="46" grpId="1" animBg="1"/>
      <p:bldP spid="47" grpId="0" animBg="1"/>
    </p:bldLst>
  </p:timing>
</p:sld>
</file>

<file path=ppt/slides/slide1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2" name="Group 54"/>
          <p:cNvGrpSpPr/>
          <p:nvPr/>
        </p:nvGrpSpPr>
        <p:grpSpPr>
          <a:xfrm>
            <a:off x="-28575" y="862314"/>
            <a:ext cx="9286875" cy="3673722"/>
            <a:chOff x="-28575" y="862314"/>
            <a:chExt cx="9286875" cy="3673722"/>
          </a:xfrm>
        </p:grpSpPr>
        <p:grpSp>
          <p:nvGrpSpPr>
            <p:cNvPr id="4" name="Group 41"/>
            <p:cNvGrpSpPr/>
            <p:nvPr/>
          </p:nvGrpSpPr>
          <p:grpSpPr>
            <a:xfrm>
              <a:off x="50564" y="862314"/>
              <a:ext cx="9093436" cy="3165676"/>
              <a:chOff x="50564" y="862314"/>
              <a:chExt cx="9093436" cy="3165676"/>
            </a:xfrm>
          </p:grpSpPr>
          <p:grpSp>
            <p:nvGrpSpPr>
              <p:cNvPr id="5" name="Group 40"/>
              <p:cNvGrpSpPr/>
              <p:nvPr/>
            </p:nvGrpSpPr>
            <p:grpSpPr>
              <a:xfrm>
                <a:off x="50564" y="862314"/>
                <a:ext cx="9093436" cy="3165676"/>
                <a:chOff x="50564" y="862314"/>
                <a:chExt cx="9093436" cy="3165676"/>
              </a:xfrm>
            </p:grpSpPr>
            <p:grpSp>
              <p:nvGrpSpPr>
                <p:cNvPr id="6" name="Group 36"/>
                <p:cNvGrpSpPr/>
                <p:nvPr/>
              </p:nvGrpSpPr>
              <p:grpSpPr>
                <a:xfrm>
                  <a:off x="50564" y="862314"/>
                  <a:ext cx="9093436" cy="3165676"/>
                  <a:chOff x="50564" y="862314"/>
                  <a:chExt cx="9093436" cy="3165676"/>
                </a:xfrm>
              </p:grpSpPr>
              <p:pic>
                <p:nvPicPr>
                  <p:cNvPr id="1026" name="Picture 2" descr="C:\Users\Owner\Documents\Science\Global Warming\Cycles of Global Warming and Cooling_by Scotesse_Paleomap Project.jpg"/>
                  <p:cNvPicPr>
                    <a:picLocks noChangeAspect="1" noChangeArrowheads="1"/>
                  </p:cNvPicPr>
                  <p:nvPr/>
                </p:nvPicPr>
                <p:blipFill>
                  <a:blip r:embed="rId3" cstate="print"/>
                  <a:srcRect/>
                  <a:stretch>
                    <a:fillRect/>
                  </a:stretch>
                </p:blipFill>
                <p:spPr bwMode="auto">
                  <a:xfrm>
                    <a:off x="50564" y="862314"/>
                    <a:ext cx="9093436" cy="3165676"/>
                  </a:xfrm>
                  <a:prstGeom prst="rect">
                    <a:avLst/>
                  </a:prstGeom>
                  <a:noFill/>
                </p:spPr>
              </p:pic>
              <p:sp>
                <p:nvSpPr>
                  <p:cNvPr id="34" name="TextBox 33"/>
                  <p:cNvSpPr txBox="1"/>
                  <p:nvPr/>
                </p:nvSpPr>
                <p:spPr>
                  <a:xfrm>
                    <a:off x="161925" y="2019300"/>
                    <a:ext cx="571500" cy="369332"/>
                  </a:xfrm>
                  <a:prstGeom prst="rect">
                    <a:avLst/>
                  </a:prstGeom>
                  <a:solidFill>
                    <a:schemeClr val="bg1"/>
                  </a:solidFill>
                </p:spPr>
                <p:txBody>
                  <a:bodyPr wrap="square" rtlCol="0">
                    <a:spAutoFit/>
                  </a:bodyPr>
                  <a:lstStyle/>
                  <a:p>
                    <a:r>
                      <a:rPr lang="en-US" b="1" dirty="0" smtClean="0"/>
                      <a:t>77F</a:t>
                    </a:r>
                    <a:endParaRPr lang="en-US" b="1" dirty="0"/>
                  </a:p>
                </p:txBody>
              </p:sp>
              <p:sp>
                <p:nvSpPr>
                  <p:cNvPr id="35" name="TextBox 34"/>
                  <p:cNvSpPr txBox="1"/>
                  <p:nvPr/>
                </p:nvSpPr>
                <p:spPr>
                  <a:xfrm>
                    <a:off x="152400" y="3619500"/>
                    <a:ext cx="571500" cy="369332"/>
                  </a:xfrm>
                  <a:prstGeom prst="rect">
                    <a:avLst/>
                  </a:prstGeom>
                  <a:solidFill>
                    <a:schemeClr val="bg1"/>
                  </a:solidFill>
                </p:spPr>
                <p:txBody>
                  <a:bodyPr wrap="square" rtlCol="0">
                    <a:spAutoFit/>
                  </a:bodyPr>
                  <a:lstStyle/>
                  <a:p>
                    <a:r>
                      <a:rPr lang="en-US" b="1" dirty="0" smtClean="0"/>
                      <a:t>50F</a:t>
                    </a:r>
                    <a:endParaRPr lang="en-US" b="1" dirty="0"/>
                  </a:p>
                </p:txBody>
              </p:sp>
              <p:sp>
                <p:nvSpPr>
                  <p:cNvPr id="36" name="TextBox 35"/>
                  <p:cNvSpPr txBox="1"/>
                  <p:nvPr/>
                </p:nvSpPr>
                <p:spPr>
                  <a:xfrm>
                    <a:off x="171450" y="2828925"/>
                    <a:ext cx="571500" cy="369332"/>
                  </a:xfrm>
                  <a:prstGeom prst="rect">
                    <a:avLst/>
                  </a:prstGeom>
                  <a:solidFill>
                    <a:schemeClr val="bg1"/>
                  </a:solidFill>
                </p:spPr>
                <p:txBody>
                  <a:bodyPr wrap="square" rtlCol="0">
                    <a:spAutoFit/>
                  </a:bodyPr>
                  <a:lstStyle/>
                  <a:p>
                    <a:r>
                      <a:rPr lang="en-US" b="1" dirty="0" smtClean="0"/>
                      <a:t>63F</a:t>
                    </a:r>
                    <a:endParaRPr lang="en-US" b="1" dirty="0"/>
                  </a:p>
                </p:txBody>
              </p:sp>
            </p:grpSp>
            <p:sp>
              <p:nvSpPr>
                <p:cNvPr id="38" name="Rectangle 37"/>
                <p:cNvSpPr/>
                <p:nvPr/>
              </p:nvSpPr>
              <p:spPr>
                <a:xfrm>
                  <a:off x="7781925" y="2219324"/>
                  <a:ext cx="781050" cy="77152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Rectangle 38"/>
                <p:cNvSpPr/>
                <p:nvPr/>
              </p:nvSpPr>
              <p:spPr>
                <a:xfrm>
                  <a:off x="8048625" y="3028949"/>
                  <a:ext cx="781050" cy="758952"/>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Rectangle 39"/>
                <p:cNvSpPr/>
                <p:nvPr/>
              </p:nvSpPr>
              <p:spPr>
                <a:xfrm>
                  <a:off x="8877300" y="3030474"/>
                  <a:ext cx="219456" cy="758952"/>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3" name="Freeform 32"/>
              <p:cNvSpPr/>
              <p:nvPr/>
            </p:nvSpPr>
            <p:spPr>
              <a:xfrm>
                <a:off x="7590104" y="2219092"/>
                <a:ext cx="1525321" cy="1414943"/>
              </a:xfrm>
              <a:custGeom>
                <a:avLst/>
                <a:gdLst>
                  <a:gd name="connsiteX0" fmla="*/ 0 w 1527717"/>
                  <a:gd name="connsiteY0" fmla="*/ 0 h 1427356"/>
                  <a:gd name="connsiteX1" fmla="*/ 178419 w 1527717"/>
                  <a:gd name="connsiteY1" fmla="*/ 11151 h 1427356"/>
                  <a:gd name="connsiteX2" fmla="*/ 390292 w 1527717"/>
                  <a:gd name="connsiteY2" fmla="*/ 89209 h 1427356"/>
                  <a:gd name="connsiteX3" fmla="*/ 512956 w 1527717"/>
                  <a:gd name="connsiteY3" fmla="*/ 167268 h 1427356"/>
                  <a:gd name="connsiteX4" fmla="*/ 646770 w 1527717"/>
                  <a:gd name="connsiteY4" fmla="*/ 278780 h 1427356"/>
                  <a:gd name="connsiteX5" fmla="*/ 769434 w 1527717"/>
                  <a:gd name="connsiteY5" fmla="*/ 434897 h 1427356"/>
                  <a:gd name="connsiteX6" fmla="*/ 858644 w 1527717"/>
                  <a:gd name="connsiteY6" fmla="*/ 591014 h 1427356"/>
                  <a:gd name="connsiteX7" fmla="*/ 1115122 w 1527717"/>
                  <a:gd name="connsiteY7" fmla="*/ 1115122 h 1427356"/>
                  <a:gd name="connsiteX8" fmla="*/ 1193180 w 1527717"/>
                  <a:gd name="connsiteY8" fmla="*/ 1293541 h 1427356"/>
                  <a:gd name="connsiteX9" fmla="*/ 1248936 w 1527717"/>
                  <a:gd name="connsiteY9" fmla="*/ 1371600 h 1427356"/>
                  <a:gd name="connsiteX10" fmla="*/ 1326995 w 1527717"/>
                  <a:gd name="connsiteY10" fmla="*/ 1427356 h 1427356"/>
                  <a:gd name="connsiteX11" fmla="*/ 1382751 w 1527717"/>
                  <a:gd name="connsiteY11" fmla="*/ 1405053 h 1427356"/>
                  <a:gd name="connsiteX12" fmla="*/ 1438507 w 1527717"/>
                  <a:gd name="connsiteY12" fmla="*/ 1326995 h 1427356"/>
                  <a:gd name="connsiteX13" fmla="*/ 1527717 w 1527717"/>
                  <a:gd name="connsiteY13" fmla="*/ 1170878 h 1427356"/>
                  <a:gd name="connsiteX0" fmla="*/ 0 w 1527717"/>
                  <a:gd name="connsiteY0" fmla="*/ 0 h 1427356"/>
                  <a:gd name="connsiteX1" fmla="*/ 178419 w 1527717"/>
                  <a:gd name="connsiteY1" fmla="*/ 11151 h 1427356"/>
                  <a:gd name="connsiteX2" fmla="*/ 390292 w 1527717"/>
                  <a:gd name="connsiteY2" fmla="*/ 89209 h 1427356"/>
                  <a:gd name="connsiteX3" fmla="*/ 512956 w 1527717"/>
                  <a:gd name="connsiteY3" fmla="*/ 167268 h 1427356"/>
                  <a:gd name="connsiteX4" fmla="*/ 646770 w 1527717"/>
                  <a:gd name="connsiteY4" fmla="*/ 278780 h 1427356"/>
                  <a:gd name="connsiteX5" fmla="*/ 769434 w 1527717"/>
                  <a:gd name="connsiteY5" fmla="*/ 434897 h 1427356"/>
                  <a:gd name="connsiteX6" fmla="*/ 858644 w 1527717"/>
                  <a:gd name="connsiteY6" fmla="*/ 591014 h 1427356"/>
                  <a:gd name="connsiteX7" fmla="*/ 1115122 w 1527717"/>
                  <a:gd name="connsiteY7" fmla="*/ 1115122 h 1427356"/>
                  <a:gd name="connsiteX8" fmla="*/ 1205593 w 1527717"/>
                  <a:gd name="connsiteY8" fmla="*/ 1289403 h 1427356"/>
                  <a:gd name="connsiteX9" fmla="*/ 1248936 w 1527717"/>
                  <a:gd name="connsiteY9" fmla="*/ 1371600 h 1427356"/>
                  <a:gd name="connsiteX10" fmla="*/ 1326995 w 1527717"/>
                  <a:gd name="connsiteY10" fmla="*/ 1427356 h 1427356"/>
                  <a:gd name="connsiteX11" fmla="*/ 1382751 w 1527717"/>
                  <a:gd name="connsiteY11" fmla="*/ 1405053 h 1427356"/>
                  <a:gd name="connsiteX12" fmla="*/ 1438507 w 1527717"/>
                  <a:gd name="connsiteY12" fmla="*/ 1326995 h 1427356"/>
                  <a:gd name="connsiteX13" fmla="*/ 1527717 w 1527717"/>
                  <a:gd name="connsiteY13" fmla="*/ 1170878 h 1427356"/>
                  <a:gd name="connsiteX0" fmla="*/ 0 w 1527717"/>
                  <a:gd name="connsiteY0" fmla="*/ 0 h 1427356"/>
                  <a:gd name="connsiteX1" fmla="*/ 178419 w 1527717"/>
                  <a:gd name="connsiteY1" fmla="*/ 11151 h 1427356"/>
                  <a:gd name="connsiteX2" fmla="*/ 390292 w 1527717"/>
                  <a:gd name="connsiteY2" fmla="*/ 89209 h 1427356"/>
                  <a:gd name="connsiteX3" fmla="*/ 512956 w 1527717"/>
                  <a:gd name="connsiteY3" fmla="*/ 167268 h 1427356"/>
                  <a:gd name="connsiteX4" fmla="*/ 646770 w 1527717"/>
                  <a:gd name="connsiteY4" fmla="*/ 278780 h 1427356"/>
                  <a:gd name="connsiteX5" fmla="*/ 769434 w 1527717"/>
                  <a:gd name="connsiteY5" fmla="*/ 434897 h 1427356"/>
                  <a:gd name="connsiteX6" fmla="*/ 858644 w 1527717"/>
                  <a:gd name="connsiteY6" fmla="*/ 591014 h 1427356"/>
                  <a:gd name="connsiteX7" fmla="*/ 1115122 w 1527717"/>
                  <a:gd name="connsiteY7" fmla="*/ 1115122 h 1427356"/>
                  <a:gd name="connsiteX8" fmla="*/ 1205593 w 1527717"/>
                  <a:gd name="connsiteY8" fmla="*/ 1289403 h 1427356"/>
                  <a:gd name="connsiteX9" fmla="*/ 1265486 w 1527717"/>
                  <a:gd name="connsiteY9" fmla="*/ 1375738 h 1427356"/>
                  <a:gd name="connsiteX10" fmla="*/ 1326995 w 1527717"/>
                  <a:gd name="connsiteY10" fmla="*/ 1427356 h 1427356"/>
                  <a:gd name="connsiteX11" fmla="*/ 1382751 w 1527717"/>
                  <a:gd name="connsiteY11" fmla="*/ 1405053 h 1427356"/>
                  <a:gd name="connsiteX12" fmla="*/ 1438507 w 1527717"/>
                  <a:gd name="connsiteY12" fmla="*/ 1326995 h 1427356"/>
                  <a:gd name="connsiteX13" fmla="*/ 1527717 w 1527717"/>
                  <a:gd name="connsiteY13" fmla="*/ 1170878 h 1427356"/>
                  <a:gd name="connsiteX0" fmla="*/ 0 w 1527717"/>
                  <a:gd name="connsiteY0" fmla="*/ 0 h 1414943"/>
                  <a:gd name="connsiteX1" fmla="*/ 178419 w 1527717"/>
                  <a:gd name="connsiteY1" fmla="*/ 11151 h 1414943"/>
                  <a:gd name="connsiteX2" fmla="*/ 390292 w 1527717"/>
                  <a:gd name="connsiteY2" fmla="*/ 89209 h 1414943"/>
                  <a:gd name="connsiteX3" fmla="*/ 512956 w 1527717"/>
                  <a:gd name="connsiteY3" fmla="*/ 167268 h 1414943"/>
                  <a:gd name="connsiteX4" fmla="*/ 646770 w 1527717"/>
                  <a:gd name="connsiteY4" fmla="*/ 278780 h 1414943"/>
                  <a:gd name="connsiteX5" fmla="*/ 769434 w 1527717"/>
                  <a:gd name="connsiteY5" fmla="*/ 434897 h 1414943"/>
                  <a:gd name="connsiteX6" fmla="*/ 858644 w 1527717"/>
                  <a:gd name="connsiteY6" fmla="*/ 591014 h 1414943"/>
                  <a:gd name="connsiteX7" fmla="*/ 1115122 w 1527717"/>
                  <a:gd name="connsiteY7" fmla="*/ 1115122 h 1414943"/>
                  <a:gd name="connsiteX8" fmla="*/ 1205593 w 1527717"/>
                  <a:gd name="connsiteY8" fmla="*/ 1289403 h 1414943"/>
                  <a:gd name="connsiteX9" fmla="*/ 1265486 w 1527717"/>
                  <a:gd name="connsiteY9" fmla="*/ 1375738 h 1414943"/>
                  <a:gd name="connsiteX10" fmla="*/ 1331133 w 1527717"/>
                  <a:gd name="connsiteY10" fmla="*/ 1414943 h 1414943"/>
                  <a:gd name="connsiteX11" fmla="*/ 1382751 w 1527717"/>
                  <a:gd name="connsiteY11" fmla="*/ 1405053 h 1414943"/>
                  <a:gd name="connsiteX12" fmla="*/ 1438507 w 1527717"/>
                  <a:gd name="connsiteY12" fmla="*/ 1326995 h 1414943"/>
                  <a:gd name="connsiteX13" fmla="*/ 1527717 w 1527717"/>
                  <a:gd name="connsiteY13" fmla="*/ 1170878 h 1414943"/>
                  <a:gd name="connsiteX0" fmla="*/ 0 w 1527717"/>
                  <a:gd name="connsiteY0" fmla="*/ 0 h 1414943"/>
                  <a:gd name="connsiteX1" fmla="*/ 178419 w 1527717"/>
                  <a:gd name="connsiteY1" fmla="*/ 11151 h 1414943"/>
                  <a:gd name="connsiteX2" fmla="*/ 390292 w 1527717"/>
                  <a:gd name="connsiteY2" fmla="*/ 89209 h 1414943"/>
                  <a:gd name="connsiteX3" fmla="*/ 512956 w 1527717"/>
                  <a:gd name="connsiteY3" fmla="*/ 167268 h 1414943"/>
                  <a:gd name="connsiteX4" fmla="*/ 646770 w 1527717"/>
                  <a:gd name="connsiteY4" fmla="*/ 278780 h 1414943"/>
                  <a:gd name="connsiteX5" fmla="*/ 769434 w 1527717"/>
                  <a:gd name="connsiteY5" fmla="*/ 434897 h 1414943"/>
                  <a:gd name="connsiteX6" fmla="*/ 858644 w 1527717"/>
                  <a:gd name="connsiteY6" fmla="*/ 591014 h 1414943"/>
                  <a:gd name="connsiteX7" fmla="*/ 1115122 w 1527717"/>
                  <a:gd name="connsiteY7" fmla="*/ 1115122 h 1414943"/>
                  <a:gd name="connsiteX8" fmla="*/ 1205593 w 1527717"/>
                  <a:gd name="connsiteY8" fmla="*/ 1289403 h 1414943"/>
                  <a:gd name="connsiteX9" fmla="*/ 1265486 w 1527717"/>
                  <a:gd name="connsiteY9" fmla="*/ 1375738 h 1414943"/>
                  <a:gd name="connsiteX10" fmla="*/ 1331133 w 1527717"/>
                  <a:gd name="connsiteY10" fmla="*/ 1414943 h 1414943"/>
                  <a:gd name="connsiteX11" fmla="*/ 1403439 w 1527717"/>
                  <a:gd name="connsiteY11" fmla="*/ 1384365 h 1414943"/>
                  <a:gd name="connsiteX12" fmla="*/ 1438507 w 1527717"/>
                  <a:gd name="connsiteY12" fmla="*/ 1326995 h 1414943"/>
                  <a:gd name="connsiteX13" fmla="*/ 1527717 w 1527717"/>
                  <a:gd name="connsiteY13" fmla="*/ 1170878 h 1414943"/>
                  <a:gd name="connsiteX0" fmla="*/ 0 w 1515304"/>
                  <a:gd name="connsiteY0" fmla="*/ 0 h 1414943"/>
                  <a:gd name="connsiteX1" fmla="*/ 178419 w 1515304"/>
                  <a:gd name="connsiteY1" fmla="*/ 11151 h 1414943"/>
                  <a:gd name="connsiteX2" fmla="*/ 390292 w 1515304"/>
                  <a:gd name="connsiteY2" fmla="*/ 89209 h 1414943"/>
                  <a:gd name="connsiteX3" fmla="*/ 512956 w 1515304"/>
                  <a:gd name="connsiteY3" fmla="*/ 167268 h 1414943"/>
                  <a:gd name="connsiteX4" fmla="*/ 646770 w 1515304"/>
                  <a:gd name="connsiteY4" fmla="*/ 278780 h 1414943"/>
                  <a:gd name="connsiteX5" fmla="*/ 769434 w 1515304"/>
                  <a:gd name="connsiteY5" fmla="*/ 434897 h 1414943"/>
                  <a:gd name="connsiteX6" fmla="*/ 858644 w 1515304"/>
                  <a:gd name="connsiteY6" fmla="*/ 591014 h 1414943"/>
                  <a:gd name="connsiteX7" fmla="*/ 1115122 w 1515304"/>
                  <a:gd name="connsiteY7" fmla="*/ 1115122 h 1414943"/>
                  <a:gd name="connsiteX8" fmla="*/ 1205593 w 1515304"/>
                  <a:gd name="connsiteY8" fmla="*/ 1289403 h 1414943"/>
                  <a:gd name="connsiteX9" fmla="*/ 1265486 w 1515304"/>
                  <a:gd name="connsiteY9" fmla="*/ 1375738 h 1414943"/>
                  <a:gd name="connsiteX10" fmla="*/ 1331133 w 1515304"/>
                  <a:gd name="connsiteY10" fmla="*/ 1414943 h 1414943"/>
                  <a:gd name="connsiteX11" fmla="*/ 1403439 w 1515304"/>
                  <a:gd name="connsiteY11" fmla="*/ 1384365 h 1414943"/>
                  <a:gd name="connsiteX12" fmla="*/ 1438507 w 1515304"/>
                  <a:gd name="connsiteY12" fmla="*/ 1326995 h 1414943"/>
                  <a:gd name="connsiteX13" fmla="*/ 1515304 w 1515304"/>
                  <a:gd name="connsiteY13" fmla="*/ 1155362 h 1414943"/>
                  <a:gd name="connsiteX0" fmla="*/ 0 w 1519441"/>
                  <a:gd name="connsiteY0" fmla="*/ 0 h 1414943"/>
                  <a:gd name="connsiteX1" fmla="*/ 178419 w 1519441"/>
                  <a:gd name="connsiteY1" fmla="*/ 11151 h 1414943"/>
                  <a:gd name="connsiteX2" fmla="*/ 390292 w 1519441"/>
                  <a:gd name="connsiteY2" fmla="*/ 89209 h 1414943"/>
                  <a:gd name="connsiteX3" fmla="*/ 512956 w 1519441"/>
                  <a:gd name="connsiteY3" fmla="*/ 167268 h 1414943"/>
                  <a:gd name="connsiteX4" fmla="*/ 646770 w 1519441"/>
                  <a:gd name="connsiteY4" fmla="*/ 278780 h 1414943"/>
                  <a:gd name="connsiteX5" fmla="*/ 769434 w 1519441"/>
                  <a:gd name="connsiteY5" fmla="*/ 434897 h 1414943"/>
                  <a:gd name="connsiteX6" fmla="*/ 858644 w 1519441"/>
                  <a:gd name="connsiteY6" fmla="*/ 591014 h 1414943"/>
                  <a:gd name="connsiteX7" fmla="*/ 1115122 w 1519441"/>
                  <a:gd name="connsiteY7" fmla="*/ 1115122 h 1414943"/>
                  <a:gd name="connsiteX8" fmla="*/ 1205593 w 1519441"/>
                  <a:gd name="connsiteY8" fmla="*/ 1289403 h 1414943"/>
                  <a:gd name="connsiteX9" fmla="*/ 1265486 w 1519441"/>
                  <a:gd name="connsiteY9" fmla="*/ 1375738 h 1414943"/>
                  <a:gd name="connsiteX10" fmla="*/ 1331133 w 1519441"/>
                  <a:gd name="connsiteY10" fmla="*/ 1414943 h 1414943"/>
                  <a:gd name="connsiteX11" fmla="*/ 1403439 w 1519441"/>
                  <a:gd name="connsiteY11" fmla="*/ 1384365 h 1414943"/>
                  <a:gd name="connsiteX12" fmla="*/ 1438507 w 1519441"/>
                  <a:gd name="connsiteY12" fmla="*/ 1326995 h 1414943"/>
                  <a:gd name="connsiteX13" fmla="*/ 1519441 w 1519441"/>
                  <a:gd name="connsiteY13" fmla="*/ 1209908 h 1414943"/>
                  <a:gd name="connsiteX0" fmla="*/ 0 w 1511166"/>
                  <a:gd name="connsiteY0" fmla="*/ 0 h 1414943"/>
                  <a:gd name="connsiteX1" fmla="*/ 178419 w 1511166"/>
                  <a:gd name="connsiteY1" fmla="*/ 11151 h 1414943"/>
                  <a:gd name="connsiteX2" fmla="*/ 390292 w 1511166"/>
                  <a:gd name="connsiteY2" fmla="*/ 89209 h 1414943"/>
                  <a:gd name="connsiteX3" fmla="*/ 512956 w 1511166"/>
                  <a:gd name="connsiteY3" fmla="*/ 167268 h 1414943"/>
                  <a:gd name="connsiteX4" fmla="*/ 646770 w 1511166"/>
                  <a:gd name="connsiteY4" fmla="*/ 278780 h 1414943"/>
                  <a:gd name="connsiteX5" fmla="*/ 769434 w 1511166"/>
                  <a:gd name="connsiteY5" fmla="*/ 434897 h 1414943"/>
                  <a:gd name="connsiteX6" fmla="*/ 858644 w 1511166"/>
                  <a:gd name="connsiteY6" fmla="*/ 591014 h 1414943"/>
                  <a:gd name="connsiteX7" fmla="*/ 1115122 w 1511166"/>
                  <a:gd name="connsiteY7" fmla="*/ 1115122 h 1414943"/>
                  <a:gd name="connsiteX8" fmla="*/ 1205593 w 1511166"/>
                  <a:gd name="connsiteY8" fmla="*/ 1289403 h 1414943"/>
                  <a:gd name="connsiteX9" fmla="*/ 1265486 w 1511166"/>
                  <a:gd name="connsiteY9" fmla="*/ 1375738 h 1414943"/>
                  <a:gd name="connsiteX10" fmla="*/ 1331133 w 1511166"/>
                  <a:gd name="connsiteY10" fmla="*/ 1414943 h 1414943"/>
                  <a:gd name="connsiteX11" fmla="*/ 1403439 w 1511166"/>
                  <a:gd name="connsiteY11" fmla="*/ 1384365 h 1414943"/>
                  <a:gd name="connsiteX12" fmla="*/ 1438507 w 1511166"/>
                  <a:gd name="connsiteY12" fmla="*/ 1326995 h 1414943"/>
                  <a:gd name="connsiteX13" fmla="*/ 1511166 w 1511166"/>
                  <a:gd name="connsiteY13" fmla="*/ 1209908 h 1414943"/>
                  <a:gd name="connsiteX0" fmla="*/ 0 w 1511166"/>
                  <a:gd name="connsiteY0" fmla="*/ 0 h 1414943"/>
                  <a:gd name="connsiteX1" fmla="*/ 178419 w 1511166"/>
                  <a:gd name="connsiteY1" fmla="*/ 11151 h 1414943"/>
                  <a:gd name="connsiteX2" fmla="*/ 390292 w 1511166"/>
                  <a:gd name="connsiteY2" fmla="*/ 89209 h 1414943"/>
                  <a:gd name="connsiteX3" fmla="*/ 512956 w 1511166"/>
                  <a:gd name="connsiteY3" fmla="*/ 167268 h 1414943"/>
                  <a:gd name="connsiteX4" fmla="*/ 646770 w 1511166"/>
                  <a:gd name="connsiteY4" fmla="*/ 278780 h 1414943"/>
                  <a:gd name="connsiteX5" fmla="*/ 769434 w 1511166"/>
                  <a:gd name="connsiteY5" fmla="*/ 434897 h 1414943"/>
                  <a:gd name="connsiteX6" fmla="*/ 858644 w 1511166"/>
                  <a:gd name="connsiteY6" fmla="*/ 591014 h 1414943"/>
                  <a:gd name="connsiteX7" fmla="*/ 1115122 w 1511166"/>
                  <a:gd name="connsiteY7" fmla="*/ 1115122 h 1414943"/>
                  <a:gd name="connsiteX8" fmla="*/ 1205593 w 1511166"/>
                  <a:gd name="connsiteY8" fmla="*/ 1289403 h 1414943"/>
                  <a:gd name="connsiteX9" fmla="*/ 1265486 w 1511166"/>
                  <a:gd name="connsiteY9" fmla="*/ 1375738 h 1414943"/>
                  <a:gd name="connsiteX10" fmla="*/ 1331133 w 1511166"/>
                  <a:gd name="connsiteY10" fmla="*/ 1414943 h 1414943"/>
                  <a:gd name="connsiteX11" fmla="*/ 1403439 w 1511166"/>
                  <a:gd name="connsiteY11" fmla="*/ 1373041 h 1414943"/>
                  <a:gd name="connsiteX12" fmla="*/ 1438507 w 1511166"/>
                  <a:gd name="connsiteY12" fmla="*/ 1326995 h 1414943"/>
                  <a:gd name="connsiteX13" fmla="*/ 1511166 w 1511166"/>
                  <a:gd name="connsiteY13" fmla="*/ 1209908 h 1414943"/>
                  <a:gd name="connsiteX0" fmla="*/ 0 w 1525321"/>
                  <a:gd name="connsiteY0" fmla="*/ 0 h 1414943"/>
                  <a:gd name="connsiteX1" fmla="*/ 178419 w 1525321"/>
                  <a:gd name="connsiteY1" fmla="*/ 11151 h 1414943"/>
                  <a:gd name="connsiteX2" fmla="*/ 390292 w 1525321"/>
                  <a:gd name="connsiteY2" fmla="*/ 89209 h 1414943"/>
                  <a:gd name="connsiteX3" fmla="*/ 512956 w 1525321"/>
                  <a:gd name="connsiteY3" fmla="*/ 167268 h 1414943"/>
                  <a:gd name="connsiteX4" fmla="*/ 646770 w 1525321"/>
                  <a:gd name="connsiteY4" fmla="*/ 278780 h 1414943"/>
                  <a:gd name="connsiteX5" fmla="*/ 769434 w 1525321"/>
                  <a:gd name="connsiteY5" fmla="*/ 434897 h 1414943"/>
                  <a:gd name="connsiteX6" fmla="*/ 858644 w 1525321"/>
                  <a:gd name="connsiteY6" fmla="*/ 591014 h 1414943"/>
                  <a:gd name="connsiteX7" fmla="*/ 1115122 w 1525321"/>
                  <a:gd name="connsiteY7" fmla="*/ 1115122 h 1414943"/>
                  <a:gd name="connsiteX8" fmla="*/ 1205593 w 1525321"/>
                  <a:gd name="connsiteY8" fmla="*/ 1289403 h 1414943"/>
                  <a:gd name="connsiteX9" fmla="*/ 1265486 w 1525321"/>
                  <a:gd name="connsiteY9" fmla="*/ 1375738 h 1414943"/>
                  <a:gd name="connsiteX10" fmla="*/ 1331133 w 1525321"/>
                  <a:gd name="connsiteY10" fmla="*/ 1414943 h 1414943"/>
                  <a:gd name="connsiteX11" fmla="*/ 1403439 w 1525321"/>
                  <a:gd name="connsiteY11" fmla="*/ 1373041 h 1414943"/>
                  <a:gd name="connsiteX12" fmla="*/ 1438507 w 1525321"/>
                  <a:gd name="connsiteY12" fmla="*/ 1326995 h 1414943"/>
                  <a:gd name="connsiteX13" fmla="*/ 1525321 w 1525321"/>
                  <a:gd name="connsiteY13" fmla="*/ 1163905 h 1414943"/>
                  <a:gd name="connsiteX0" fmla="*/ 0 w 1525321"/>
                  <a:gd name="connsiteY0" fmla="*/ 0 h 1414943"/>
                  <a:gd name="connsiteX1" fmla="*/ 178419 w 1525321"/>
                  <a:gd name="connsiteY1" fmla="*/ 11151 h 1414943"/>
                  <a:gd name="connsiteX2" fmla="*/ 390292 w 1525321"/>
                  <a:gd name="connsiteY2" fmla="*/ 89209 h 1414943"/>
                  <a:gd name="connsiteX3" fmla="*/ 512956 w 1525321"/>
                  <a:gd name="connsiteY3" fmla="*/ 167268 h 1414943"/>
                  <a:gd name="connsiteX4" fmla="*/ 646770 w 1525321"/>
                  <a:gd name="connsiteY4" fmla="*/ 278780 h 1414943"/>
                  <a:gd name="connsiteX5" fmla="*/ 769434 w 1525321"/>
                  <a:gd name="connsiteY5" fmla="*/ 434897 h 1414943"/>
                  <a:gd name="connsiteX6" fmla="*/ 957728 w 1525321"/>
                  <a:gd name="connsiteY6" fmla="*/ 758041 h 1414943"/>
                  <a:gd name="connsiteX7" fmla="*/ 1115122 w 1525321"/>
                  <a:gd name="connsiteY7" fmla="*/ 1115122 h 1414943"/>
                  <a:gd name="connsiteX8" fmla="*/ 1205593 w 1525321"/>
                  <a:gd name="connsiteY8" fmla="*/ 1289403 h 1414943"/>
                  <a:gd name="connsiteX9" fmla="*/ 1265486 w 1525321"/>
                  <a:gd name="connsiteY9" fmla="*/ 1375738 h 1414943"/>
                  <a:gd name="connsiteX10" fmla="*/ 1331133 w 1525321"/>
                  <a:gd name="connsiteY10" fmla="*/ 1414943 h 1414943"/>
                  <a:gd name="connsiteX11" fmla="*/ 1403439 w 1525321"/>
                  <a:gd name="connsiteY11" fmla="*/ 1373041 h 1414943"/>
                  <a:gd name="connsiteX12" fmla="*/ 1438507 w 1525321"/>
                  <a:gd name="connsiteY12" fmla="*/ 1326995 h 1414943"/>
                  <a:gd name="connsiteX13" fmla="*/ 1525321 w 1525321"/>
                  <a:gd name="connsiteY13" fmla="*/ 1163905 h 1414943"/>
                  <a:gd name="connsiteX0" fmla="*/ 0 w 1525321"/>
                  <a:gd name="connsiteY0" fmla="*/ 0 h 1414943"/>
                  <a:gd name="connsiteX1" fmla="*/ 178419 w 1525321"/>
                  <a:gd name="connsiteY1" fmla="*/ 11151 h 1414943"/>
                  <a:gd name="connsiteX2" fmla="*/ 390292 w 1525321"/>
                  <a:gd name="connsiteY2" fmla="*/ 89209 h 1414943"/>
                  <a:gd name="connsiteX3" fmla="*/ 512956 w 1525321"/>
                  <a:gd name="connsiteY3" fmla="*/ 167268 h 1414943"/>
                  <a:gd name="connsiteX4" fmla="*/ 646770 w 1525321"/>
                  <a:gd name="connsiteY4" fmla="*/ 278780 h 1414943"/>
                  <a:gd name="connsiteX5" fmla="*/ 769434 w 1525321"/>
                  <a:gd name="connsiteY5" fmla="*/ 434897 h 1414943"/>
                  <a:gd name="connsiteX6" fmla="*/ 957728 w 1525321"/>
                  <a:gd name="connsiteY6" fmla="*/ 758041 h 1414943"/>
                  <a:gd name="connsiteX7" fmla="*/ 1117953 w 1525321"/>
                  <a:gd name="connsiteY7" fmla="*/ 1103798 h 1414943"/>
                  <a:gd name="connsiteX8" fmla="*/ 1205593 w 1525321"/>
                  <a:gd name="connsiteY8" fmla="*/ 1289403 h 1414943"/>
                  <a:gd name="connsiteX9" fmla="*/ 1265486 w 1525321"/>
                  <a:gd name="connsiteY9" fmla="*/ 1375738 h 1414943"/>
                  <a:gd name="connsiteX10" fmla="*/ 1331133 w 1525321"/>
                  <a:gd name="connsiteY10" fmla="*/ 1414943 h 1414943"/>
                  <a:gd name="connsiteX11" fmla="*/ 1403439 w 1525321"/>
                  <a:gd name="connsiteY11" fmla="*/ 1373041 h 1414943"/>
                  <a:gd name="connsiteX12" fmla="*/ 1438507 w 1525321"/>
                  <a:gd name="connsiteY12" fmla="*/ 1326995 h 1414943"/>
                  <a:gd name="connsiteX13" fmla="*/ 1525321 w 1525321"/>
                  <a:gd name="connsiteY13" fmla="*/ 1163905 h 1414943"/>
                  <a:gd name="connsiteX0" fmla="*/ 0 w 1525321"/>
                  <a:gd name="connsiteY0" fmla="*/ 0 h 1414943"/>
                  <a:gd name="connsiteX1" fmla="*/ 178419 w 1525321"/>
                  <a:gd name="connsiteY1" fmla="*/ 11151 h 1414943"/>
                  <a:gd name="connsiteX2" fmla="*/ 390292 w 1525321"/>
                  <a:gd name="connsiteY2" fmla="*/ 89209 h 1414943"/>
                  <a:gd name="connsiteX3" fmla="*/ 512956 w 1525321"/>
                  <a:gd name="connsiteY3" fmla="*/ 167268 h 1414943"/>
                  <a:gd name="connsiteX4" fmla="*/ 646770 w 1525321"/>
                  <a:gd name="connsiteY4" fmla="*/ 278780 h 1414943"/>
                  <a:gd name="connsiteX5" fmla="*/ 769434 w 1525321"/>
                  <a:gd name="connsiteY5" fmla="*/ 434897 h 1414943"/>
                  <a:gd name="connsiteX6" fmla="*/ 909601 w 1525321"/>
                  <a:gd name="connsiteY6" fmla="*/ 670281 h 1414943"/>
                  <a:gd name="connsiteX7" fmla="*/ 1117953 w 1525321"/>
                  <a:gd name="connsiteY7" fmla="*/ 1103798 h 1414943"/>
                  <a:gd name="connsiteX8" fmla="*/ 1205593 w 1525321"/>
                  <a:gd name="connsiteY8" fmla="*/ 1289403 h 1414943"/>
                  <a:gd name="connsiteX9" fmla="*/ 1265486 w 1525321"/>
                  <a:gd name="connsiteY9" fmla="*/ 1375738 h 1414943"/>
                  <a:gd name="connsiteX10" fmla="*/ 1331133 w 1525321"/>
                  <a:gd name="connsiteY10" fmla="*/ 1414943 h 1414943"/>
                  <a:gd name="connsiteX11" fmla="*/ 1403439 w 1525321"/>
                  <a:gd name="connsiteY11" fmla="*/ 1373041 h 1414943"/>
                  <a:gd name="connsiteX12" fmla="*/ 1438507 w 1525321"/>
                  <a:gd name="connsiteY12" fmla="*/ 1326995 h 1414943"/>
                  <a:gd name="connsiteX13" fmla="*/ 1525321 w 1525321"/>
                  <a:gd name="connsiteY13" fmla="*/ 1163905 h 1414943"/>
                  <a:gd name="connsiteX0" fmla="*/ 0 w 1525321"/>
                  <a:gd name="connsiteY0" fmla="*/ 0 h 1414943"/>
                  <a:gd name="connsiteX1" fmla="*/ 178419 w 1525321"/>
                  <a:gd name="connsiteY1" fmla="*/ 11151 h 1414943"/>
                  <a:gd name="connsiteX2" fmla="*/ 376137 w 1525321"/>
                  <a:gd name="connsiteY2" fmla="*/ 77885 h 1414943"/>
                  <a:gd name="connsiteX3" fmla="*/ 512956 w 1525321"/>
                  <a:gd name="connsiteY3" fmla="*/ 167268 h 1414943"/>
                  <a:gd name="connsiteX4" fmla="*/ 646770 w 1525321"/>
                  <a:gd name="connsiteY4" fmla="*/ 278780 h 1414943"/>
                  <a:gd name="connsiteX5" fmla="*/ 769434 w 1525321"/>
                  <a:gd name="connsiteY5" fmla="*/ 434897 h 1414943"/>
                  <a:gd name="connsiteX6" fmla="*/ 909601 w 1525321"/>
                  <a:gd name="connsiteY6" fmla="*/ 670281 h 1414943"/>
                  <a:gd name="connsiteX7" fmla="*/ 1117953 w 1525321"/>
                  <a:gd name="connsiteY7" fmla="*/ 1103798 h 1414943"/>
                  <a:gd name="connsiteX8" fmla="*/ 1205593 w 1525321"/>
                  <a:gd name="connsiteY8" fmla="*/ 1289403 h 1414943"/>
                  <a:gd name="connsiteX9" fmla="*/ 1265486 w 1525321"/>
                  <a:gd name="connsiteY9" fmla="*/ 1375738 h 1414943"/>
                  <a:gd name="connsiteX10" fmla="*/ 1331133 w 1525321"/>
                  <a:gd name="connsiteY10" fmla="*/ 1414943 h 1414943"/>
                  <a:gd name="connsiteX11" fmla="*/ 1403439 w 1525321"/>
                  <a:gd name="connsiteY11" fmla="*/ 1373041 h 1414943"/>
                  <a:gd name="connsiteX12" fmla="*/ 1438507 w 1525321"/>
                  <a:gd name="connsiteY12" fmla="*/ 1326995 h 1414943"/>
                  <a:gd name="connsiteX13" fmla="*/ 1525321 w 1525321"/>
                  <a:gd name="connsiteY13" fmla="*/ 1163905 h 1414943"/>
                  <a:gd name="connsiteX0" fmla="*/ 0 w 1525321"/>
                  <a:gd name="connsiteY0" fmla="*/ 0 h 1414943"/>
                  <a:gd name="connsiteX1" fmla="*/ 178419 w 1525321"/>
                  <a:gd name="connsiteY1" fmla="*/ 11151 h 1414943"/>
                  <a:gd name="connsiteX2" fmla="*/ 378968 w 1525321"/>
                  <a:gd name="connsiteY2" fmla="*/ 69392 h 1414943"/>
                  <a:gd name="connsiteX3" fmla="*/ 512956 w 1525321"/>
                  <a:gd name="connsiteY3" fmla="*/ 167268 h 1414943"/>
                  <a:gd name="connsiteX4" fmla="*/ 646770 w 1525321"/>
                  <a:gd name="connsiteY4" fmla="*/ 278780 h 1414943"/>
                  <a:gd name="connsiteX5" fmla="*/ 769434 w 1525321"/>
                  <a:gd name="connsiteY5" fmla="*/ 434897 h 1414943"/>
                  <a:gd name="connsiteX6" fmla="*/ 909601 w 1525321"/>
                  <a:gd name="connsiteY6" fmla="*/ 670281 h 1414943"/>
                  <a:gd name="connsiteX7" fmla="*/ 1117953 w 1525321"/>
                  <a:gd name="connsiteY7" fmla="*/ 1103798 h 1414943"/>
                  <a:gd name="connsiteX8" fmla="*/ 1205593 w 1525321"/>
                  <a:gd name="connsiteY8" fmla="*/ 1289403 h 1414943"/>
                  <a:gd name="connsiteX9" fmla="*/ 1265486 w 1525321"/>
                  <a:gd name="connsiteY9" fmla="*/ 1375738 h 1414943"/>
                  <a:gd name="connsiteX10" fmla="*/ 1331133 w 1525321"/>
                  <a:gd name="connsiteY10" fmla="*/ 1414943 h 1414943"/>
                  <a:gd name="connsiteX11" fmla="*/ 1403439 w 1525321"/>
                  <a:gd name="connsiteY11" fmla="*/ 1373041 h 1414943"/>
                  <a:gd name="connsiteX12" fmla="*/ 1438507 w 1525321"/>
                  <a:gd name="connsiteY12" fmla="*/ 1326995 h 1414943"/>
                  <a:gd name="connsiteX13" fmla="*/ 1525321 w 1525321"/>
                  <a:gd name="connsiteY13" fmla="*/ 1163905 h 1414943"/>
                  <a:gd name="connsiteX0" fmla="*/ 0 w 1525321"/>
                  <a:gd name="connsiteY0" fmla="*/ 0 h 1414943"/>
                  <a:gd name="connsiteX1" fmla="*/ 178419 w 1525321"/>
                  <a:gd name="connsiteY1" fmla="*/ 11151 h 1414943"/>
                  <a:gd name="connsiteX2" fmla="*/ 376137 w 1525321"/>
                  <a:gd name="connsiteY2" fmla="*/ 77885 h 1414943"/>
                  <a:gd name="connsiteX3" fmla="*/ 512956 w 1525321"/>
                  <a:gd name="connsiteY3" fmla="*/ 167268 h 1414943"/>
                  <a:gd name="connsiteX4" fmla="*/ 646770 w 1525321"/>
                  <a:gd name="connsiteY4" fmla="*/ 278780 h 1414943"/>
                  <a:gd name="connsiteX5" fmla="*/ 769434 w 1525321"/>
                  <a:gd name="connsiteY5" fmla="*/ 434897 h 1414943"/>
                  <a:gd name="connsiteX6" fmla="*/ 909601 w 1525321"/>
                  <a:gd name="connsiteY6" fmla="*/ 670281 h 1414943"/>
                  <a:gd name="connsiteX7" fmla="*/ 1117953 w 1525321"/>
                  <a:gd name="connsiteY7" fmla="*/ 1103798 h 1414943"/>
                  <a:gd name="connsiteX8" fmla="*/ 1205593 w 1525321"/>
                  <a:gd name="connsiteY8" fmla="*/ 1289403 h 1414943"/>
                  <a:gd name="connsiteX9" fmla="*/ 1265486 w 1525321"/>
                  <a:gd name="connsiteY9" fmla="*/ 1375738 h 1414943"/>
                  <a:gd name="connsiteX10" fmla="*/ 1331133 w 1525321"/>
                  <a:gd name="connsiteY10" fmla="*/ 1414943 h 1414943"/>
                  <a:gd name="connsiteX11" fmla="*/ 1403439 w 1525321"/>
                  <a:gd name="connsiteY11" fmla="*/ 1373041 h 1414943"/>
                  <a:gd name="connsiteX12" fmla="*/ 1438507 w 1525321"/>
                  <a:gd name="connsiteY12" fmla="*/ 1326995 h 1414943"/>
                  <a:gd name="connsiteX13" fmla="*/ 1525321 w 1525321"/>
                  <a:gd name="connsiteY13" fmla="*/ 1163905 h 1414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25321" h="1414943">
                    <a:moveTo>
                      <a:pt x="0" y="0"/>
                    </a:moveTo>
                    <a:lnTo>
                      <a:pt x="178419" y="11151"/>
                    </a:lnTo>
                    <a:lnTo>
                      <a:pt x="376137" y="77885"/>
                    </a:lnTo>
                    <a:lnTo>
                      <a:pt x="512956" y="167268"/>
                    </a:lnTo>
                    <a:lnTo>
                      <a:pt x="646770" y="278780"/>
                    </a:lnTo>
                    <a:lnTo>
                      <a:pt x="769434" y="434897"/>
                    </a:lnTo>
                    <a:lnTo>
                      <a:pt x="909601" y="670281"/>
                    </a:lnTo>
                    <a:lnTo>
                      <a:pt x="1117953" y="1103798"/>
                    </a:lnTo>
                    <a:lnTo>
                      <a:pt x="1205593" y="1289403"/>
                    </a:lnTo>
                    <a:lnTo>
                      <a:pt x="1265486" y="1375738"/>
                    </a:lnTo>
                    <a:lnTo>
                      <a:pt x="1331133" y="1414943"/>
                    </a:lnTo>
                    <a:lnTo>
                      <a:pt x="1403439" y="1373041"/>
                    </a:lnTo>
                    <a:lnTo>
                      <a:pt x="1438507" y="1326995"/>
                    </a:lnTo>
                    <a:lnTo>
                      <a:pt x="1525321" y="1163905"/>
                    </a:lnTo>
                  </a:path>
                </a:pathLst>
              </a:custGeom>
              <a:ln w="57150">
                <a:solidFill>
                  <a:schemeClr val="tx1">
                    <a:lumMod val="6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sp>
          <p:nvSpPr>
            <p:cNvPr id="15" name="TextBox 14"/>
            <p:cNvSpPr txBox="1"/>
            <p:nvPr/>
          </p:nvSpPr>
          <p:spPr>
            <a:xfrm>
              <a:off x="1876655" y="4012816"/>
              <a:ext cx="769434" cy="523220"/>
            </a:xfrm>
            <a:prstGeom prst="rect">
              <a:avLst/>
            </a:prstGeom>
            <a:noFill/>
          </p:spPr>
          <p:txBody>
            <a:bodyPr wrap="square" rtlCol="0">
              <a:spAutoFit/>
            </a:bodyPr>
            <a:lstStyle/>
            <a:p>
              <a:pPr algn="ctr"/>
              <a:r>
                <a:rPr lang="en-US" sz="2800" b="1" dirty="0" smtClean="0"/>
                <a:t>500</a:t>
              </a:r>
              <a:endParaRPr lang="en-US" sz="2800" b="1" dirty="0"/>
            </a:p>
          </p:txBody>
        </p:sp>
        <p:sp>
          <p:nvSpPr>
            <p:cNvPr id="17" name="TextBox 16"/>
            <p:cNvSpPr txBox="1"/>
            <p:nvPr/>
          </p:nvSpPr>
          <p:spPr>
            <a:xfrm>
              <a:off x="2921126" y="4010728"/>
              <a:ext cx="769434" cy="523220"/>
            </a:xfrm>
            <a:prstGeom prst="rect">
              <a:avLst/>
            </a:prstGeom>
            <a:noFill/>
          </p:spPr>
          <p:txBody>
            <a:bodyPr wrap="square" rtlCol="0">
              <a:spAutoFit/>
            </a:bodyPr>
            <a:lstStyle/>
            <a:p>
              <a:pPr algn="ctr"/>
              <a:r>
                <a:rPr lang="en-US" sz="2800" b="1" dirty="0" smtClean="0"/>
                <a:t>400</a:t>
              </a:r>
              <a:endParaRPr lang="en-US" sz="2800" b="1" dirty="0"/>
            </a:p>
          </p:txBody>
        </p:sp>
        <p:sp>
          <p:nvSpPr>
            <p:cNvPr id="19" name="TextBox 18"/>
            <p:cNvSpPr txBox="1"/>
            <p:nvPr/>
          </p:nvSpPr>
          <p:spPr>
            <a:xfrm>
              <a:off x="3713358" y="4010725"/>
              <a:ext cx="769434" cy="523220"/>
            </a:xfrm>
            <a:prstGeom prst="rect">
              <a:avLst/>
            </a:prstGeom>
            <a:noFill/>
          </p:spPr>
          <p:txBody>
            <a:bodyPr wrap="square" rtlCol="0">
              <a:spAutoFit/>
            </a:bodyPr>
            <a:lstStyle/>
            <a:p>
              <a:pPr algn="ctr"/>
              <a:r>
                <a:rPr lang="en-US" sz="2800" b="1" dirty="0" smtClean="0"/>
                <a:t>300</a:t>
              </a:r>
              <a:endParaRPr lang="en-US" sz="2800" b="1" dirty="0"/>
            </a:p>
          </p:txBody>
        </p:sp>
        <p:sp>
          <p:nvSpPr>
            <p:cNvPr id="21" name="TextBox 20"/>
            <p:cNvSpPr txBox="1"/>
            <p:nvPr/>
          </p:nvSpPr>
          <p:spPr>
            <a:xfrm>
              <a:off x="4572000" y="4010725"/>
              <a:ext cx="769434" cy="523220"/>
            </a:xfrm>
            <a:prstGeom prst="rect">
              <a:avLst/>
            </a:prstGeom>
            <a:noFill/>
          </p:spPr>
          <p:txBody>
            <a:bodyPr wrap="square" rtlCol="0">
              <a:spAutoFit/>
            </a:bodyPr>
            <a:lstStyle/>
            <a:p>
              <a:pPr algn="ctr"/>
              <a:r>
                <a:rPr lang="en-US" sz="2800" b="1" dirty="0" smtClean="0"/>
                <a:t>200</a:t>
              </a:r>
              <a:endParaRPr lang="en-US" sz="2800" b="1" dirty="0"/>
            </a:p>
          </p:txBody>
        </p:sp>
        <p:sp>
          <p:nvSpPr>
            <p:cNvPr id="23" name="TextBox 22"/>
            <p:cNvSpPr txBox="1"/>
            <p:nvPr/>
          </p:nvSpPr>
          <p:spPr>
            <a:xfrm>
              <a:off x="6127825" y="4010725"/>
              <a:ext cx="769434" cy="523220"/>
            </a:xfrm>
            <a:prstGeom prst="rect">
              <a:avLst/>
            </a:prstGeom>
            <a:noFill/>
          </p:spPr>
          <p:txBody>
            <a:bodyPr wrap="square" rtlCol="0">
              <a:spAutoFit/>
            </a:bodyPr>
            <a:lstStyle/>
            <a:p>
              <a:pPr algn="ctr"/>
              <a:r>
                <a:rPr lang="en-US" sz="2800" b="1" dirty="0" smtClean="0"/>
                <a:t>100</a:t>
              </a:r>
              <a:endParaRPr lang="en-US" sz="2800" b="1" dirty="0"/>
            </a:p>
          </p:txBody>
        </p:sp>
        <p:sp>
          <p:nvSpPr>
            <p:cNvPr id="24" name="TextBox 23"/>
            <p:cNvSpPr txBox="1"/>
            <p:nvPr/>
          </p:nvSpPr>
          <p:spPr>
            <a:xfrm>
              <a:off x="7434144" y="3999574"/>
              <a:ext cx="769434" cy="523220"/>
            </a:xfrm>
            <a:prstGeom prst="rect">
              <a:avLst/>
            </a:prstGeom>
            <a:noFill/>
          </p:spPr>
          <p:txBody>
            <a:bodyPr wrap="square" rtlCol="0">
              <a:spAutoFit/>
            </a:bodyPr>
            <a:lstStyle/>
            <a:p>
              <a:pPr algn="ctr"/>
              <a:r>
                <a:rPr lang="en-US" sz="2800" b="1" dirty="0" smtClean="0"/>
                <a:t>50</a:t>
              </a:r>
              <a:endParaRPr lang="en-US" sz="2800" b="1" dirty="0"/>
            </a:p>
          </p:txBody>
        </p:sp>
        <p:cxnSp>
          <p:nvCxnSpPr>
            <p:cNvPr id="12" name="Straight Connector 11"/>
            <p:cNvCxnSpPr/>
            <p:nvPr/>
          </p:nvCxnSpPr>
          <p:spPr>
            <a:xfrm>
              <a:off x="2257425" y="1836999"/>
              <a:ext cx="0" cy="2277801"/>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3310359" y="1867623"/>
              <a:ext cx="0" cy="2256702"/>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4097438" y="1877148"/>
              <a:ext cx="0" cy="2247177"/>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4977114" y="1830850"/>
              <a:ext cx="0" cy="2293475"/>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6504972" y="1853999"/>
              <a:ext cx="0" cy="2270326"/>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7824486" y="1834949"/>
              <a:ext cx="0" cy="2279851"/>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flipH="1">
              <a:off x="8836478" y="1892099"/>
              <a:ext cx="4461" cy="2203651"/>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52" name="TextBox 51"/>
            <p:cNvSpPr txBox="1"/>
            <p:nvPr/>
          </p:nvSpPr>
          <p:spPr>
            <a:xfrm>
              <a:off x="-28575" y="4010025"/>
              <a:ext cx="876300" cy="523220"/>
            </a:xfrm>
            <a:prstGeom prst="rect">
              <a:avLst/>
            </a:prstGeom>
            <a:noFill/>
          </p:spPr>
          <p:txBody>
            <a:bodyPr wrap="square" rtlCol="0">
              <a:spAutoFit/>
            </a:bodyPr>
            <a:lstStyle/>
            <a:p>
              <a:r>
                <a:rPr lang="en-US" sz="2800" b="1" dirty="0" smtClean="0"/>
                <a:t>MYA</a:t>
              </a:r>
              <a:endParaRPr lang="en-US" sz="2800" b="1" dirty="0"/>
            </a:p>
          </p:txBody>
        </p:sp>
        <p:sp>
          <p:nvSpPr>
            <p:cNvPr id="53" name="TextBox 52"/>
            <p:cNvSpPr txBox="1"/>
            <p:nvPr/>
          </p:nvSpPr>
          <p:spPr>
            <a:xfrm>
              <a:off x="8488866" y="3999574"/>
              <a:ext cx="769434" cy="523220"/>
            </a:xfrm>
            <a:prstGeom prst="rect">
              <a:avLst/>
            </a:prstGeom>
            <a:noFill/>
          </p:spPr>
          <p:txBody>
            <a:bodyPr wrap="square" rtlCol="0">
              <a:spAutoFit/>
            </a:bodyPr>
            <a:lstStyle/>
            <a:p>
              <a:pPr algn="ctr"/>
              <a:r>
                <a:rPr lang="en-US" sz="2800" b="1" dirty="0" smtClean="0"/>
                <a:t>3</a:t>
              </a:r>
              <a:endParaRPr lang="en-US" sz="2800" b="1" dirty="0"/>
            </a:p>
          </p:txBody>
        </p:sp>
      </p:grpSp>
      <p:sp>
        <p:nvSpPr>
          <p:cNvPr id="27" name="Rectangle 26"/>
          <p:cNvSpPr/>
          <p:nvPr/>
        </p:nvSpPr>
        <p:spPr>
          <a:xfrm>
            <a:off x="1847851" y="1875100"/>
            <a:ext cx="802752" cy="2129742"/>
          </a:xfrm>
          <a:prstGeom prst="rect">
            <a:avLst/>
          </a:prstGeom>
          <a:solidFill>
            <a:srgbClr val="FFFF00">
              <a:alpha val="74000"/>
            </a:srgb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p:cNvSpPr/>
          <p:nvPr/>
        </p:nvSpPr>
        <p:spPr>
          <a:xfrm>
            <a:off x="2988197" y="1874135"/>
            <a:ext cx="623104" cy="2129742"/>
          </a:xfrm>
          <a:prstGeom prst="rect">
            <a:avLst/>
          </a:prstGeom>
          <a:solidFill>
            <a:srgbClr val="FFFF00">
              <a:alpha val="74000"/>
            </a:srgb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p:cNvSpPr/>
          <p:nvPr/>
        </p:nvSpPr>
        <p:spPr>
          <a:xfrm>
            <a:off x="4362450" y="1871979"/>
            <a:ext cx="1297569" cy="2129742"/>
          </a:xfrm>
          <a:prstGeom prst="rect">
            <a:avLst/>
          </a:prstGeom>
          <a:solidFill>
            <a:srgbClr val="FFFF00">
              <a:alpha val="74000"/>
            </a:srgb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9"/>
          <p:cNvSpPr/>
          <p:nvPr/>
        </p:nvSpPr>
        <p:spPr>
          <a:xfrm>
            <a:off x="6186787" y="1871014"/>
            <a:ext cx="2056437" cy="2129742"/>
          </a:xfrm>
          <a:prstGeom prst="rect">
            <a:avLst/>
          </a:prstGeom>
          <a:solidFill>
            <a:srgbClr val="FFFF00">
              <a:alpha val="74000"/>
            </a:srgb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p:cNvSpPr txBox="1"/>
          <p:nvPr/>
        </p:nvSpPr>
        <p:spPr>
          <a:xfrm>
            <a:off x="0" y="0"/>
            <a:ext cx="9144000" cy="707886"/>
          </a:xfrm>
          <a:prstGeom prst="rect">
            <a:avLst/>
          </a:prstGeom>
          <a:solidFill>
            <a:srgbClr val="FFFF00"/>
          </a:solidFill>
        </p:spPr>
        <p:txBody>
          <a:bodyPr wrap="square" rtlCol="0">
            <a:spAutoFit/>
          </a:bodyPr>
          <a:lstStyle/>
          <a:p>
            <a:pPr algn="ctr"/>
            <a:r>
              <a:rPr lang="en-US" sz="4000" b="1" dirty="0" smtClean="0">
                <a:solidFill>
                  <a:schemeClr val="bg1"/>
                </a:solidFill>
              </a:rPr>
              <a:t>CYLES OF WARMING/COOLING</a:t>
            </a:r>
            <a:endParaRPr lang="en-US" sz="4000" b="1" dirty="0">
              <a:solidFill>
                <a:schemeClr val="bg1"/>
              </a:solidFill>
            </a:endParaRPr>
          </a:p>
        </p:txBody>
      </p:sp>
      <p:sp>
        <p:nvSpPr>
          <p:cNvPr id="56" name="TextBox 55"/>
          <p:cNvSpPr txBox="1"/>
          <p:nvPr/>
        </p:nvSpPr>
        <p:spPr>
          <a:xfrm>
            <a:off x="685800" y="4287240"/>
            <a:ext cx="8458200" cy="1569660"/>
          </a:xfrm>
          <a:prstGeom prst="rect">
            <a:avLst/>
          </a:prstGeom>
          <a:noFill/>
        </p:spPr>
        <p:txBody>
          <a:bodyPr wrap="square" rtlCol="0">
            <a:spAutoFit/>
          </a:bodyPr>
          <a:lstStyle/>
          <a:p>
            <a:pPr marL="228600" indent="-228600">
              <a:buFont typeface="Arial" pitchFamily="34" charset="0"/>
              <a:buChar char="•"/>
            </a:pPr>
            <a:r>
              <a:rPr lang="en-US" sz="3200" b="1" dirty="0" smtClean="0">
                <a:solidFill>
                  <a:srgbClr val="FFFF00"/>
                </a:solidFill>
              </a:rPr>
              <a:t>Warming can be interpreted 3 different ways:</a:t>
            </a:r>
          </a:p>
          <a:p>
            <a:pPr marL="971550" lvl="1" indent="-514350">
              <a:buFont typeface="+mj-lt"/>
              <a:buAutoNum type="arabicPeriod"/>
            </a:pPr>
            <a:r>
              <a:rPr lang="en-US" sz="3200" b="1" dirty="0" smtClean="0">
                <a:solidFill>
                  <a:srgbClr val="FFFF00"/>
                </a:solidFill>
              </a:rPr>
              <a:t>When </a:t>
            </a:r>
            <a:r>
              <a:rPr lang="en-US" sz="3200" b="1" dirty="0" smtClean="0">
                <a:solidFill>
                  <a:srgbClr val="FF0000"/>
                </a:solidFill>
              </a:rPr>
              <a:t>temps are at  or near maximums</a:t>
            </a:r>
            <a:r>
              <a:rPr lang="en-US" sz="3200" b="1" dirty="0" smtClean="0">
                <a:solidFill>
                  <a:srgbClr val="FFFF00"/>
                </a:solidFill>
              </a:rPr>
              <a:t>, as shown here (cool periods in blue) OR</a:t>
            </a:r>
          </a:p>
        </p:txBody>
      </p:sp>
      <p:sp>
        <p:nvSpPr>
          <p:cNvPr id="67" name="Rectangle 66"/>
          <p:cNvSpPr/>
          <p:nvPr/>
        </p:nvSpPr>
        <p:spPr>
          <a:xfrm>
            <a:off x="731977" y="1884625"/>
            <a:ext cx="1106348" cy="2129742"/>
          </a:xfrm>
          <a:prstGeom prst="rect">
            <a:avLst/>
          </a:prstGeom>
          <a:solidFill>
            <a:srgbClr val="3A7DCE">
              <a:alpha val="74000"/>
            </a:srgb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8" name="Rectangle 67"/>
          <p:cNvSpPr/>
          <p:nvPr/>
        </p:nvSpPr>
        <p:spPr>
          <a:xfrm>
            <a:off x="2654822" y="1874135"/>
            <a:ext cx="345553" cy="2129742"/>
          </a:xfrm>
          <a:prstGeom prst="rect">
            <a:avLst/>
          </a:prstGeom>
          <a:solidFill>
            <a:srgbClr val="3A7DCE">
              <a:alpha val="74000"/>
            </a:srgb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9" name="Rectangle 68"/>
          <p:cNvSpPr/>
          <p:nvPr/>
        </p:nvSpPr>
        <p:spPr>
          <a:xfrm>
            <a:off x="3621911" y="1871979"/>
            <a:ext cx="731014" cy="2129742"/>
          </a:xfrm>
          <a:prstGeom prst="rect">
            <a:avLst/>
          </a:prstGeom>
          <a:solidFill>
            <a:srgbClr val="3A7DCE">
              <a:alpha val="74000"/>
            </a:srgb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0" name="Rectangle 69"/>
          <p:cNvSpPr/>
          <p:nvPr/>
        </p:nvSpPr>
        <p:spPr>
          <a:xfrm>
            <a:off x="5657851" y="1880539"/>
            <a:ext cx="533400" cy="2129742"/>
          </a:xfrm>
          <a:prstGeom prst="rect">
            <a:avLst/>
          </a:prstGeom>
          <a:solidFill>
            <a:srgbClr val="3A7DCE">
              <a:alpha val="74000"/>
            </a:srgb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1" name="Rectangle 70"/>
          <p:cNvSpPr/>
          <p:nvPr/>
        </p:nvSpPr>
        <p:spPr>
          <a:xfrm>
            <a:off x="8239126" y="1880539"/>
            <a:ext cx="904874" cy="2129742"/>
          </a:xfrm>
          <a:prstGeom prst="rect">
            <a:avLst/>
          </a:prstGeom>
          <a:solidFill>
            <a:srgbClr val="3A7DCE">
              <a:alpha val="74000"/>
            </a:srgb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Slide Number Placeholder 40"/>
          <p:cNvSpPr>
            <a:spLocks noGrp="1"/>
          </p:cNvSpPr>
          <p:nvPr>
            <p:ph type="sldNum" sz="quarter" idx="12"/>
          </p:nvPr>
        </p:nvSpPr>
        <p:spPr/>
        <p:txBody>
          <a:bodyPr/>
          <a:lstStyle/>
          <a:p>
            <a:fld id="{90B4C22B-F94B-47BB-B82D-9BDF0893D61B}" type="slidenum">
              <a:rPr lang="en-US" smtClean="0"/>
              <a:pPr/>
              <a:t>134</a:t>
            </a:fld>
            <a:endParaRPr lang="en-US"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56">
                                            <p:txEl>
                                              <p:pRg st="0" end="0"/>
                                            </p:txEl>
                                          </p:spTgt>
                                        </p:tgtEl>
                                        <p:attrNameLst>
                                          <p:attrName>style.visibility</p:attrName>
                                        </p:attrNameLst>
                                      </p:cBhvr>
                                      <p:to>
                                        <p:strVal val="visible"/>
                                      </p:to>
                                    </p:set>
                                    <p:animEffect transition="in" filter="wipe(left)">
                                      <p:cBhvr>
                                        <p:cTn id="7" dur="1000"/>
                                        <p:tgtEl>
                                          <p:spTgt spid="56">
                                            <p:txEl>
                                              <p:pRg st="0" end="0"/>
                                            </p:txEl>
                                          </p:spTgt>
                                        </p:tgtEl>
                                      </p:cBhvr>
                                    </p:animEffect>
                                  </p:childTnLst>
                                </p:cTn>
                              </p:par>
                            </p:childTnLst>
                          </p:cTn>
                        </p:par>
                        <p:par>
                          <p:cTn id="8" fill="hold">
                            <p:stCondLst>
                              <p:cond delay="1000"/>
                            </p:stCondLst>
                            <p:childTnLst>
                              <p:par>
                                <p:cTn id="9" presetID="22" presetClass="entr" presetSubtype="8" fill="hold" nodeType="afterEffect">
                                  <p:stCondLst>
                                    <p:cond delay="0"/>
                                  </p:stCondLst>
                                  <p:childTnLst>
                                    <p:set>
                                      <p:cBhvr>
                                        <p:cTn id="10" dur="1" fill="hold">
                                          <p:stCondLst>
                                            <p:cond delay="0"/>
                                          </p:stCondLst>
                                        </p:cTn>
                                        <p:tgtEl>
                                          <p:spTgt spid="56">
                                            <p:txEl>
                                              <p:pRg st="1" end="1"/>
                                            </p:txEl>
                                          </p:spTgt>
                                        </p:tgtEl>
                                        <p:attrNameLst>
                                          <p:attrName>style.visibility</p:attrName>
                                        </p:attrNameLst>
                                      </p:cBhvr>
                                      <p:to>
                                        <p:strVal val="visible"/>
                                      </p:to>
                                    </p:set>
                                    <p:animEffect transition="in" filter="wipe(left)">
                                      <p:cBhvr>
                                        <p:cTn id="11" dur="1000"/>
                                        <p:tgtEl>
                                          <p:spTgt spid="56">
                                            <p:txEl>
                                              <p:pRg st="1" end="1"/>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67"/>
                                        </p:tgtEl>
                                        <p:attrNameLst>
                                          <p:attrName>style.visibility</p:attrName>
                                        </p:attrNameLst>
                                      </p:cBhvr>
                                      <p:to>
                                        <p:strVal val="visible"/>
                                      </p:to>
                                    </p:set>
                                    <p:animEffect transition="in" filter="wipe(down)">
                                      <p:cBhvr>
                                        <p:cTn id="16" dur="1000"/>
                                        <p:tgtEl>
                                          <p:spTgt spid="67"/>
                                        </p:tgtEl>
                                      </p:cBhvr>
                                    </p:animEffect>
                                  </p:childTnLst>
                                </p:cTn>
                              </p:par>
                            </p:childTnLst>
                          </p:cTn>
                        </p:par>
                        <p:par>
                          <p:cTn id="17" fill="hold">
                            <p:stCondLst>
                              <p:cond delay="1000"/>
                            </p:stCondLst>
                            <p:childTnLst>
                              <p:par>
                                <p:cTn id="18" presetID="22" presetClass="entr" presetSubtype="4" fill="hold" grpId="0" nodeType="afterEffect">
                                  <p:stCondLst>
                                    <p:cond delay="0"/>
                                  </p:stCondLst>
                                  <p:childTnLst>
                                    <p:set>
                                      <p:cBhvr>
                                        <p:cTn id="19" dur="1" fill="hold">
                                          <p:stCondLst>
                                            <p:cond delay="0"/>
                                          </p:stCondLst>
                                        </p:cTn>
                                        <p:tgtEl>
                                          <p:spTgt spid="68"/>
                                        </p:tgtEl>
                                        <p:attrNameLst>
                                          <p:attrName>style.visibility</p:attrName>
                                        </p:attrNameLst>
                                      </p:cBhvr>
                                      <p:to>
                                        <p:strVal val="visible"/>
                                      </p:to>
                                    </p:set>
                                    <p:animEffect transition="in" filter="wipe(down)">
                                      <p:cBhvr>
                                        <p:cTn id="20" dur="1000"/>
                                        <p:tgtEl>
                                          <p:spTgt spid="68"/>
                                        </p:tgtEl>
                                      </p:cBhvr>
                                    </p:animEffect>
                                  </p:childTnLst>
                                </p:cTn>
                              </p:par>
                            </p:childTnLst>
                          </p:cTn>
                        </p:par>
                        <p:par>
                          <p:cTn id="21" fill="hold">
                            <p:stCondLst>
                              <p:cond delay="2000"/>
                            </p:stCondLst>
                            <p:childTnLst>
                              <p:par>
                                <p:cTn id="22" presetID="22" presetClass="entr" presetSubtype="4" fill="hold" grpId="0" nodeType="afterEffect">
                                  <p:stCondLst>
                                    <p:cond delay="0"/>
                                  </p:stCondLst>
                                  <p:childTnLst>
                                    <p:set>
                                      <p:cBhvr>
                                        <p:cTn id="23" dur="1" fill="hold">
                                          <p:stCondLst>
                                            <p:cond delay="0"/>
                                          </p:stCondLst>
                                        </p:cTn>
                                        <p:tgtEl>
                                          <p:spTgt spid="69"/>
                                        </p:tgtEl>
                                        <p:attrNameLst>
                                          <p:attrName>style.visibility</p:attrName>
                                        </p:attrNameLst>
                                      </p:cBhvr>
                                      <p:to>
                                        <p:strVal val="visible"/>
                                      </p:to>
                                    </p:set>
                                    <p:animEffect transition="in" filter="wipe(down)">
                                      <p:cBhvr>
                                        <p:cTn id="24" dur="1000"/>
                                        <p:tgtEl>
                                          <p:spTgt spid="69"/>
                                        </p:tgtEl>
                                      </p:cBhvr>
                                    </p:animEffect>
                                  </p:childTnLst>
                                </p:cTn>
                              </p:par>
                            </p:childTnLst>
                          </p:cTn>
                        </p:par>
                        <p:par>
                          <p:cTn id="25" fill="hold">
                            <p:stCondLst>
                              <p:cond delay="3000"/>
                            </p:stCondLst>
                            <p:childTnLst>
                              <p:par>
                                <p:cTn id="26" presetID="22" presetClass="entr" presetSubtype="4" fill="hold" grpId="0" nodeType="afterEffect">
                                  <p:stCondLst>
                                    <p:cond delay="0"/>
                                  </p:stCondLst>
                                  <p:childTnLst>
                                    <p:set>
                                      <p:cBhvr>
                                        <p:cTn id="27" dur="1" fill="hold">
                                          <p:stCondLst>
                                            <p:cond delay="0"/>
                                          </p:stCondLst>
                                        </p:cTn>
                                        <p:tgtEl>
                                          <p:spTgt spid="70"/>
                                        </p:tgtEl>
                                        <p:attrNameLst>
                                          <p:attrName>style.visibility</p:attrName>
                                        </p:attrNameLst>
                                      </p:cBhvr>
                                      <p:to>
                                        <p:strVal val="visible"/>
                                      </p:to>
                                    </p:set>
                                    <p:animEffect transition="in" filter="wipe(down)">
                                      <p:cBhvr>
                                        <p:cTn id="28" dur="1000"/>
                                        <p:tgtEl>
                                          <p:spTgt spid="70"/>
                                        </p:tgtEl>
                                      </p:cBhvr>
                                    </p:animEffect>
                                  </p:childTnLst>
                                </p:cTn>
                              </p:par>
                            </p:childTnLst>
                          </p:cTn>
                        </p:par>
                        <p:par>
                          <p:cTn id="29" fill="hold">
                            <p:stCondLst>
                              <p:cond delay="4000"/>
                            </p:stCondLst>
                            <p:childTnLst>
                              <p:par>
                                <p:cTn id="30" presetID="22" presetClass="entr" presetSubtype="4" fill="hold" grpId="0" nodeType="afterEffect">
                                  <p:stCondLst>
                                    <p:cond delay="0"/>
                                  </p:stCondLst>
                                  <p:childTnLst>
                                    <p:set>
                                      <p:cBhvr>
                                        <p:cTn id="31" dur="1" fill="hold">
                                          <p:stCondLst>
                                            <p:cond delay="0"/>
                                          </p:stCondLst>
                                        </p:cTn>
                                        <p:tgtEl>
                                          <p:spTgt spid="71"/>
                                        </p:tgtEl>
                                        <p:attrNameLst>
                                          <p:attrName>style.visibility</p:attrName>
                                        </p:attrNameLst>
                                      </p:cBhvr>
                                      <p:to>
                                        <p:strVal val="visible"/>
                                      </p:to>
                                    </p:set>
                                    <p:animEffect transition="in" filter="wipe(down)">
                                      <p:cBhvr>
                                        <p:cTn id="32" dur="10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animBg="1"/>
      <p:bldP spid="68" grpId="0" animBg="1"/>
      <p:bldP spid="69" grpId="0" animBg="1"/>
      <p:bldP spid="70" grpId="0" animBg="1"/>
      <p:bldP spid="71" grpId="0" animBg="1"/>
    </p:bldLst>
  </p:timing>
</p:sld>
</file>

<file path=ppt/slides/slide1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2" name="Group 54"/>
          <p:cNvGrpSpPr/>
          <p:nvPr/>
        </p:nvGrpSpPr>
        <p:grpSpPr>
          <a:xfrm>
            <a:off x="-28575" y="862314"/>
            <a:ext cx="9286875" cy="3673722"/>
            <a:chOff x="-28575" y="862314"/>
            <a:chExt cx="9286875" cy="3673722"/>
          </a:xfrm>
        </p:grpSpPr>
        <p:grpSp>
          <p:nvGrpSpPr>
            <p:cNvPr id="4" name="Group 41"/>
            <p:cNvGrpSpPr/>
            <p:nvPr/>
          </p:nvGrpSpPr>
          <p:grpSpPr>
            <a:xfrm>
              <a:off x="50564" y="862314"/>
              <a:ext cx="9093436" cy="3165676"/>
              <a:chOff x="50564" y="862314"/>
              <a:chExt cx="9093436" cy="3165676"/>
            </a:xfrm>
          </p:grpSpPr>
          <p:grpSp>
            <p:nvGrpSpPr>
              <p:cNvPr id="5" name="Group 40"/>
              <p:cNvGrpSpPr/>
              <p:nvPr/>
            </p:nvGrpSpPr>
            <p:grpSpPr>
              <a:xfrm>
                <a:off x="50564" y="862314"/>
                <a:ext cx="9093436" cy="3165676"/>
                <a:chOff x="50564" y="862314"/>
                <a:chExt cx="9093436" cy="3165676"/>
              </a:xfrm>
            </p:grpSpPr>
            <p:grpSp>
              <p:nvGrpSpPr>
                <p:cNvPr id="6" name="Group 36"/>
                <p:cNvGrpSpPr/>
                <p:nvPr/>
              </p:nvGrpSpPr>
              <p:grpSpPr>
                <a:xfrm>
                  <a:off x="50564" y="862314"/>
                  <a:ext cx="9093436" cy="3165676"/>
                  <a:chOff x="50564" y="862314"/>
                  <a:chExt cx="9093436" cy="3165676"/>
                </a:xfrm>
              </p:grpSpPr>
              <p:pic>
                <p:nvPicPr>
                  <p:cNvPr id="1026" name="Picture 2" descr="C:\Users\Owner\Documents\Science\Global Warming\Cycles of Global Warming and Cooling_by Scotesse_Paleomap Project.jpg"/>
                  <p:cNvPicPr>
                    <a:picLocks noChangeAspect="1" noChangeArrowheads="1"/>
                  </p:cNvPicPr>
                  <p:nvPr/>
                </p:nvPicPr>
                <p:blipFill>
                  <a:blip r:embed="rId3" cstate="print"/>
                  <a:srcRect/>
                  <a:stretch>
                    <a:fillRect/>
                  </a:stretch>
                </p:blipFill>
                <p:spPr bwMode="auto">
                  <a:xfrm>
                    <a:off x="50564" y="862314"/>
                    <a:ext cx="9093436" cy="3165676"/>
                  </a:xfrm>
                  <a:prstGeom prst="rect">
                    <a:avLst/>
                  </a:prstGeom>
                  <a:noFill/>
                </p:spPr>
              </p:pic>
              <p:sp>
                <p:nvSpPr>
                  <p:cNvPr id="34" name="TextBox 33"/>
                  <p:cNvSpPr txBox="1"/>
                  <p:nvPr/>
                </p:nvSpPr>
                <p:spPr>
                  <a:xfrm>
                    <a:off x="161925" y="2019300"/>
                    <a:ext cx="571500" cy="369332"/>
                  </a:xfrm>
                  <a:prstGeom prst="rect">
                    <a:avLst/>
                  </a:prstGeom>
                  <a:solidFill>
                    <a:schemeClr val="bg1"/>
                  </a:solidFill>
                </p:spPr>
                <p:txBody>
                  <a:bodyPr wrap="square" rtlCol="0">
                    <a:spAutoFit/>
                  </a:bodyPr>
                  <a:lstStyle/>
                  <a:p>
                    <a:r>
                      <a:rPr lang="en-US" b="1" dirty="0" smtClean="0"/>
                      <a:t>77F</a:t>
                    </a:r>
                    <a:endParaRPr lang="en-US" b="1" dirty="0"/>
                  </a:p>
                </p:txBody>
              </p:sp>
              <p:sp>
                <p:nvSpPr>
                  <p:cNvPr id="35" name="TextBox 34"/>
                  <p:cNvSpPr txBox="1"/>
                  <p:nvPr/>
                </p:nvSpPr>
                <p:spPr>
                  <a:xfrm>
                    <a:off x="152400" y="3619500"/>
                    <a:ext cx="571500" cy="369332"/>
                  </a:xfrm>
                  <a:prstGeom prst="rect">
                    <a:avLst/>
                  </a:prstGeom>
                  <a:solidFill>
                    <a:schemeClr val="bg1"/>
                  </a:solidFill>
                </p:spPr>
                <p:txBody>
                  <a:bodyPr wrap="square" rtlCol="0">
                    <a:spAutoFit/>
                  </a:bodyPr>
                  <a:lstStyle/>
                  <a:p>
                    <a:r>
                      <a:rPr lang="en-US" b="1" dirty="0" smtClean="0"/>
                      <a:t>50F</a:t>
                    </a:r>
                    <a:endParaRPr lang="en-US" b="1" dirty="0"/>
                  </a:p>
                </p:txBody>
              </p:sp>
              <p:sp>
                <p:nvSpPr>
                  <p:cNvPr id="36" name="TextBox 35"/>
                  <p:cNvSpPr txBox="1"/>
                  <p:nvPr/>
                </p:nvSpPr>
                <p:spPr>
                  <a:xfrm>
                    <a:off x="171450" y="2828925"/>
                    <a:ext cx="571500" cy="369332"/>
                  </a:xfrm>
                  <a:prstGeom prst="rect">
                    <a:avLst/>
                  </a:prstGeom>
                  <a:solidFill>
                    <a:schemeClr val="bg1"/>
                  </a:solidFill>
                </p:spPr>
                <p:txBody>
                  <a:bodyPr wrap="square" rtlCol="0">
                    <a:spAutoFit/>
                  </a:bodyPr>
                  <a:lstStyle/>
                  <a:p>
                    <a:r>
                      <a:rPr lang="en-US" b="1" dirty="0" smtClean="0"/>
                      <a:t>63F</a:t>
                    </a:r>
                    <a:endParaRPr lang="en-US" b="1" dirty="0"/>
                  </a:p>
                </p:txBody>
              </p:sp>
            </p:grpSp>
            <p:sp>
              <p:nvSpPr>
                <p:cNvPr id="38" name="Rectangle 37"/>
                <p:cNvSpPr/>
                <p:nvPr/>
              </p:nvSpPr>
              <p:spPr>
                <a:xfrm>
                  <a:off x="7781925" y="2219324"/>
                  <a:ext cx="781050" cy="77152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Rectangle 38"/>
                <p:cNvSpPr/>
                <p:nvPr/>
              </p:nvSpPr>
              <p:spPr>
                <a:xfrm>
                  <a:off x="8048625" y="3028949"/>
                  <a:ext cx="781050" cy="758952"/>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Rectangle 39"/>
                <p:cNvSpPr/>
                <p:nvPr/>
              </p:nvSpPr>
              <p:spPr>
                <a:xfrm>
                  <a:off x="8877300" y="3030474"/>
                  <a:ext cx="219456" cy="758952"/>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3" name="Freeform 32"/>
              <p:cNvSpPr/>
              <p:nvPr/>
            </p:nvSpPr>
            <p:spPr>
              <a:xfrm>
                <a:off x="7590104" y="2219092"/>
                <a:ext cx="1525321" cy="1414943"/>
              </a:xfrm>
              <a:custGeom>
                <a:avLst/>
                <a:gdLst>
                  <a:gd name="connsiteX0" fmla="*/ 0 w 1527717"/>
                  <a:gd name="connsiteY0" fmla="*/ 0 h 1427356"/>
                  <a:gd name="connsiteX1" fmla="*/ 178419 w 1527717"/>
                  <a:gd name="connsiteY1" fmla="*/ 11151 h 1427356"/>
                  <a:gd name="connsiteX2" fmla="*/ 390292 w 1527717"/>
                  <a:gd name="connsiteY2" fmla="*/ 89209 h 1427356"/>
                  <a:gd name="connsiteX3" fmla="*/ 512956 w 1527717"/>
                  <a:gd name="connsiteY3" fmla="*/ 167268 h 1427356"/>
                  <a:gd name="connsiteX4" fmla="*/ 646770 w 1527717"/>
                  <a:gd name="connsiteY4" fmla="*/ 278780 h 1427356"/>
                  <a:gd name="connsiteX5" fmla="*/ 769434 w 1527717"/>
                  <a:gd name="connsiteY5" fmla="*/ 434897 h 1427356"/>
                  <a:gd name="connsiteX6" fmla="*/ 858644 w 1527717"/>
                  <a:gd name="connsiteY6" fmla="*/ 591014 h 1427356"/>
                  <a:gd name="connsiteX7" fmla="*/ 1115122 w 1527717"/>
                  <a:gd name="connsiteY7" fmla="*/ 1115122 h 1427356"/>
                  <a:gd name="connsiteX8" fmla="*/ 1193180 w 1527717"/>
                  <a:gd name="connsiteY8" fmla="*/ 1293541 h 1427356"/>
                  <a:gd name="connsiteX9" fmla="*/ 1248936 w 1527717"/>
                  <a:gd name="connsiteY9" fmla="*/ 1371600 h 1427356"/>
                  <a:gd name="connsiteX10" fmla="*/ 1326995 w 1527717"/>
                  <a:gd name="connsiteY10" fmla="*/ 1427356 h 1427356"/>
                  <a:gd name="connsiteX11" fmla="*/ 1382751 w 1527717"/>
                  <a:gd name="connsiteY11" fmla="*/ 1405053 h 1427356"/>
                  <a:gd name="connsiteX12" fmla="*/ 1438507 w 1527717"/>
                  <a:gd name="connsiteY12" fmla="*/ 1326995 h 1427356"/>
                  <a:gd name="connsiteX13" fmla="*/ 1527717 w 1527717"/>
                  <a:gd name="connsiteY13" fmla="*/ 1170878 h 1427356"/>
                  <a:gd name="connsiteX0" fmla="*/ 0 w 1527717"/>
                  <a:gd name="connsiteY0" fmla="*/ 0 h 1427356"/>
                  <a:gd name="connsiteX1" fmla="*/ 178419 w 1527717"/>
                  <a:gd name="connsiteY1" fmla="*/ 11151 h 1427356"/>
                  <a:gd name="connsiteX2" fmla="*/ 390292 w 1527717"/>
                  <a:gd name="connsiteY2" fmla="*/ 89209 h 1427356"/>
                  <a:gd name="connsiteX3" fmla="*/ 512956 w 1527717"/>
                  <a:gd name="connsiteY3" fmla="*/ 167268 h 1427356"/>
                  <a:gd name="connsiteX4" fmla="*/ 646770 w 1527717"/>
                  <a:gd name="connsiteY4" fmla="*/ 278780 h 1427356"/>
                  <a:gd name="connsiteX5" fmla="*/ 769434 w 1527717"/>
                  <a:gd name="connsiteY5" fmla="*/ 434897 h 1427356"/>
                  <a:gd name="connsiteX6" fmla="*/ 858644 w 1527717"/>
                  <a:gd name="connsiteY6" fmla="*/ 591014 h 1427356"/>
                  <a:gd name="connsiteX7" fmla="*/ 1115122 w 1527717"/>
                  <a:gd name="connsiteY7" fmla="*/ 1115122 h 1427356"/>
                  <a:gd name="connsiteX8" fmla="*/ 1205593 w 1527717"/>
                  <a:gd name="connsiteY8" fmla="*/ 1289403 h 1427356"/>
                  <a:gd name="connsiteX9" fmla="*/ 1248936 w 1527717"/>
                  <a:gd name="connsiteY9" fmla="*/ 1371600 h 1427356"/>
                  <a:gd name="connsiteX10" fmla="*/ 1326995 w 1527717"/>
                  <a:gd name="connsiteY10" fmla="*/ 1427356 h 1427356"/>
                  <a:gd name="connsiteX11" fmla="*/ 1382751 w 1527717"/>
                  <a:gd name="connsiteY11" fmla="*/ 1405053 h 1427356"/>
                  <a:gd name="connsiteX12" fmla="*/ 1438507 w 1527717"/>
                  <a:gd name="connsiteY12" fmla="*/ 1326995 h 1427356"/>
                  <a:gd name="connsiteX13" fmla="*/ 1527717 w 1527717"/>
                  <a:gd name="connsiteY13" fmla="*/ 1170878 h 1427356"/>
                  <a:gd name="connsiteX0" fmla="*/ 0 w 1527717"/>
                  <a:gd name="connsiteY0" fmla="*/ 0 h 1427356"/>
                  <a:gd name="connsiteX1" fmla="*/ 178419 w 1527717"/>
                  <a:gd name="connsiteY1" fmla="*/ 11151 h 1427356"/>
                  <a:gd name="connsiteX2" fmla="*/ 390292 w 1527717"/>
                  <a:gd name="connsiteY2" fmla="*/ 89209 h 1427356"/>
                  <a:gd name="connsiteX3" fmla="*/ 512956 w 1527717"/>
                  <a:gd name="connsiteY3" fmla="*/ 167268 h 1427356"/>
                  <a:gd name="connsiteX4" fmla="*/ 646770 w 1527717"/>
                  <a:gd name="connsiteY4" fmla="*/ 278780 h 1427356"/>
                  <a:gd name="connsiteX5" fmla="*/ 769434 w 1527717"/>
                  <a:gd name="connsiteY5" fmla="*/ 434897 h 1427356"/>
                  <a:gd name="connsiteX6" fmla="*/ 858644 w 1527717"/>
                  <a:gd name="connsiteY6" fmla="*/ 591014 h 1427356"/>
                  <a:gd name="connsiteX7" fmla="*/ 1115122 w 1527717"/>
                  <a:gd name="connsiteY7" fmla="*/ 1115122 h 1427356"/>
                  <a:gd name="connsiteX8" fmla="*/ 1205593 w 1527717"/>
                  <a:gd name="connsiteY8" fmla="*/ 1289403 h 1427356"/>
                  <a:gd name="connsiteX9" fmla="*/ 1265486 w 1527717"/>
                  <a:gd name="connsiteY9" fmla="*/ 1375738 h 1427356"/>
                  <a:gd name="connsiteX10" fmla="*/ 1326995 w 1527717"/>
                  <a:gd name="connsiteY10" fmla="*/ 1427356 h 1427356"/>
                  <a:gd name="connsiteX11" fmla="*/ 1382751 w 1527717"/>
                  <a:gd name="connsiteY11" fmla="*/ 1405053 h 1427356"/>
                  <a:gd name="connsiteX12" fmla="*/ 1438507 w 1527717"/>
                  <a:gd name="connsiteY12" fmla="*/ 1326995 h 1427356"/>
                  <a:gd name="connsiteX13" fmla="*/ 1527717 w 1527717"/>
                  <a:gd name="connsiteY13" fmla="*/ 1170878 h 1427356"/>
                  <a:gd name="connsiteX0" fmla="*/ 0 w 1527717"/>
                  <a:gd name="connsiteY0" fmla="*/ 0 h 1414943"/>
                  <a:gd name="connsiteX1" fmla="*/ 178419 w 1527717"/>
                  <a:gd name="connsiteY1" fmla="*/ 11151 h 1414943"/>
                  <a:gd name="connsiteX2" fmla="*/ 390292 w 1527717"/>
                  <a:gd name="connsiteY2" fmla="*/ 89209 h 1414943"/>
                  <a:gd name="connsiteX3" fmla="*/ 512956 w 1527717"/>
                  <a:gd name="connsiteY3" fmla="*/ 167268 h 1414943"/>
                  <a:gd name="connsiteX4" fmla="*/ 646770 w 1527717"/>
                  <a:gd name="connsiteY4" fmla="*/ 278780 h 1414943"/>
                  <a:gd name="connsiteX5" fmla="*/ 769434 w 1527717"/>
                  <a:gd name="connsiteY5" fmla="*/ 434897 h 1414943"/>
                  <a:gd name="connsiteX6" fmla="*/ 858644 w 1527717"/>
                  <a:gd name="connsiteY6" fmla="*/ 591014 h 1414943"/>
                  <a:gd name="connsiteX7" fmla="*/ 1115122 w 1527717"/>
                  <a:gd name="connsiteY7" fmla="*/ 1115122 h 1414943"/>
                  <a:gd name="connsiteX8" fmla="*/ 1205593 w 1527717"/>
                  <a:gd name="connsiteY8" fmla="*/ 1289403 h 1414943"/>
                  <a:gd name="connsiteX9" fmla="*/ 1265486 w 1527717"/>
                  <a:gd name="connsiteY9" fmla="*/ 1375738 h 1414943"/>
                  <a:gd name="connsiteX10" fmla="*/ 1331133 w 1527717"/>
                  <a:gd name="connsiteY10" fmla="*/ 1414943 h 1414943"/>
                  <a:gd name="connsiteX11" fmla="*/ 1382751 w 1527717"/>
                  <a:gd name="connsiteY11" fmla="*/ 1405053 h 1414943"/>
                  <a:gd name="connsiteX12" fmla="*/ 1438507 w 1527717"/>
                  <a:gd name="connsiteY12" fmla="*/ 1326995 h 1414943"/>
                  <a:gd name="connsiteX13" fmla="*/ 1527717 w 1527717"/>
                  <a:gd name="connsiteY13" fmla="*/ 1170878 h 1414943"/>
                  <a:gd name="connsiteX0" fmla="*/ 0 w 1527717"/>
                  <a:gd name="connsiteY0" fmla="*/ 0 h 1414943"/>
                  <a:gd name="connsiteX1" fmla="*/ 178419 w 1527717"/>
                  <a:gd name="connsiteY1" fmla="*/ 11151 h 1414943"/>
                  <a:gd name="connsiteX2" fmla="*/ 390292 w 1527717"/>
                  <a:gd name="connsiteY2" fmla="*/ 89209 h 1414943"/>
                  <a:gd name="connsiteX3" fmla="*/ 512956 w 1527717"/>
                  <a:gd name="connsiteY3" fmla="*/ 167268 h 1414943"/>
                  <a:gd name="connsiteX4" fmla="*/ 646770 w 1527717"/>
                  <a:gd name="connsiteY4" fmla="*/ 278780 h 1414943"/>
                  <a:gd name="connsiteX5" fmla="*/ 769434 w 1527717"/>
                  <a:gd name="connsiteY5" fmla="*/ 434897 h 1414943"/>
                  <a:gd name="connsiteX6" fmla="*/ 858644 w 1527717"/>
                  <a:gd name="connsiteY6" fmla="*/ 591014 h 1414943"/>
                  <a:gd name="connsiteX7" fmla="*/ 1115122 w 1527717"/>
                  <a:gd name="connsiteY7" fmla="*/ 1115122 h 1414943"/>
                  <a:gd name="connsiteX8" fmla="*/ 1205593 w 1527717"/>
                  <a:gd name="connsiteY8" fmla="*/ 1289403 h 1414943"/>
                  <a:gd name="connsiteX9" fmla="*/ 1265486 w 1527717"/>
                  <a:gd name="connsiteY9" fmla="*/ 1375738 h 1414943"/>
                  <a:gd name="connsiteX10" fmla="*/ 1331133 w 1527717"/>
                  <a:gd name="connsiteY10" fmla="*/ 1414943 h 1414943"/>
                  <a:gd name="connsiteX11" fmla="*/ 1403439 w 1527717"/>
                  <a:gd name="connsiteY11" fmla="*/ 1384365 h 1414943"/>
                  <a:gd name="connsiteX12" fmla="*/ 1438507 w 1527717"/>
                  <a:gd name="connsiteY12" fmla="*/ 1326995 h 1414943"/>
                  <a:gd name="connsiteX13" fmla="*/ 1527717 w 1527717"/>
                  <a:gd name="connsiteY13" fmla="*/ 1170878 h 1414943"/>
                  <a:gd name="connsiteX0" fmla="*/ 0 w 1515304"/>
                  <a:gd name="connsiteY0" fmla="*/ 0 h 1414943"/>
                  <a:gd name="connsiteX1" fmla="*/ 178419 w 1515304"/>
                  <a:gd name="connsiteY1" fmla="*/ 11151 h 1414943"/>
                  <a:gd name="connsiteX2" fmla="*/ 390292 w 1515304"/>
                  <a:gd name="connsiteY2" fmla="*/ 89209 h 1414943"/>
                  <a:gd name="connsiteX3" fmla="*/ 512956 w 1515304"/>
                  <a:gd name="connsiteY3" fmla="*/ 167268 h 1414943"/>
                  <a:gd name="connsiteX4" fmla="*/ 646770 w 1515304"/>
                  <a:gd name="connsiteY4" fmla="*/ 278780 h 1414943"/>
                  <a:gd name="connsiteX5" fmla="*/ 769434 w 1515304"/>
                  <a:gd name="connsiteY5" fmla="*/ 434897 h 1414943"/>
                  <a:gd name="connsiteX6" fmla="*/ 858644 w 1515304"/>
                  <a:gd name="connsiteY6" fmla="*/ 591014 h 1414943"/>
                  <a:gd name="connsiteX7" fmla="*/ 1115122 w 1515304"/>
                  <a:gd name="connsiteY7" fmla="*/ 1115122 h 1414943"/>
                  <a:gd name="connsiteX8" fmla="*/ 1205593 w 1515304"/>
                  <a:gd name="connsiteY8" fmla="*/ 1289403 h 1414943"/>
                  <a:gd name="connsiteX9" fmla="*/ 1265486 w 1515304"/>
                  <a:gd name="connsiteY9" fmla="*/ 1375738 h 1414943"/>
                  <a:gd name="connsiteX10" fmla="*/ 1331133 w 1515304"/>
                  <a:gd name="connsiteY10" fmla="*/ 1414943 h 1414943"/>
                  <a:gd name="connsiteX11" fmla="*/ 1403439 w 1515304"/>
                  <a:gd name="connsiteY11" fmla="*/ 1384365 h 1414943"/>
                  <a:gd name="connsiteX12" fmla="*/ 1438507 w 1515304"/>
                  <a:gd name="connsiteY12" fmla="*/ 1326995 h 1414943"/>
                  <a:gd name="connsiteX13" fmla="*/ 1515304 w 1515304"/>
                  <a:gd name="connsiteY13" fmla="*/ 1155362 h 1414943"/>
                  <a:gd name="connsiteX0" fmla="*/ 0 w 1519441"/>
                  <a:gd name="connsiteY0" fmla="*/ 0 h 1414943"/>
                  <a:gd name="connsiteX1" fmla="*/ 178419 w 1519441"/>
                  <a:gd name="connsiteY1" fmla="*/ 11151 h 1414943"/>
                  <a:gd name="connsiteX2" fmla="*/ 390292 w 1519441"/>
                  <a:gd name="connsiteY2" fmla="*/ 89209 h 1414943"/>
                  <a:gd name="connsiteX3" fmla="*/ 512956 w 1519441"/>
                  <a:gd name="connsiteY3" fmla="*/ 167268 h 1414943"/>
                  <a:gd name="connsiteX4" fmla="*/ 646770 w 1519441"/>
                  <a:gd name="connsiteY4" fmla="*/ 278780 h 1414943"/>
                  <a:gd name="connsiteX5" fmla="*/ 769434 w 1519441"/>
                  <a:gd name="connsiteY5" fmla="*/ 434897 h 1414943"/>
                  <a:gd name="connsiteX6" fmla="*/ 858644 w 1519441"/>
                  <a:gd name="connsiteY6" fmla="*/ 591014 h 1414943"/>
                  <a:gd name="connsiteX7" fmla="*/ 1115122 w 1519441"/>
                  <a:gd name="connsiteY7" fmla="*/ 1115122 h 1414943"/>
                  <a:gd name="connsiteX8" fmla="*/ 1205593 w 1519441"/>
                  <a:gd name="connsiteY8" fmla="*/ 1289403 h 1414943"/>
                  <a:gd name="connsiteX9" fmla="*/ 1265486 w 1519441"/>
                  <a:gd name="connsiteY9" fmla="*/ 1375738 h 1414943"/>
                  <a:gd name="connsiteX10" fmla="*/ 1331133 w 1519441"/>
                  <a:gd name="connsiteY10" fmla="*/ 1414943 h 1414943"/>
                  <a:gd name="connsiteX11" fmla="*/ 1403439 w 1519441"/>
                  <a:gd name="connsiteY11" fmla="*/ 1384365 h 1414943"/>
                  <a:gd name="connsiteX12" fmla="*/ 1438507 w 1519441"/>
                  <a:gd name="connsiteY12" fmla="*/ 1326995 h 1414943"/>
                  <a:gd name="connsiteX13" fmla="*/ 1519441 w 1519441"/>
                  <a:gd name="connsiteY13" fmla="*/ 1209908 h 1414943"/>
                  <a:gd name="connsiteX0" fmla="*/ 0 w 1511166"/>
                  <a:gd name="connsiteY0" fmla="*/ 0 h 1414943"/>
                  <a:gd name="connsiteX1" fmla="*/ 178419 w 1511166"/>
                  <a:gd name="connsiteY1" fmla="*/ 11151 h 1414943"/>
                  <a:gd name="connsiteX2" fmla="*/ 390292 w 1511166"/>
                  <a:gd name="connsiteY2" fmla="*/ 89209 h 1414943"/>
                  <a:gd name="connsiteX3" fmla="*/ 512956 w 1511166"/>
                  <a:gd name="connsiteY3" fmla="*/ 167268 h 1414943"/>
                  <a:gd name="connsiteX4" fmla="*/ 646770 w 1511166"/>
                  <a:gd name="connsiteY4" fmla="*/ 278780 h 1414943"/>
                  <a:gd name="connsiteX5" fmla="*/ 769434 w 1511166"/>
                  <a:gd name="connsiteY5" fmla="*/ 434897 h 1414943"/>
                  <a:gd name="connsiteX6" fmla="*/ 858644 w 1511166"/>
                  <a:gd name="connsiteY6" fmla="*/ 591014 h 1414943"/>
                  <a:gd name="connsiteX7" fmla="*/ 1115122 w 1511166"/>
                  <a:gd name="connsiteY7" fmla="*/ 1115122 h 1414943"/>
                  <a:gd name="connsiteX8" fmla="*/ 1205593 w 1511166"/>
                  <a:gd name="connsiteY8" fmla="*/ 1289403 h 1414943"/>
                  <a:gd name="connsiteX9" fmla="*/ 1265486 w 1511166"/>
                  <a:gd name="connsiteY9" fmla="*/ 1375738 h 1414943"/>
                  <a:gd name="connsiteX10" fmla="*/ 1331133 w 1511166"/>
                  <a:gd name="connsiteY10" fmla="*/ 1414943 h 1414943"/>
                  <a:gd name="connsiteX11" fmla="*/ 1403439 w 1511166"/>
                  <a:gd name="connsiteY11" fmla="*/ 1384365 h 1414943"/>
                  <a:gd name="connsiteX12" fmla="*/ 1438507 w 1511166"/>
                  <a:gd name="connsiteY12" fmla="*/ 1326995 h 1414943"/>
                  <a:gd name="connsiteX13" fmla="*/ 1511166 w 1511166"/>
                  <a:gd name="connsiteY13" fmla="*/ 1209908 h 1414943"/>
                  <a:gd name="connsiteX0" fmla="*/ 0 w 1511166"/>
                  <a:gd name="connsiteY0" fmla="*/ 0 h 1414943"/>
                  <a:gd name="connsiteX1" fmla="*/ 178419 w 1511166"/>
                  <a:gd name="connsiteY1" fmla="*/ 11151 h 1414943"/>
                  <a:gd name="connsiteX2" fmla="*/ 390292 w 1511166"/>
                  <a:gd name="connsiteY2" fmla="*/ 89209 h 1414943"/>
                  <a:gd name="connsiteX3" fmla="*/ 512956 w 1511166"/>
                  <a:gd name="connsiteY3" fmla="*/ 167268 h 1414943"/>
                  <a:gd name="connsiteX4" fmla="*/ 646770 w 1511166"/>
                  <a:gd name="connsiteY4" fmla="*/ 278780 h 1414943"/>
                  <a:gd name="connsiteX5" fmla="*/ 769434 w 1511166"/>
                  <a:gd name="connsiteY5" fmla="*/ 434897 h 1414943"/>
                  <a:gd name="connsiteX6" fmla="*/ 858644 w 1511166"/>
                  <a:gd name="connsiteY6" fmla="*/ 591014 h 1414943"/>
                  <a:gd name="connsiteX7" fmla="*/ 1115122 w 1511166"/>
                  <a:gd name="connsiteY7" fmla="*/ 1115122 h 1414943"/>
                  <a:gd name="connsiteX8" fmla="*/ 1205593 w 1511166"/>
                  <a:gd name="connsiteY8" fmla="*/ 1289403 h 1414943"/>
                  <a:gd name="connsiteX9" fmla="*/ 1265486 w 1511166"/>
                  <a:gd name="connsiteY9" fmla="*/ 1375738 h 1414943"/>
                  <a:gd name="connsiteX10" fmla="*/ 1331133 w 1511166"/>
                  <a:gd name="connsiteY10" fmla="*/ 1414943 h 1414943"/>
                  <a:gd name="connsiteX11" fmla="*/ 1403439 w 1511166"/>
                  <a:gd name="connsiteY11" fmla="*/ 1373041 h 1414943"/>
                  <a:gd name="connsiteX12" fmla="*/ 1438507 w 1511166"/>
                  <a:gd name="connsiteY12" fmla="*/ 1326995 h 1414943"/>
                  <a:gd name="connsiteX13" fmla="*/ 1511166 w 1511166"/>
                  <a:gd name="connsiteY13" fmla="*/ 1209908 h 1414943"/>
                  <a:gd name="connsiteX0" fmla="*/ 0 w 1525321"/>
                  <a:gd name="connsiteY0" fmla="*/ 0 h 1414943"/>
                  <a:gd name="connsiteX1" fmla="*/ 178419 w 1525321"/>
                  <a:gd name="connsiteY1" fmla="*/ 11151 h 1414943"/>
                  <a:gd name="connsiteX2" fmla="*/ 390292 w 1525321"/>
                  <a:gd name="connsiteY2" fmla="*/ 89209 h 1414943"/>
                  <a:gd name="connsiteX3" fmla="*/ 512956 w 1525321"/>
                  <a:gd name="connsiteY3" fmla="*/ 167268 h 1414943"/>
                  <a:gd name="connsiteX4" fmla="*/ 646770 w 1525321"/>
                  <a:gd name="connsiteY4" fmla="*/ 278780 h 1414943"/>
                  <a:gd name="connsiteX5" fmla="*/ 769434 w 1525321"/>
                  <a:gd name="connsiteY5" fmla="*/ 434897 h 1414943"/>
                  <a:gd name="connsiteX6" fmla="*/ 858644 w 1525321"/>
                  <a:gd name="connsiteY6" fmla="*/ 591014 h 1414943"/>
                  <a:gd name="connsiteX7" fmla="*/ 1115122 w 1525321"/>
                  <a:gd name="connsiteY7" fmla="*/ 1115122 h 1414943"/>
                  <a:gd name="connsiteX8" fmla="*/ 1205593 w 1525321"/>
                  <a:gd name="connsiteY8" fmla="*/ 1289403 h 1414943"/>
                  <a:gd name="connsiteX9" fmla="*/ 1265486 w 1525321"/>
                  <a:gd name="connsiteY9" fmla="*/ 1375738 h 1414943"/>
                  <a:gd name="connsiteX10" fmla="*/ 1331133 w 1525321"/>
                  <a:gd name="connsiteY10" fmla="*/ 1414943 h 1414943"/>
                  <a:gd name="connsiteX11" fmla="*/ 1403439 w 1525321"/>
                  <a:gd name="connsiteY11" fmla="*/ 1373041 h 1414943"/>
                  <a:gd name="connsiteX12" fmla="*/ 1438507 w 1525321"/>
                  <a:gd name="connsiteY12" fmla="*/ 1326995 h 1414943"/>
                  <a:gd name="connsiteX13" fmla="*/ 1525321 w 1525321"/>
                  <a:gd name="connsiteY13" fmla="*/ 1163905 h 1414943"/>
                  <a:gd name="connsiteX0" fmla="*/ 0 w 1525321"/>
                  <a:gd name="connsiteY0" fmla="*/ 0 h 1414943"/>
                  <a:gd name="connsiteX1" fmla="*/ 178419 w 1525321"/>
                  <a:gd name="connsiteY1" fmla="*/ 11151 h 1414943"/>
                  <a:gd name="connsiteX2" fmla="*/ 390292 w 1525321"/>
                  <a:gd name="connsiteY2" fmla="*/ 89209 h 1414943"/>
                  <a:gd name="connsiteX3" fmla="*/ 512956 w 1525321"/>
                  <a:gd name="connsiteY3" fmla="*/ 167268 h 1414943"/>
                  <a:gd name="connsiteX4" fmla="*/ 646770 w 1525321"/>
                  <a:gd name="connsiteY4" fmla="*/ 278780 h 1414943"/>
                  <a:gd name="connsiteX5" fmla="*/ 769434 w 1525321"/>
                  <a:gd name="connsiteY5" fmla="*/ 434897 h 1414943"/>
                  <a:gd name="connsiteX6" fmla="*/ 957728 w 1525321"/>
                  <a:gd name="connsiteY6" fmla="*/ 758041 h 1414943"/>
                  <a:gd name="connsiteX7" fmla="*/ 1115122 w 1525321"/>
                  <a:gd name="connsiteY7" fmla="*/ 1115122 h 1414943"/>
                  <a:gd name="connsiteX8" fmla="*/ 1205593 w 1525321"/>
                  <a:gd name="connsiteY8" fmla="*/ 1289403 h 1414943"/>
                  <a:gd name="connsiteX9" fmla="*/ 1265486 w 1525321"/>
                  <a:gd name="connsiteY9" fmla="*/ 1375738 h 1414943"/>
                  <a:gd name="connsiteX10" fmla="*/ 1331133 w 1525321"/>
                  <a:gd name="connsiteY10" fmla="*/ 1414943 h 1414943"/>
                  <a:gd name="connsiteX11" fmla="*/ 1403439 w 1525321"/>
                  <a:gd name="connsiteY11" fmla="*/ 1373041 h 1414943"/>
                  <a:gd name="connsiteX12" fmla="*/ 1438507 w 1525321"/>
                  <a:gd name="connsiteY12" fmla="*/ 1326995 h 1414943"/>
                  <a:gd name="connsiteX13" fmla="*/ 1525321 w 1525321"/>
                  <a:gd name="connsiteY13" fmla="*/ 1163905 h 1414943"/>
                  <a:gd name="connsiteX0" fmla="*/ 0 w 1525321"/>
                  <a:gd name="connsiteY0" fmla="*/ 0 h 1414943"/>
                  <a:gd name="connsiteX1" fmla="*/ 178419 w 1525321"/>
                  <a:gd name="connsiteY1" fmla="*/ 11151 h 1414943"/>
                  <a:gd name="connsiteX2" fmla="*/ 390292 w 1525321"/>
                  <a:gd name="connsiteY2" fmla="*/ 89209 h 1414943"/>
                  <a:gd name="connsiteX3" fmla="*/ 512956 w 1525321"/>
                  <a:gd name="connsiteY3" fmla="*/ 167268 h 1414943"/>
                  <a:gd name="connsiteX4" fmla="*/ 646770 w 1525321"/>
                  <a:gd name="connsiteY4" fmla="*/ 278780 h 1414943"/>
                  <a:gd name="connsiteX5" fmla="*/ 769434 w 1525321"/>
                  <a:gd name="connsiteY5" fmla="*/ 434897 h 1414943"/>
                  <a:gd name="connsiteX6" fmla="*/ 957728 w 1525321"/>
                  <a:gd name="connsiteY6" fmla="*/ 758041 h 1414943"/>
                  <a:gd name="connsiteX7" fmla="*/ 1117953 w 1525321"/>
                  <a:gd name="connsiteY7" fmla="*/ 1103798 h 1414943"/>
                  <a:gd name="connsiteX8" fmla="*/ 1205593 w 1525321"/>
                  <a:gd name="connsiteY8" fmla="*/ 1289403 h 1414943"/>
                  <a:gd name="connsiteX9" fmla="*/ 1265486 w 1525321"/>
                  <a:gd name="connsiteY9" fmla="*/ 1375738 h 1414943"/>
                  <a:gd name="connsiteX10" fmla="*/ 1331133 w 1525321"/>
                  <a:gd name="connsiteY10" fmla="*/ 1414943 h 1414943"/>
                  <a:gd name="connsiteX11" fmla="*/ 1403439 w 1525321"/>
                  <a:gd name="connsiteY11" fmla="*/ 1373041 h 1414943"/>
                  <a:gd name="connsiteX12" fmla="*/ 1438507 w 1525321"/>
                  <a:gd name="connsiteY12" fmla="*/ 1326995 h 1414943"/>
                  <a:gd name="connsiteX13" fmla="*/ 1525321 w 1525321"/>
                  <a:gd name="connsiteY13" fmla="*/ 1163905 h 1414943"/>
                  <a:gd name="connsiteX0" fmla="*/ 0 w 1525321"/>
                  <a:gd name="connsiteY0" fmla="*/ 0 h 1414943"/>
                  <a:gd name="connsiteX1" fmla="*/ 178419 w 1525321"/>
                  <a:gd name="connsiteY1" fmla="*/ 11151 h 1414943"/>
                  <a:gd name="connsiteX2" fmla="*/ 390292 w 1525321"/>
                  <a:gd name="connsiteY2" fmla="*/ 89209 h 1414943"/>
                  <a:gd name="connsiteX3" fmla="*/ 512956 w 1525321"/>
                  <a:gd name="connsiteY3" fmla="*/ 167268 h 1414943"/>
                  <a:gd name="connsiteX4" fmla="*/ 646770 w 1525321"/>
                  <a:gd name="connsiteY4" fmla="*/ 278780 h 1414943"/>
                  <a:gd name="connsiteX5" fmla="*/ 769434 w 1525321"/>
                  <a:gd name="connsiteY5" fmla="*/ 434897 h 1414943"/>
                  <a:gd name="connsiteX6" fmla="*/ 909601 w 1525321"/>
                  <a:gd name="connsiteY6" fmla="*/ 670281 h 1414943"/>
                  <a:gd name="connsiteX7" fmla="*/ 1117953 w 1525321"/>
                  <a:gd name="connsiteY7" fmla="*/ 1103798 h 1414943"/>
                  <a:gd name="connsiteX8" fmla="*/ 1205593 w 1525321"/>
                  <a:gd name="connsiteY8" fmla="*/ 1289403 h 1414943"/>
                  <a:gd name="connsiteX9" fmla="*/ 1265486 w 1525321"/>
                  <a:gd name="connsiteY9" fmla="*/ 1375738 h 1414943"/>
                  <a:gd name="connsiteX10" fmla="*/ 1331133 w 1525321"/>
                  <a:gd name="connsiteY10" fmla="*/ 1414943 h 1414943"/>
                  <a:gd name="connsiteX11" fmla="*/ 1403439 w 1525321"/>
                  <a:gd name="connsiteY11" fmla="*/ 1373041 h 1414943"/>
                  <a:gd name="connsiteX12" fmla="*/ 1438507 w 1525321"/>
                  <a:gd name="connsiteY12" fmla="*/ 1326995 h 1414943"/>
                  <a:gd name="connsiteX13" fmla="*/ 1525321 w 1525321"/>
                  <a:gd name="connsiteY13" fmla="*/ 1163905 h 1414943"/>
                  <a:gd name="connsiteX0" fmla="*/ 0 w 1525321"/>
                  <a:gd name="connsiteY0" fmla="*/ 0 h 1414943"/>
                  <a:gd name="connsiteX1" fmla="*/ 178419 w 1525321"/>
                  <a:gd name="connsiteY1" fmla="*/ 11151 h 1414943"/>
                  <a:gd name="connsiteX2" fmla="*/ 376137 w 1525321"/>
                  <a:gd name="connsiteY2" fmla="*/ 77885 h 1414943"/>
                  <a:gd name="connsiteX3" fmla="*/ 512956 w 1525321"/>
                  <a:gd name="connsiteY3" fmla="*/ 167268 h 1414943"/>
                  <a:gd name="connsiteX4" fmla="*/ 646770 w 1525321"/>
                  <a:gd name="connsiteY4" fmla="*/ 278780 h 1414943"/>
                  <a:gd name="connsiteX5" fmla="*/ 769434 w 1525321"/>
                  <a:gd name="connsiteY5" fmla="*/ 434897 h 1414943"/>
                  <a:gd name="connsiteX6" fmla="*/ 909601 w 1525321"/>
                  <a:gd name="connsiteY6" fmla="*/ 670281 h 1414943"/>
                  <a:gd name="connsiteX7" fmla="*/ 1117953 w 1525321"/>
                  <a:gd name="connsiteY7" fmla="*/ 1103798 h 1414943"/>
                  <a:gd name="connsiteX8" fmla="*/ 1205593 w 1525321"/>
                  <a:gd name="connsiteY8" fmla="*/ 1289403 h 1414943"/>
                  <a:gd name="connsiteX9" fmla="*/ 1265486 w 1525321"/>
                  <a:gd name="connsiteY9" fmla="*/ 1375738 h 1414943"/>
                  <a:gd name="connsiteX10" fmla="*/ 1331133 w 1525321"/>
                  <a:gd name="connsiteY10" fmla="*/ 1414943 h 1414943"/>
                  <a:gd name="connsiteX11" fmla="*/ 1403439 w 1525321"/>
                  <a:gd name="connsiteY11" fmla="*/ 1373041 h 1414943"/>
                  <a:gd name="connsiteX12" fmla="*/ 1438507 w 1525321"/>
                  <a:gd name="connsiteY12" fmla="*/ 1326995 h 1414943"/>
                  <a:gd name="connsiteX13" fmla="*/ 1525321 w 1525321"/>
                  <a:gd name="connsiteY13" fmla="*/ 1163905 h 1414943"/>
                  <a:gd name="connsiteX0" fmla="*/ 0 w 1525321"/>
                  <a:gd name="connsiteY0" fmla="*/ 0 h 1414943"/>
                  <a:gd name="connsiteX1" fmla="*/ 178419 w 1525321"/>
                  <a:gd name="connsiteY1" fmla="*/ 11151 h 1414943"/>
                  <a:gd name="connsiteX2" fmla="*/ 378968 w 1525321"/>
                  <a:gd name="connsiteY2" fmla="*/ 69392 h 1414943"/>
                  <a:gd name="connsiteX3" fmla="*/ 512956 w 1525321"/>
                  <a:gd name="connsiteY3" fmla="*/ 167268 h 1414943"/>
                  <a:gd name="connsiteX4" fmla="*/ 646770 w 1525321"/>
                  <a:gd name="connsiteY4" fmla="*/ 278780 h 1414943"/>
                  <a:gd name="connsiteX5" fmla="*/ 769434 w 1525321"/>
                  <a:gd name="connsiteY5" fmla="*/ 434897 h 1414943"/>
                  <a:gd name="connsiteX6" fmla="*/ 909601 w 1525321"/>
                  <a:gd name="connsiteY6" fmla="*/ 670281 h 1414943"/>
                  <a:gd name="connsiteX7" fmla="*/ 1117953 w 1525321"/>
                  <a:gd name="connsiteY7" fmla="*/ 1103798 h 1414943"/>
                  <a:gd name="connsiteX8" fmla="*/ 1205593 w 1525321"/>
                  <a:gd name="connsiteY8" fmla="*/ 1289403 h 1414943"/>
                  <a:gd name="connsiteX9" fmla="*/ 1265486 w 1525321"/>
                  <a:gd name="connsiteY9" fmla="*/ 1375738 h 1414943"/>
                  <a:gd name="connsiteX10" fmla="*/ 1331133 w 1525321"/>
                  <a:gd name="connsiteY10" fmla="*/ 1414943 h 1414943"/>
                  <a:gd name="connsiteX11" fmla="*/ 1403439 w 1525321"/>
                  <a:gd name="connsiteY11" fmla="*/ 1373041 h 1414943"/>
                  <a:gd name="connsiteX12" fmla="*/ 1438507 w 1525321"/>
                  <a:gd name="connsiteY12" fmla="*/ 1326995 h 1414943"/>
                  <a:gd name="connsiteX13" fmla="*/ 1525321 w 1525321"/>
                  <a:gd name="connsiteY13" fmla="*/ 1163905 h 1414943"/>
                  <a:gd name="connsiteX0" fmla="*/ 0 w 1525321"/>
                  <a:gd name="connsiteY0" fmla="*/ 0 h 1414943"/>
                  <a:gd name="connsiteX1" fmla="*/ 178419 w 1525321"/>
                  <a:gd name="connsiteY1" fmla="*/ 11151 h 1414943"/>
                  <a:gd name="connsiteX2" fmla="*/ 376137 w 1525321"/>
                  <a:gd name="connsiteY2" fmla="*/ 77885 h 1414943"/>
                  <a:gd name="connsiteX3" fmla="*/ 512956 w 1525321"/>
                  <a:gd name="connsiteY3" fmla="*/ 167268 h 1414943"/>
                  <a:gd name="connsiteX4" fmla="*/ 646770 w 1525321"/>
                  <a:gd name="connsiteY4" fmla="*/ 278780 h 1414943"/>
                  <a:gd name="connsiteX5" fmla="*/ 769434 w 1525321"/>
                  <a:gd name="connsiteY5" fmla="*/ 434897 h 1414943"/>
                  <a:gd name="connsiteX6" fmla="*/ 909601 w 1525321"/>
                  <a:gd name="connsiteY6" fmla="*/ 670281 h 1414943"/>
                  <a:gd name="connsiteX7" fmla="*/ 1117953 w 1525321"/>
                  <a:gd name="connsiteY7" fmla="*/ 1103798 h 1414943"/>
                  <a:gd name="connsiteX8" fmla="*/ 1205593 w 1525321"/>
                  <a:gd name="connsiteY8" fmla="*/ 1289403 h 1414943"/>
                  <a:gd name="connsiteX9" fmla="*/ 1265486 w 1525321"/>
                  <a:gd name="connsiteY9" fmla="*/ 1375738 h 1414943"/>
                  <a:gd name="connsiteX10" fmla="*/ 1331133 w 1525321"/>
                  <a:gd name="connsiteY10" fmla="*/ 1414943 h 1414943"/>
                  <a:gd name="connsiteX11" fmla="*/ 1403439 w 1525321"/>
                  <a:gd name="connsiteY11" fmla="*/ 1373041 h 1414943"/>
                  <a:gd name="connsiteX12" fmla="*/ 1438507 w 1525321"/>
                  <a:gd name="connsiteY12" fmla="*/ 1326995 h 1414943"/>
                  <a:gd name="connsiteX13" fmla="*/ 1525321 w 1525321"/>
                  <a:gd name="connsiteY13" fmla="*/ 1163905 h 1414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25321" h="1414943">
                    <a:moveTo>
                      <a:pt x="0" y="0"/>
                    </a:moveTo>
                    <a:lnTo>
                      <a:pt x="178419" y="11151"/>
                    </a:lnTo>
                    <a:lnTo>
                      <a:pt x="376137" y="77885"/>
                    </a:lnTo>
                    <a:lnTo>
                      <a:pt x="512956" y="167268"/>
                    </a:lnTo>
                    <a:lnTo>
                      <a:pt x="646770" y="278780"/>
                    </a:lnTo>
                    <a:lnTo>
                      <a:pt x="769434" y="434897"/>
                    </a:lnTo>
                    <a:lnTo>
                      <a:pt x="909601" y="670281"/>
                    </a:lnTo>
                    <a:lnTo>
                      <a:pt x="1117953" y="1103798"/>
                    </a:lnTo>
                    <a:lnTo>
                      <a:pt x="1205593" y="1289403"/>
                    </a:lnTo>
                    <a:lnTo>
                      <a:pt x="1265486" y="1375738"/>
                    </a:lnTo>
                    <a:lnTo>
                      <a:pt x="1331133" y="1414943"/>
                    </a:lnTo>
                    <a:lnTo>
                      <a:pt x="1403439" y="1373041"/>
                    </a:lnTo>
                    <a:lnTo>
                      <a:pt x="1438507" y="1326995"/>
                    </a:lnTo>
                    <a:lnTo>
                      <a:pt x="1525321" y="1163905"/>
                    </a:lnTo>
                  </a:path>
                </a:pathLst>
              </a:custGeom>
              <a:ln w="57150">
                <a:solidFill>
                  <a:schemeClr val="tx1">
                    <a:lumMod val="6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sp>
          <p:nvSpPr>
            <p:cNvPr id="15" name="TextBox 14"/>
            <p:cNvSpPr txBox="1"/>
            <p:nvPr/>
          </p:nvSpPr>
          <p:spPr>
            <a:xfrm>
              <a:off x="1876655" y="4012816"/>
              <a:ext cx="769434" cy="523220"/>
            </a:xfrm>
            <a:prstGeom prst="rect">
              <a:avLst/>
            </a:prstGeom>
            <a:noFill/>
          </p:spPr>
          <p:txBody>
            <a:bodyPr wrap="square" rtlCol="0">
              <a:spAutoFit/>
            </a:bodyPr>
            <a:lstStyle/>
            <a:p>
              <a:pPr algn="ctr"/>
              <a:r>
                <a:rPr lang="en-US" sz="2800" b="1" dirty="0" smtClean="0"/>
                <a:t>500</a:t>
              </a:r>
              <a:endParaRPr lang="en-US" sz="2800" b="1" dirty="0"/>
            </a:p>
          </p:txBody>
        </p:sp>
        <p:sp>
          <p:nvSpPr>
            <p:cNvPr id="17" name="TextBox 16"/>
            <p:cNvSpPr txBox="1"/>
            <p:nvPr/>
          </p:nvSpPr>
          <p:spPr>
            <a:xfrm>
              <a:off x="2921126" y="4010728"/>
              <a:ext cx="769434" cy="523220"/>
            </a:xfrm>
            <a:prstGeom prst="rect">
              <a:avLst/>
            </a:prstGeom>
            <a:noFill/>
          </p:spPr>
          <p:txBody>
            <a:bodyPr wrap="square" rtlCol="0">
              <a:spAutoFit/>
            </a:bodyPr>
            <a:lstStyle/>
            <a:p>
              <a:pPr algn="ctr"/>
              <a:r>
                <a:rPr lang="en-US" sz="2800" b="1" dirty="0" smtClean="0"/>
                <a:t>400</a:t>
              </a:r>
              <a:endParaRPr lang="en-US" sz="2800" b="1" dirty="0"/>
            </a:p>
          </p:txBody>
        </p:sp>
        <p:sp>
          <p:nvSpPr>
            <p:cNvPr id="19" name="TextBox 18"/>
            <p:cNvSpPr txBox="1"/>
            <p:nvPr/>
          </p:nvSpPr>
          <p:spPr>
            <a:xfrm>
              <a:off x="3713358" y="4010725"/>
              <a:ext cx="769434" cy="523220"/>
            </a:xfrm>
            <a:prstGeom prst="rect">
              <a:avLst/>
            </a:prstGeom>
            <a:noFill/>
          </p:spPr>
          <p:txBody>
            <a:bodyPr wrap="square" rtlCol="0">
              <a:spAutoFit/>
            </a:bodyPr>
            <a:lstStyle/>
            <a:p>
              <a:pPr algn="ctr"/>
              <a:r>
                <a:rPr lang="en-US" sz="2800" b="1" dirty="0" smtClean="0"/>
                <a:t>300</a:t>
              </a:r>
              <a:endParaRPr lang="en-US" sz="2800" b="1" dirty="0"/>
            </a:p>
          </p:txBody>
        </p:sp>
        <p:sp>
          <p:nvSpPr>
            <p:cNvPr id="21" name="TextBox 20"/>
            <p:cNvSpPr txBox="1"/>
            <p:nvPr/>
          </p:nvSpPr>
          <p:spPr>
            <a:xfrm>
              <a:off x="4572000" y="4010725"/>
              <a:ext cx="769434" cy="523220"/>
            </a:xfrm>
            <a:prstGeom prst="rect">
              <a:avLst/>
            </a:prstGeom>
            <a:noFill/>
          </p:spPr>
          <p:txBody>
            <a:bodyPr wrap="square" rtlCol="0">
              <a:spAutoFit/>
            </a:bodyPr>
            <a:lstStyle/>
            <a:p>
              <a:pPr algn="ctr"/>
              <a:r>
                <a:rPr lang="en-US" sz="2800" b="1" dirty="0" smtClean="0"/>
                <a:t>200</a:t>
              </a:r>
              <a:endParaRPr lang="en-US" sz="2800" b="1" dirty="0"/>
            </a:p>
          </p:txBody>
        </p:sp>
        <p:sp>
          <p:nvSpPr>
            <p:cNvPr id="23" name="TextBox 22"/>
            <p:cNvSpPr txBox="1"/>
            <p:nvPr/>
          </p:nvSpPr>
          <p:spPr>
            <a:xfrm>
              <a:off x="6127825" y="4010725"/>
              <a:ext cx="769434" cy="523220"/>
            </a:xfrm>
            <a:prstGeom prst="rect">
              <a:avLst/>
            </a:prstGeom>
            <a:noFill/>
          </p:spPr>
          <p:txBody>
            <a:bodyPr wrap="square" rtlCol="0">
              <a:spAutoFit/>
            </a:bodyPr>
            <a:lstStyle/>
            <a:p>
              <a:pPr algn="ctr"/>
              <a:r>
                <a:rPr lang="en-US" sz="2800" b="1" dirty="0" smtClean="0"/>
                <a:t>100</a:t>
              </a:r>
              <a:endParaRPr lang="en-US" sz="2800" b="1" dirty="0"/>
            </a:p>
          </p:txBody>
        </p:sp>
        <p:sp>
          <p:nvSpPr>
            <p:cNvPr id="24" name="TextBox 23"/>
            <p:cNvSpPr txBox="1"/>
            <p:nvPr/>
          </p:nvSpPr>
          <p:spPr>
            <a:xfrm>
              <a:off x="7434144" y="3999574"/>
              <a:ext cx="769434" cy="523220"/>
            </a:xfrm>
            <a:prstGeom prst="rect">
              <a:avLst/>
            </a:prstGeom>
            <a:noFill/>
          </p:spPr>
          <p:txBody>
            <a:bodyPr wrap="square" rtlCol="0">
              <a:spAutoFit/>
            </a:bodyPr>
            <a:lstStyle/>
            <a:p>
              <a:pPr algn="ctr"/>
              <a:r>
                <a:rPr lang="en-US" sz="2800" b="1" dirty="0" smtClean="0"/>
                <a:t>50</a:t>
              </a:r>
              <a:endParaRPr lang="en-US" sz="2800" b="1" dirty="0"/>
            </a:p>
          </p:txBody>
        </p:sp>
        <p:cxnSp>
          <p:nvCxnSpPr>
            <p:cNvPr id="12" name="Straight Connector 11"/>
            <p:cNvCxnSpPr/>
            <p:nvPr/>
          </p:nvCxnSpPr>
          <p:spPr>
            <a:xfrm>
              <a:off x="2257425" y="1836999"/>
              <a:ext cx="0" cy="2277801"/>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3310359" y="1867623"/>
              <a:ext cx="0" cy="2256702"/>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4097438" y="1877148"/>
              <a:ext cx="0" cy="2247177"/>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4977114" y="1830850"/>
              <a:ext cx="0" cy="2293475"/>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6504972" y="1853999"/>
              <a:ext cx="0" cy="2270326"/>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7824486" y="1834949"/>
              <a:ext cx="0" cy="2279851"/>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flipH="1">
              <a:off x="8836478" y="1892099"/>
              <a:ext cx="4461" cy="2203651"/>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52" name="TextBox 51"/>
            <p:cNvSpPr txBox="1"/>
            <p:nvPr/>
          </p:nvSpPr>
          <p:spPr>
            <a:xfrm>
              <a:off x="-28575" y="4010025"/>
              <a:ext cx="876300" cy="523220"/>
            </a:xfrm>
            <a:prstGeom prst="rect">
              <a:avLst/>
            </a:prstGeom>
            <a:noFill/>
          </p:spPr>
          <p:txBody>
            <a:bodyPr wrap="square" rtlCol="0">
              <a:spAutoFit/>
            </a:bodyPr>
            <a:lstStyle/>
            <a:p>
              <a:r>
                <a:rPr lang="en-US" sz="2800" b="1" dirty="0" smtClean="0"/>
                <a:t>MYA</a:t>
              </a:r>
              <a:endParaRPr lang="en-US" sz="2800" b="1" dirty="0"/>
            </a:p>
          </p:txBody>
        </p:sp>
        <p:sp>
          <p:nvSpPr>
            <p:cNvPr id="53" name="TextBox 52"/>
            <p:cNvSpPr txBox="1"/>
            <p:nvPr/>
          </p:nvSpPr>
          <p:spPr>
            <a:xfrm>
              <a:off x="8488866" y="3999574"/>
              <a:ext cx="769434" cy="523220"/>
            </a:xfrm>
            <a:prstGeom prst="rect">
              <a:avLst/>
            </a:prstGeom>
            <a:noFill/>
          </p:spPr>
          <p:txBody>
            <a:bodyPr wrap="square" rtlCol="0">
              <a:spAutoFit/>
            </a:bodyPr>
            <a:lstStyle/>
            <a:p>
              <a:pPr algn="ctr"/>
              <a:r>
                <a:rPr lang="en-US" sz="2800" b="1" dirty="0" smtClean="0"/>
                <a:t>3</a:t>
              </a:r>
              <a:endParaRPr lang="en-US" sz="2800" b="1" dirty="0"/>
            </a:p>
          </p:txBody>
        </p:sp>
      </p:grpSp>
      <p:sp>
        <p:nvSpPr>
          <p:cNvPr id="3" name="TextBox 2"/>
          <p:cNvSpPr txBox="1"/>
          <p:nvPr/>
        </p:nvSpPr>
        <p:spPr>
          <a:xfrm>
            <a:off x="0" y="0"/>
            <a:ext cx="9144000" cy="707886"/>
          </a:xfrm>
          <a:prstGeom prst="rect">
            <a:avLst/>
          </a:prstGeom>
          <a:solidFill>
            <a:srgbClr val="FFFF00"/>
          </a:solidFill>
        </p:spPr>
        <p:txBody>
          <a:bodyPr wrap="square" rtlCol="0">
            <a:spAutoFit/>
          </a:bodyPr>
          <a:lstStyle/>
          <a:p>
            <a:pPr algn="ctr"/>
            <a:r>
              <a:rPr lang="en-US" sz="4000" b="1" dirty="0" smtClean="0">
                <a:solidFill>
                  <a:schemeClr val="bg1"/>
                </a:solidFill>
              </a:rPr>
              <a:t>CYLES OF WARMING/COOLING</a:t>
            </a:r>
            <a:endParaRPr lang="en-US" sz="4000" b="1" dirty="0">
              <a:solidFill>
                <a:schemeClr val="bg1"/>
              </a:solidFill>
            </a:endParaRPr>
          </a:p>
        </p:txBody>
      </p:sp>
      <p:sp>
        <p:nvSpPr>
          <p:cNvPr id="56" name="TextBox 55"/>
          <p:cNvSpPr txBox="1"/>
          <p:nvPr/>
        </p:nvSpPr>
        <p:spPr>
          <a:xfrm>
            <a:off x="685800" y="4287240"/>
            <a:ext cx="8458200" cy="1569660"/>
          </a:xfrm>
          <a:prstGeom prst="rect">
            <a:avLst/>
          </a:prstGeom>
          <a:noFill/>
        </p:spPr>
        <p:txBody>
          <a:bodyPr wrap="square" rtlCol="0">
            <a:spAutoFit/>
          </a:bodyPr>
          <a:lstStyle/>
          <a:p>
            <a:pPr marL="228600" indent="-228600">
              <a:buFont typeface="Arial" pitchFamily="34" charset="0"/>
              <a:buChar char="•"/>
            </a:pPr>
            <a:r>
              <a:rPr lang="en-US" sz="3200" b="1" dirty="0" smtClean="0">
                <a:solidFill>
                  <a:srgbClr val="FFFF00"/>
                </a:solidFill>
              </a:rPr>
              <a:t>Warming can be defined as:</a:t>
            </a:r>
          </a:p>
          <a:p>
            <a:pPr marL="971550" lvl="1" indent="-514350">
              <a:buFont typeface="+mj-lt"/>
              <a:buAutoNum type="arabicPeriod"/>
            </a:pPr>
            <a:r>
              <a:rPr lang="en-US" sz="3200" b="1" dirty="0" smtClean="0">
                <a:solidFill>
                  <a:srgbClr val="FFFF00"/>
                </a:solidFill>
              </a:rPr>
              <a:t>When </a:t>
            </a:r>
            <a:r>
              <a:rPr lang="en-US" sz="3200" b="1" dirty="0" smtClean="0">
                <a:solidFill>
                  <a:srgbClr val="FF0000"/>
                </a:solidFill>
              </a:rPr>
              <a:t>temps are at  or near maximums</a:t>
            </a:r>
            <a:r>
              <a:rPr lang="en-US" sz="3200" b="1" dirty="0" smtClean="0">
                <a:solidFill>
                  <a:srgbClr val="FFFF00"/>
                </a:solidFill>
              </a:rPr>
              <a:t>, as shown here OR</a:t>
            </a:r>
          </a:p>
        </p:txBody>
      </p:sp>
      <p:sp>
        <p:nvSpPr>
          <p:cNvPr id="46" name="Rectangle 45"/>
          <p:cNvSpPr/>
          <p:nvPr/>
        </p:nvSpPr>
        <p:spPr>
          <a:xfrm>
            <a:off x="707793" y="5771257"/>
            <a:ext cx="8445731" cy="584775"/>
          </a:xfrm>
          <a:prstGeom prst="rect">
            <a:avLst/>
          </a:prstGeom>
        </p:spPr>
        <p:txBody>
          <a:bodyPr wrap="square">
            <a:spAutoFit/>
          </a:bodyPr>
          <a:lstStyle/>
          <a:p>
            <a:pPr marL="971550" lvl="1" indent="-514350"/>
            <a:r>
              <a:rPr lang="en-US" sz="3200" b="1" dirty="0" smtClean="0">
                <a:solidFill>
                  <a:srgbClr val="FFFF00"/>
                </a:solidFill>
              </a:rPr>
              <a:t>2.  When </a:t>
            </a:r>
            <a:r>
              <a:rPr lang="en-US" sz="3200" b="1" dirty="0" smtClean="0">
                <a:solidFill>
                  <a:srgbClr val="FF0000"/>
                </a:solidFill>
              </a:rPr>
              <a:t>temps are above the average</a:t>
            </a:r>
            <a:endParaRPr lang="en-US" sz="3200" b="1" u="sng" dirty="0" smtClean="0">
              <a:solidFill>
                <a:srgbClr val="FF0000"/>
              </a:solidFill>
            </a:endParaRPr>
          </a:p>
        </p:txBody>
      </p:sp>
      <p:cxnSp>
        <p:nvCxnSpPr>
          <p:cNvPr id="58" name="Straight Connector 57"/>
          <p:cNvCxnSpPr>
            <a:stCxn id="36" idx="3"/>
          </p:cNvCxnSpPr>
          <p:nvPr/>
        </p:nvCxnSpPr>
        <p:spPr>
          <a:xfrm flipV="1">
            <a:off x="742950" y="3009900"/>
            <a:ext cx="8401050" cy="369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59" name="Rectangle 58"/>
          <p:cNvSpPr/>
          <p:nvPr/>
        </p:nvSpPr>
        <p:spPr>
          <a:xfrm>
            <a:off x="1684477" y="1875100"/>
            <a:ext cx="1068247" cy="2129742"/>
          </a:xfrm>
          <a:prstGeom prst="rect">
            <a:avLst/>
          </a:prstGeom>
          <a:solidFill>
            <a:srgbClr val="FFFF00">
              <a:alpha val="74000"/>
            </a:srgb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0" name="Rectangle 59"/>
          <p:cNvSpPr/>
          <p:nvPr/>
        </p:nvSpPr>
        <p:spPr>
          <a:xfrm>
            <a:off x="2914650" y="1874135"/>
            <a:ext cx="962025" cy="2129742"/>
          </a:xfrm>
          <a:prstGeom prst="rect">
            <a:avLst/>
          </a:prstGeom>
          <a:solidFill>
            <a:srgbClr val="FFFF00">
              <a:alpha val="74000"/>
            </a:srgb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 name="Rectangle 60"/>
          <p:cNvSpPr/>
          <p:nvPr/>
        </p:nvSpPr>
        <p:spPr>
          <a:xfrm>
            <a:off x="4286250" y="1871979"/>
            <a:ext cx="1476375" cy="2129742"/>
          </a:xfrm>
          <a:prstGeom prst="rect">
            <a:avLst/>
          </a:prstGeom>
          <a:solidFill>
            <a:srgbClr val="FFFF00">
              <a:alpha val="74000"/>
            </a:srgb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7" name="Rectangle 66"/>
          <p:cNvSpPr/>
          <p:nvPr/>
        </p:nvSpPr>
        <p:spPr>
          <a:xfrm>
            <a:off x="6029325" y="1871014"/>
            <a:ext cx="2514599" cy="2129742"/>
          </a:xfrm>
          <a:prstGeom prst="rect">
            <a:avLst/>
          </a:prstGeom>
          <a:solidFill>
            <a:srgbClr val="FFFF00">
              <a:alpha val="74000"/>
            </a:srgb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8" name="Rectangle 67"/>
          <p:cNvSpPr/>
          <p:nvPr/>
        </p:nvSpPr>
        <p:spPr>
          <a:xfrm>
            <a:off x="731977" y="1884625"/>
            <a:ext cx="963473" cy="2129742"/>
          </a:xfrm>
          <a:prstGeom prst="rect">
            <a:avLst/>
          </a:prstGeom>
          <a:solidFill>
            <a:srgbClr val="3A7DCE">
              <a:alpha val="74000"/>
            </a:srgb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9" name="Rectangle 68"/>
          <p:cNvSpPr/>
          <p:nvPr/>
        </p:nvSpPr>
        <p:spPr>
          <a:xfrm>
            <a:off x="2762250" y="1874135"/>
            <a:ext cx="142875" cy="2129742"/>
          </a:xfrm>
          <a:prstGeom prst="rect">
            <a:avLst/>
          </a:prstGeom>
          <a:solidFill>
            <a:srgbClr val="3A7DCE">
              <a:alpha val="74000"/>
            </a:srgb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0" name="Rectangle 69"/>
          <p:cNvSpPr/>
          <p:nvPr/>
        </p:nvSpPr>
        <p:spPr>
          <a:xfrm>
            <a:off x="3886200" y="1871979"/>
            <a:ext cx="409576" cy="2129742"/>
          </a:xfrm>
          <a:prstGeom prst="rect">
            <a:avLst/>
          </a:prstGeom>
          <a:solidFill>
            <a:srgbClr val="3A7DCE">
              <a:alpha val="74000"/>
            </a:srgb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1" name="Rectangle 70"/>
          <p:cNvSpPr/>
          <p:nvPr/>
        </p:nvSpPr>
        <p:spPr>
          <a:xfrm>
            <a:off x="5772150" y="1880539"/>
            <a:ext cx="257176" cy="2129742"/>
          </a:xfrm>
          <a:prstGeom prst="rect">
            <a:avLst/>
          </a:prstGeom>
          <a:solidFill>
            <a:srgbClr val="3A7DCE">
              <a:alpha val="74000"/>
            </a:srgb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2" name="Rectangle 71"/>
          <p:cNvSpPr/>
          <p:nvPr/>
        </p:nvSpPr>
        <p:spPr>
          <a:xfrm>
            <a:off x="8553450" y="1880539"/>
            <a:ext cx="590550" cy="2129742"/>
          </a:xfrm>
          <a:prstGeom prst="rect">
            <a:avLst/>
          </a:prstGeom>
          <a:solidFill>
            <a:srgbClr val="3A7DCE">
              <a:alpha val="74000"/>
            </a:srgb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Slide Number Placeholder 41"/>
          <p:cNvSpPr>
            <a:spLocks noGrp="1"/>
          </p:cNvSpPr>
          <p:nvPr>
            <p:ph type="sldNum" sz="quarter" idx="12"/>
          </p:nvPr>
        </p:nvSpPr>
        <p:spPr/>
        <p:txBody>
          <a:bodyPr/>
          <a:lstStyle/>
          <a:p>
            <a:fld id="{90B4C22B-F94B-47BB-B82D-9BDF0893D61B}" type="slidenum">
              <a:rPr lang="en-US" smtClean="0"/>
              <a:pPr/>
              <a:t>135</a:t>
            </a:fld>
            <a:endParaRPr lang="en-US"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wipe(left)">
                                      <p:cBhvr>
                                        <p:cTn id="7" dur="1000"/>
                                        <p:tgtEl>
                                          <p:spTgt spid="46"/>
                                        </p:tgtEl>
                                      </p:cBhvr>
                                    </p:animEffect>
                                  </p:childTnLst>
                                </p:cTn>
                              </p:par>
                            </p:childTnLst>
                          </p:cTn>
                        </p:par>
                        <p:par>
                          <p:cTn id="8" fill="hold">
                            <p:stCondLst>
                              <p:cond delay="1000"/>
                            </p:stCondLst>
                            <p:childTnLst>
                              <p:par>
                                <p:cTn id="9" presetID="26" presetClass="entr" presetSubtype="0" fill="hold" nodeType="afterEffect">
                                  <p:stCondLst>
                                    <p:cond delay="0"/>
                                  </p:stCondLst>
                                  <p:childTnLst>
                                    <p:set>
                                      <p:cBhvr>
                                        <p:cTn id="10" dur="1" fill="hold">
                                          <p:stCondLst>
                                            <p:cond delay="0"/>
                                          </p:stCondLst>
                                        </p:cTn>
                                        <p:tgtEl>
                                          <p:spTgt spid="58"/>
                                        </p:tgtEl>
                                        <p:attrNameLst>
                                          <p:attrName>style.visibility</p:attrName>
                                        </p:attrNameLst>
                                      </p:cBhvr>
                                      <p:to>
                                        <p:strVal val="visible"/>
                                      </p:to>
                                    </p:set>
                                    <p:animEffect transition="in" filter="wipe(down)">
                                      <p:cBhvr>
                                        <p:cTn id="11" dur="580">
                                          <p:stCondLst>
                                            <p:cond delay="0"/>
                                          </p:stCondLst>
                                        </p:cTn>
                                        <p:tgtEl>
                                          <p:spTgt spid="58"/>
                                        </p:tgtEl>
                                      </p:cBhvr>
                                    </p:animEffect>
                                    <p:anim calcmode="lin" valueType="num">
                                      <p:cBhvr>
                                        <p:cTn id="12" dur="1822" tmFilter="0,0; 0.14,0.36; 0.43,0.73; 0.71,0.91; 1.0,1.0">
                                          <p:stCondLst>
                                            <p:cond delay="0"/>
                                          </p:stCondLst>
                                        </p:cTn>
                                        <p:tgtEl>
                                          <p:spTgt spid="58"/>
                                        </p:tgtEl>
                                        <p:attrNameLst>
                                          <p:attrName>ppt_x</p:attrName>
                                        </p:attrNameLst>
                                      </p:cBhvr>
                                      <p:tavLst>
                                        <p:tav tm="0">
                                          <p:val>
                                            <p:strVal val="#ppt_x-0.25"/>
                                          </p:val>
                                        </p:tav>
                                        <p:tav tm="100000">
                                          <p:val>
                                            <p:strVal val="#ppt_x"/>
                                          </p:val>
                                        </p:tav>
                                      </p:tavLst>
                                    </p:anim>
                                    <p:anim calcmode="lin" valueType="num">
                                      <p:cBhvr>
                                        <p:cTn id="13" dur="664" tmFilter="0.0,0.0; 0.25,0.07; 0.50,0.2; 0.75,0.467; 1.0,1.0">
                                          <p:stCondLst>
                                            <p:cond delay="0"/>
                                          </p:stCondLst>
                                        </p:cTn>
                                        <p:tgtEl>
                                          <p:spTgt spid="58"/>
                                        </p:tgtEl>
                                        <p:attrNameLst>
                                          <p:attrName>ppt_y</p:attrName>
                                        </p:attrNameLst>
                                      </p:cBhvr>
                                      <p:tavLst>
                                        <p:tav tm="0" fmla="#ppt_y-sin(pi*$)/3">
                                          <p:val>
                                            <p:fltVal val="0.5"/>
                                          </p:val>
                                        </p:tav>
                                        <p:tav tm="100000">
                                          <p:val>
                                            <p:fltVal val="1"/>
                                          </p:val>
                                        </p:tav>
                                      </p:tavLst>
                                    </p:anim>
                                    <p:anim calcmode="lin" valueType="num">
                                      <p:cBhvr>
                                        <p:cTn id="14" dur="664" tmFilter="0, 0; 0.125,0.2665; 0.25,0.4; 0.375,0.465; 0.5,0.5;  0.625,0.535; 0.75,0.6; 0.875,0.7335; 1,1">
                                          <p:stCondLst>
                                            <p:cond delay="664"/>
                                          </p:stCondLst>
                                        </p:cTn>
                                        <p:tgtEl>
                                          <p:spTgt spid="58"/>
                                        </p:tgtEl>
                                        <p:attrNameLst>
                                          <p:attrName>ppt_y</p:attrName>
                                        </p:attrNameLst>
                                      </p:cBhvr>
                                      <p:tavLst>
                                        <p:tav tm="0" fmla="#ppt_y-sin(pi*$)/9">
                                          <p:val>
                                            <p:fltVal val="0"/>
                                          </p:val>
                                        </p:tav>
                                        <p:tav tm="100000">
                                          <p:val>
                                            <p:fltVal val="1"/>
                                          </p:val>
                                        </p:tav>
                                      </p:tavLst>
                                    </p:anim>
                                    <p:anim calcmode="lin" valueType="num">
                                      <p:cBhvr>
                                        <p:cTn id="15" dur="332" tmFilter="0, 0; 0.125,0.2665; 0.25,0.4; 0.375,0.465; 0.5,0.5;  0.625,0.535; 0.75,0.6; 0.875,0.7335; 1,1">
                                          <p:stCondLst>
                                            <p:cond delay="1324"/>
                                          </p:stCondLst>
                                        </p:cTn>
                                        <p:tgtEl>
                                          <p:spTgt spid="58"/>
                                        </p:tgtEl>
                                        <p:attrNameLst>
                                          <p:attrName>ppt_y</p:attrName>
                                        </p:attrNameLst>
                                      </p:cBhvr>
                                      <p:tavLst>
                                        <p:tav tm="0" fmla="#ppt_y-sin(pi*$)/27">
                                          <p:val>
                                            <p:fltVal val="0"/>
                                          </p:val>
                                        </p:tav>
                                        <p:tav tm="100000">
                                          <p:val>
                                            <p:fltVal val="1"/>
                                          </p:val>
                                        </p:tav>
                                      </p:tavLst>
                                    </p:anim>
                                    <p:anim calcmode="lin" valueType="num">
                                      <p:cBhvr>
                                        <p:cTn id="16" dur="164" tmFilter="0, 0; 0.125,0.2665; 0.25,0.4; 0.375,0.465; 0.5,0.5;  0.625,0.535; 0.75,0.6; 0.875,0.7335; 1,1">
                                          <p:stCondLst>
                                            <p:cond delay="1656"/>
                                          </p:stCondLst>
                                        </p:cTn>
                                        <p:tgtEl>
                                          <p:spTgt spid="58"/>
                                        </p:tgtEl>
                                        <p:attrNameLst>
                                          <p:attrName>ppt_y</p:attrName>
                                        </p:attrNameLst>
                                      </p:cBhvr>
                                      <p:tavLst>
                                        <p:tav tm="0" fmla="#ppt_y-sin(pi*$)/81">
                                          <p:val>
                                            <p:fltVal val="0"/>
                                          </p:val>
                                        </p:tav>
                                        <p:tav tm="100000">
                                          <p:val>
                                            <p:fltVal val="1"/>
                                          </p:val>
                                        </p:tav>
                                      </p:tavLst>
                                    </p:anim>
                                    <p:animScale>
                                      <p:cBhvr>
                                        <p:cTn id="17" dur="26">
                                          <p:stCondLst>
                                            <p:cond delay="650"/>
                                          </p:stCondLst>
                                        </p:cTn>
                                        <p:tgtEl>
                                          <p:spTgt spid="58"/>
                                        </p:tgtEl>
                                      </p:cBhvr>
                                      <p:to x="100000" y="60000"/>
                                    </p:animScale>
                                    <p:animScale>
                                      <p:cBhvr>
                                        <p:cTn id="18" dur="166" decel="50000">
                                          <p:stCondLst>
                                            <p:cond delay="676"/>
                                          </p:stCondLst>
                                        </p:cTn>
                                        <p:tgtEl>
                                          <p:spTgt spid="58"/>
                                        </p:tgtEl>
                                      </p:cBhvr>
                                      <p:to x="100000" y="100000"/>
                                    </p:animScale>
                                    <p:animScale>
                                      <p:cBhvr>
                                        <p:cTn id="19" dur="26">
                                          <p:stCondLst>
                                            <p:cond delay="1312"/>
                                          </p:stCondLst>
                                        </p:cTn>
                                        <p:tgtEl>
                                          <p:spTgt spid="58"/>
                                        </p:tgtEl>
                                      </p:cBhvr>
                                      <p:to x="100000" y="80000"/>
                                    </p:animScale>
                                    <p:animScale>
                                      <p:cBhvr>
                                        <p:cTn id="20" dur="166" decel="50000">
                                          <p:stCondLst>
                                            <p:cond delay="1338"/>
                                          </p:stCondLst>
                                        </p:cTn>
                                        <p:tgtEl>
                                          <p:spTgt spid="58"/>
                                        </p:tgtEl>
                                      </p:cBhvr>
                                      <p:to x="100000" y="100000"/>
                                    </p:animScale>
                                    <p:animScale>
                                      <p:cBhvr>
                                        <p:cTn id="21" dur="26">
                                          <p:stCondLst>
                                            <p:cond delay="1642"/>
                                          </p:stCondLst>
                                        </p:cTn>
                                        <p:tgtEl>
                                          <p:spTgt spid="58"/>
                                        </p:tgtEl>
                                      </p:cBhvr>
                                      <p:to x="100000" y="90000"/>
                                    </p:animScale>
                                    <p:animScale>
                                      <p:cBhvr>
                                        <p:cTn id="22" dur="166" decel="50000">
                                          <p:stCondLst>
                                            <p:cond delay="1668"/>
                                          </p:stCondLst>
                                        </p:cTn>
                                        <p:tgtEl>
                                          <p:spTgt spid="58"/>
                                        </p:tgtEl>
                                      </p:cBhvr>
                                      <p:to x="100000" y="100000"/>
                                    </p:animScale>
                                    <p:animScale>
                                      <p:cBhvr>
                                        <p:cTn id="23" dur="26">
                                          <p:stCondLst>
                                            <p:cond delay="1808"/>
                                          </p:stCondLst>
                                        </p:cTn>
                                        <p:tgtEl>
                                          <p:spTgt spid="58"/>
                                        </p:tgtEl>
                                      </p:cBhvr>
                                      <p:to x="100000" y="95000"/>
                                    </p:animScale>
                                    <p:animScale>
                                      <p:cBhvr>
                                        <p:cTn id="24" dur="166" decel="50000">
                                          <p:stCondLst>
                                            <p:cond delay="1834"/>
                                          </p:stCondLst>
                                        </p:cTn>
                                        <p:tgtEl>
                                          <p:spTgt spid="58"/>
                                        </p:tgtEl>
                                      </p:cBhvr>
                                      <p:to x="100000" y="100000"/>
                                    </p:animScale>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68"/>
                                        </p:tgtEl>
                                        <p:attrNameLst>
                                          <p:attrName>style.visibility</p:attrName>
                                        </p:attrNameLst>
                                      </p:cBhvr>
                                      <p:to>
                                        <p:strVal val="visible"/>
                                      </p:to>
                                    </p:set>
                                    <p:animEffect transition="in" filter="wipe(down)">
                                      <p:cBhvr>
                                        <p:cTn id="29" dur="1000"/>
                                        <p:tgtEl>
                                          <p:spTgt spid="68"/>
                                        </p:tgtEl>
                                      </p:cBhvr>
                                    </p:animEffect>
                                  </p:childTnLst>
                                </p:cTn>
                              </p:par>
                            </p:childTnLst>
                          </p:cTn>
                        </p:par>
                        <p:par>
                          <p:cTn id="30" fill="hold">
                            <p:stCondLst>
                              <p:cond delay="1000"/>
                            </p:stCondLst>
                            <p:childTnLst>
                              <p:par>
                                <p:cTn id="31" presetID="22" presetClass="entr" presetSubtype="4" fill="hold" grpId="0" nodeType="afterEffect">
                                  <p:stCondLst>
                                    <p:cond delay="0"/>
                                  </p:stCondLst>
                                  <p:childTnLst>
                                    <p:set>
                                      <p:cBhvr>
                                        <p:cTn id="32" dur="1" fill="hold">
                                          <p:stCondLst>
                                            <p:cond delay="0"/>
                                          </p:stCondLst>
                                        </p:cTn>
                                        <p:tgtEl>
                                          <p:spTgt spid="69"/>
                                        </p:tgtEl>
                                        <p:attrNameLst>
                                          <p:attrName>style.visibility</p:attrName>
                                        </p:attrNameLst>
                                      </p:cBhvr>
                                      <p:to>
                                        <p:strVal val="visible"/>
                                      </p:to>
                                    </p:set>
                                    <p:animEffect transition="in" filter="wipe(down)">
                                      <p:cBhvr>
                                        <p:cTn id="33" dur="1000"/>
                                        <p:tgtEl>
                                          <p:spTgt spid="69"/>
                                        </p:tgtEl>
                                      </p:cBhvr>
                                    </p:animEffect>
                                  </p:childTnLst>
                                </p:cTn>
                              </p:par>
                            </p:childTnLst>
                          </p:cTn>
                        </p:par>
                        <p:par>
                          <p:cTn id="34" fill="hold">
                            <p:stCondLst>
                              <p:cond delay="2000"/>
                            </p:stCondLst>
                            <p:childTnLst>
                              <p:par>
                                <p:cTn id="35" presetID="22" presetClass="entr" presetSubtype="4" fill="hold" grpId="0" nodeType="afterEffect">
                                  <p:stCondLst>
                                    <p:cond delay="0"/>
                                  </p:stCondLst>
                                  <p:childTnLst>
                                    <p:set>
                                      <p:cBhvr>
                                        <p:cTn id="36" dur="1" fill="hold">
                                          <p:stCondLst>
                                            <p:cond delay="0"/>
                                          </p:stCondLst>
                                        </p:cTn>
                                        <p:tgtEl>
                                          <p:spTgt spid="70"/>
                                        </p:tgtEl>
                                        <p:attrNameLst>
                                          <p:attrName>style.visibility</p:attrName>
                                        </p:attrNameLst>
                                      </p:cBhvr>
                                      <p:to>
                                        <p:strVal val="visible"/>
                                      </p:to>
                                    </p:set>
                                    <p:animEffect transition="in" filter="wipe(down)">
                                      <p:cBhvr>
                                        <p:cTn id="37" dur="1000"/>
                                        <p:tgtEl>
                                          <p:spTgt spid="70"/>
                                        </p:tgtEl>
                                      </p:cBhvr>
                                    </p:animEffect>
                                  </p:childTnLst>
                                </p:cTn>
                              </p:par>
                            </p:childTnLst>
                          </p:cTn>
                        </p:par>
                        <p:par>
                          <p:cTn id="38" fill="hold">
                            <p:stCondLst>
                              <p:cond delay="3000"/>
                            </p:stCondLst>
                            <p:childTnLst>
                              <p:par>
                                <p:cTn id="39" presetID="22" presetClass="entr" presetSubtype="4" fill="hold" grpId="0" nodeType="afterEffect">
                                  <p:stCondLst>
                                    <p:cond delay="0"/>
                                  </p:stCondLst>
                                  <p:childTnLst>
                                    <p:set>
                                      <p:cBhvr>
                                        <p:cTn id="40" dur="1" fill="hold">
                                          <p:stCondLst>
                                            <p:cond delay="0"/>
                                          </p:stCondLst>
                                        </p:cTn>
                                        <p:tgtEl>
                                          <p:spTgt spid="71"/>
                                        </p:tgtEl>
                                        <p:attrNameLst>
                                          <p:attrName>style.visibility</p:attrName>
                                        </p:attrNameLst>
                                      </p:cBhvr>
                                      <p:to>
                                        <p:strVal val="visible"/>
                                      </p:to>
                                    </p:set>
                                    <p:animEffect transition="in" filter="wipe(down)">
                                      <p:cBhvr>
                                        <p:cTn id="41" dur="1000"/>
                                        <p:tgtEl>
                                          <p:spTgt spid="71"/>
                                        </p:tgtEl>
                                      </p:cBhvr>
                                    </p:animEffect>
                                  </p:childTnLst>
                                </p:cTn>
                              </p:par>
                            </p:childTnLst>
                          </p:cTn>
                        </p:par>
                        <p:par>
                          <p:cTn id="42" fill="hold">
                            <p:stCondLst>
                              <p:cond delay="4000"/>
                            </p:stCondLst>
                            <p:childTnLst>
                              <p:par>
                                <p:cTn id="43" presetID="22" presetClass="entr" presetSubtype="4" fill="hold" grpId="0" nodeType="afterEffect">
                                  <p:stCondLst>
                                    <p:cond delay="0"/>
                                  </p:stCondLst>
                                  <p:childTnLst>
                                    <p:set>
                                      <p:cBhvr>
                                        <p:cTn id="44" dur="1" fill="hold">
                                          <p:stCondLst>
                                            <p:cond delay="0"/>
                                          </p:stCondLst>
                                        </p:cTn>
                                        <p:tgtEl>
                                          <p:spTgt spid="72"/>
                                        </p:tgtEl>
                                        <p:attrNameLst>
                                          <p:attrName>style.visibility</p:attrName>
                                        </p:attrNameLst>
                                      </p:cBhvr>
                                      <p:to>
                                        <p:strVal val="visible"/>
                                      </p:to>
                                    </p:set>
                                    <p:animEffect transition="in" filter="wipe(down)">
                                      <p:cBhvr>
                                        <p:cTn id="45" dur="1000"/>
                                        <p:tgtEl>
                                          <p:spTgt spid="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68" grpId="0" animBg="1"/>
      <p:bldP spid="69" grpId="0" animBg="1"/>
      <p:bldP spid="70" grpId="0" animBg="1"/>
      <p:bldP spid="71" grpId="0" animBg="1"/>
      <p:bldP spid="72" grpId="0" animBg="1"/>
    </p:bldLst>
  </p:timing>
</p:sld>
</file>

<file path=ppt/slides/slide1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8" name="TextBox 57"/>
          <p:cNvSpPr txBox="1"/>
          <p:nvPr/>
        </p:nvSpPr>
        <p:spPr>
          <a:xfrm>
            <a:off x="0" y="0"/>
            <a:ext cx="9144000" cy="707886"/>
          </a:xfrm>
          <a:prstGeom prst="rect">
            <a:avLst/>
          </a:prstGeom>
          <a:solidFill>
            <a:srgbClr val="FFFF00"/>
          </a:solidFill>
        </p:spPr>
        <p:txBody>
          <a:bodyPr wrap="square" rtlCol="0">
            <a:spAutoFit/>
          </a:bodyPr>
          <a:lstStyle/>
          <a:p>
            <a:pPr algn="ctr"/>
            <a:r>
              <a:rPr lang="en-US" sz="4000" b="1" dirty="0" smtClean="0">
                <a:solidFill>
                  <a:schemeClr val="bg1"/>
                </a:solidFill>
              </a:rPr>
              <a:t>CYLES OF WARMING/COOLING</a:t>
            </a:r>
            <a:endParaRPr lang="en-US" sz="4000" b="1" dirty="0">
              <a:solidFill>
                <a:schemeClr val="bg1"/>
              </a:solidFill>
            </a:endParaRPr>
          </a:p>
        </p:txBody>
      </p:sp>
      <p:grpSp>
        <p:nvGrpSpPr>
          <p:cNvPr id="2" name="Group 54"/>
          <p:cNvGrpSpPr/>
          <p:nvPr/>
        </p:nvGrpSpPr>
        <p:grpSpPr>
          <a:xfrm>
            <a:off x="-28575" y="862314"/>
            <a:ext cx="9286875" cy="3673722"/>
            <a:chOff x="-28575" y="862314"/>
            <a:chExt cx="9286875" cy="3673722"/>
          </a:xfrm>
        </p:grpSpPr>
        <p:grpSp>
          <p:nvGrpSpPr>
            <p:cNvPr id="3" name="Group 41"/>
            <p:cNvGrpSpPr/>
            <p:nvPr/>
          </p:nvGrpSpPr>
          <p:grpSpPr>
            <a:xfrm>
              <a:off x="50564" y="862314"/>
              <a:ext cx="9093436" cy="3165676"/>
              <a:chOff x="50564" y="862314"/>
              <a:chExt cx="9093436" cy="3165676"/>
            </a:xfrm>
          </p:grpSpPr>
          <p:grpSp>
            <p:nvGrpSpPr>
              <p:cNvPr id="4" name="Group 40"/>
              <p:cNvGrpSpPr/>
              <p:nvPr/>
            </p:nvGrpSpPr>
            <p:grpSpPr>
              <a:xfrm>
                <a:off x="50564" y="862314"/>
                <a:ext cx="9093436" cy="3165676"/>
                <a:chOff x="50564" y="862314"/>
                <a:chExt cx="9093436" cy="3165676"/>
              </a:xfrm>
            </p:grpSpPr>
            <p:grpSp>
              <p:nvGrpSpPr>
                <p:cNvPr id="5" name="Group 36"/>
                <p:cNvGrpSpPr/>
                <p:nvPr/>
              </p:nvGrpSpPr>
              <p:grpSpPr>
                <a:xfrm>
                  <a:off x="50564" y="862314"/>
                  <a:ext cx="9093436" cy="3165676"/>
                  <a:chOff x="50564" y="862314"/>
                  <a:chExt cx="9093436" cy="3165676"/>
                </a:xfrm>
              </p:grpSpPr>
              <p:pic>
                <p:nvPicPr>
                  <p:cNvPr id="1026" name="Picture 2" descr="C:\Users\Owner\Documents\Science\Global Warming\Cycles of Global Warming and Cooling_by Scotesse_Paleomap Project.jpg"/>
                  <p:cNvPicPr>
                    <a:picLocks noChangeAspect="1" noChangeArrowheads="1"/>
                  </p:cNvPicPr>
                  <p:nvPr/>
                </p:nvPicPr>
                <p:blipFill>
                  <a:blip r:embed="rId3" cstate="print"/>
                  <a:srcRect/>
                  <a:stretch>
                    <a:fillRect/>
                  </a:stretch>
                </p:blipFill>
                <p:spPr bwMode="auto">
                  <a:xfrm>
                    <a:off x="50564" y="862314"/>
                    <a:ext cx="9093436" cy="3165676"/>
                  </a:xfrm>
                  <a:prstGeom prst="rect">
                    <a:avLst/>
                  </a:prstGeom>
                  <a:noFill/>
                </p:spPr>
              </p:pic>
              <p:sp>
                <p:nvSpPr>
                  <p:cNvPr id="34" name="TextBox 33"/>
                  <p:cNvSpPr txBox="1"/>
                  <p:nvPr/>
                </p:nvSpPr>
                <p:spPr>
                  <a:xfrm>
                    <a:off x="161925" y="2019300"/>
                    <a:ext cx="571500" cy="369332"/>
                  </a:xfrm>
                  <a:prstGeom prst="rect">
                    <a:avLst/>
                  </a:prstGeom>
                  <a:solidFill>
                    <a:schemeClr val="bg1"/>
                  </a:solidFill>
                </p:spPr>
                <p:txBody>
                  <a:bodyPr wrap="square" rtlCol="0">
                    <a:spAutoFit/>
                  </a:bodyPr>
                  <a:lstStyle/>
                  <a:p>
                    <a:r>
                      <a:rPr lang="en-US" b="1" dirty="0" smtClean="0"/>
                      <a:t>77F</a:t>
                    </a:r>
                    <a:endParaRPr lang="en-US" b="1" dirty="0"/>
                  </a:p>
                </p:txBody>
              </p:sp>
              <p:sp>
                <p:nvSpPr>
                  <p:cNvPr id="35" name="TextBox 34"/>
                  <p:cNvSpPr txBox="1"/>
                  <p:nvPr/>
                </p:nvSpPr>
                <p:spPr>
                  <a:xfrm>
                    <a:off x="152400" y="3619500"/>
                    <a:ext cx="571500" cy="369332"/>
                  </a:xfrm>
                  <a:prstGeom prst="rect">
                    <a:avLst/>
                  </a:prstGeom>
                  <a:solidFill>
                    <a:schemeClr val="bg1"/>
                  </a:solidFill>
                </p:spPr>
                <p:txBody>
                  <a:bodyPr wrap="square" rtlCol="0">
                    <a:spAutoFit/>
                  </a:bodyPr>
                  <a:lstStyle/>
                  <a:p>
                    <a:r>
                      <a:rPr lang="en-US" b="1" dirty="0" smtClean="0"/>
                      <a:t>50F</a:t>
                    </a:r>
                    <a:endParaRPr lang="en-US" b="1" dirty="0"/>
                  </a:p>
                </p:txBody>
              </p:sp>
              <p:sp>
                <p:nvSpPr>
                  <p:cNvPr id="36" name="TextBox 35"/>
                  <p:cNvSpPr txBox="1"/>
                  <p:nvPr/>
                </p:nvSpPr>
                <p:spPr>
                  <a:xfrm>
                    <a:off x="171450" y="2828925"/>
                    <a:ext cx="571500" cy="369332"/>
                  </a:xfrm>
                  <a:prstGeom prst="rect">
                    <a:avLst/>
                  </a:prstGeom>
                  <a:solidFill>
                    <a:schemeClr val="bg1"/>
                  </a:solidFill>
                </p:spPr>
                <p:txBody>
                  <a:bodyPr wrap="square" rtlCol="0">
                    <a:spAutoFit/>
                  </a:bodyPr>
                  <a:lstStyle/>
                  <a:p>
                    <a:r>
                      <a:rPr lang="en-US" b="1" dirty="0" smtClean="0"/>
                      <a:t>63F</a:t>
                    </a:r>
                    <a:endParaRPr lang="en-US" b="1" dirty="0"/>
                  </a:p>
                </p:txBody>
              </p:sp>
            </p:grpSp>
            <p:sp>
              <p:nvSpPr>
                <p:cNvPr id="38" name="Rectangle 37"/>
                <p:cNvSpPr/>
                <p:nvPr/>
              </p:nvSpPr>
              <p:spPr>
                <a:xfrm>
                  <a:off x="7781925" y="2219324"/>
                  <a:ext cx="781050" cy="77152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Rectangle 38"/>
                <p:cNvSpPr/>
                <p:nvPr/>
              </p:nvSpPr>
              <p:spPr>
                <a:xfrm>
                  <a:off x="8048625" y="3028949"/>
                  <a:ext cx="781050" cy="758952"/>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Rectangle 39"/>
                <p:cNvSpPr/>
                <p:nvPr/>
              </p:nvSpPr>
              <p:spPr>
                <a:xfrm>
                  <a:off x="8877300" y="3030474"/>
                  <a:ext cx="219456" cy="758952"/>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3" name="Freeform 32"/>
              <p:cNvSpPr/>
              <p:nvPr/>
            </p:nvSpPr>
            <p:spPr>
              <a:xfrm>
                <a:off x="7590104" y="2219092"/>
                <a:ext cx="1525321" cy="1414943"/>
              </a:xfrm>
              <a:custGeom>
                <a:avLst/>
                <a:gdLst>
                  <a:gd name="connsiteX0" fmla="*/ 0 w 1527717"/>
                  <a:gd name="connsiteY0" fmla="*/ 0 h 1427356"/>
                  <a:gd name="connsiteX1" fmla="*/ 178419 w 1527717"/>
                  <a:gd name="connsiteY1" fmla="*/ 11151 h 1427356"/>
                  <a:gd name="connsiteX2" fmla="*/ 390292 w 1527717"/>
                  <a:gd name="connsiteY2" fmla="*/ 89209 h 1427356"/>
                  <a:gd name="connsiteX3" fmla="*/ 512956 w 1527717"/>
                  <a:gd name="connsiteY3" fmla="*/ 167268 h 1427356"/>
                  <a:gd name="connsiteX4" fmla="*/ 646770 w 1527717"/>
                  <a:gd name="connsiteY4" fmla="*/ 278780 h 1427356"/>
                  <a:gd name="connsiteX5" fmla="*/ 769434 w 1527717"/>
                  <a:gd name="connsiteY5" fmla="*/ 434897 h 1427356"/>
                  <a:gd name="connsiteX6" fmla="*/ 858644 w 1527717"/>
                  <a:gd name="connsiteY6" fmla="*/ 591014 h 1427356"/>
                  <a:gd name="connsiteX7" fmla="*/ 1115122 w 1527717"/>
                  <a:gd name="connsiteY7" fmla="*/ 1115122 h 1427356"/>
                  <a:gd name="connsiteX8" fmla="*/ 1193180 w 1527717"/>
                  <a:gd name="connsiteY8" fmla="*/ 1293541 h 1427356"/>
                  <a:gd name="connsiteX9" fmla="*/ 1248936 w 1527717"/>
                  <a:gd name="connsiteY9" fmla="*/ 1371600 h 1427356"/>
                  <a:gd name="connsiteX10" fmla="*/ 1326995 w 1527717"/>
                  <a:gd name="connsiteY10" fmla="*/ 1427356 h 1427356"/>
                  <a:gd name="connsiteX11" fmla="*/ 1382751 w 1527717"/>
                  <a:gd name="connsiteY11" fmla="*/ 1405053 h 1427356"/>
                  <a:gd name="connsiteX12" fmla="*/ 1438507 w 1527717"/>
                  <a:gd name="connsiteY12" fmla="*/ 1326995 h 1427356"/>
                  <a:gd name="connsiteX13" fmla="*/ 1527717 w 1527717"/>
                  <a:gd name="connsiteY13" fmla="*/ 1170878 h 1427356"/>
                  <a:gd name="connsiteX0" fmla="*/ 0 w 1527717"/>
                  <a:gd name="connsiteY0" fmla="*/ 0 h 1427356"/>
                  <a:gd name="connsiteX1" fmla="*/ 178419 w 1527717"/>
                  <a:gd name="connsiteY1" fmla="*/ 11151 h 1427356"/>
                  <a:gd name="connsiteX2" fmla="*/ 390292 w 1527717"/>
                  <a:gd name="connsiteY2" fmla="*/ 89209 h 1427356"/>
                  <a:gd name="connsiteX3" fmla="*/ 512956 w 1527717"/>
                  <a:gd name="connsiteY3" fmla="*/ 167268 h 1427356"/>
                  <a:gd name="connsiteX4" fmla="*/ 646770 w 1527717"/>
                  <a:gd name="connsiteY4" fmla="*/ 278780 h 1427356"/>
                  <a:gd name="connsiteX5" fmla="*/ 769434 w 1527717"/>
                  <a:gd name="connsiteY5" fmla="*/ 434897 h 1427356"/>
                  <a:gd name="connsiteX6" fmla="*/ 858644 w 1527717"/>
                  <a:gd name="connsiteY6" fmla="*/ 591014 h 1427356"/>
                  <a:gd name="connsiteX7" fmla="*/ 1115122 w 1527717"/>
                  <a:gd name="connsiteY7" fmla="*/ 1115122 h 1427356"/>
                  <a:gd name="connsiteX8" fmla="*/ 1205593 w 1527717"/>
                  <a:gd name="connsiteY8" fmla="*/ 1289403 h 1427356"/>
                  <a:gd name="connsiteX9" fmla="*/ 1248936 w 1527717"/>
                  <a:gd name="connsiteY9" fmla="*/ 1371600 h 1427356"/>
                  <a:gd name="connsiteX10" fmla="*/ 1326995 w 1527717"/>
                  <a:gd name="connsiteY10" fmla="*/ 1427356 h 1427356"/>
                  <a:gd name="connsiteX11" fmla="*/ 1382751 w 1527717"/>
                  <a:gd name="connsiteY11" fmla="*/ 1405053 h 1427356"/>
                  <a:gd name="connsiteX12" fmla="*/ 1438507 w 1527717"/>
                  <a:gd name="connsiteY12" fmla="*/ 1326995 h 1427356"/>
                  <a:gd name="connsiteX13" fmla="*/ 1527717 w 1527717"/>
                  <a:gd name="connsiteY13" fmla="*/ 1170878 h 1427356"/>
                  <a:gd name="connsiteX0" fmla="*/ 0 w 1527717"/>
                  <a:gd name="connsiteY0" fmla="*/ 0 h 1427356"/>
                  <a:gd name="connsiteX1" fmla="*/ 178419 w 1527717"/>
                  <a:gd name="connsiteY1" fmla="*/ 11151 h 1427356"/>
                  <a:gd name="connsiteX2" fmla="*/ 390292 w 1527717"/>
                  <a:gd name="connsiteY2" fmla="*/ 89209 h 1427356"/>
                  <a:gd name="connsiteX3" fmla="*/ 512956 w 1527717"/>
                  <a:gd name="connsiteY3" fmla="*/ 167268 h 1427356"/>
                  <a:gd name="connsiteX4" fmla="*/ 646770 w 1527717"/>
                  <a:gd name="connsiteY4" fmla="*/ 278780 h 1427356"/>
                  <a:gd name="connsiteX5" fmla="*/ 769434 w 1527717"/>
                  <a:gd name="connsiteY5" fmla="*/ 434897 h 1427356"/>
                  <a:gd name="connsiteX6" fmla="*/ 858644 w 1527717"/>
                  <a:gd name="connsiteY6" fmla="*/ 591014 h 1427356"/>
                  <a:gd name="connsiteX7" fmla="*/ 1115122 w 1527717"/>
                  <a:gd name="connsiteY7" fmla="*/ 1115122 h 1427356"/>
                  <a:gd name="connsiteX8" fmla="*/ 1205593 w 1527717"/>
                  <a:gd name="connsiteY8" fmla="*/ 1289403 h 1427356"/>
                  <a:gd name="connsiteX9" fmla="*/ 1265486 w 1527717"/>
                  <a:gd name="connsiteY9" fmla="*/ 1375738 h 1427356"/>
                  <a:gd name="connsiteX10" fmla="*/ 1326995 w 1527717"/>
                  <a:gd name="connsiteY10" fmla="*/ 1427356 h 1427356"/>
                  <a:gd name="connsiteX11" fmla="*/ 1382751 w 1527717"/>
                  <a:gd name="connsiteY11" fmla="*/ 1405053 h 1427356"/>
                  <a:gd name="connsiteX12" fmla="*/ 1438507 w 1527717"/>
                  <a:gd name="connsiteY12" fmla="*/ 1326995 h 1427356"/>
                  <a:gd name="connsiteX13" fmla="*/ 1527717 w 1527717"/>
                  <a:gd name="connsiteY13" fmla="*/ 1170878 h 1427356"/>
                  <a:gd name="connsiteX0" fmla="*/ 0 w 1527717"/>
                  <a:gd name="connsiteY0" fmla="*/ 0 h 1414943"/>
                  <a:gd name="connsiteX1" fmla="*/ 178419 w 1527717"/>
                  <a:gd name="connsiteY1" fmla="*/ 11151 h 1414943"/>
                  <a:gd name="connsiteX2" fmla="*/ 390292 w 1527717"/>
                  <a:gd name="connsiteY2" fmla="*/ 89209 h 1414943"/>
                  <a:gd name="connsiteX3" fmla="*/ 512956 w 1527717"/>
                  <a:gd name="connsiteY3" fmla="*/ 167268 h 1414943"/>
                  <a:gd name="connsiteX4" fmla="*/ 646770 w 1527717"/>
                  <a:gd name="connsiteY4" fmla="*/ 278780 h 1414943"/>
                  <a:gd name="connsiteX5" fmla="*/ 769434 w 1527717"/>
                  <a:gd name="connsiteY5" fmla="*/ 434897 h 1414943"/>
                  <a:gd name="connsiteX6" fmla="*/ 858644 w 1527717"/>
                  <a:gd name="connsiteY6" fmla="*/ 591014 h 1414943"/>
                  <a:gd name="connsiteX7" fmla="*/ 1115122 w 1527717"/>
                  <a:gd name="connsiteY7" fmla="*/ 1115122 h 1414943"/>
                  <a:gd name="connsiteX8" fmla="*/ 1205593 w 1527717"/>
                  <a:gd name="connsiteY8" fmla="*/ 1289403 h 1414943"/>
                  <a:gd name="connsiteX9" fmla="*/ 1265486 w 1527717"/>
                  <a:gd name="connsiteY9" fmla="*/ 1375738 h 1414943"/>
                  <a:gd name="connsiteX10" fmla="*/ 1331133 w 1527717"/>
                  <a:gd name="connsiteY10" fmla="*/ 1414943 h 1414943"/>
                  <a:gd name="connsiteX11" fmla="*/ 1382751 w 1527717"/>
                  <a:gd name="connsiteY11" fmla="*/ 1405053 h 1414943"/>
                  <a:gd name="connsiteX12" fmla="*/ 1438507 w 1527717"/>
                  <a:gd name="connsiteY12" fmla="*/ 1326995 h 1414943"/>
                  <a:gd name="connsiteX13" fmla="*/ 1527717 w 1527717"/>
                  <a:gd name="connsiteY13" fmla="*/ 1170878 h 1414943"/>
                  <a:gd name="connsiteX0" fmla="*/ 0 w 1527717"/>
                  <a:gd name="connsiteY0" fmla="*/ 0 h 1414943"/>
                  <a:gd name="connsiteX1" fmla="*/ 178419 w 1527717"/>
                  <a:gd name="connsiteY1" fmla="*/ 11151 h 1414943"/>
                  <a:gd name="connsiteX2" fmla="*/ 390292 w 1527717"/>
                  <a:gd name="connsiteY2" fmla="*/ 89209 h 1414943"/>
                  <a:gd name="connsiteX3" fmla="*/ 512956 w 1527717"/>
                  <a:gd name="connsiteY3" fmla="*/ 167268 h 1414943"/>
                  <a:gd name="connsiteX4" fmla="*/ 646770 w 1527717"/>
                  <a:gd name="connsiteY4" fmla="*/ 278780 h 1414943"/>
                  <a:gd name="connsiteX5" fmla="*/ 769434 w 1527717"/>
                  <a:gd name="connsiteY5" fmla="*/ 434897 h 1414943"/>
                  <a:gd name="connsiteX6" fmla="*/ 858644 w 1527717"/>
                  <a:gd name="connsiteY6" fmla="*/ 591014 h 1414943"/>
                  <a:gd name="connsiteX7" fmla="*/ 1115122 w 1527717"/>
                  <a:gd name="connsiteY7" fmla="*/ 1115122 h 1414943"/>
                  <a:gd name="connsiteX8" fmla="*/ 1205593 w 1527717"/>
                  <a:gd name="connsiteY8" fmla="*/ 1289403 h 1414943"/>
                  <a:gd name="connsiteX9" fmla="*/ 1265486 w 1527717"/>
                  <a:gd name="connsiteY9" fmla="*/ 1375738 h 1414943"/>
                  <a:gd name="connsiteX10" fmla="*/ 1331133 w 1527717"/>
                  <a:gd name="connsiteY10" fmla="*/ 1414943 h 1414943"/>
                  <a:gd name="connsiteX11" fmla="*/ 1403439 w 1527717"/>
                  <a:gd name="connsiteY11" fmla="*/ 1384365 h 1414943"/>
                  <a:gd name="connsiteX12" fmla="*/ 1438507 w 1527717"/>
                  <a:gd name="connsiteY12" fmla="*/ 1326995 h 1414943"/>
                  <a:gd name="connsiteX13" fmla="*/ 1527717 w 1527717"/>
                  <a:gd name="connsiteY13" fmla="*/ 1170878 h 1414943"/>
                  <a:gd name="connsiteX0" fmla="*/ 0 w 1515304"/>
                  <a:gd name="connsiteY0" fmla="*/ 0 h 1414943"/>
                  <a:gd name="connsiteX1" fmla="*/ 178419 w 1515304"/>
                  <a:gd name="connsiteY1" fmla="*/ 11151 h 1414943"/>
                  <a:gd name="connsiteX2" fmla="*/ 390292 w 1515304"/>
                  <a:gd name="connsiteY2" fmla="*/ 89209 h 1414943"/>
                  <a:gd name="connsiteX3" fmla="*/ 512956 w 1515304"/>
                  <a:gd name="connsiteY3" fmla="*/ 167268 h 1414943"/>
                  <a:gd name="connsiteX4" fmla="*/ 646770 w 1515304"/>
                  <a:gd name="connsiteY4" fmla="*/ 278780 h 1414943"/>
                  <a:gd name="connsiteX5" fmla="*/ 769434 w 1515304"/>
                  <a:gd name="connsiteY5" fmla="*/ 434897 h 1414943"/>
                  <a:gd name="connsiteX6" fmla="*/ 858644 w 1515304"/>
                  <a:gd name="connsiteY6" fmla="*/ 591014 h 1414943"/>
                  <a:gd name="connsiteX7" fmla="*/ 1115122 w 1515304"/>
                  <a:gd name="connsiteY7" fmla="*/ 1115122 h 1414943"/>
                  <a:gd name="connsiteX8" fmla="*/ 1205593 w 1515304"/>
                  <a:gd name="connsiteY8" fmla="*/ 1289403 h 1414943"/>
                  <a:gd name="connsiteX9" fmla="*/ 1265486 w 1515304"/>
                  <a:gd name="connsiteY9" fmla="*/ 1375738 h 1414943"/>
                  <a:gd name="connsiteX10" fmla="*/ 1331133 w 1515304"/>
                  <a:gd name="connsiteY10" fmla="*/ 1414943 h 1414943"/>
                  <a:gd name="connsiteX11" fmla="*/ 1403439 w 1515304"/>
                  <a:gd name="connsiteY11" fmla="*/ 1384365 h 1414943"/>
                  <a:gd name="connsiteX12" fmla="*/ 1438507 w 1515304"/>
                  <a:gd name="connsiteY12" fmla="*/ 1326995 h 1414943"/>
                  <a:gd name="connsiteX13" fmla="*/ 1515304 w 1515304"/>
                  <a:gd name="connsiteY13" fmla="*/ 1155362 h 1414943"/>
                  <a:gd name="connsiteX0" fmla="*/ 0 w 1519441"/>
                  <a:gd name="connsiteY0" fmla="*/ 0 h 1414943"/>
                  <a:gd name="connsiteX1" fmla="*/ 178419 w 1519441"/>
                  <a:gd name="connsiteY1" fmla="*/ 11151 h 1414943"/>
                  <a:gd name="connsiteX2" fmla="*/ 390292 w 1519441"/>
                  <a:gd name="connsiteY2" fmla="*/ 89209 h 1414943"/>
                  <a:gd name="connsiteX3" fmla="*/ 512956 w 1519441"/>
                  <a:gd name="connsiteY3" fmla="*/ 167268 h 1414943"/>
                  <a:gd name="connsiteX4" fmla="*/ 646770 w 1519441"/>
                  <a:gd name="connsiteY4" fmla="*/ 278780 h 1414943"/>
                  <a:gd name="connsiteX5" fmla="*/ 769434 w 1519441"/>
                  <a:gd name="connsiteY5" fmla="*/ 434897 h 1414943"/>
                  <a:gd name="connsiteX6" fmla="*/ 858644 w 1519441"/>
                  <a:gd name="connsiteY6" fmla="*/ 591014 h 1414943"/>
                  <a:gd name="connsiteX7" fmla="*/ 1115122 w 1519441"/>
                  <a:gd name="connsiteY7" fmla="*/ 1115122 h 1414943"/>
                  <a:gd name="connsiteX8" fmla="*/ 1205593 w 1519441"/>
                  <a:gd name="connsiteY8" fmla="*/ 1289403 h 1414943"/>
                  <a:gd name="connsiteX9" fmla="*/ 1265486 w 1519441"/>
                  <a:gd name="connsiteY9" fmla="*/ 1375738 h 1414943"/>
                  <a:gd name="connsiteX10" fmla="*/ 1331133 w 1519441"/>
                  <a:gd name="connsiteY10" fmla="*/ 1414943 h 1414943"/>
                  <a:gd name="connsiteX11" fmla="*/ 1403439 w 1519441"/>
                  <a:gd name="connsiteY11" fmla="*/ 1384365 h 1414943"/>
                  <a:gd name="connsiteX12" fmla="*/ 1438507 w 1519441"/>
                  <a:gd name="connsiteY12" fmla="*/ 1326995 h 1414943"/>
                  <a:gd name="connsiteX13" fmla="*/ 1519441 w 1519441"/>
                  <a:gd name="connsiteY13" fmla="*/ 1209908 h 1414943"/>
                  <a:gd name="connsiteX0" fmla="*/ 0 w 1511166"/>
                  <a:gd name="connsiteY0" fmla="*/ 0 h 1414943"/>
                  <a:gd name="connsiteX1" fmla="*/ 178419 w 1511166"/>
                  <a:gd name="connsiteY1" fmla="*/ 11151 h 1414943"/>
                  <a:gd name="connsiteX2" fmla="*/ 390292 w 1511166"/>
                  <a:gd name="connsiteY2" fmla="*/ 89209 h 1414943"/>
                  <a:gd name="connsiteX3" fmla="*/ 512956 w 1511166"/>
                  <a:gd name="connsiteY3" fmla="*/ 167268 h 1414943"/>
                  <a:gd name="connsiteX4" fmla="*/ 646770 w 1511166"/>
                  <a:gd name="connsiteY4" fmla="*/ 278780 h 1414943"/>
                  <a:gd name="connsiteX5" fmla="*/ 769434 w 1511166"/>
                  <a:gd name="connsiteY5" fmla="*/ 434897 h 1414943"/>
                  <a:gd name="connsiteX6" fmla="*/ 858644 w 1511166"/>
                  <a:gd name="connsiteY6" fmla="*/ 591014 h 1414943"/>
                  <a:gd name="connsiteX7" fmla="*/ 1115122 w 1511166"/>
                  <a:gd name="connsiteY7" fmla="*/ 1115122 h 1414943"/>
                  <a:gd name="connsiteX8" fmla="*/ 1205593 w 1511166"/>
                  <a:gd name="connsiteY8" fmla="*/ 1289403 h 1414943"/>
                  <a:gd name="connsiteX9" fmla="*/ 1265486 w 1511166"/>
                  <a:gd name="connsiteY9" fmla="*/ 1375738 h 1414943"/>
                  <a:gd name="connsiteX10" fmla="*/ 1331133 w 1511166"/>
                  <a:gd name="connsiteY10" fmla="*/ 1414943 h 1414943"/>
                  <a:gd name="connsiteX11" fmla="*/ 1403439 w 1511166"/>
                  <a:gd name="connsiteY11" fmla="*/ 1384365 h 1414943"/>
                  <a:gd name="connsiteX12" fmla="*/ 1438507 w 1511166"/>
                  <a:gd name="connsiteY12" fmla="*/ 1326995 h 1414943"/>
                  <a:gd name="connsiteX13" fmla="*/ 1511166 w 1511166"/>
                  <a:gd name="connsiteY13" fmla="*/ 1209908 h 1414943"/>
                  <a:gd name="connsiteX0" fmla="*/ 0 w 1511166"/>
                  <a:gd name="connsiteY0" fmla="*/ 0 h 1414943"/>
                  <a:gd name="connsiteX1" fmla="*/ 178419 w 1511166"/>
                  <a:gd name="connsiteY1" fmla="*/ 11151 h 1414943"/>
                  <a:gd name="connsiteX2" fmla="*/ 390292 w 1511166"/>
                  <a:gd name="connsiteY2" fmla="*/ 89209 h 1414943"/>
                  <a:gd name="connsiteX3" fmla="*/ 512956 w 1511166"/>
                  <a:gd name="connsiteY3" fmla="*/ 167268 h 1414943"/>
                  <a:gd name="connsiteX4" fmla="*/ 646770 w 1511166"/>
                  <a:gd name="connsiteY4" fmla="*/ 278780 h 1414943"/>
                  <a:gd name="connsiteX5" fmla="*/ 769434 w 1511166"/>
                  <a:gd name="connsiteY5" fmla="*/ 434897 h 1414943"/>
                  <a:gd name="connsiteX6" fmla="*/ 858644 w 1511166"/>
                  <a:gd name="connsiteY6" fmla="*/ 591014 h 1414943"/>
                  <a:gd name="connsiteX7" fmla="*/ 1115122 w 1511166"/>
                  <a:gd name="connsiteY7" fmla="*/ 1115122 h 1414943"/>
                  <a:gd name="connsiteX8" fmla="*/ 1205593 w 1511166"/>
                  <a:gd name="connsiteY8" fmla="*/ 1289403 h 1414943"/>
                  <a:gd name="connsiteX9" fmla="*/ 1265486 w 1511166"/>
                  <a:gd name="connsiteY9" fmla="*/ 1375738 h 1414943"/>
                  <a:gd name="connsiteX10" fmla="*/ 1331133 w 1511166"/>
                  <a:gd name="connsiteY10" fmla="*/ 1414943 h 1414943"/>
                  <a:gd name="connsiteX11" fmla="*/ 1403439 w 1511166"/>
                  <a:gd name="connsiteY11" fmla="*/ 1373041 h 1414943"/>
                  <a:gd name="connsiteX12" fmla="*/ 1438507 w 1511166"/>
                  <a:gd name="connsiteY12" fmla="*/ 1326995 h 1414943"/>
                  <a:gd name="connsiteX13" fmla="*/ 1511166 w 1511166"/>
                  <a:gd name="connsiteY13" fmla="*/ 1209908 h 1414943"/>
                  <a:gd name="connsiteX0" fmla="*/ 0 w 1525321"/>
                  <a:gd name="connsiteY0" fmla="*/ 0 h 1414943"/>
                  <a:gd name="connsiteX1" fmla="*/ 178419 w 1525321"/>
                  <a:gd name="connsiteY1" fmla="*/ 11151 h 1414943"/>
                  <a:gd name="connsiteX2" fmla="*/ 390292 w 1525321"/>
                  <a:gd name="connsiteY2" fmla="*/ 89209 h 1414943"/>
                  <a:gd name="connsiteX3" fmla="*/ 512956 w 1525321"/>
                  <a:gd name="connsiteY3" fmla="*/ 167268 h 1414943"/>
                  <a:gd name="connsiteX4" fmla="*/ 646770 w 1525321"/>
                  <a:gd name="connsiteY4" fmla="*/ 278780 h 1414943"/>
                  <a:gd name="connsiteX5" fmla="*/ 769434 w 1525321"/>
                  <a:gd name="connsiteY5" fmla="*/ 434897 h 1414943"/>
                  <a:gd name="connsiteX6" fmla="*/ 858644 w 1525321"/>
                  <a:gd name="connsiteY6" fmla="*/ 591014 h 1414943"/>
                  <a:gd name="connsiteX7" fmla="*/ 1115122 w 1525321"/>
                  <a:gd name="connsiteY7" fmla="*/ 1115122 h 1414943"/>
                  <a:gd name="connsiteX8" fmla="*/ 1205593 w 1525321"/>
                  <a:gd name="connsiteY8" fmla="*/ 1289403 h 1414943"/>
                  <a:gd name="connsiteX9" fmla="*/ 1265486 w 1525321"/>
                  <a:gd name="connsiteY9" fmla="*/ 1375738 h 1414943"/>
                  <a:gd name="connsiteX10" fmla="*/ 1331133 w 1525321"/>
                  <a:gd name="connsiteY10" fmla="*/ 1414943 h 1414943"/>
                  <a:gd name="connsiteX11" fmla="*/ 1403439 w 1525321"/>
                  <a:gd name="connsiteY11" fmla="*/ 1373041 h 1414943"/>
                  <a:gd name="connsiteX12" fmla="*/ 1438507 w 1525321"/>
                  <a:gd name="connsiteY12" fmla="*/ 1326995 h 1414943"/>
                  <a:gd name="connsiteX13" fmla="*/ 1525321 w 1525321"/>
                  <a:gd name="connsiteY13" fmla="*/ 1163905 h 1414943"/>
                  <a:gd name="connsiteX0" fmla="*/ 0 w 1525321"/>
                  <a:gd name="connsiteY0" fmla="*/ 0 h 1414943"/>
                  <a:gd name="connsiteX1" fmla="*/ 178419 w 1525321"/>
                  <a:gd name="connsiteY1" fmla="*/ 11151 h 1414943"/>
                  <a:gd name="connsiteX2" fmla="*/ 390292 w 1525321"/>
                  <a:gd name="connsiteY2" fmla="*/ 89209 h 1414943"/>
                  <a:gd name="connsiteX3" fmla="*/ 512956 w 1525321"/>
                  <a:gd name="connsiteY3" fmla="*/ 167268 h 1414943"/>
                  <a:gd name="connsiteX4" fmla="*/ 646770 w 1525321"/>
                  <a:gd name="connsiteY4" fmla="*/ 278780 h 1414943"/>
                  <a:gd name="connsiteX5" fmla="*/ 769434 w 1525321"/>
                  <a:gd name="connsiteY5" fmla="*/ 434897 h 1414943"/>
                  <a:gd name="connsiteX6" fmla="*/ 957728 w 1525321"/>
                  <a:gd name="connsiteY6" fmla="*/ 758041 h 1414943"/>
                  <a:gd name="connsiteX7" fmla="*/ 1115122 w 1525321"/>
                  <a:gd name="connsiteY7" fmla="*/ 1115122 h 1414943"/>
                  <a:gd name="connsiteX8" fmla="*/ 1205593 w 1525321"/>
                  <a:gd name="connsiteY8" fmla="*/ 1289403 h 1414943"/>
                  <a:gd name="connsiteX9" fmla="*/ 1265486 w 1525321"/>
                  <a:gd name="connsiteY9" fmla="*/ 1375738 h 1414943"/>
                  <a:gd name="connsiteX10" fmla="*/ 1331133 w 1525321"/>
                  <a:gd name="connsiteY10" fmla="*/ 1414943 h 1414943"/>
                  <a:gd name="connsiteX11" fmla="*/ 1403439 w 1525321"/>
                  <a:gd name="connsiteY11" fmla="*/ 1373041 h 1414943"/>
                  <a:gd name="connsiteX12" fmla="*/ 1438507 w 1525321"/>
                  <a:gd name="connsiteY12" fmla="*/ 1326995 h 1414943"/>
                  <a:gd name="connsiteX13" fmla="*/ 1525321 w 1525321"/>
                  <a:gd name="connsiteY13" fmla="*/ 1163905 h 1414943"/>
                  <a:gd name="connsiteX0" fmla="*/ 0 w 1525321"/>
                  <a:gd name="connsiteY0" fmla="*/ 0 h 1414943"/>
                  <a:gd name="connsiteX1" fmla="*/ 178419 w 1525321"/>
                  <a:gd name="connsiteY1" fmla="*/ 11151 h 1414943"/>
                  <a:gd name="connsiteX2" fmla="*/ 390292 w 1525321"/>
                  <a:gd name="connsiteY2" fmla="*/ 89209 h 1414943"/>
                  <a:gd name="connsiteX3" fmla="*/ 512956 w 1525321"/>
                  <a:gd name="connsiteY3" fmla="*/ 167268 h 1414943"/>
                  <a:gd name="connsiteX4" fmla="*/ 646770 w 1525321"/>
                  <a:gd name="connsiteY4" fmla="*/ 278780 h 1414943"/>
                  <a:gd name="connsiteX5" fmla="*/ 769434 w 1525321"/>
                  <a:gd name="connsiteY5" fmla="*/ 434897 h 1414943"/>
                  <a:gd name="connsiteX6" fmla="*/ 957728 w 1525321"/>
                  <a:gd name="connsiteY6" fmla="*/ 758041 h 1414943"/>
                  <a:gd name="connsiteX7" fmla="*/ 1117953 w 1525321"/>
                  <a:gd name="connsiteY7" fmla="*/ 1103798 h 1414943"/>
                  <a:gd name="connsiteX8" fmla="*/ 1205593 w 1525321"/>
                  <a:gd name="connsiteY8" fmla="*/ 1289403 h 1414943"/>
                  <a:gd name="connsiteX9" fmla="*/ 1265486 w 1525321"/>
                  <a:gd name="connsiteY9" fmla="*/ 1375738 h 1414943"/>
                  <a:gd name="connsiteX10" fmla="*/ 1331133 w 1525321"/>
                  <a:gd name="connsiteY10" fmla="*/ 1414943 h 1414943"/>
                  <a:gd name="connsiteX11" fmla="*/ 1403439 w 1525321"/>
                  <a:gd name="connsiteY11" fmla="*/ 1373041 h 1414943"/>
                  <a:gd name="connsiteX12" fmla="*/ 1438507 w 1525321"/>
                  <a:gd name="connsiteY12" fmla="*/ 1326995 h 1414943"/>
                  <a:gd name="connsiteX13" fmla="*/ 1525321 w 1525321"/>
                  <a:gd name="connsiteY13" fmla="*/ 1163905 h 1414943"/>
                  <a:gd name="connsiteX0" fmla="*/ 0 w 1525321"/>
                  <a:gd name="connsiteY0" fmla="*/ 0 h 1414943"/>
                  <a:gd name="connsiteX1" fmla="*/ 178419 w 1525321"/>
                  <a:gd name="connsiteY1" fmla="*/ 11151 h 1414943"/>
                  <a:gd name="connsiteX2" fmla="*/ 390292 w 1525321"/>
                  <a:gd name="connsiteY2" fmla="*/ 89209 h 1414943"/>
                  <a:gd name="connsiteX3" fmla="*/ 512956 w 1525321"/>
                  <a:gd name="connsiteY3" fmla="*/ 167268 h 1414943"/>
                  <a:gd name="connsiteX4" fmla="*/ 646770 w 1525321"/>
                  <a:gd name="connsiteY4" fmla="*/ 278780 h 1414943"/>
                  <a:gd name="connsiteX5" fmla="*/ 769434 w 1525321"/>
                  <a:gd name="connsiteY5" fmla="*/ 434897 h 1414943"/>
                  <a:gd name="connsiteX6" fmla="*/ 909601 w 1525321"/>
                  <a:gd name="connsiteY6" fmla="*/ 670281 h 1414943"/>
                  <a:gd name="connsiteX7" fmla="*/ 1117953 w 1525321"/>
                  <a:gd name="connsiteY7" fmla="*/ 1103798 h 1414943"/>
                  <a:gd name="connsiteX8" fmla="*/ 1205593 w 1525321"/>
                  <a:gd name="connsiteY8" fmla="*/ 1289403 h 1414943"/>
                  <a:gd name="connsiteX9" fmla="*/ 1265486 w 1525321"/>
                  <a:gd name="connsiteY9" fmla="*/ 1375738 h 1414943"/>
                  <a:gd name="connsiteX10" fmla="*/ 1331133 w 1525321"/>
                  <a:gd name="connsiteY10" fmla="*/ 1414943 h 1414943"/>
                  <a:gd name="connsiteX11" fmla="*/ 1403439 w 1525321"/>
                  <a:gd name="connsiteY11" fmla="*/ 1373041 h 1414943"/>
                  <a:gd name="connsiteX12" fmla="*/ 1438507 w 1525321"/>
                  <a:gd name="connsiteY12" fmla="*/ 1326995 h 1414943"/>
                  <a:gd name="connsiteX13" fmla="*/ 1525321 w 1525321"/>
                  <a:gd name="connsiteY13" fmla="*/ 1163905 h 1414943"/>
                  <a:gd name="connsiteX0" fmla="*/ 0 w 1525321"/>
                  <a:gd name="connsiteY0" fmla="*/ 0 h 1414943"/>
                  <a:gd name="connsiteX1" fmla="*/ 178419 w 1525321"/>
                  <a:gd name="connsiteY1" fmla="*/ 11151 h 1414943"/>
                  <a:gd name="connsiteX2" fmla="*/ 376137 w 1525321"/>
                  <a:gd name="connsiteY2" fmla="*/ 77885 h 1414943"/>
                  <a:gd name="connsiteX3" fmla="*/ 512956 w 1525321"/>
                  <a:gd name="connsiteY3" fmla="*/ 167268 h 1414943"/>
                  <a:gd name="connsiteX4" fmla="*/ 646770 w 1525321"/>
                  <a:gd name="connsiteY4" fmla="*/ 278780 h 1414943"/>
                  <a:gd name="connsiteX5" fmla="*/ 769434 w 1525321"/>
                  <a:gd name="connsiteY5" fmla="*/ 434897 h 1414943"/>
                  <a:gd name="connsiteX6" fmla="*/ 909601 w 1525321"/>
                  <a:gd name="connsiteY6" fmla="*/ 670281 h 1414943"/>
                  <a:gd name="connsiteX7" fmla="*/ 1117953 w 1525321"/>
                  <a:gd name="connsiteY7" fmla="*/ 1103798 h 1414943"/>
                  <a:gd name="connsiteX8" fmla="*/ 1205593 w 1525321"/>
                  <a:gd name="connsiteY8" fmla="*/ 1289403 h 1414943"/>
                  <a:gd name="connsiteX9" fmla="*/ 1265486 w 1525321"/>
                  <a:gd name="connsiteY9" fmla="*/ 1375738 h 1414943"/>
                  <a:gd name="connsiteX10" fmla="*/ 1331133 w 1525321"/>
                  <a:gd name="connsiteY10" fmla="*/ 1414943 h 1414943"/>
                  <a:gd name="connsiteX11" fmla="*/ 1403439 w 1525321"/>
                  <a:gd name="connsiteY11" fmla="*/ 1373041 h 1414943"/>
                  <a:gd name="connsiteX12" fmla="*/ 1438507 w 1525321"/>
                  <a:gd name="connsiteY12" fmla="*/ 1326995 h 1414943"/>
                  <a:gd name="connsiteX13" fmla="*/ 1525321 w 1525321"/>
                  <a:gd name="connsiteY13" fmla="*/ 1163905 h 1414943"/>
                  <a:gd name="connsiteX0" fmla="*/ 0 w 1525321"/>
                  <a:gd name="connsiteY0" fmla="*/ 0 h 1414943"/>
                  <a:gd name="connsiteX1" fmla="*/ 178419 w 1525321"/>
                  <a:gd name="connsiteY1" fmla="*/ 11151 h 1414943"/>
                  <a:gd name="connsiteX2" fmla="*/ 378968 w 1525321"/>
                  <a:gd name="connsiteY2" fmla="*/ 69392 h 1414943"/>
                  <a:gd name="connsiteX3" fmla="*/ 512956 w 1525321"/>
                  <a:gd name="connsiteY3" fmla="*/ 167268 h 1414943"/>
                  <a:gd name="connsiteX4" fmla="*/ 646770 w 1525321"/>
                  <a:gd name="connsiteY4" fmla="*/ 278780 h 1414943"/>
                  <a:gd name="connsiteX5" fmla="*/ 769434 w 1525321"/>
                  <a:gd name="connsiteY5" fmla="*/ 434897 h 1414943"/>
                  <a:gd name="connsiteX6" fmla="*/ 909601 w 1525321"/>
                  <a:gd name="connsiteY6" fmla="*/ 670281 h 1414943"/>
                  <a:gd name="connsiteX7" fmla="*/ 1117953 w 1525321"/>
                  <a:gd name="connsiteY7" fmla="*/ 1103798 h 1414943"/>
                  <a:gd name="connsiteX8" fmla="*/ 1205593 w 1525321"/>
                  <a:gd name="connsiteY8" fmla="*/ 1289403 h 1414943"/>
                  <a:gd name="connsiteX9" fmla="*/ 1265486 w 1525321"/>
                  <a:gd name="connsiteY9" fmla="*/ 1375738 h 1414943"/>
                  <a:gd name="connsiteX10" fmla="*/ 1331133 w 1525321"/>
                  <a:gd name="connsiteY10" fmla="*/ 1414943 h 1414943"/>
                  <a:gd name="connsiteX11" fmla="*/ 1403439 w 1525321"/>
                  <a:gd name="connsiteY11" fmla="*/ 1373041 h 1414943"/>
                  <a:gd name="connsiteX12" fmla="*/ 1438507 w 1525321"/>
                  <a:gd name="connsiteY12" fmla="*/ 1326995 h 1414943"/>
                  <a:gd name="connsiteX13" fmla="*/ 1525321 w 1525321"/>
                  <a:gd name="connsiteY13" fmla="*/ 1163905 h 1414943"/>
                  <a:gd name="connsiteX0" fmla="*/ 0 w 1525321"/>
                  <a:gd name="connsiteY0" fmla="*/ 0 h 1414943"/>
                  <a:gd name="connsiteX1" fmla="*/ 178419 w 1525321"/>
                  <a:gd name="connsiteY1" fmla="*/ 11151 h 1414943"/>
                  <a:gd name="connsiteX2" fmla="*/ 376137 w 1525321"/>
                  <a:gd name="connsiteY2" fmla="*/ 77885 h 1414943"/>
                  <a:gd name="connsiteX3" fmla="*/ 512956 w 1525321"/>
                  <a:gd name="connsiteY3" fmla="*/ 167268 h 1414943"/>
                  <a:gd name="connsiteX4" fmla="*/ 646770 w 1525321"/>
                  <a:gd name="connsiteY4" fmla="*/ 278780 h 1414943"/>
                  <a:gd name="connsiteX5" fmla="*/ 769434 w 1525321"/>
                  <a:gd name="connsiteY5" fmla="*/ 434897 h 1414943"/>
                  <a:gd name="connsiteX6" fmla="*/ 909601 w 1525321"/>
                  <a:gd name="connsiteY6" fmla="*/ 670281 h 1414943"/>
                  <a:gd name="connsiteX7" fmla="*/ 1117953 w 1525321"/>
                  <a:gd name="connsiteY7" fmla="*/ 1103798 h 1414943"/>
                  <a:gd name="connsiteX8" fmla="*/ 1205593 w 1525321"/>
                  <a:gd name="connsiteY8" fmla="*/ 1289403 h 1414943"/>
                  <a:gd name="connsiteX9" fmla="*/ 1265486 w 1525321"/>
                  <a:gd name="connsiteY9" fmla="*/ 1375738 h 1414943"/>
                  <a:gd name="connsiteX10" fmla="*/ 1331133 w 1525321"/>
                  <a:gd name="connsiteY10" fmla="*/ 1414943 h 1414943"/>
                  <a:gd name="connsiteX11" fmla="*/ 1403439 w 1525321"/>
                  <a:gd name="connsiteY11" fmla="*/ 1373041 h 1414943"/>
                  <a:gd name="connsiteX12" fmla="*/ 1438507 w 1525321"/>
                  <a:gd name="connsiteY12" fmla="*/ 1326995 h 1414943"/>
                  <a:gd name="connsiteX13" fmla="*/ 1525321 w 1525321"/>
                  <a:gd name="connsiteY13" fmla="*/ 1163905 h 1414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25321" h="1414943">
                    <a:moveTo>
                      <a:pt x="0" y="0"/>
                    </a:moveTo>
                    <a:lnTo>
                      <a:pt x="178419" y="11151"/>
                    </a:lnTo>
                    <a:lnTo>
                      <a:pt x="376137" y="77885"/>
                    </a:lnTo>
                    <a:lnTo>
                      <a:pt x="512956" y="167268"/>
                    </a:lnTo>
                    <a:lnTo>
                      <a:pt x="646770" y="278780"/>
                    </a:lnTo>
                    <a:lnTo>
                      <a:pt x="769434" y="434897"/>
                    </a:lnTo>
                    <a:lnTo>
                      <a:pt x="909601" y="670281"/>
                    </a:lnTo>
                    <a:lnTo>
                      <a:pt x="1117953" y="1103798"/>
                    </a:lnTo>
                    <a:lnTo>
                      <a:pt x="1205593" y="1289403"/>
                    </a:lnTo>
                    <a:lnTo>
                      <a:pt x="1265486" y="1375738"/>
                    </a:lnTo>
                    <a:lnTo>
                      <a:pt x="1331133" y="1414943"/>
                    </a:lnTo>
                    <a:lnTo>
                      <a:pt x="1403439" y="1373041"/>
                    </a:lnTo>
                    <a:lnTo>
                      <a:pt x="1438507" y="1326995"/>
                    </a:lnTo>
                    <a:lnTo>
                      <a:pt x="1525321" y="1163905"/>
                    </a:lnTo>
                  </a:path>
                </a:pathLst>
              </a:custGeom>
              <a:ln w="57150">
                <a:solidFill>
                  <a:schemeClr val="tx1">
                    <a:lumMod val="6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sp>
          <p:nvSpPr>
            <p:cNvPr id="15" name="TextBox 14"/>
            <p:cNvSpPr txBox="1"/>
            <p:nvPr/>
          </p:nvSpPr>
          <p:spPr>
            <a:xfrm>
              <a:off x="1876655" y="4012816"/>
              <a:ext cx="769434" cy="523220"/>
            </a:xfrm>
            <a:prstGeom prst="rect">
              <a:avLst/>
            </a:prstGeom>
            <a:noFill/>
          </p:spPr>
          <p:txBody>
            <a:bodyPr wrap="square" rtlCol="0">
              <a:spAutoFit/>
            </a:bodyPr>
            <a:lstStyle/>
            <a:p>
              <a:pPr algn="ctr"/>
              <a:r>
                <a:rPr lang="en-US" sz="2800" b="1" dirty="0" smtClean="0"/>
                <a:t>500</a:t>
              </a:r>
              <a:endParaRPr lang="en-US" sz="2800" b="1" dirty="0"/>
            </a:p>
          </p:txBody>
        </p:sp>
        <p:sp>
          <p:nvSpPr>
            <p:cNvPr id="17" name="TextBox 16"/>
            <p:cNvSpPr txBox="1"/>
            <p:nvPr/>
          </p:nvSpPr>
          <p:spPr>
            <a:xfrm>
              <a:off x="2921126" y="4010728"/>
              <a:ext cx="769434" cy="523220"/>
            </a:xfrm>
            <a:prstGeom prst="rect">
              <a:avLst/>
            </a:prstGeom>
            <a:noFill/>
          </p:spPr>
          <p:txBody>
            <a:bodyPr wrap="square" rtlCol="0">
              <a:spAutoFit/>
            </a:bodyPr>
            <a:lstStyle/>
            <a:p>
              <a:pPr algn="ctr"/>
              <a:r>
                <a:rPr lang="en-US" sz="2800" b="1" dirty="0" smtClean="0"/>
                <a:t>400</a:t>
              </a:r>
              <a:endParaRPr lang="en-US" sz="2800" b="1" dirty="0"/>
            </a:p>
          </p:txBody>
        </p:sp>
        <p:sp>
          <p:nvSpPr>
            <p:cNvPr id="19" name="TextBox 18"/>
            <p:cNvSpPr txBox="1"/>
            <p:nvPr/>
          </p:nvSpPr>
          <p:spPr>
            <a:xfrm>
              <a:off x="3713358" y="4010725"/>
              <a:ext cx="769434" cy="523220"/>
            </a:xfrm>
            <a:prstGeom prst="rect">
              <a:avLst/>
            </a:prstGeom>
            <a:noFill/>
          </p:spPr>
          <p:txBody>
            <a:bodyPr wrap="square" rtlCol="0">
              <a:spAutoFit/>
            </a:bodyPr>
            <a:lstStyle/>
            <a:p>
              <a:pPr algn="ctr"/>
              <a:r>
                <a:rPr lang="en-US" sz="2800" b="1" dirty="0" smtClean="0"/>
                <a:t>300</a:t>
              </a:r>
              <a:endParaRPr lang="en-US" sz="2800" b="1" dirty="0"/>
            </a:p>
          </p:txBody>
        </p:sp>
        <p:sp>
          <p:nvSpPr>
            <p:cNvPr id="21" name="TextBox 20"/>
            <p:cNvSpPr txBox="1"/>
            <p:nvPr/>
          </p:nvSpPr>
          <p:spPr>
            <a:xfrm>
              <a:off x="4572000" y="4010725"/>
              <a:ext cx="769434" cy="523220"/>
            </a:xfrm>
            <a:prstGeom prst="rect">
              <a:avLst/>
            </a:prstGeom>
            <a:noFill/>
          </p:spPr>
          <p:txBody>
            <a:bodyPr wrap="square" rtlCol="0">
              <a:spAutoFit/>
            </a:bodyPr>
            <a:lstStyle/>
            <a:p>
              <a:pPr algn="ctr"/>
              <a:r>
                <a:rPr lang="en-US" sz="2800" b="1" dirty="0" smtClean="0"/>
                <a:t>200</a:t>
              </a:r>
              <a:endParaRPr lang="en-US" sz="2800" b="1" dirty="0"/>
            </a:p>
          </p:txBody>
        </p:sp>
        <p:sp>
          <p:nvSpPr>
            <p:cNvPr id="23" name="TextBox 22"/>
            <p:cNvSpPr txBox="1"/>
            <p:nvPr/>
          </p:nvSpPr>
          <p:spPr>
            <a:xfrm>
              <a:off x="6127825" y="4010725"/>
              <a:ext cx="769434" cy="523220"/>
            </a:xfrm>
            <a:prstGeom prst="rect">
              <a:avLst/>
            </a:prstGeom>
            <a:noFill/>
          </p:spPr>
          <p:txBody>
            <a:bodyPr wrap="square" rtlCol="0">
              <a:spAutoFit/>
            </a:bodyPr>
            <a:lstStyle/>
            <a:p>
              <a:pPr algn="ctr"/>
              <a:r>
                <a:rPr lang="en-US" sz="2800" b="1" dirty="0" smtClean="0"/>
                <a:t>100</a:t>
              </a:r>
              <a:endParaRPr lang="en-US" sz="2800" b="1" dirty="0"/>
            </a:p>
          </p:txBody>
        </p:sp>
        <p:sp>
          <p:nvSpPr>
            <p:cNvPr id="24" name="TextBox 23"/>
            <p:cNvSpPr txBox="1"/>
            <p:nvPr/>
          </p:nvSpPr>
          <p:spPr>
            <a:xfrm>
              <a:off x="7434144" y="3999574"/>
              <a:ext cx="769434" cy="523220"/>
            </a:xfrm>
            <a:prstGeom prst="rect">
              <a:avLst/>
            </a:prstGeom>
            <a:noFill/>
          </p:spPr>
          <p:txBody>
            <a:bodyPr wrap="square" rtlCol="0">
              <a:spAutoFit/>
            </a:bodyPr>
            <a:lstStyle/>
            <a:p>
              <a:pPr algn="ctr"/>
              <a:r>
                <a:rPr lang="en-US" sz="2800" b="1" dirty="0" smtClean="0"/>
                <a:t>50</a:t>
              </a:r>
              <a:endParaRPr lang="en-US" sz="2800" b="1" dirty="0"/>
            </a:p>
          </p:txBody>
        </p:sp>
        <p:cxnSp>
          <p:nvCxnSpPr>
            <p:cNvPr id="12" name="Straight Connector 11"/>
            <p:cNvCxnSpPr/>
            <p:nvPr/>
          </p:nvCxnSpPr>
          <p:spPr>
            <a:xfrm>
              <a:off x="2257425" y="1836999"/>
              <a:ext cx="0" cy="2277801"/>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3310359" y="1867623"/>
              <a:ext cx="0" cy="2256702"/>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4097438" y="1877148"/>
              <a:ext cx="0" cy="2247177"/>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4977114" y="1830850"/>
              <a:ext cx="0" cy="2293475"/>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6504972" y="1853999"/>
              <a:ext cx="0" cy="2270326"/>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7824486" y="1834949"/>
              <a:ext cx="0" cy="2279851"/>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flipH="1">
              <a:off x="8836478" y="1892099"/>
              <a:ext cx="4461" cy="2203651"/>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52" name="TextBox 51"/>
            <p:cNvSpPr txBox="1"/>
            <p:nvPr/>
          </p:nvSpPr>
          <p:spPr>
            <a:xfrm>
              <a:off x="-28575" y="4010025"/>
              <a:ext cx="876300" cy="523220"/>
            </a:xfrm>
            <a:prstGeom prst="rect">
              <a:avLst/>
            </a:prstGeom>
            <a:noFill/>
          </p:spPr>
          <p:txBody>
            <a:bodyPr wrap="square" rtlCol="0">
              <a:spAutoFit/>
            </a:bodyPr>
            <a:lstStyle/>
            <a:p>
              <a:r>
                <a:rPr lang="en-US" sz="2800" b="1" dirty="0" smtClean="0"/>
                <a:t>MYA</a:t>
              </a:r>
              <a:endParaRPr lang="en-US" sz="2800" b="1" dirty="0"/>
            </a:p>
          </p:txBody>
        </p:sp>
        <p:sp>
          <p:nvSpPr>
            <p:cNvPr id="53" name="TextBox 52"/>
            <p:cNvSpPr txBox="1"/>
            <p:nvPr/>
          </p:nvSpPr>
          <p:spPr>
            <a:xfrm>
              <a:off x="8488866" y="3999574"/>
              <a:ext cx="769434" cy="523220"/>
            </a:xfrm>
            <a:prstGeom prst="rect">
              <a:avLst/>
            </a:prstGeom>
            <a:noFill/>
          </p:spPr>
          <p:txBody>
            <a:bodyPr wrap="square" rtlCol="0">
              <a:spAutoFit/>
            </a:bodyPr>
            <a:lstStyle/>
            <a:p>
              <a:pPr algn="ctr"/>
              <a:r>
                <a:rPr lang="en-US" sz="2800" b="1" dirty="0" smtClean="0"/>
                <a:t>3</a:t>
              </a:r>
              <a:endParaRPr lang="en-US" sz="2800" b="1" dirty="0"/>
            </a:p>
          </p:txBody>
        </p:sp>
      </p:grpSp>
      <p:sp>
        <p:nvSpPr>
          <p:cNvPr id="56" name="TextBox 55"/>
          <p:cNvSpPr txBox="1"/>
          <p:nvPr/>
        </p:nvSpPr>
        <p:spPr>
          <a:xfrm>
            <a:off x="685800" y="4287240"/>
            <a:ext cx="8458200" cy="2554545"/>
          </a:xfrm>
          <a:prstGeom prst="rect">
            <a:avLst/>
          </a:prstGeom>
          <a:noFill/>
        </p:spPr>
        <p:txBody>
          <a:bodyPr wrap="square" rtlCol="0">
            <a:spAutoFit/>
          </a:bodyPr>
          <a:lstStyle/>
          <a:p>
            <a:pPr marL="228600" indent="-228600">
              <a:buFont typeface="Arial" pitchFamily="34" charset="0"/>
              <a:buChar char="•"/>
            </a:pPr>
            <a:r>
              <a:rPr lang="en-US" sz="3200" b="1" dirty="0" smtClean="0">
                <a:solidFill>
                  <a:srgbClr val="FFFF00"/>
                </a:solidFill>
              </a:rPr>
              <a:t>Warming can be defined as:</a:t>
            </a:r>
          </a:p>
          <a:p>
            <a:pPr marL="971550" lvl="1" indent="-514350">
              <a:buFont typeface="+mj-lt"/>
              <a:buAutoNum type="arabicPeriod"/>
            </a:pPr>
            <a:r>
              <a:rPr lang="en-US" sz="3200" b="1" dirty="0" smtClean="0">
                <a:solidFill>
                  <a:srgbClr val="FFFF00"/>
                </a:solidFill>
              </a:rPr>
              <a:t>When </a:t>
            </a:r>
            <a:r>
              <a:rPr lang="en-US" sz="3200" b="1" dirty="0" smtClean="0">
                <a:solidFill>
                  <a:srgbClr val="FF0000"/>
                </a:solidFill>
              </a:rPr>
              <a:t>temps are at or near maximums</a:t>
            </a:r>
            <a:r>
              <a:rPr lang="en-US" sz="3200" b="1" dirty="0" smtClean="0">
                <a:solidFill>
                  <a:srgbClr val="FFFF00"/>
                </a:solidFill>
              </a:rPr>
              <a:t>, as shown here OR</a:t>
            </a:r>
            <a:endParaRPr lang="en-US" sz="3200" b="1" dirty="0" smtClean="0">
              <a:solidFill>
                <a:srgbClr val="FF0000"/>
              </a:solidFill>
            </a:endParaRPr>
          </a:p>
          <a:p>
            <a:pPr marL="971550" lvl="1" indent="-514350">
              <a:buFont typeface="+mj-lt"/>
              <a:buAutoNum type="arabicPeriod"/>
            </a:pPr>
            <a:r>
              <a:rPr lang="en-US" sz="3200" b="1" dirty="0" smtClean="0">
                <a:solidFill>
                  <a:srgbClr val="FFFF00"/>
                </a:solidFill>
              </a:rPr>
              <a:t>When </a:t>
            </a:r>
            <a:r>
              <a:rPr lang="en-US" sz="3200" b="1" dirty="0" smtClean="0">
                <a:solidFill>
                  <a:srgbClr val="FF0000"/>
                </a:solidFill>
              </a:rPr>
              <a:t>temps are above average temp</a:t>
            </a:r>
          </a:p>
          <a:p>
            <a:pPr marL="971550" lvl="1" indent="-514350">
              <a:buFont typeface="+mj-lt"/>
              <a:buAutoNum type="arabicPeriod"/>
            </a:pPr>
            <a:r>
              <a:rPr lang="en-US" sz="3200" b="1" dirty="0" smtClean="0">
                <a:solidFill>
                  <a:srgbClr val="FFFF00"/>
                </a:solidFill>
              </a:rPr>
              <a:t>When </a:t>
            </a:r>
            <a:r>
              <a:rPr lang="en-US" sz="3200" b="1" dirty="0" smtClean="0">
                <a:solidFill>
                  <a:srgbClr val="FF0000"/>
                </a:solidFill>
              </a:rPr>
              <a:t>temps are rising</a:t>
            </a:r>
            <a:endParaRPr lang="en-US" sz="3200" b="1" dirty="0" smtClean="0">
              <a:solidFill>
                <a:srgbClr val="FFFF00"/>
              </a:solidFill>
            </a:endParaRPr>
          </a:p>
        </p:txBody>
      </p:sp>
      <p:sp>
        <p:nvSpPr>
          <p:cNvPr id="49" name="Rectangle 48"/>
          <p:cNvSpPr/>
          <p:nvPr/>
        </p:nvSpPr>
        <p:spPr>
          <a:xfrm>
            <a:off x="1400176" y="1880512"/>
            <a:ext cx="1152524" cy="2129742"/>
          </a:xfrm>
          <a:prstGeom prst="rect">
            <a:avLst/>
          </a:prstGeom>
          <a:solidFill>
            <a:srgbClr val="FFFF00">
              <a:alpha val="74000"/>
            </a:srgb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 name="Rectangle 49"/>
          <p:cNvSpPr/>
          <p:nvPr/>
        </p:nvSpPr>
        <p:spPr>
          <a:xfrm>
            <a:off x="2828925" y="1879546"/>
            <a:ext cx="923925" cy="2129742"/>
          </a:xfrm>
          <a:prstGeom prst="rect">
            <a:avLst/>
          </a:prstGeom>
          <a:solidFill>
            <a:srgbClr val="FFFF00">
              <a:alpha val="74000"/>
            </a:srgb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Rectangle 53"/>
          <p:cNvSpPr/>
          <p:nvPr/>
        </p:nvSpPr>
        <p:spPr>
          <a:xfrm>
            <a:off x="4114801" y="1894013"/>
            <a:ext cx="1410482" cy="2129742"/>
          </a:xfrm>
          <a:prstGeom prst="rect">
            <a:avLst/>
          </a:prstGeom>
          <a:solidFill>
            <a:srgbClr val="FFFF00">
              <a:alpha val="74000"/>
            </a:srgb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 name="Rectangle 54"/>
          <p:cNvSpPr/>
          <p:nvPr/>
        </p:nvSpPr>
        <p:spPr>
          <a:xfrm>
            <a:off x="5905500" y="1876425"/>
            <a:ext cx="1952625" cy="2129742"/>
          </a:xfrm>
          <a:prstGeom prst="rect">
            <a:avLst/>
          </a:prstGeom>
          <a:solidFill>
            <a:srgbClr val="FFFF00">
              <a:alpha val="74000"/>
            </a:srgb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 name="Rectangle 61"/>
          <p:cNvSpPr/>
          <p:nvPr/>
        </p:nvSpPr>
        <p:spPr>
          <a:xfrm>
            <a:off x="8915400" y="1883283"/>
            <a:ext cx="209550" cy="2129742"/>
          </a:xfrm>
          <a:prstGeom prst="rect">
            <a:avLst/>
          </a:prstGeom>
          <a:solidFill>
            <a:srgbClr val="FFFF00">
              <a:alpha val="74000"/>
            </a:srgb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 name="Rectangle 62"/>
          <p:cNvSpPr/>
          <p:nvPr/>
        </p:nvSpPr>
        <p:spPr>
          <a:xfrm>
            <a:off x="2562226" y="1878954"/>
            <a:ext cx="266700" cy="2129742"/>
          </a:xfrm>
          <a:prstGeom prst="rect">
            <a:avLst/>
          </a:prstGeom>
          <a:solidFill>
            <a:schemeClr val="bg2">
              <a:lumMod val="60000"/>
              <a:lumOff val="40000"/>
              <a:alpha val="74000"/>
            </a:scheme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4" name="Rectangle 63"/>
          <p:cNvSpPr/>
          <p:nvPr/>
        </p:nvSpPr>
        <p:spPr>
          <a:xfrm>
            <a:off x="3752850" y="1876877"/>
            <a:ext cx="361951" cy="2129742"/>
          </a:xfrm>
          <a:prstGeom prst="rect">
            <a:avLst/>
          </a:prstGeom>
          <a:solidFill>
            <a:schemeClr val="bg2">
              <a:lumMod val="60000"/>
              <a:lumOff val="40000"/>
              <a:alpha val="74000"/>
            </a:scheme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5" name="Rectangle 64"/>
          <p:cNvSpPr/>
          <p:nvPr/>
        </p:nvSpPr>
        <p:spPr>
          <a:xfrm>
            <a:off x="5522830" y="1894022"/>
            <a:ext cx="373146" cy="2129742"/>
          </a:xfrm>
          <a:prstGeom prst="rect">
            <a:avLst/>
          </a:prstGeom>
          <a:solidFill>
            <a:schemeClr val="bg2">
              <a:lumMod val="60000"/>
              <a:lumOff val="40000"/>
              <a:alpha val="74000"/>
            </a:scheme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6" name="Rectangle 65"/>
          <p:cNvSpPr/>
          <p:nvPr/>
        </p:nvSpPr>
        <p:spPr>
          <a:xfrm>
            <a:off x="7867650" y="1876425"/>
            <a:ext cx="1057275" cy="2129742"/>
          </a:xfrm>
          <a:prstGeom prst="rect">
            <a:avLst/>
          </a:prstGeom>
          <a:solidFill>
            <a:schemeClr val="bg2">
              <a:lumMod val="60000"/>
              <a:lumOff val="40000"/>
              <a:alpha val="74000"/>
            </a:scheme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 name="Rectangle 45"/>
          <p:cNvSpPr/>
          <p:nvPr/>
        </p:nvSpPr>
        <p:spPr>
          <a:xfrm>
            <a:off x="1104900" y="1878954"/>
            <a:ext cx="285750" cy="2129742"/>
          </a:xfrm>
          <a:prstGeom prst="rect">
            <a:avLst/>
          </a:prstGeom>
          <a:solidFill>
            <a:schemeClr val="bg2">
              <a:lumMod val="60000"/>
              <a:lumOff val="40000"/>
              <a:alpha val="74000"/>
            </a:scheme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Rectangle 56"/>
          <p:cNvSpPr/>
          <p:nvPr/>
        </p:nvSpPr>
        <p:spPr>
          <a:xfrm>
            <a:off x="729211" y="1879546"/>
            <a:ext cx="375689" cy="2129742"/>
          </a:xfrm>
          <a:prstGeom prst="rect">
            <a:avLst/>
          </a:prstGeom>
          <a:solidFill>
            <a:srgbClr val="FFFF00">
              <a:alpha val="74000"/>
            </a:srgb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Slide Number Placeholder 43"/>
          <p:cNvSpPr>
            <a:spLocks noGrp="1"/>
          </p:cNvSpPr>
          <p:nvPr>
            <p:ph type="sldNum" sz="quarter" idx="12"/>
          </p:nvPr>
        </p:nvSpPr>
        <p:spPr/>
        <p:txBody>
          <a:bodyPr/>
          <a:lstStyle/>
          <a:p>
            <a:fld id="{90B4C22B-F94B-47BB-B82D-9BDF0893D61B}" type="slidenum">
              <a:rPr lang="en-US" smtClean="0"/>
              <a:pPr/>
              <a:t>136</a:t>
            </a:fld>
            <a:endParaRPr lang="en-US"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56">
                                            <p:txEl>
                                              <p:pRg st="3" end="3"/>
                                            </p:txEl>
                                          </p:spTgt>
                                        </p:tgtEl>
                                        <p:attrNameLst>
                                          <p:attrName>style.visibility</p:attrName>
                                        </p:attrNameLst>
                                      </p:cBhvr>
                                      <p:to>
                                        <p:strVal val="visible"/>
                                      </p:to>
                                    </p:set>
                                    <p:animEffect transition="in" filter="wipe(left)">
                                      <p:cBhvr>
                                        <p:cTn id="7" dur="1000"/>
                                        <p:tgtEl>
                                          <p:spTgt spid="56">
                                            <p:txEl>
                                              <p:pRg st="3" end="3"/>
                                            </p:txEl>
                                          </p:spTgt>
                                        </p:tgtEl>
                                      </p:cBhvr>
                                    </p:animEffect>
                                  </p:childTnLst>
                                </p:cTn>
                              </p:par>
                            </p:childTnLst>
                          </p:cTn>
                        </p:par>
                        <p:par>
                          <p:cTn id="8" fill="hold">
                            <p:stCondLst>
                              <p:cond delay="1000"/>
                            </p:stCondLst>
                            <p:childTnLst>
                              <p:par>
                                <p:cTn id="9" presetID="22" presetClass="entr" presetSubtype="4" fill="hold" grpId="0" nodeType="afterEffect">
                                  <p:stCondLst>
                                    <p:cond delay="0"/>
                                  </p:stCondLst>
                                  <p:childTnLst>
                                    <p:set>
                                      <p:cBhvr>
                                        <p:cTn id="10" dur="1" fill="hold">
                                          <p:stCondLst>
                                            <p:cond delay="0"/>
                                          </p:stCondLst>
                                        </p:cTn>
                                        <p:tgtEl>
                                          <p:spTgt spid="57"/>
                                        </p:tgtEl>
                                        <p:attrNameLst>
                                          <p:attrName>style.visibility</p:attrName>
                                        </p:attrNameLst>
                                      </p:cBhvr>
                                      <p:to>
                                        <p:strVal val="visible"/>
                                      </p:to>
                                    </p:set>
                                    <p:animEffect transition="in" filter="wipe(down)">
                                      <p:cBhvr>
                                        <p:cTn id="11" dur="500"/>
                                        <p:tgtEl>
                                          <p:spTgt spid="57"/>
                                        </p:tgtEl>
                                      </p:cBhvr>
                                    </p:animEffect>
                                  </p:childTnLst>
                                </p:cTn>
                              </p:par>
                            </p:childTnLst>
                          </p:cTn>
                        </p:par>
                        <p:par>
                          <p:cTn id="12" fill="hold">
                            <p:stCondLst>
                              <p:cond delay="1500"/>
                            </p:stCondLst>
                            <p:childTnLst>
                              <p:par>
                                <p:cTn id="13" presetID="22" presetClass="entr" presetSubtype="4" fill="hold" grpId="0" nodeType="afterEffect">
                                  <p:stCondLst>
                                    <p:cond delay="0"/>
                                  </p:stCondLst>
                                  <p:childTnLst>
                                    <p:set>
                                      <p:cBhvr>
                                        <p:cTn id="14" dur="1" fill="hold">
                                          <p:stCondLst>
                                            <p:cond delay="0"/>
                                          </p:stCondLst>
                                        </p:cTn>
                                        <p:tgtEl>
                                          <p:spTgt spid="46"/>
                                        </p:tgtEl>
                                        <p:attrNameLst>
                                          <p:attrName>style.visibility</p:attrName>
                                        </p:attrNameLst>
                                      </p:cBhvr>
                                      <p:to>
                                        <p:strVal val="visible"/>
                                      </p:to>
                                    </p:set>
                                    <p:animEffect transition="in" filter="wipe(down)">
                                      <p:cBhvr>
                                        <p:cTn id="15" dur="500"/>
                                        <p:tgtEl>
                                          <p:spTgt spid="46"/>
                                        </p:tgtEl>
                                      </p:cBhvr>
                                    </p:animEffect>
                                  </p:childTnLst>
                                </p:cTn>
                              </p:par>
                            </p:childTnLst>
                          </p:cTn>
                        </p:par>
                        <p:par>
                          <p:cTn id="16" fill="hold">
                            <p:stCondLst>
                              <p:cond delay="2000"/>
                            </p:stCondLst>
                            <p:childTnLst>
                              <p:par>
                                <p:cTn id="17" presetID="22" presetClass="entr" presetSubtype="4" fill="hold" grpId="0" nodeType="afterEffect">
                                  <p:stCondLst>
                                    <p:cond delay="0"/>
                                  </p:stCondLst>
                                  <p:childTnLst>
                                    <p:set>
                                      <p:cBhvr>
                                        <p:cTn id="18" dur="1" fill="hold">
                                          <p:stCondLst>
                                            <p:cond delay="0"/>
                                          </p:stCondLst>
                                        </p:cTn>
                                        <p:tgtEl>
                                          <p:spTgt spid="49"/>
                                        </p:tgtEl>
                                        <p:attrNameLst>
                                          <p:attrName>style.visibility</p:attrName>
                                        </p:attrNameLst>
                                      </p:cBhvr>
                                      <p:to>
                                        <p:strVal val="visible"/>
                                      </p:to>
                                    </p:set>
                                    <p:animEffect transition="in" filter="wipe(down)">
                                      <p:cBhvr>
                                        <p:cTn id="19" dur="500"/>
                                        <p:tgtEl>
                                          <p:spTgt spid="49"/>
                                        </p:tgtEl>
                                      </p:cBhvr>
                                    </p:animEffect>
                                  </p:childTnLst>
                                </p:cTn>
                              </p:par>
                            </p:childTnLst>
                          </p:cTn>
                        </p:par>
                        <p:par>
                          <p:cTn id="20" fill="hold">
                            <p:stCondLst>
                              <p:cond delay="2500"/>
                            </p:stCondLst>
                            <p:childTnLst>
                              <p:par>
                                <p:cTn id="21" presetID="22" presetClass="entr" presetSubtype="4" fill="hold" grpId="0" nodeType="afterEffect">
                                  <p:stCondLst>
                                    <p:cond delay="0"/>
                                  </p:stCondLst>
                                  <p:childTnLst>
                                    <p:set>
                                      <p:cBhvr>
                                        <p:cTn id="22" dur="1" fill="hold">
                                          <p:stCondLst>
                                            <p:cond delay="0"/>
                                          </p:stCondLst>
                                        </p:cTn>
                                        <p:tgtEl>
                                          <p:spTgt spid="63"/>
                                        </p:tgtEl>
                                        <p:attrNameLst>
                                          <p:attrName>style.visibility</p:attrName>
                                        </p:attrNameLst>
                                      </p:cBhvr>
                                      <p:to>
                                        <p:strVal val="visible"/>
                                      </p:to>
                                    </p:set>
                                    <p:animEffect transition="in" filter="wipe(down)">
                                      <p:cBhvr>
                                        <p:cTn id="23" dur="500"/>
                                        <p:tgtEl>
                                          <p:spTgt spid="63"/>
                                        </p:tgtEl>
                                      </p:cBhvr>
                                    </p:animEffect>
                                  </p:childTnLst>
                                </p:cTn>
                              </p:par>
                            </p:childTnLst>
                          </p:cTn>
                        </p:par>
                        <p:par>
                          <p:cTn id="24" fill="hold">
                            <p:stCondLst>
                              <p:cond delay="3000"/>
                            </p:stCondLst>
                            <p:childTnLst>
                              <p:par>
                                <p:cTn id="25" presetID="22" presetClass="entr" presetSubtype="4" fill="hold" grpId="0" nodeType="afterEffect">
                                  <p:stCondLst>
                                    <p:cond delay="0"/>
                                  </p:stCondLst>
                                  <p:childTnLst>
                                    <p:set>
                                      <p:cBhvr>
                                        <p:cTn id="26" dur="1" fill="hold">
                                          <p:stCondLst>
                                            <p:cond delay="0"/>
                                          </p:stCondLst>
                                        </p:cTn>
                                        <p:tgtEl>
                                          <p:spTgt spid="50"/>
                                        </p:tgtEl>
                                        <p:attrNameLst>
                                          <p:attrName>style.visibility</p:attrName>
                                        </p:attrNameLst>
                                      </p:cBhvr>
                                      <p:to>
                                        <p:strVal val="visible"/>
                                      </p:to>
                                    </p:set>
                                    <p:animEffect transition="in" filter="wipe(down)">
                                      <p:cBhvr>
                                        <p:cTn id="27" dur="500"/>
                                        <p:tgtEl>
                                          <p:spTgt spid="50"/>
                                        </p:tgtEl>
                                      </p:cBhvr>
                                    </p:animEffect>
                                  </p:childTnLst>
                                </p:cTn>
                              </p:par>
                            </p:childTnLst>
                          </p:cTn>
                        </p:par>
                        <p:par>
                          <p:cTn id="28" fill="hold">
                            <p:stCondLst>
                              <p:cond delay="3500"/>
                            </p:stCondLst>
                            <p:childTnLst>
                              <p:par>
                                <p:cTn id="29" presetID="22" presetClass="entr" presetSubtype="4" fill="hold" grpId="0" nodeType="afterEffect">
                                  <p:stCondLst>
                                    <p:cond delay="0"/>
                                  </p:stCondLst>
                                  <p:childTnLst>
                                    <p:set>
                                      <p:cBhvr>
                                        <p:cTn id="30" dur="1" fill="hold">
                                          <p:stCondLst>
                                            <p:cond delay="0"/>
                                          </p:stCondLst>
                                        </p:cTn>
                                        <p:tgtEl>
                                          <p:spTgt spid="64"/>
                                        </p:tgtEl>
                                        <p:attrNameLst>
                                          <p:attrName>style.visibility</p:attrName>
                                        </p:attrNameLst>
                                      </p:cBhvr>
                                      <p:to>
                                        <p:strVal val="visible"/>
                                      </p:to>
                                    </p:set>
                                    <p:animEffect transition="in" filter="wipe(down)">
                                      <p:cBhvr>
                                        <p:cTn id="31" dur="500"/>
                                        <p:tgtEl>
                                          <p:spTgt spid="64"/>
                                        </p:tgtEl>
                                      </p:cBhvr>
                                    </p:animEffect>
                                  </p:childTnLst>
                                </p:cTn>
                              </p:par>
                            </p:childTnLst>
                          </p:cTn>
                        </p:par>
                        <p:par>
                          <p:cTn id="32" fill="hold">
                            <p:stCondLst>
                              <p:cond delay="4000"/>
                            </p:stCondLst>
                            <p:childTnLst>
                              <p:par>
                                <p:cTn id="33" presetID="22" presetClass="entr" presetSubtype="4" fill="hold" grpId="0" nodeType="afterEffect">
                                  <p:stCondLst>
                                    <p:cond delay="0"/>
                                  </p:stCondLst>
                                  <p:childTnLst>
                                    <p:set>
                                      <p:cBhvr>
                                        <p:cTn id="34" dur="1" fill="hold">
                                          <p:stCondLst>
                                            <p:cond delay="0"/>
                                          </p:stCondLst>
                                        </p:cTn>
                                        <p:tgtEl>
                                          <p:spTgt spid="54"/>
                                        </p:tgtEl>
                                        <p:attrNameLst>
                                          <p:attrName>style.visibility</p:attrName>
                                        </p:attrNameLst>
                                      </p:cBhvr>
                                      <p:to>
                                        <p:strVal val="visible"/>
                                      </p:to>
                                    </p:set>
                                    <p:animEffect transition="in" filter="wipe(down)">
                                      <p:cBhvr>
                                        <p:cTn id="35" dur="500"/>
                                        <p:tgtEl>
                                          <p:spTgt spid="54"/>
                                        </p:tgtEl>
                                      </p:cBhvr>
                                    </p:animEffect>
                                  </p:childTnLst>
                                </p:cTn>
                              </p:par>
                            </p:childTnLst>
                          </p:cTn>
                        </p:par>
                        <p:par>
                          <p:cTn id="36" fill="hold">
                            <p:stCondLst>
                              <p:cond delay="4500"/>
                            </p:stCondLst>
                            <p:childTnLst>
                              <p:par>
                                <p:cTn id="37" presetID="22" presetClass="entr" presetSubtype="4" fill="hold" grpId="0" nodeType="afterEffect">
                                  <p:stCondLst>
                                    <p:cond delay="0"/>
                                  </p:stCondLst>
                                  <p:childTnLst>
                                    <p:set>
                                      <p:cBhvr>
                                        <p:cTn id="38" dur="1" fill="hold">
                                          <p:stCondLst>
                                            <p:cond delay="0"/>
                                          </p:stCondLst>
                                        </p:cTn>
                                        <p:tgtEl>
                                          <p:spTgt spid="65"/>
                                        </p:tgtEl>
                                        <p:attrNameLst>
                                          <p:attrName>style.visibility</p:attrName>
                                        </p:attrNameLst>
                                      </p:cBhvr>
                                      <p:to>
                                        <p:strVal val="visible"/>
                                      </p:to>
                                    </p:set>
                                    <p:animEffect transition="in" filter="wipe(down)">
                                      <p:cBhvr>
                                        <p:cTn id="39" dur="500"/>
                                        <p:tgtEl>
                                          <p:spTgt spid="65"/>
                                        </p:tgtEl>
                                      </p:cBhvr>
                                    </p:animEffect>
                                  </p:childTnLst>
                                </p:cTn>
                              </p:par>
                            </p:childTnLst>
                          </p:cTn>
                        </p:par>
                        <p:par>
                          <p:cTn id="40" fill="hold">
                            <p:stCondLst>
                              <p:cond delay="5000"/>
                            </p:stCondLst>
                            <p:childTnLst>
                              <p:par>
                                <p:cTn id="41" presetID="22" presetClass="entr" presetSubtype="4" fill="hold" grpId="0" nodeType="afterEffect">
                                  <p:stCondLst>
                                    <p:cond delay="0"/>
                                  </p:stCondLst>
                                  <p:childTnLst>
                                    <p:set>
                                      <p:cBhvr>
                                        <p:cTn id="42" dur="1" fill="hold">
                                          <p:stCondLst>
                                            <p:cond delay="0"/>
                                          </p:stCondLst>
                                        </p:cTn>
                                        <p:tgtEl>
                                          <p:spTgt spid="55"/>
                                        </p:tgtEl>
                                        <p:attrNameLst>
                                          <p:attrName>style.visibility</p:attrName>
                                        </p:attrNameLst>
                                      </p:cBhvr>
                                      <p:to>
                                        <p:strVal val="visible"/>
                                      </p:to>
                                    </p:set>
                                    <p:animEffect transition="in" filter="wipe(down)">
                                      <p:cBhvr>
                                        <p:cTn id="43" dur="500"/>
                                        <p:tgtEl>
                                          <p:spTgt spid="55"/>
                                        </p:tgtEl>
                                      </p:cBhvr>
                                    </p:animEffect>
                                  </p:childTnLst>
                                </p:cTn>
                              </p:par>
                            </p:childTnLst>
                          </p:cTn>
                        </p:par>
                        <p:par>
                          <p:cTn id="44" fill="hold">
                            <p:stCondLst>
                              <p:cond delay="5500"/>
                            </p:stCondLst>
                            <p:childTnLst>
                              <p:par>
                                <p:cTn id="45" presetID="22" presetClass="entr" presetSubtype="4" fill="hold" grpId="0" nodeType="afterEffect">
                                  <p:stCondLst>
                                    <p:cond delay="0"/>
                                  </p:stCondLst>
                                  <p:childTnLst>
                                    <p:set>
                                      <p:cBhvr>
                                        <p:cTn id="46" dur="1" fill="hold">
                                          <p:stCondLst>
                                            <p:cond delay="0"/>
                                          </p:stCondLst>
                                        </p:cTn>
                                        <p:tgtEl>
                                          <p:spTgt spid="66"/>
                                        </p:tgtEl>
                                        <p:attrNameLst>
                                          <p:attrName>style.visibility</p:attrName>
                                        </p:attrNameLst>
                                      </p:cBhvr>
                                      <p:to>
                                        <p:strVal val="visible"/>
                                      </p:to>
                                    </p:set>
                                    <p:animEffect transition="in" filter="wipe(down)">
                                      <p:cBhvr>
                                        <p:cTn id="47" dur="500"/>
                                        <p:tgtEl>
                                          <p:spTgt spid="66"/>
                                        </p:tgtEl>
                                      </p:cBhvr>
                                    </p:animEffect>
                                  </p:childTnLst>
                                </p:cTn>
                              </p:par>
                            </p:childTnLst>
                          </p:cTn>
                        </p:par>
                        <p:par>
                          <p:cTn id="48" fill="hold">
                            <p:stCondLst>
                              <p:cond delay="6000"/>
                            </p:stCondLst>
                            <p:childTnLst>
                              <p:par>
                                <p:cTn id="49" presetID="22" presetClass="entr" presetSubtype="4" fill="hold" grpId="0" nodeType="afterEffect">
                                  <p:stCondLst>
                                    <p:cond delay="0"/>
                                  </p:stCondLst>
                                  <p:childTnLst>
                                    <p:set>
                                      <p:cBhvr>
                                        <p:cTn id="50" dur="1" fill="hold">
                                          <p:stCondLst>
                                            <p:cond delay="0"/>
                                          </p:stCondLst>
                                        </p:cTn>
                                        <p:tgtEl>
                                          <p:spTgt spid="62"/>
                                        </p:tgtEl>
                                        <p:attrNameLst>
                                          <p:attrName>style.visibility</p:attrName>
                                        </p:attrNameLst>
                                      </p:cBhvr>
                                      <p:to>
                                        <p:strVal val="visible"/>
                                      </p:to>
                                    </p:set>
                                    <p:animEffect transition="in" filter="wipe(down)">
                                      <p:cBhvr>
                                        <p:cTn id="51" dur="5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P spid="50" grpId="0" animBg="1"/>
      <p:bldP spid="54" grpId="0" animBg="1"/>
      <p:bldP spid="55" grpId="0" animBg="1"/>
      <p:bldP spid="62" grpId="0" animBg="1"/>
      <p:bldP spid="63" grpId="0" animBg="1"/>
      <p:bldP spid="64" grpId="0" animBg="1"/>
      <p:bldP spid="65" grpId="0" animBg="1"/>
      <p:bldP spid="66" grpId="0" animBg="1"/>
      <p:bldP spid="46" grpId="0" animBg="1"/>
      <p:bldP spid="57" grpId="0" animBg="1"/>
    </p:bldLst>
  </p:timing>
</p:sld>
</file>

<file path=ppt/slides/slide1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xtBox 3"/>
          <p:cNvSpPr txBox="1"/>
          <p:nvPr/>
        </p:nvSpPr>
        <p:spPr>
          <a:xfrm>
            <a:off x="0" y="0"/>
            <a:ext cx="9144000" cy="707886"/>
          </a:xfrm>
          <a:prstGeom prst="rect">
            <a:avLst/>
          </a:prstGeom>
          <a:solidFill>
            <a:srgbClr val="FFFF00"/>
          </a:solidFill>
        </p:spPr>
        <p:txBody>
          <a:bodyPr wrap="square" rtlCol="0">
            <a:spAutoFit/>
          </a:bodyPr>
          <a:lstStyle/>
          <a:p>
            <a:pPr algn="ctr"/>
            <a:r>
              <a:rPr lang="en-US" sz="4000" b="1" dirty="0" smtClean="0">
                <a:solidFill>
                  <a:schemeClr val="bg1"/>
                </a:solidFill>
              </a:rPr>
              <a:t>CYLES OF WARMING/COOLING</a:t>
            </a:r>
            <a:endParaRPr lang="en-US" sz="4000" b="1" dirty="0">
              <a:solidFill>
                <a:schemeClr val="bg1"/>
              </a:solidFill>
            </a:endParaRPr>
          </a:p>
        </p:txBody>
      </p:sp>
      <p:pic>
        <p:nvPicPr>
          <p:cNvPr id="1026" name="Picture 2"/>
          <p:cNvPicPr>
            <a:picLocks noChangeAspect="1" noChangeArrowheads="1"/>
          </p:cNvPicPr>
          <p:nvPr/>
        </p:nvPicPr>
        <p:blipFill>
          <a:blip r:embed="rId2" cstate="print"/>
          <a:srcRect l="7759" r="7137"/>
          <a:stretch>
            <a:fillRect/>
          </a:stretch>
        </p:blipFill>
        <p:spPr bwMode="auto">
          <a:xfrm>
            <a:off x="0" y="-18467"/>
            <a:ext cx="9144000" cy="6876467"/>
          </a:xfrm>
          <a:prstGeom prst="rect">
            <a:avLst/>
          </a:prstGeom>
          <a:noFill/>
          <a:ln w="9525">
            <a:noFill/>
            <a:miter lim="800000"/>
            <a:headEnd/>
            <a:tailEnd/>
          </a:ln>
        </p:spPr>
      </p:pic>
      <p:grpSp>
        <p:nvGrpSpPr>
          <p:cNvPr id="2" name="Group 14"/>
          <p:cNvGrpSpPr/>
          <p:nvPr/>
        </p:nvGrpSpPr>
        <p:grpSpPr>
          <a:xfrm>
            <a:off x="0" y="1714500"/>
            <a:ext cx="6540470" cy="1543050"/>
            <a:chOff x="0" y="1466850"/>
            <a:chExt cx="6540470" cy="1543050"/>
          </a:xfrm>
        </p:grpSpPr>
        <p:pic>
          <p:nvPicPr>
            <p:cNvPr id="1029" name="Picture 5"/>
            <p:cNvPicPr>
              <a:picLocks noChangeAspect="1" noChangeArrowheads="1"/>
            </p:cNvPicPr>
            <p:nvPr/>
          </p:nvPicPr>
          <p:blipFill>
            <a:blip r:embed="rId3" cstate="print"/>
            <a:srcRect t="28385" b="11190"/>
            <a:stretch>
              <a:fillRect/>
            </a:stretch>
          </p:blipFill>
          <p:spPr bwMode="auto">
            <a:xfrm>
              <a:off x="0" y="1466850"/>
              <a:ext cx="6540470" cy="1543050"/>
            </a:xfrm>
            <a:prstGeom prst="rect">
              <a:avLst/>
            </a:prstGeom>
            <a:noFill/>
            <a:ln w="9525">
              <a:noFill/>
              <a:miter lim="800000"/>
              <a:headEnd/>
              <a:tailEnd/>
            </a:ln>
          </p:spPr>
        </p:pic>
        <p:sp>
          <p:nvSpPr>
            <p:cNvPr id="8" name="TextBox 7"/>
            <p:cNvSpPr txBox="1"/>
            <p:nvPr/>
          </p:nvSpPr>
          <p:spPr>
            <a:xfrm>
              <a:off x="504825" y="2000250"/>
              <a:ext cx="6029325" cy="584775"/>
            </a:xfrm>
            <a:prstGeom prst="rect">
              <a:avLst/>
            </a:prstGeom>
            <a:noFill/>
          </p:spPr>
          <p:txBody>
            <a:bodyPr wrap="square" rtlCol="0">
              <a:spAutoFit/>
            </a:bodyPr>
            <a:lstStyle/>
            <a:p>
              <a:pPr algn="ctr"/>
              <a:r>
                <a:rPr lang="en-US" sz="3200" b="1" dirty="0" smtClean="0">
                  <a:solidFill>
                    <a:srgbClr val="FF0000"/>
                  </a:solidFill>
                  <a:effectLst>
                    <a:outerShdw blurRad="38100" dist="38100" dir="2700000" algn="tl">
                      <a:srgbClr val="000000">
                        <a:alpha val="43137"/>
                      </a:srgbClr>
                    </a:outerShdw>
                  </a:effectLst>
                </a:rPr>
                <a:t>at or near Maximum</a:t>
              </a:r>
            </a:p>
          </p:txBody>
        </p:sp>
      </p:grpSp>
      <p:grpSp>
        <p:nvGrpSpPr>
          <p:cNvPr id="3" name="Group 15"/>
          <p:cNvGrpSpPr/>
          <p:nvPr/>
        </p:nvGrpSpPr>
        <p:grpSpPr>
          <a:xfrm>
            <a:off x="1" y="3267075"/>
            <a:ext cx="6534150" cy="1533525"/>
            <a:chOff x="1" y="3028950"/>
            <a:chExt cx="6534150" cy="1533525"/>
          </a:xfrm>
        </p:grpSpPr>
        <p:pic>
          <p:nvPicPr>
            <p:cNvPr id="1030" name="Picture 6"/>
            <p:cNvPicPr>
              <a:picLocks noChangeAspect="1" noChangeArrowheads="1"/>
            </p:cNvPicPr>
            <p:nvPr/>
          </p:nvPicPr>
          <p:blipFill>
            <a:blip r:embed="rId4" cstate="print"/>
            <a:srcRect t="28125" b="11605"/>
            <a:stretch>
              <a:fillRect/>
            </a:stretch>
          </p:blipFill>
          <p:spPr bwMode="auto">
            <a:xfrm>
              <a:off x="1" y="3028950"/>
              <a:ext cx="6534150" cy="1533525"/>
            </a:xfrm>
            <a:prstGeom prst="rect">
              <a:avLst/>
            </a:prstGeom>
            <a:noFill/>
            <a:ln w="9525">
              <a:noFill/>
              <a:miter lim="800000"/>
              <a:headEnd/>
              <a:tailEnd/>
            </a:ln>
          </p:spPr>
        </p:pic>
        <p:sp>
          <p:nvSpPr>
            <p:cNvPr id="9" name="TextBox 8"/>
            <p:cNvSpPr txBox="1"/>
            <p:nvPr/>
          </p:nvSpPr>
          <p:spPr>
            <a:xfrm>
              <a:off x="504825" y="3562350"/>
              <a:ext cx="6029325" cy="584775"/>
            </a:xfrm>
            <a:prstGeom prst="rect">
              <a:avLst/>
            </a:prstGeom>
            <a:noFill/>
          </p:spPr>
          <p:txBody>
            <a:bodyPr wrap="square" rtlCol="0">
              <a:spAutoFit/>
            </a:bodyPr>
            <a:lstStyle/>
            <a:p>
              <a:pPr algn="ctr"/>
              <a:r>
                <a:rPr lang="en-US" sz="3200" b="1" dirty="0" smtClean="0">
                  <a:solidFill>
                    <a:srgbClr val="FF0000"/>
                  </a:solidFill>
                  <a:effectLst>
                    <a:outerShdw blurRad="38100" dist="38100" dir="2700000" algn="tl">
                      <a:srgbClr val="000000">
                        <a:alpha val="43137"/>
                      </a:srgbClr>
                    </a:outerShdw>
                  </a:effectLst>
                </a:rPr>
                <a:t>above Average</a:t>
              </a:r>
            </a:p>
          </p:txBody>
        </p:sp>
      </p:grpSp>
      <p:grpSp>
        <p:nvGrpSpPr>
          <p:cNvPr id="5" name="Group 16"/>
          <p:cNvGrpSpPr/>
          <p:nvPr/>
        </p:nvGrpSpPr>
        <p:grpSpPr>
          <a:xfrm>
            <a:off x="0" y="4819650"/>
            <a:ext cx="6553200" cy="1828800"/>
            <a:chOff x="0" y="4600575"/>
            <a:chExt cx="6534150" cy="1828800"/>
          </a:xfrm>
        </p:grpSpPr>
        <p:pic>
          <p:nvPicPr>
            <p:cNvPr id="1027" name="Picture 3"/>
            <p:cNvPicPr>
              <a:picLocks noChangeAspect="1" noChangeArrowheads="1"/>
            </p:cNvPicPr>
            <p:nvPr/>
          </p:nvPicPr>
          <p:blipFill>
            <a:blip r:embed="rId5" cstate="print"/>
            <a:srcRect t="28912"/>
            <a:stretch>
              <a:fillRect/>
            </a:stretch>
          </p:blipFill>
          <p:spPr bwMode="auto">
            <a:xfrm>
              <a:off x="0" y="4600575"/>
              <a:ext cx="6534150" cy="1828800"/>
            </a:xfrm>
            <a:prstGeom prst="rect">
              <a:avLst/>
            </a:prstGeom>
            <a:noFill/>
            <a:ln w="9525">
              <a:noFill/>
              <a:miter lim="800000"/>
              <a:headEnd/>
              <a:tailEnd/>
            </a:ln>
          </p:spPr>
        </p:pic>
        <p:sp>
          <p:nvSpPr>
            <p:cNvPr id="10" name="TextBox 9"/>
            <p:cNvSpPr txBox="1"/>
            <p:nvPr/>
          </p:nvSpPr>
          <p:spPr>
            <a:xfrm>
              <a:off x="476250" y="5105400"/>
              <a:ext cx="6029325" cy="584775"/>
            </a:xfrm>
            <a:prstGeom prst="rect">
              <a:avLst/>
            </a:prstGeom>
            <a:noFill/>
          </p:spPr>
          <p:txBody>
            <a:bodyPr wrap="square" rtlCol="0">
              <a:spAutoFit/>
            </a:bodyPr>
            <a:lstStyle/>
            <a:p>
              <a:pPr algn="ctr"/>
              <a:r>
                <a:rPr lang="en-US" sz="3200" b="1" dirty="0" smtClean="0">
                  <a:solidFill>
                    <a:srgbClr val="FF0000"/>
                  </a:solidFill>
                  <a:effectLst>
                    <a:outerShdw blurRad="38100" dist="38100" dir="2700000" algn="tl">
                      <a:srgbClr val="000000">
                        <a:alpha val="43137"/>
                      </a:srgbClr>
                    </a:outerShdw>
                  </a:effectLst>
                </a:rPr>
                <a:t>from Min thru Max…rising</a:t>
              </a:r>
            </a:p>
          </p:txBody>
        </p:sp>
      </p:grpSp>
      <p:sp>
        <p:nvSpPr>
          <p:cNvPr id="11" name="Rounded Rectangle 10"/>
          <p:cNvSpPr/>
          <p:nvPr/>
        </p:nvSpPr>
        <p:spPr>
          <a:xfrm>
            <a:off x="5334000" y="1666875"/>
            <a:ext cx="1266825" cy="4800600"/>
          </a:xfrm>
          <a:prstGeom prst="roundRect">
            <a:avLst/>
          </a:prstGeom>
          <a:ln w="571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Rounded Rectangle 11"/>
          <p:cNvSpPr/>
          <p:nvPr/>
        </p:nvSpPr>
        <p:spPr>
          <a:xfrm>
            <a:off x="381000" y="1657350"/>
            <a:ext cx="1266825" cy="4819650"/>
          </a:xfrm>
          <a:prstGeom prst="roundRect">
            <a:avLst/>
          </a:prstGeom>
          <a:ln w="571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4" name="Straight Connector 13"/>
          <p:cNvCxnSpPr/>
          <p:nvPr/>
        </p:nvCxnSpPr>
        <p:spPr>
          <a:xfrm>
            <a:off x="6467475" y="1457325"/>
            <a:ext cx="0" cy="4895850"/>
          </a:xfrm>
          <a:prstGeom prst="line">
            <a:avLst/>
          </a:prstGeom>
          <a:ln w="28575">
            <a:solidFill>
              <a:srgbClr val="FF0000"/>
            </a:solidFill>
            <a:prstDash val="dashDot"/>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0" y="638175"/>
            <a:ext cx="9144000" cy="1077218"/>
          </a:xfrm>
          <a:prstGeom prst="rect">
            <a:avLst/>
          </a:prstGeom>
          <a:noFill/>
        </p:spPr>
        <p:txBody>
          <a:bodyPr wrap="square" rtlCol="0">
            <a:spAutoFit/>
          </a:bodyPr>
          <a:lstStyle/>
          <a:p>
            <a:pPr algn="ctr"/>
            <a:r>
              <a:rPr lang="en-US" sz="3200" b="1" dirty="0" smtClean="0"/>
              <a:t>Here is a side by side comparison of the 3 ways to talk about warming cycles…</a:t>
            </a:r>
          </a:p>
        </p:txBody>
      </p:sp>
      <p:sp>
        <p:nvSpPr>
          <p:cNvPr id="19" name="Oval 18"/>
          <p:cNvSpPr/>
          <p:nvPr/>
        </p:nvSpPr>
        <p:spPr>
          <a:xfrm>
            <a:off x="6257925" y="1619250"/>
            <a:ext cx="457200" cy="3228975"/>
          </a:xfrm>
          <a:prstGeom prst="ellipse">
            <a:avLst/>
          </a:prstGeom>
          <a:ln w="571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 name="Oval 19"/>
          <p:cNvSpPr/>
          <p:nvPr/>
        </p:nvSpPr>
        <p:spPr>
          <a:xfrm>
            <a:off x="6257925" y="4724400"/>
            <a:ext cx="457200" cy="1771650"/>
          </a:xfrm>
          <a:prstGeom prst="ellipse">
            <a:avLst/>
          </a:prstGeom>
          <a:ln w="571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 name="TextBox 20"/>
          <p:cNvSpPr txBox="1"/>
          <p:nvPr/>
        </p:nvSpPr>
        <p:spPr>
          <a:xfrm>
            <a:off x="6819900" y="1457325"/>
            <a:ext cx="2324100" cy="5016758"/>
          </a:xfrm>
          <a:prstGeom prst="rect">
            <a:avLst/>
          </a:prstGeom>
          <a:noFill/>
        </p:spPr>
        <p:txBody>
          <a:bodyPr wrap="square" rtlCol="0">
            <a:spAutoFit/>
          </a:bodyPr>
          <a:lstStyle/>
          <a:p>
            <a:pPr algn="ctr"/>
            <a:r>
              <a:rPr lang="en-US" sz="3200" b="1" dirty="0" smtClean="0">
                <a:solidFill>
                  <a:srgbClr val="FFFF00"/>
                </a:solidFill>
              </a:rPr>
              <a:t>So, in conclusion, it’s important to clarify which way you are looking at a “warming cycle!”</a:t>
            </a:r>
          </a:p>
        </p:txBody>
      </p:sp>
      <p:sp>
        <p:nvSpPr>
          <p:cNvPr id="22" name="Slide Number Placeholder 21"/>
          <p:cNvSpPr>
            <a:spLocks noGrp="1"/>
          </p:cNvSpPr>
          <p:nvPr>
            <p:ph type="sldNum" sz="quarter" idx="12"/>
          </p:nvPr>
        </p:nvSpPr>
        <p:spPr/>
        <p:txBody>
          <a:bodyPr/>
          <a:lstStyle/>
          <a:p>
            <a:fld id="{90B4C22B-F94B-47BB-B82D-9BDF0893D61B}" type="slidenum">
              <a:rPr lang="en-US" smtClean="0"/>
              <a:pPr/>
              <a:t>137</a:t>
            </a:fld>
            <a:endParaRPr lang="en-US"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xit" presetSubtype="0" fill="hold" nodeType="withEffect">
                                  <p:stCondLst>
                                    <p:cond delay="0"/>
                                  </p:stCondLst>
                                  <p:childTnLst>
                                    <p:anim calcmode="lin" valueType="num">
                                      <p:cBhvr>
                                        <p:cTn id="6" dur="500"/>
                                        <p:tgtEl>
                                          <p:spTgt spid="1026"/>
                                        </p:tgtEl>
                                        <p:attrNameLst>
                                          <p:attrName>ppt_w</p:attrName>
                                        </p:attrNameLst>
                                      </p:cBhvr>
                                      <p:tavLst>
                                        <p:tav tm="0">
                                          <p:val>
                                            <p:strVal val="ppt_w"/>
                                          </p:val>
                                        </p:tav>
                                        <p:tav tm="100000">
                                          <p:val>
                                            <p:fltVal val="0"/>
                                          </p:val>
                                        </p:tav>
                                      </p:tavLst>
                                    </p:anim>
                                    <p:anim calcmode="lin" valueType="num">
                                      <p:cBhvr>
                                        <p:cTn id="7" dur="500"/>
                                        <p:tgtEl>
                                          <p:spTgt spid="1026"/>
                                        </p:tgtEl>
                                        <p:attrNameLst>
                                          <p:attrName>ppt_h</p:attrName>
                                        </p:attrNameLst>
                                      </p:cBhvr>
                                      <p:tavLst>
                                        <p:tav tm="0">
                                          <p:val>
                                            <p:strVal val="ppt_h"/>
                                          </p:val>
                                        </p:tav>
                                        <p:tav tm="100000">
                                          <p:val>
                                            <p:fltVal val="0"/>
                                          </p:val>
                                        </p:tav>
                                      </p:tavLst>
                                    </p:anim>
                                    <p:animEffect transition="out" filter="fade">
                                      <p:cBhvr>
                                        <p:cTn id="8" dur="500"/>
                                        <p:tgtEl>
                                          <p:spTgt spid="1026"/>
                                        </p:tgtEl>
                                      </p:cBhvr>
                                    </p:animEffect>
                                    <p:set>
                                      <p:cBhvr>
                                        <p:cTn id="9" dur="1" fill="hold">
                                          <p:stCondLst>
                                            <p:cond delay="499"/>
                                          </p:stCondLst>
                                        </p:cTn>
                                        <p:tgtEl>
                                          <p:spTgt spid="1026"/>
                                        </p:tgtEl>
                                        <p:attrNameLst>
                                          <p:attrName>style.visibility</p:attrName>
                                        </p:attrNameLst>
                                      </p:cBhvr>
                                      <p:to>
                                        <p:strVal val="hidden"/>
                                      </p:to>
                                    </p:set>
                                  </p:childTnLst>
                                </p:cTn>
                              </p:par>
                              <p:par>
                                <p:cTn id="10" presetID="22" presetClass="entr" presetSubtype="4" fill="hold" grpId="0" nodeType="with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down)">
                                      <p:cBhvr>
                                        <p:cTn id="12" dur="500"/>
                                        <p:tgtEl>
                                          <p:spTgt spid="18"/>
                                        </p:tgtEl>
                                      </p:cBhvr>
                                    </p:animEffect>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wipe(left)">
                                      <p:cBhvr>
                                        <p:cTn id="16" dur="1000"/>
                                        <p:tgtEl>
                                          <p:spTgt spid="2"/>
                                        </p:tgtEl>
                                      </p:cBhvr>
                                    </p:animEffect>
                                  </p:childTnLst>
                                </p:cTn>
                              </p:par>
                            </p:childTnLst>
                          </p:cTn>
                        </p:par>
                        <p:par>
                          <p:cTn id="17" fill="hold">
                            <p:stCondLst>
                              <p:cond delay="1500"/>
                            </p:stCondLst>
                            <p:childTnLst>
                              <p:par>
                                <p:cTn id="18" presetID="22" presetClass="entr" presetSubtype="8" fill="hold" nodeType="after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wipe(left)">
                                      <p:cBhvr>
                                        <p:cTn id="20" dur="1000"/>
                                        <p:tgtEl>
                                          <p:spTgt spid="3"/>
                                        </p:tgtEl>
                                      </p:cBhvr>
                                    </p:animEffect>
                                  </p:childTnLst>
                                </p:cTn>
                              </p:par>
                            </p:childTnLst>
                          </p:cTn>
                        </p:par>
                        <p:par>
                          <p:cTn id="21" fill="hold">
                            <p:stCondLst>
                              <p:cond delay="2500"/>
                            </p:stCondLst>
                            <p:childTnLst>
                              <p:par>
                                <p:cTn id="22" presetID="22" presetClass="entr" presetSubtype="8" fill="hold" nodeType="after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left)">
                                      <p:cBhvr>
                                        <p:cTn id="24" dur="10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35" presetClass="entr" presetSubtype="0"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fade">
                                      <p:cBhvr>
                                        <p:cTn id="29" dur="1000"/>
                                        <p:tgtEl>
                                          <p:spTgt spid="12"/>
                                        </p:tgtEl>
                                      </p:cBhvr>
                                    </p:animEffect>
                                    <p:anim calcmode="lin" valueType="num">
                                      <p:cBhvr>
                                        <p:cTn id="30" dur="1000" fill="hold"/>
                                        <p:tgtEl>
                                          <p:spTgt spid="12"/>
                                        </p:tgtEl>
                                        <p:attrNameLst>
                                          <p:attrName>style.rotation</p:attrName>
                                        </p:attrNameLst>
                                      </p:cBhvr>
                                      <p:tavLst>
                                        <p:tav tm="0">
                                          <p:val>
                                            <p:fltVal val="720"/>
                                          </p:val>
                                        </p:tav>
                                        <p:tav tm="100000">
                                          <p:val>
                                            <p:fltVal val="0"/>
                                          </p:val>
                                        </p:tav>
                                      </p:tavLst>
                                    </p:anim>
                                    <p:anim calcmode="lin" valueType="num">
                                      <p:cBhvr>
                                        <p:cTn id="31" dur="1000" fill="hold"/>
                                        <p:tgtEl>
                                          <p:spTgt spid="12"/>
                                        </p:tgtEl>
                                        <p:attrNameLst>
                                          <p:attrName>ppt_h</p:attrName>
                                        </p:attrNameLst>
                                      </p:cBhvr>
                                      <p:tavLst>
                                        <p:tav tm="0">
                                          <p:val>
                                            <p:fltVal val="0"/>
                                          </p:val>
                                        </p:tav>
                                        <p:tav tm="100000">
                                          <p:val>
                                            <p:strVal val="#ppt_h"/>
                                          </p:val>
                                        </p:tav>
                                      </p:tavLst>
                                    </p:anim>
                                    <p:anim calcmode="lin" valueType="num">
                                      <p:cBhvr>
                                        <p:cTn id="32" dur="1000" fill="hold"/>
                                        <p:tgtEl>
                                          <p:spTgt spid="12"/>
                                        </p:tgtEl>
                                        <p:attrNameLst>
                                          <p:attrName>ppt_w</p:attrName>
                                        </p:attrNameLst>
                                      </p:cBhvr>
                                      <p:tavLst>
                                        <p:tav tm="0">
                                          <p:val>
                                            <p:fltVal val="0"/>
                                          </p:val>
                                        </p:tav>
                                        <p:tav tm="100000">
                                          <p:val>
                                            <p:strVal val="#ppt_w"/>
                                          </p:val>
                                        </p:tav>
                                      </p:tavLst>
                                    </p:anim>
                                  </p:childTnLst>
                                </p:cTn>
                              </p:par>
                            </p:childTnLst>
                          </p:cTn>
                        </p:par>
                        <p:par>
                          <p:cTn id="33" fill="hold">
                            <p:stCondLst>
                              <p:cond delay="1000"/>
                            </p:stCondLst>
                            <p:childTnLst>
                              <p:par>
                                <p:cTn id="34" presetID="35" presetClass="entr" presetSubtype="0" fill="hold" grpId="0" nodeType="after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fade">
                                      <p:cBhvr>
                                        <p:cTn id="36" dur="1000"/>
                                        <p:tgtEl>
                                          <p:spTgt spid="11"/>
                                        </p:tgtEl>
                                      </p:cBhvr>
                                    </p:animEffect>
                                    <p:anim calcmode="lin" valueType="num">
                                      <p:cBhvr>
                                        <p:cTn id="37" dur="1000" fill="hold"/>
                                        <p:tgtEl>
                                          <p:spTgt spid="11"/>
                                        </p:tgtEl>
                                        <p:attrNameLst>
                                          <p:attrName>style.rotation</p:attrName>
                                        </p:attrNameLst>
                                      </p:cBhvr>
                                      <p:tavLst>
                                        <p:tav tm="0">
                                          <p:val>
                                            <p:fltVal val="720"/>
                                          </p:val>
                                        </p:tav>
                                        <p:tav tm="100000">
                                          <p:val>
                                            <p:fltVal val="0"/>
                                          </p:val>
                                        </p:tav>
                                      </p:tavLst>
                                    </p:anim>
                                    <p:anim calcmode="lin" valueType="num">
                                      <p:cBhvr>
                                        <p:cTn id="38" dur="1000" fill="hold"/>
                                        <p:tgtEl>
                                          <p:spTgt spid="11"/>
                                        </p:tgtEl>
                                        <p:attrNameLst>
                                          <p:attrName>ppt_h</p:attrName>
                                        </p:attrNameLst>
                                      </p:cBhvr>
                                      <p:tavLst>
                                        <p:tav tm="0">
                                          <p:val>
                                            <p:fltVal val="0"/>
                                          </p:val>
                                        </p:tav>
                                        <p:tav tm="100000">
                                          <p:val>
                                            <p:strVal val="#ppt_h"/>
                                          </p:val>
                                        </p:tav>
                                      </p:tavLst>
                                    </p:anim>
                                    <p:anim calcmode="lin" valueType="num">
                                      <p:cBhvr>
                                        <p:cTn id="39" dur="1000" fill="hold"/>
                                        <p:tgtEl>
                                          <p:spTgt spid="11"/>
                                        </p:tgtEl>
                                        <p:attrNameLst>
                                          <p:attrName>ppt_w</p:attrName>
                                        </p:attrNameLst>
                                      </p:cBhvr>
                                      <p:tavLst>
                                        <p:tav tm="0">
                                          <p:val>
                                            <p:fltVal val="0"/>
                                          </p:val>
                                        </p:tav>
                                        <p:tav tm="100000">
                                          <p:val>
                                            <p:strVal val="#ppt_w"/>
                                          </p:val>
                                        </p:tav>
                                      </p:tavLst>
                                    </p:anim>
                                  </p:childTnLst>
                                </p:cTn>
                              </p:par>
                            </p:childTnLst>
                          </p:cTn>
                        </p:par>
                      </p:childTnLst>
                    </p:cTn>
                  </p:par>
                  <p:par>
                    <p:cTn id="40" fill="hold">
                      <p:stCondLst>
                        <p:cond delay="indefinite"/>
                      </p:stCondLst>
                      <p:childTnLst>
                        <p:par>
                          <p:cTn id="41" fill="hold">
                            <p:stCondLst>
                              <p:cond delay="0"/>
                            </p:stCondLst>
                            <p:childTnLst>
                              <p:par>
                                <p:cTn id="42" presetID="53" presetClass="exit" presetSubtype="0" fill="hold" grpId="1" nodeType="clickEffect">
                                  <p:stCondLst>
                                    <p:cond delay="0"/>
                                  </p:stCondLst>
                                  <p:childTnLst>
                                    <p:anim calcmode="lin" valueType="num">
                                      <p:cBhvr>
                                        <p:cTn id="43" dur="500"/>
                                        <p:tgtEl>
                                          <p:spTgt spid="12"/>
                                        </p:tgtEl>
                                        <p:attrNameLst>
                                          <p:attrName>ppt_w</p:attrName>
                                        </p:attrNameLst>
                                      </p:cBhvr>
                                      <p:tavLst>
                                        <p:tav tm="0">
                                          <p:val>
                                            <p:strVal val="ppt_w"/>
                                          </p:val>
                                        </p:tav>
                                        <p:tav tm="100000">
                                          <p:val>
                                            <p:fltVal val="0"/>
                                          </p:val>
                                        </p:tav>
                                      </p:tavLst>
                                    </p:anim>
                                    <p:anim calcmode="lin" valueType="num">
                                      <p:cBhvr>
                                        <p:cTn id="44" dur="500"/>
                                        <p:tgtEl>
                                          <p:spTgt spid="12"/>
                                        </p:tgtEl>
                                        <p:attrNameLst>
                                          <p:attrName>ppt_h</p:attrName>
                                        </p:attrNameLst>
                                      </p:cBhvr>
                                      <p:tavLst>
                                        <p:tav tm="0">
                                          <p:val>
                                            <p:strVal val="ppt_h"/>
                                          </p:val>
                                        </p:tav>
                                        <p:tav tm="100000">
                                          <p:val>
                                            <p:fltVal val="0"/>
                                          </p:val>
                                        </p:tav>
                                      </p:tavLst>
                                    </p:anim>
                                    <p:animEffect transition="out" filter="fade">
                                      <p:cBhvr>
                                        <p:cTn id="45" dur="500"/>
                                        <p:tgtEl>
                                          <p:spTgt spid="12"/>
                                        </p:tgtEl>
                                      </p:cBhvr>
                                    </p:animEffect>
                                    <p:set>
                                      <p:cBhvr>
                                        <p:cTn id="46" dur="1" fill="hold">
                                          <p:stCondLst>
                                            <p:cond delay="499"/>
                                          </p:stCondLst>
                                        </p:cTn>
                                        <p:tgtEl>
                                          <p:spTgt spid="12"/>
                                        </p:tgtEl>
                                        <p:attrNameLst>
                                          <p:attrName>style.visibility</p:attrName>
                                        </p:attrNameLst>
                                      </p:cBhvr>
                                      <p:to>
                                        <p:strVal val="hidden"/>
                                      </p:to>
                                    </p:set>
                                  </p:childTnLst>
                                </p:cTn>
                              </p:par>
                              <p:par>
                                <p:cTn id="47" presetID="34" presetClass="entr" presetSubtype="0" fill="hold" nodeType="withEffect">
                                  <p:stCondLst>
                                    <p:cond delay="0"/>
                                  </p:stCondLst>
                                  <p:childTnLst>
                                    <p:set>
                                      <p:cBhvr>
                                        <p:cTn id="48" dur="1" fill="hold">
                                          <p:stCondLst>
                                            <p:cond delay="0"/>
                                          </p:stCondLst>
                                        </p:cTn>
                                        <p:tgtEl>
                                          <p:spTgt spid="14"/>
                                        </p:tgtEl>
                                        <p:attrNameLst>
                                          <p:attrName>style.visibility</p:attrName>
                                        </p:attrNameLst>
                                      </p:cBhvr>
                                      <p:to>
                                        <p:strVal val="visible"/>
                                      </p:to>
                                    </p:set>
                                    <p:anim from="(-#ppt_w/2)" to="(#ppt_x)" calcmode="lin" valueType="num">
                                      <p:cBhvr>
                                        <p:cTn id="49" dur="600" fill="hold">
                                          <p:stCondLst>
                                            <p:cond delay="0"/>
                                          </p:stCondLst>
                                        </p:cTn>
                                        <p:tgtEl>
                                          <p:spTgt spid="14"/>
                                        </p:tgtEl>
                                        <p:attrNameLst>
                                          <p:attrName>ppt_x</p:attrName>
                                        </p:attrNameLst>
                                      </p:cBhvr>
                                    </p:anim>
                                    <p:anim from="0" to="-1.0" calcmode="lin" valueType="num">
                                      <p:cBhvr>
                                        <p:cTn id="50" dur="200" decel="50000" autoRev="1" fill="hold">
                                          <p:stCondLst>
                                            <p:cond delay="600"/>
                                          </p:stCondLst>
                                        </p:cTn>
                                        <p:tgtEl>
                                          <p:spTgt spid="14"/>
                                        </p:tgtEl>
                                        <p:attrNameLst>
                                          <p:attrName>xshear</p:attrName>
                                        </p:attrNameLst>
                                      </p:cBhvr>
                                    </p:anim>
                                    <p:animScale>
                                      <p:cBhvr>
                                        <p:cTn id="51" dur="200" decel="100000" autoRev="1" fill="hold">
                                          <p:stCondLst>
                                            <p:cond delay="600"/>
                                          </p:stCondLst>
                                        </p:cTn>
                                        <p:tgtEl>
                                          <p:spTgt spid="14"/>
                                        </p:tgtEl>
                                      </p:cBhvr>
                                      <p:from x="100000" y="100000"/>
                                      <p:to x="80000" y="100000"/>
                                    </p:animScale>
                                    <p:anim by="(#ppt_h/3+#ppt_w*0.1)" calcmode="lin" valueType="num">
                                      <p:cBhvr additive="sum">
                                        <p:cTn id="52" dur="200" decel="100000" autoRev="1" fill="hold">
                                          <p:stCondLst>
                                            <p:cond delay="600"/>
                                          </p:stCondLst>
                                        </p:cTn>
                                        <p:tgtEl>
                                          <p:spTgt spid="14"/>
                                        </p:tgtEl>
                                        <p:attrNameLst>
                                          <p:attrName>ppt_x</p:attrName>
                                        </p:attrNameLst>
                                      </p:cBhvr>
                                    </p:anim>
                                  </p:childTnLst>
                                </p:cTn>
                              </p:par>
                              <p:par>
                                <p:cTn id="53" presetID="32" presetClass="emph" presetSubtype="0" repeatCount="indefinite" fill="hold" nodeType="withEffect">
                                  <p:stCondLst>
                                    <p:cond delay="0"/>
                                  </p:stCondLst>
                                  <p:endCondLst>
                                    <p:cond evt="onNext" delay="0">
                                      <p:tgtEl>
                                        <p:sldTgt/>
                                      </p:tgtEl>
                                    </p:cond>
                                  </p:endCondLst>
                                  <p:childTnLst>
                                    <p:animClr clrSpc="rgb">
                                      <p:cBhvr override="childStyle">
                                        <p:cTn id="54" dur="100" fill="hold"/>
                                        <p:tgtEl>
                                          <p:spTgt spid="14"/>
                                        </p:tgtEl>
                                        <p:attrNameLst>
                                          <p:attrName>style.color</p:attrName>
                                        </p:attrNameLst>
                                      </p:cBhvr>
                                      <p:to>
                                        <a:schemeClr val="accent2"/>
                                      </p:to>
                                    </p:animClr>
                                    <p:animClr clrSpc="rgb">
                                      <p:cBhvr>
                                        <p:cTn id="55" dur="100" fill="hold"/>
                                        <p:tgtEl>
                                          <p:spTgt spid="14"/>
                                        </p:tgtEl>
                                        <p:attrNameLst>
                                          <p:attrName>fillcolor</p:attrName>
                                        </p:attrNameLst>
                                      </p:cBhvr>
                                      <p:to>
                                        <a:schemeClr val="accent2"/>
                                      </p:to>
                                    </p:animClr>
                                    <p:set>
                                      <p:cBhvr>
                                        <p:cTn id="56" dur="100" fill="hold"/>
                                        <p:tgtEl>
                                          <p:spTgt spid="14"/>
                                        </p:tgtEl>
                                        <p:attrNameLst>
                                          <p:attrName>fill.type</p:attrName>
                                        </p:attrNameLst>
                                      </p:cBhvr>
                                      <p:to>
                                        <p:strVal val="solid"/>
                                      </p:to>
                                    </p:set>
                                    <p:set>
                                      <p:cBhvr>
                                        <p:cTn id="57" dur="100" fill="hold"/>
                                        <p:tgtEl>
                                          <p:spTgt spid="14"/>
                                        </p:tgtEl>
                                        <p:attrNameLst>
                                          <p:attrName>fill.on</p:attrName>
                                        </p:attrNameLst>
                                      </p:cBhvr>
                                      <p:to>
                                        <p:strVal val="true"/>
                                      </p:to>
                                    </p:set>
                                    <p:animRot by="120000">
                                      <p:cBhvr>
                                        <p:cTn id="58" dur="100" fill="hold">
                                          <p:stCondLst>
                                            <p:cond delay="0"/>
                                          </p:stCondLst>
                                        </p:cTn>
                                        <p:tgtEl>
                                          <p:spTgt spid="14"/>
                                        </p:tgtEl>
                                        <p:attrNameLst>
                                          <p:attrName>r</p:attrName>
                                        </p:attrNameLst>
                                      </p:cBhvr>
                                    </p:animRot>
                                    <p:animRot by="-240000">
                                      <p:cBhvr>
                                        <p:cTn id="59" dur="200" fill="hold">
                                          <p:stCondLst>
                                            <p:cond delay="200"/>
                                          </p:stCondLst>
                                        </p:cTn>
                                        <p:tgtEl>
                                          <p:spTgt spid="14"/>
                                        </p:tgtEl>
                                        <p:attrNameLst>
                                          <p:attrName>r</p:attrName>
                                        </p:attrNameLst>
                                      </p:cBhvr>
                                    </p:animRot>
                                    <p:animRot by="240000">
                                      <p:cBhvr>
                                        <p:cTn id="60" dur="200" fill="hold">
                                          <p:stCondLst>
                                            <p:cond delay="400"/>
                                          </p:stCondLst>
                                        </p:cTn>
                                        <p:tgtEl>
                                          <p:spTgt spid="14"/>
                                        </p:tgtEl>
                                        <p:attrNameLst>
                                          <p:attrName>r</p:attrName>
                                        </p:attrNameLst>
                                      </p:cBhvr>
                                    </p:animRot>
                                    <p:animRot by="-240000">
                                      <p:cBhvr>
                                        <p:cTn id="61" dur="200" fill="hold">
                                          <p:stCondLst>
                                            <p:cond delay="600"/>
                                          </p:stCondLst>
                                        </p:cTn>
                                        <p:tgtEl>
                                          <p:spTgt spid="14"/>
                                        </p:tgtEl>
                                        <p:attrNameLst>
                                          <p:attrName>r</p:attrName>
                                        </p:attrNameLst>
                                      </p:cBhvr>
                                    </p:animRot>
                                    <p:animRot by="120000">
                                      <p:cBhvr>
                                        <p:cTn id="62" dur="200" fill="hold">
                                          <p:stCondLst>
                                            <p:cond delay="800"/>
                                          </p:stCondLst>
                                        </p:cTn>
                                        <p:tgtEl>
                                          <p:spTgt spid="14"/>
                                        </p:tgtEl>
                                        <p:attrNameLst>
                                          <p:attrName>r</p:attrName>
                                        </p:attrNameLst>
                                      </p:cBhvr>
                                    </p:animRot>
                                  </p:childTnLst>
                                </p:cTn>
                              </p:par>
                            </p:childTnLst>
                          </p:cTn>
                        </p:par>
                      </p:childTnLst>
                    </p:cTn>
                  </p:par>
                  <p:par>
                    <p:cTn id="63" fill="hold">
                      <p:stCondLst>
                        <p:cond delay="indefinite"/>
                      </p:stCondLst>
                      <p:childTnLst>
                        <p:par>
                          <p:cTn id="64" fill="hold">
                            <p:stCondLst>
                              <p:cond delay="0"/>
                            </p:stCondLst>
                            <p:childTnLst>
                              <p:par>
                                <p:cTn id="65" presetID="26" presetClass="entr" presetSubtype="0" fill="hold" grpId="0" nodeType="clickEffect">
                                  <p:stCondLst>
                                    <p:cond delay="0"/>
                                  </p:stCondLst>
                                  <p:childTnLst>
                                    <p:set>
                                      <p:cBhvr>
                                        <p:cTn id="66" dur="1" fill="hold">
                                          <p:stCondLst>
                                            <p:cond delay="0"/>
                                          </p:stCondLst>
                                        </p:cTn>
                                        <p:tgtEl>
                                          <p:spTgt spid="19"/>
                                        </p:tgtEl>
                                        <p:attrNameLst>
                                          <p:attrName>style.visibility</p:attrName>
                                        </p:attrNameLst>
                                      </p:cBhvr>
                                      <p:to>
                                        <p:strVal val="visible"/>
                                      </p:to>
                                    </p:set>
                                    <p:animEffect transition="in" filter="wipe(down)">
                                      <p:cBhvr>
                                        <p:cTn id="67" dur="580">
                                          <p:stCondLst>
                                            <p:cond delay="0"/>
                                          </p:stCondLst>
                                        </p:cTn>
                                        <p:tgtEl>
                                          <p:spTgt spid="19"/>
                                        </p:tgtEl>
                                      </p:cBhvr>
                                    </p:animEffect>
                                    <p:anim calcmode="lin" valueType="num">
                                      <p:cBhvr>
                                        <p:cTn id="68" dur="1822" tmFilter="0,0; 0.14,0.36; 0.43,0.73; 0.71,0.91; 1.0,1.0">
                                          <p:stCondLst>
                                            <p:cond delay="0"/>
                                          </p:stCondLst>
                                        </p:cTn>
                                        <p:tgtEl>
                                          <p:spTgt spid="19"/>
                                        </p:tgtEl>
                                        <p:attrNameLst>
                                          <p:attrName>ppt_x</p:attrName>
                                        </p:attrNameLst>
                                      </p:cBhvr>
                                      <p:tavLst>
                                        <p:tav tm="0">
                                          <p:val>
                                            <p:strVal val="#ppt_x-0.25"/>
                                          </p:val>
                                        </p:tav>
                                        <p:tav tm="100000">
                                          <p:val>
                                            <p:strVal val="#ppt_x"/>
                                          </p:val>
                                        </p:tav>
                                      </p:tavLst>
                                    </p:anim>
                                    <p:anim calcmode="lin" valueType="num">
                                      <p:cBhvr>
                                        <p:cTn id="69" dur="664" tmFilter="0.0,0.0; 0.25,0.07; 0.50,0.2; 0.75,0.467; 1.0,1.0">
                                          <p:stCondLst>
                                            <p:cond delay="0"/>
                                          </p:stCondLst>
                                        </p:cTn>
                                        <p:tgtEl>
                                          <p:spTgt spid="19"/>
                                        </p:tgtEl>
                                        <p:attrNameLst>
                                          <p:attrName>ppt_y</p:attrName>
                                        </p:attrNameLst>
                                      </p:cBhvr>
                                      <p:tavLst>
                                        <p:tav tm="0" fmla="#ppt_y-sin(pi*$)/3">
                                          <p:val>
                                            <p:fltVal val="0.5"/>
                                          </p:val>
                                        </p:tav>
                                        <p:tav tm="100000">
                                          <p:val>
                                            <p:fltVal val="1"/>
                                          </p:val>
                                        </p:tav>
                                      </p:tavLst>
                                    </p:anim>
                                    <p:anim calcmode="lin" valueType="num">
                                      <p:cBhvr>
                                        <p:cTn id="70" dur="664" tmFilter="0, 0; 0.125,0.2665; 0.25,0.4; 0.375,0.465; 0.5,0.5;  0.625,0.535; 0.75,0.6; 0.875,0.7335; 1,1">
                                          <p:stCondLst>
                                            <p:cond delay="664"/>
                                          </p:stCondLst>
                                        </p:cTn>
                                        <p:tgtEl>
                                          <p:spTgt spid="19"/>
                                        </p:tgtEl>
                                        <p:attrNameLst>
                                          <p:attrName>ppt_y</p:attrName>
                                        </p:attrNameLst>
                                      </p:cBhvr>
                                      <p:tavLst>
                                        <p:tav tm="0" fmla="#ppt_y-sin(pi*$)/9">
                                          <p:val>
                                            <p:fltVal val="0"/>
                                          </p:val>
                                        </p:tav>
                                        <p:tav tm="100000">
                                          <p:val>
                                            <p:fltVal val="1"/>
                                          </p:val>
                                        </p:tav>
                                      </p:tavLst>
                                    </p:anim>
                                    <p:anim calcmode="lin" valueType="num">
                                      <p:cBhvr>
                                        <p:cTn id="71" dur="332" tmFilter="0, 0; 0.125,0.2665; 0.25,0.4; 0.375,0.465; 0.5,0.5;  0.625,0.535; 0.75,0.6; 0.875,0.7335; 1,1">
                                          <p:stCondLst>
                                            <p:cond delay="1324"/>
                                          </p:stCondLst>
                                        </p:cTn>
                                        <p:tgtEl>
                                          <p:spTgt spid="19"/>
                                        </p:tgtEl>
                                        <p:attrNameLst>
                                          <p:attrName>ppt_y</p:attrName>
                                        </p:attrNameLst>
                                      </p:cBhvr>
                                      <p:tavLst>
                                        <p:tav tm="0" fmla="#ppt_y-sin(pi*$)/27">
                                          <p:val>
                                            <p:fltVal val="0"/>
                                          </p:val>
                                        </p:tav>
                                        <p:tav tm="100000">
                                          <p:val>
                                            <p:fltVal val="1"/>
                                          </p:val>
                                        </p:tav>
                                      </p:tavLst>
                                    </p:anim>
                                    <p:anim calcmode="lin" valueType="num">
                                      <p:cBhvr>
                                        <p:cTn id="72" dur="164" tmFilter="0, 0; 0.125,0.2665; 0.25,0.4; 0.375,0.465; 0.5,0.5;  0.625,0.535; 0.75,0.6; 0.875,0.7335; 1,1">
                                          <p:stCondLst>
                                            <p:cond delay="1656"/>
                                          </p:stCondLst>
                                        </p:cTn>
                                        <p:tgtEl>
                                          <p:spTgt spid="19"/>
                                        </p:tgtEl>
                                        <p:attrNameLst>
                                          <p:attrName>ppt_y</p:attrName>
                                        </p:attrNameLst>
                                      </p:cBhvr>
                                      <p:tavLst>
                                        <p:tav tm="0" fmla="#ppt_y-sin(pi*$)/81">
                                          <p:val>
                                            <p:fltVal val="0"/>
                                          </p:val>
                                        </p:tav>
                                        <p:tav tm="100000">
                                          <p:val>
                                            <p:fltVal val="1"/>
                                          </p:val>
                                        </p:tav>
                                      </p:tavLst>
                                    </p:anim>
                                    <p:animScale>
                                      <p:cBhvr>
                                        <p:cTn id="73" dur="26">
                                          <p:stCondLst>
                                            <p:cond delay="650"/>
                                          </p:stCondLst>
                                        </p:cTn>
                                        <p:tgtEl>
                                          <p:spTgt spid="19"/>
                                        </p:tgtEl>
                                      </p:cBhvr>
                                      <p:to x="100000" y="60000"/>
                                    </p:animScale>
                                    <p:animScale>
                                      <p:cBhvr>
                                        <p:cTn id="74" dur="166" decel="50000">
                                          <p:stCondLst>
                                            <p:cond delay="676"/>
                                          </p:stCondLst>
                                        </p:cTn>
                                        <p:tgtEl>
                                          <p:spTgt spid="19"/>
                                        </p:tgtEl>
                                      </p:cBhvr>
                                      <p:to x="100000" y="100000"/>
                                    </p:animScale>
                                    <p:animScale>
                                      <p:cBhvr>
                                        <p:cTn id="75" dur="26">
                                          <p:stCondLst>
                                            <p:cond delay="1312"/>
                                          </p:stCondLst>
                                        </p:cTn>
                                        <p:tgtEl>
                                          <p:spTgt spid="19"/>
                                        </p:tgtEl>
                                      </p:cBhvr>
                                      <p:to x="100000" y="80000"/>
                                    </p:animScale>
                                    <p:animScale>
                                      <p:cBhvr>
                                        <p:cTn id="76" dur="166" decel="50000">
                                          <p:stCondLst>
                                            <p:cond delay="1338"/>
                                          </p:stCondLst>
                                        </p:cTn>
                                        <p:tgtEl>
                                          <p:spTgt spid="19"/>
                                        </p:tgtEl>
                                      </p:cBhvr>
                                      <p:to x="100000" y="100000"/>
                                    </p:animScale>
                                    <p:animScale>
                                      <p:cBhvr>
                                        <p:cTn id="77" dur="26">
                                          <p:stCondLst>
                                            <p:cond delay="1642"/>
                                          </p:stCondLst>
                                        </p:cTn>
                                        <p:tgtEl>
                                          <p:spTgt spid="19"/>
                                        </p:tgtEl>
                                      </p:cBhvr>
                                      <p:to x="100000" y="90000"/>
                                    </p:animScale>
                                    <p:animScale>
                                      <p:cBhvr>
                                        <p:cTn id="78" dur="166" decel="50000">
                                          <p:stCondLst>
                                            <p:cond delay="1668"/>
                                          </p:stCondLst>
                                        </p:cTn>
                                        <p:tgtEl>
                                          <p:spTgt spid="19"/>
                                        </p:tgtEl>
                                      </p:cBhvr>
                                      <p:to x="100000" y="100000"/>
                                    </p:animScale>
                                    <p:animScale>
                                      <p:cBhvr>
                                        <p:cTn id="79" dur="26">
                                          <p:stCondLst>
                                            <p:cond delay="1808"/>
                                          </p:stCondLst>
                                        </p:cTn>
                                        <p:tgtEl>
                                          <p:spTgt spid="19"/>
                                        </p:tgtEl>
                                      </p:cBhvr>
                                      <p:to x="100000" y="95000"/>
                                    </p:animScale>
                                    <p:animScale>
                                      <p:cBhvr>
                                        <p:cTn id="80" dur="166" decel="50000">
                                          <p:stCondLst>
                                            <p:cond delay="1834"/>
                                          </p:stCondLst>
                                        </p:cTn>
                                        <p:tgtEl>
                                          <p:spTgt spid="19"/>
                                        </p:tgtEl>
                                      </p:cBhvr>
                                      <p:to x="100000" y="100000"/>
                                    </p:animScale>
                                  </p:childTnLst>
                                </p:cTn>
                              </p:par>
                            </p:childTnLst>
                          </p:cTn>
                        </p:par>
                      </p:childTnLst>
                    </p:cTn>
                  </p:par>
                  <p:par>
                    <p:cTn id="81" fill="hold">
                      <p:stCondLst>
                        <p:cond delay="indefinite"/>
                      </p:stCondLst>
                      <p:childTnLst>
                        <p:par>
                          <p:cTn id="82" fill="hold">
                            <p:stCondLst>
                              <p:cond delay="0"/>
                            </p:stCondLst>
                            <p:childTnLst>
                              <p:par>
                                <p:cTn id="83" presetID="26" presetClass="entr" presetSubtype="0" fill="hold" grpId="0" nodeType="clickEffect">
                                  <p:stCondLst>
                                    <p:cond delay="0"/>
                                  </p:stCondLst>
                                  <p:childTnLst>
                                    <p:set>
                                      <p:cBhvr>
                                        <p:cTn id="84" dur="1" fill="hold">
                                          <p:stCondLst>
                                            <p:cond delay="0"/>
                                          </p:stCondLst>
                                        </p:cTn>
                                        <p:tgtEl>
                                          <p:spTgt spid="20"/>
                                        </p:tgtEl>
                                        <p:attrNameLst>
                                          <p:attrName>style.visibility</p:attrName>
                                        </p:attrNameLst>
                                      </p:cBhvr>
                                      <p:to>
                                        <p:strVal val="visible"/>
                                      </p:to>
                                    </p:set>
                                    <p:animEffect transition="in" filter="wipe(down)">
                                      <p:cBhvr>
                                        <p:cTn id="85" dur="580">
                                          <p:stCondLst>
                                            <p:cond delay="0"/>
                                          </p:stCondLst>
                                        </p:cTn>
                                        <p:tgtEl>
                                          <p:spTgt spid="20"/>
                                        </p:tgtEl>
                                      </p:cBhvr>
                                    </p:animEffect>
                                    <p:anim calcmode="lin" valueType="num">
                                      <p:cBhvr>
                                        <p:cTn id="86" dur="1822" tmFilter="0,0; 0.14,0.36; 0.43,0.73; 0.71,0.91; 1.0,1.0">
                                          <p:stCondLst>
                                            <p:cond delay="0"/>
                                          </p:stCondLst>
                                        </p:cTn>
                                        <p:tgtEl>
                                          <p:spTgt spid="20"/>
                                        </p:tgtEl>
                                        <p:attrNameLst>
                                          <p:attrName>ppt_x</p:attrName>
                                        </p:attrNameLst>
                                      </p:cBhvr>
                                      <p:tavLst>
                                        <p:tav tm="0">
                                          <p:val>
                                            <p:strVal val="#ppt_x-0.25"/>
                                          </p:val>
                                        </p:tav>
                                        <p:tav tm="100000">
                                          <p:val>
                                            <p:strVal val="#ppt_x"/>
                                          </p:val>
                                        </p:tav>
                                      </p:tavLst>
                                    </p:anim>
                                    <p:anim calcmode="lin" valueType="num">
                                      <p:cBhvr>
                                        <p:cTn id="87" dur="664" tmFilter="0.0,0.0; 0.25,0.07; 0.50,0.2; 0.75,0.467; 1.0,1.0">
                                          <p:stCondLst>
                                            <p:cond delay="0"/>
                                          </p:stCondLst>
                                        </p:cTn>
                                        <p:tgtEl>
                                          <p:spTgt spid="20"/>
                                        </p:tgtEl>
                                        <p:attrNameLst>
                                          <p:attrName>ppt_y</p:attrName>
                                        </p:attrNameLst>
                                      </p:cBhvr>
                                      <p:tavLst>
                                        <p:tav tm="0" fmla="#ppt_y-sin(pi*$)/3">
                                          <p:val>
                                            <p:fltVal val="0.5"/>
                                          </p:val>
                                        </p:tav>
                                        <p:tav tm="100000">
                                          <p:val>
                                            <p:fltVal val="1"/>
                                          </p:val>
                                        </p:tav>
                                      </p:tavLst>
                                    </p:anim>
                                    <p:anim calcmode="lin" valueType="num">
                                      <p:cBhvr>
                                        <p:cTn id="88" dur="664" tmFilter="0, 0; 0.125,0.2665; 0.25,0.4; 0.375,0.465; 0.5,0.5;  0.625,0.535; 0.75,0.6; 0.875,0.7335; 1,1">
                                          <p:stCondLst>
                                            <p:cond delay="664"/>
                                          </p:stCondLst>
                                        </p:cTn>
                                        <p:tgtEl>
                                          <p:spTgt spid="20"/>
                                        </p:tgtEl>
                                        <p:attrNameLst>
                                          <p:attrName>ppt_y</p:attrName>
                                        </p:attrNameLst>
                                      </p:cBhvr>
                                      <p:tavLst>
                                        <p:tav tm="0" fmla="#ppt_y-sin(pi*$)/9">
                                          <p:val>
                                            <p:fltVal val="0"/>
                                          </p:val>
                                        </p:tav>
                                        <p:tav tm="100000">
                                          <p:val>
                                            <p:fltVal val="1"/>
                                          </p:val>
                                        </p:tav>
                                      </p:tavLst>
                                    </p:anim>
                                    <p:anim calcmode="lin" valueType="num">
                                      <p:cBhvr>
                                        <p:cTn id="89" dur="332" tmFilter="0, 0; 0.125,0.2665; 0.25,0.4; 0.375,0.465; 0.5,0.5;  0.625,0.535; 0.75,0.6; 0.875,0.7335; 1,1">
                                          <p:stCondLst>
                                            <p:cond delay="1324"/>
                                          </p:stCondLst>
                                        </p:cTn>
                                        <p:tgtEl>
                                          <p:spTgt spid="20"/>
                                        </p:tgtEl>
                                        <p:attrNameLst>
                                          <p:attrName>ppt_y</p:attrName>
                                        </p:attrNameLst>
                                      </p:cBhvr>
                                      <p:tavLst>
                                        <p:tav tm="0" fmla="#ppt_y-sin(pi*$)/27">
                                          <p:val>
                                            <p:fltVal val="0"/>
                                          </p:val>
                                        </p:tav>
                                        <p:tav tm="100000">
                                          <p:val>
                                            <p:fltVal val="1"/>
                                          </p:val>
                                        </p:tav>
                                      </p:tavLst>
                                    </p:anim>
                                    <p:anim calcmode="lin" valueType="num">
                                      <p:cBhvr>
                                        <p:cTn id="90" dur="164" tmFilter="0, 0; 0.125,0.2665; 0.25,0.4; 0.375,0.465; 0.5,0.5;  0.625,0.535; 0.75,0.6; 0.875,0.7335; 1,1">
                                          <p:stCondLst>
                                            <p:cond delay="1656"/>
                                          </p:stCondLst>
                                        </p:cTn>
                                        <p:tgtEl>
                                          <p:spTgt spid="20"/>
                                        </p:tgtEl>
                                        <p:attrNameLst>
                                          <p:attrName>ppt_y</p:attrName>
                                        </p:attrNameLst>
                                      </p:cBhvr>
                                      <p:tavLst>
                                        <p:tav tm="0" fmla="#ppt_y-sin(pi*$)/81">
                                          <p:val>
                                            <p:fltVal val="0"/>
                                          </p:val>
                                        </p:tav>
                                        <p:tav tm="100000">
                                          <p:val>
                                            <p:fltVal val="1"/>
                                          </p:val>
                                        </p:tav>
                                      </p:tavLst>
                                    </p:anim>
                                    <p:animScale>
                                      <p:cBhvr>
                                        <p:cTn id="91" dur="26">
                                          <p:stCondLst>
                                            <p:cond delay="650"/>
                                          </p:stCondLst>
                                        </p:cTn>
                                        <p:tgtEl>
                                          <p:spTgt spid="20"/>
                                        </p:tgtEl>
                                      </p:cBhvr>
                                      <p:to x="100000" y="60000"/>
                                    </p:animScale>
                                    <p:animScale>
                                      <p:cBhvr>
                                        <p:cTn id="92" dur="166" decel="50000">
                                          <p:stCondLst>
                                            <p:cond delay="676"/>
                                          </p:stCondLst>
                                        </p:cTn>
                                        <p:tgtEl>
                                          <p:spTgt spid="20"/>
                                        </p:tgtEl>
                                      </p:cBhvr>
                                      <p:to x="100000" y="100000"/>
                                    </p:animScale>
                                    <p:animScale>
                                      <p:cBhvr>
                                        <p:cTn id="93" dur="26">
                                          <p:stCondLst>
                                            <p:cond delay="1312"/>
                                          </p:stCondLst>
                                        </p:cTn>
                                        <p:tgtEl>
                                          <p:spTgt spid="20"/>
                                        </p:tgtEl>
                                      </p:cBhvr>
                                      <p:to x="100000" y="80000"/>
                                    </p:animScale>
                                    <p:animScale>
                                      <p:cBhvr>
                                        <p:cTn id="94" dur="166" decel="50000">
                                          <p:stCondLst>
                                            <p:cond delay="1338"/>
                                          </p:stCondLst>
                                        </p:cTn>
                                        <p:tgtEl>
                                          <p:spTgt spid="20"/>
                                        </p:tgtEl>
                                      </p:cBhvr>
                                      <p:to x="100000" y="100000"/>
                                    </p:animScale>
                                    <p:animScale>
                                      <p:cBhvr>
                                        <p:cTn id="95" dur="26">
                                          <p:stCondLst>
                                            <p:cond delay="1642"/>
                                          </p:stCondLst>
                                        </p:cTn>
                                        <p:tgtEl>
                                          <p:spTgt spid="20"/>
                                        </p:tgtEl>
                                      </p:cBhvr>
                                      <p:to x="100000" y="90000"/>
                                    </p:animScale>
                                    <p:animScale>
                                      <p:cBhvr>
                                        <p:cTn id="96" dur="166" decel="50000">
                                          <p:stCondLst>
                                            <p:cond delay="1668"/>
                                          </p:stCondLst>
                                        </p:cTn>
                                        <p:tgtEl>
                                          <p:spTgt spid="20"/>
                                        </p:tgtEl>
                                      </p:cBhvr>
                                      <p:to x="100000" y="100000"/>
                                    </p:animScale>
                                    <p:animScale>
                                      <p:cBhvr>
                                        <p:cTn id="97" dur="26">
                                          <p:stCondLst>
                                            <p:cond delay="1808"/>
                                          </p:stCondLst>
                                        </p:cTn>
                                        <p:tgtEl>
                                          <p:spTgt spid="20"/>
                                        </p:tgtEl>
                                      </p:cBhvr>
                                      <p:to x="100000" y="95000"/>
                                    </p:animScale>
                                    <p:animScale>
                                      <p:cBhvr>
                                        <p:cTn id="98" dur="166" decel="50000">
                                          <p:stCondLst>
                                            <p:cond delay="1834"/>
                                          </p:stCondLst>
                                        </p:cTn>
                                        <p:tgtEl>
                                          <p:spTgt spid="20"/>
                                        </p:tgtEl>
                                      </p:cBhvr>
                                      <p:to x="100000" y="100000"/>
                                    </p:animScale>
                                  </p:childTnLst>
                                </p:cTn>
                              </p:par>
                            </p:childTnLst>
                          </p:cTn>
                        </p:par>
                      </p:childTnLst>
                    </p:cTn>
                  </p:par>
                  <p:par>
                    <p:cTn id="99" fill="hold">
                      <p:stCondLst>
                        <p:cond delay="indefinite"/>
                      </p:stCondLst>
                      <p:childTnLst>
                        <p:par>
                          <p:cTn id="100" fill="hold">
                            <p:stCondLst>
                              <p:cond delay="0"/>
                            </p:stCondLst>
                            <p:childTnLst>
                              <p:par>
                                <p:cTn id="101" presetID="22" presetClass="entr" presetSubtype="1" fill="hold" grpId="0" nodeType="clickEffect">
                                  <p:stCondLst>
                                    <p:cond delay="0"/>
                                  </p:stCondLst>
                                  <p:childTnLst>
                                    <p:set>
                                      <p:cBhvr>
                                        <p:cTn id="102" dur="1" fill="hold">
                                          <p:stCondLst>
                                            <p:cond delay="0"/>
                                          </p:stCondLst>
                                        </p:cTn>
                                        <p:tgtEl>
                                          <p:spTgt spid="21"/>
                                        </p:tgtEl>
                                        <p:attrNameLst>
                                          <p:attrName>style.visibility</p:attrName>
                                        </p:attrNameLst>
                                      </p:cBhvr>
                                      <p:to>
                                        <p:strVal val="visible"/>
                                      </p:to>
                                    </p:set>
                                    <p:animEffect transition="in" filter="wipe(up)">
                                      <p:cBhvr>
                                        <p:cTn id="103" dur="5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2" grpId="1" animBg="1"/>
      <p:bldP spid="18" grpId="0"/>
      <p:bldP spid="19" grpId="0" animBg="1"/>
      <p:bldP spid="20" grpId="0" animBg="1"/>
      <p:bldP spid="21" grpId="0"/>
    </p:bldLst>
  </p:timing>
</p:sld>
</file>

<file path=ppt/slides/slide1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90B4C22B-F94B-47BB-B82D-9BDF0893D61B}" type="slidenum">
              <a:rPr lang="en-US" smtClean="0"/>
              <a:pPr/>
              <a:t>138</a:t>
            </a:fld>
            <a:endParaRPr lang="en-US" dirty="0"/>
          </a:p>
        </p:txBody>
      </p:sp>
      <p:pic>
        <p:nvPicPr>
          <p:cNvPr id="2050" name="Picture 2" descr="The Rhine, Rhône, and Seine river basins and their drainage network."/>
          <p:cNvPicPr>
            <a:picLocks noChangeAspect="1" noChangeArrowheads="1"/>
          </p:cNvPicPr>
          <p:nvPr/>
        </p:nvPicPr>
        <p:blipFill>
          <a:blip r:embed="rId2" cstate="print"/>
          <a:srcRect/>
          <a:stretch>
            <a:fillRect/>
          </a:stretch>
        </p:blipFill>
        <p:spPr bwMode="auto">
          <a:xfrm>
            <a:off x="0" y="-3666727"/>
            <a:ext cx="9144000" cy="11179231"/>
          </a:xfrm>
          <a:prstGeom prst="rect">
            <a:avLst/>
          </a:prstGeom>
          <a:noFill/>
        </p:spPr>
      </p:pic>
    </p:spTree>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TextBox 39"/>
          <p:cNvSpPr txBox="1">
            <a:spLocks noChangeArrowheads="1"/>
          </p:cNvSpPr>
          <p:nvPr/>
        </p:nvSpPr>
        <p:spPr bwMode="auto">
          <a:xfrm>
            <a:off x="0" y="0"/>
            <a:ext cx="9144000" cy="830997"/>
          </a:xfrm>
          <a:prstGeom prst="rect">
            <a:avLst/>
          </a:prstGeom>
          <a:solidFill>
            <a:srgbClr val="FFFF00"/>
          </a:solidFill>
          <a:ln w="9525">
            <a:noFill/>
            <a:miter lim="800000"/>
            <a:headEnd/>
            <a:tailEnd/>
          </a:ln>
        </p:spPr>
        <p:txBody>
          <a:bodyPr wrap="square">
            <a:spAutoFit/>
          </a:bodyPr>
          <a:lstStyle/>
          <a:p>
            <a:pPr algn="ctr"/>
            <a:r>
              <a:rPr lang="en-US" sz="4800" b="1" dirty="0" smtClean="0">
                <a:solidFill>
                  <a:schemeClr val="bg1"/>
                </a:solidFill>
              </a:rPr>
              <a:t>Homo Genus </a:t>
            </a:r>
            <a:endParaRPr lang="en-US" sz="4800" b="1" dirty="0">
              <a:solidFill>
                <a:schemeClr val="bg1"/>
              </a:solidFill>
            </a:endParaRPr>
          </a:p>
        </p:txBody>
      </p:sp>
      <p:grpSp>
        <p:nvGrpSpPr>
          <p:cNvPr id="82" name="Group 81"/>
          <p:cNvGrpSpPr/>
          <p:nvPr/>
        </p:nvGrpSpPr>
        <p:grpSpPr>
          <a:xfrm>
            <a:off x="1883332" y="838200"/>
            <a:ext cx="5377337" cy="6019802"/>
            <a:chOff x="1600199" y="838200"/>
            <a:chExt cx="5377337" cy="6019802"/>
          </a:xfrm>
        </p:grpSpPr>
        <p:pic>
          <p:nvPicPr>
            <p:cNvPr id="53" name="Picture 2" descr="http://upload.wikimedia.org/wikipedia/commons/3/3a/Humanevolutionchart.png"/>
            <p:cNvPicPr>
              <a:picLocks noChangeAspect="1" noChangeArrowheads="1"/>
            </p:cNvPicPr>
            <p:nvPr/>
          </p:nvPicPr>
          <p:blipFill>
            <a:blip r:embed="rId2" cstate="print"/>
            <a:srcRect/>
            <a:stretch>
              <a:fillRect/>
            </a:stretch>
          </p:blipFill>
          <p:spPr bwMode="auto">
            <a:xfrm>
              <a:off x="1600199" y="838200"/>
              <a:ext cx="5377337" cy="6019802"/>
            </a:xfrm>
            <a:prstGeom prst="rect">
              <a:avLst/>
            </a:prstGeom>
            <a:noFill/>
            <a:ln w="25400">
              <a:solidFill>
                <a:schemeClr val="bg1"/>
              </a:solidFill>
            </a:ln>
          </p:spPr>
        </p:pic>
        <p:sp>
          <p:nvSpPr>
            <p:cNvPr id="92" name="TextBox 91"/>
            <p:cNvSpPr txBox="1"/>
            <p:nvPr/>
          </p:nvSpPr>
          <p:spPr>
            <a:xfrm>
              <a:off x="4800600" y="3657600"/>
              <a:ext cx="1125373" cy="461665"/>
            </a:xfrm>
            <a:prstGeom prst="rect">
              <a:avLst/>
            </a:prstGeom>
            <a:solidFill>
              <a:schemeClr val="accent1">
                <a:lumMod val="40000"/>
                <a:lumOff val="60000"/>
              </a:schemeClr>
            </a:solidFill>
          </p:spPr>
          <p:txBody>
            <a:bodyPr wrap="none" rtlCol="0">
              <a:spAutoFit/>
            </a:bodyPr>
            <a:lstStyle/>
            <a:p>
              <a:r>
                <a:rPr lang="en-US" sz="2400" b="1" dirty="0" smtClean="0"/>
                <a:t>erectus</a:t>
              </a:r>
              <a:endParaRPr lang="en-US" sz="2400" b="1" dirty="0"/>
            </a:p>
          </p:txBody>
        </p:sp>
        <p:sp>
          <p:nvSpPr>
            <p:cNvPr id="94" name="TextBox 93"/>
            <p:cNvSpPr txBox="1"/>
            <p:nvPr/>
          </p:nvSpPr>
          <p:spPr>
            <a:xfrm>
              <a:off x="3432392" y="2453395"/>
              <a:ext cx="1786066" cy="461665"/>
            </a:xfrm>
            <a:prstGeom prst="rect">
              <a:avLst/>
            </a:prstGeom>
            <a:solidFill>
              <a:schemeClr val="accent1">
                <a:lumMod val="40000"/>
                <a:lumOff val="60000"/>
              </a:schemeClr>
            </a:solidFill>
          </p:spPr>
          <p:txBody>
            <a:bodyPr wrap="none" rtlCol="0">
              <a:spAutoFit/>
            </a:bodyPr>
            <a:lstStyle/>
            <a:p>
              <a:r>
                <a:rPr lang="en-US" sz="2400" b="1" dirty="0" err="1" smtClean="0"/>
                <a:t>rhodesiensis</a:t>
              </a:r>
              <a:endParaRPr lang="en-US" sz="2400" b="1" dirty="0"/>
            </a:p>
          </p:txBody>
        </p:sp>
        <p:sp>
          <p:nvSpPr>
            <p:cNvPr id="91" name="TextBox 90"/>
            <p:cNvSpPr txBox="1"/>
            <p:nvPr/>
          </p:nvSpPr>
          <p:spPr>
            <a:xfrm>
              <a:off x="3574046" y="5486400"/>
              <a:ext cx="1226554" cy="461665"/>
            </a:xfrm>
            <a:prstGeom prst="rect">
              <a:avLst/>
            </a:prstGeom>
            <a:solidFill>
              <a:schemeClr val="accent1">
                <a:lumMod val="40000"/>
                <a:lumOff val="60000"/>
              </a:schemeClr>
            </a:solidFill>
          </p:spPr>
          <p:txBody>
            <a:bodyPr wrap="square" rtlCol="0">
              <a:spAutoFit/>
            </a:bodyPr>
            <a:lstStyle/>
            <a:p>
              <a:r>
                <a:rPr lang="en-US" sz="2400" b="1" dirty="0" err="1" smtClean="0"/>
                <a:t>ergaster</a:t>
              </a:r>
              <a:endParaRPr lang="en-US" sz="2400" b="1" dirty="0"/>
            </a:p>
          </p:txBody>
        </p:sp>
        <p:sp>
          <p:nvSpPr>
            <p:cNvPr id="96" name="TextBox 95"/>
            <p:cNvSpPr txBox="1"/>
            <p:nvPr/>
          </p:nvSpPr>
          <p:spPr>
            <a:xfrm>
              <a:off x="2057400" y="1828800"/>
              <a:ext cx="1752403" cy="461665"/>
            </a:xfrm>
            <a:prstGeom prst="rect">
              <a:avLst/>
            </a:prstGeom>
            <a:solidFill>
              <a:schemeClr val="accent1">
                <a:lumMod val="40000"/>
                <a:lumOff val="60000"/>
              </a:schemeClr>
            </a:solidFill>
          </p:spPr>
          <p:txBody>
            <a:bodyPr wrap="none" rtlCol="0">
              <a:spAutoFit/>
            </a:bodyPr>
            <a:lstStyle/>
            <a:p>
              <a:r>
                <a:rPr lang="en-US" sz="2400" b="1" dirty="0" err="1" smtClean="0"/>
                <a:t>neanderthal</a:t>
              </a:r>
              <a:endParaRPr lang="en-US" sz="2400" b="1" dirty="0"/>
            </a:p>
          </p:txBody>
        </p:sp>
        <p:sp>
          <p:nvSpPr>
            <p:cNvPr id="93" name="TextBox 92"/>
            <p:cNvSpPr txBox="1"/>
            <p:nvPr/>
          </p:nvSpPr>
          <p:spPr>
            <a:xfrm>
              <a:off x="2743200" y="3822192"/>
              <a:ext cx="1562992" cy="461665"/>
            </a:xfrm>
            <a:prstGeom prst="rect">
              <a:avLst/>
            </a:prstGeom>
            <a:solidFill>
              <a:schemeClr val="accent1">
                <a:lumMod val="40000"/>
                <a:lumOff val="60000"/>
              </a:schemeClr>
            </a:solidFill>
          </p:spPr>
          <p:txBody>
            <a:bodyPr wrap="none" rtlCol="0">
              <a:spAutoFit/>
            </a:bodyPr>
            <a:lstStyle/>
            <a:p>
              <a:r>
                <a:rPr lang="en-US" sz="2400" b="1" dirty="0" smtClean="0"/>
                <a:t>antecessor</a:t>
              </a:r>
              <a:endParaRPr lang="en-US" sz="2400" b="1" dirty="0"/>
            </a:p>
          </p:txBody>
        </p:sp>
        <p:sp>
          <p:nvSpPr>
            <p:cNvPr id="76" name="TextBox 75"/>
            <p:cNvSpPr txBox="1"/>
            <p:nvPr/>
          </p:nvSpPr>
          <p:spPr>
            <a:xfrm>
              <a:off x="3780825" y="1260574"/>
              <a:ext cx="1144865" cy="461665"/>
            </a:xfrm>
            <a:prstGeom prst="rect">
              <a:avLst/>
            </a:prstGeom>
            <a:solidFill>
              <a:schemeClr val="accent1">
                <a:lumMod val="40000"/>
                <a:lumOff val="60000"/>
              </a:schemeClr>
            </a:solidFill>
          </p:spPr>
          <p:txBody>
            <a:bodyPr wrap="none" rtlCol="0">
              <a:spAutoFit/>
            </a:bodyPr>
            <a:lstStyle/>
            <a:p>
              <a:r>
                <a:rPr lang="en-US" sz="2400" b="1" dirty="0" smtClean="0"/>
                <a:t>sapiens</a:t>
              </a:r>
              <a:endParaRPr lang="en-US" sz="2400" b="1" dirty="0"/>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2"/>
                                        </p:tgtEl>
                                        <p:attrNameLst>
                                          <p:attrName>style.visibility</p:attrName>
                                        </p:attrNameLst>
                                      </p:cBhvr>
                                      <p:to>
                                        <p:strVal val="visible"/>
                                      </p:to>
                                    </p:set>
                                    <p:animEffect transition="in" filter="fade">
                                      <p:cBhvr>
                                        <p:cTn id="7" dur="500"/>
                                        <p:tgtEl>
                                          <p:spTgt spid="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s://upload.wikimedia.org/wikipedia/en/timeline/a6e2aa517e9e0e9f256cd06970d8b777.png"/>
          <p:cNvPicPr>
            <a:picLocks noChangeAspect="1" noChangeArrowheads="1"/>
          </p:cNvPicPr>
          <p:nvPr/>
        </p:nvPicPr>
        <p:blipFill>
          <a:blip r:embed="rId2" cstate="print"/>
          <a:srcRect/>
          <a:stretch>
            <a:fillRect/>
          </a:stretch>
        </p:blipFill>
        <p:spPr bwMode="auto">
          <a:xfrm>
            <a:off x="-7093975" y="609599"/>
            <a:ext cx="7093975" cy="4729316"/>
          </a:xfrm>
          <a:prstGeom prst="rect">
            <a:avLst/>
          </a:prstGeom>
          <a:noFill/>
        </p:spPr>
      </p:pic>
      <p:sp>
        <p:nvSpPr>
          <p:cNvPr id="8" name="TextBox 7"/>
          <p:cNvSpPr txBox="1">
            <a:spLocks noChangeArrowheads="1"/>
          </p:cNvSpPr>
          <p:nvPr/>
        </p:nvSpPr>
        <p:spPr bwMode="auto">
          <a:xfrm>
            <a:off x="0" y="0"/>
            <a:ext cx="9144000" cy="584775"/>
          </a:xfrm>
          <a:prstGeom prst="rect">
            <a:avLst/>
          </a:prstGeom>
          <a:solidFill>
            <a:srgbClr val="FFFF00"/>
          </a:solidFill>
          <a:ln w="9525">
            <a:solidFill>
              <a:schemeClr val="bg1"/>
            </a:solidFill>
            <a:miter lim="800000"/>
            <a:headEnd/>
            <a:tailEnd/>
          </a:ln>
        </p:spPr>
        <p:txBody>
          <a:bodyPr wrap="square">
            <a:spAutoFit/>
          </a:bodyPr>
          <a:lstStyle/>
          <a:p>
            <a:pPr algn="ctr"/>
            <a:r>
              <a:rPr lang="en-US" sz="3200" b="1" dirty="0" smtClean="0">
                <a:solidFill>
                  <a:schemeClr val="bg1"/>
                </a:solidFill>
              </a:rPr>
              <a:t>“HOMININ FAMILY TREE”</a:t>
            </a:r>
            <a:endParaRPr lang="en-US" sz="3200" b="1" dirty="0">
              <a:solidFill>
                <a:schemeClr val="bg1"/>
              </a:solidFill>
            </a:endParaRPr>
          </a:p>
        </p:txBody>
      </p:sp>
      <p:sp>
        <p:nvSpPr>
          <p:cNvPr id="7" name="Rectangle 4"/>
          <p:cNvSpPr>
            <a:spLocks noChangeArrowheads="1"/>
          </p:cNvSpPr>
          <p:nvPr/>
        </p:nvSpPr>
        <p:spPr bwMode="auto">
          <a:xfrm>
            <a:off x="1335944" y="6473279"/>
            <a:ext cx="1471878" cy="384721"/>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GB"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r>
            <a:br>
              <a:rPr kumimoji="0" lang="en-GB"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br>
            <a:r>
              <a:rPr kumimoji="0" lang="en-GB" sz="800" b="1" i="0" u="none" strike="noStrike" cap="none" normalizeH="0" baseline="0" dirty="0" smtClean="0">
                <a:ln>
                  <a:noFill/>
                </a:ln>
                <a:solidFill>
                  <a:schemeClr val="bg1"/>
                </a:solidFill>
                <a:effectLst/>
                <a:latin typeface="Arial" pitchFamily="34" charset="0"/>
                <a:ea typeface="Times New Roman" pitchFamily="18" charset="0"/>
                <a:cs typeface="Arial" pitchFamily="34" charset="0"/>
              </a:rPr>
              <a:t>Copyright </a:t>
            </a:r>
            <a:r>
              <a:rPr kumimoji="0" lang="en-GB" sz="800" b="1" i="0" u="none" strike="noStrike" cap="none" normalizeH="0" baseline="0" dirty="0" smtClean="0">
                <a:ln>
                  <a:noFill/>
                </a:ln>
                <a:solidFill>
                  <a:schemeClr val="bg1"/>
                </a:solidFill>
                <a:effectLst/>
                <a:latin typeface="Calibri"/>
                <a:ea typeface="Times New Roman" pitchFamily="18" charset="0"/>
                <a:cs typeface="Arial" pitchFamily="34" charset="0"/>
              </a:rPr>
              <a:t>©</a:t>
            </a:r>
            <a:r>
              <a:rPr kumimoji="0" lang="en-GB" sz="800" b="1" i="0" u="none" strike="noStrike" cap="none" normalizeH="0" baseline="0" dirty="0" smtClean="0">
                <a:ln>
                  <a:noFill/>
                </a:ln>
                <a:solidFill>
                  <a:schemeClr val="bg1"/>
                </a:solidFill>
                <a:effectLst/>
                <a:latin typeface="Arial" pitchFamily="34" charset="0"/>
                <a:ea typeface="Times New Roman" pitchFamily="18" charset="0"/>
                <a:cs typeface="Arial" pitchFamily="34" charset="0"/>
              </a:rPr>
              <a:t> Myra Salazar</a:t>
            </a:r>
            <a:r>
              <a:rPr kumimoji="0" lang="en-GB" sz="800" b="0" i="0" u="none" strike="noStrike" cap="none" normalizeH="0" baseline="0" dirty="0" smtClean="0">
                <a:ln>
                  <a:noFill/>
                </a:ln>
                <a:solidFill>
                  <a:schemeClr val="bg1"/>
                </a:solidFill>
                <a:effectLst/>
                <a:latin typeface="Arial" pitchFamily="34" charset="0"/>
                <a:ea typeface="Times New Roman" pitchFamily="18" charset="0"/>
                <a:cs typeface="Arial" pitchFamily="34" charset="0"/>
              </a:rPr>
              <a:t> </a:t>
            </a:r>
            <a:endParaRPr kumimoji="0" lang="en-GB" sz="800" b="0" i="0" u="none" strike="noStrike" cap="none" normalizeH="0" baseline="0" dirty="0" smtClean="0">
              <a:ln>
                <a:noFill/>
              </a:ln>
              <a:solidFill>
                <a:schemeClr val="bg1"/>
              </a:solidFill>
              <a:effectLst/>
              <a:latin typeface="Arial" pitchFamily="34" charset="0"/>
              <a:cs typeface="Arial" pitchFamily="34" charset="0"/>
            </a:endParaRPr>
          </a:p>
        </p:txBody>
      </p:sp>
      <p:grpSp>
        <p:nvGrpSpPr>
          <p:cNvPr id="2" name="Group 8"/>
          <p:cNvGrpSpPr/>
          <p:nvPr/>
        </p:nvGrpSpPr>
        <p:grpSpPr>
          <a:xfrm>
            <a:off x="1280932" y="724064"/>
            <a:ext cx="6525879" cy="6133936"/>
            <a:chOff x="1280696" y="660036"/>
            <a:chExt cx="6594000" cy="6197964"/>
          </a:xfrm>
        </p:grpSpPr>
        <p:grpSp>
          <p:nvGrpSpPr>
            <p:cNvPr id="3" name="Group 7"/>
            <p:cNvGrpSpPr/>
            <p:nvPr/>
          </p:nvGrpSpPr>
          <p:grpSpPr>
            <a:xfrm>
              <a:off x="1342491" y="660036"/>
              <a:ext cx="6532205" cy="6186285"/>
              <a:chOff x="35907" y="633794"/>
              <a:chExt cx="5995765" cy="5678252"/>
            </a:xfrm>
          </p:grpSpPr>
          <p:pic>
            <p:nvPicPr>
              <p:cNvPr id="12" name="Picture 43" descr="http://lwrw.org/Salazar.png"/>
              <p:cNvPicPr>
                <a:picLocks noChangeAspect="1" noChangeArrowheads="1"/>
              </p:cNvPicPr>
              <p:nvPr/>
            </p:nvPicPr>
            <p:blipFill>
              <a:blip r:embed="rId3" cstate="print"/>
              <a:srcRect t="172"/>
              <a:stretch>
                <a:fillRect/>
              </a:stretch>
            </p:blipFill>
            <p:spPr bwMode="auto">
              <a:xfrm>
                <a:off x="35907" y="633794"/>
                <a:ext cx="5991225" cy="4079204"/>
              </a:xfrm>
              <a:prstGeom prst="rect">
                <a:avLst/>
              </a:prstGeom>
              <a:noFill/>
            </p:spPr>
          </p:pic>
          <p:pic>
            <p:nvPicPr>
              <p:cNvPr id="13" name="Picture 44" descr="http://lwrw.org/Salazarb.png"/>
              <p:cNvPicPr>
                <a:picLocks noChangeAspect="1" noChangeArrowheads="1"/>
              </p:cNvPicPr>
              <p:nvPr/>
            </p:nvPicPr>
            <p:blipFill>
              <a:blip r:embed="rId4" cstate="print"/>
              <a:srcRect r="784"/>
              <a:stretch>
                <a:fillRect/>
              </a:stretch>
            </p:blipFill>
            <p:spPr bwMode="auto">
              <a:xfrm>
                <a:off x="59082" y="4645170"/>
                <a:ext cx="5972590" cy="1666876"/>
              </a:xfrm>
              <a:prstGeom prst="rect">
                <a:avLst/>
              </a:prstGeom>
              <a:noFill/>
            </p:spPr>
          </p:pic>
        </p:grpSp>
        <p:sp>
          <p:nvSpPr>
            <p:cNvPr id="11" name="Rectangle 4"/>
            <p:cNvSpPr>
              <a:spLocks noChangeArrowheads="1"/>
            </p:cNvSpPr>
            <p:nvPr/>
          </p:nvSpPr>
          <p:spPr bwMode="auto">
            <a:xfrm>
              <a:off x="1280696" y="6473279"/>
              <a:ext cx="1471879" cy="384721"/>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GB"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r>
              <a:br>
                <a:rPr kumimoji="0" lang="en-GB"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br>
              <a:r>
                <a:rPr kumimoji="0" lang="en-GB" sz="800" b="1" i="0" u="none" strike="noStrike" cap="none" normalizeH="0" baseline="0" dirty="0" smtClean="0">
                  <a:ln>
                    <a:noFill/>
                  </a:ln>
                  <a:solidFill>
                    <a:schemeClr val="bg1"/>
                  </a:solidFill>
                  <a:effectLst/>
                  <a:latin typeface="Arial" pitchFamily="34" charset="0"/>
                  <a:ea typeface="Times New Roman" pitchFamily="18" charset="0"/>
                  <a:cs typeface="Arial" pitchFamily="34" charset="0"/>
                </a:rPr>
                <a:t>Copyright </a:t>
              </a:r>
              <a:r>
                <a:rPr kumimoji="0" lang="en-GB" sz="800" b="1" i="0" u="none" strike="noStrike" cap="none" normalizeH="0" baseline="0" dirty="0" smtClean="0">
                  <a:ln>
                    <a:noFill/>
                  </a:ln>
                  <a:solidFill>
                    <a:schemeClr val="bg1"/>
                  </a:solidFill>
                  <a:effectLst/>
                  <a:latin typeface="Calibri"/>
                  <a:ea typeface="Times New Roman" pitchFamily="18" charset="0"/>
                  <a:cs typeface="Arial" pitchFamily="34" charset="0"/>
                </a:rPr>
                <a:t>©</a:t>
              </a:r>
              <a:r>
                <a:rPr kumimoji="0" lang="en-GB" sz="800" b="1" i="0" u="none" strike="noStrike" cap="none" normalizeH="0" baseline="0" dirty="0" smtClean="0">
                  <a:ln>
                    <a:noFill/>
                  </a:ln>
                  <a:solidFill>
                    <a:schemeClr val="bg1"/>
                  </a:solidFill>
                  <a:effectLst/>
                  <a:latin typeface="Arial" pitchFamily="34" charset="0"/>
                  <a:ea typeface="Times New Roman" pitchFamily="18" charset="0"/>
                  <a:cs typeface="Arial" pitchFamily="34" charset="0"/>
                </a:rPr>
                <a:t> Myra Salazar</a:t>
              </a:r>
              <a:r>
                <a:rPr kumimoji="0" lang="en-GB" sz="800" b="0" i="0" u="none" strike="noStrike" cap="none" normalizeH="0" baseline="0" dirty="0" smtClean="0">
                  <a:ln>
                    <a:noFill/>
                  </a:ln>
                  <a:solidFill>
                    <a:schemeClr val="bg1"/>
                  </a:solidFill>
                  <a:effectLst/>
                  <a:latin typeface="Arial" pitchFamily="34" charset="0"/>
                  <a:ea typeface="Times New Roman" pitchFamily="18" charset="0"/>
                  <a:cs typeface="Arial" pitchFamily="34" charset="0"/>
                </a:rPr>
                <a:t> </a:t>
              </a:r>
              <a:endParaRPr kumimoji="0" lang="en-GB" sz="800" b="0" i="0" u="none" strike="noStrike" cap="none" normalizeH="0" baseline="0" dirty="0" smtClean="0">
                <a:ln>
                  <a:noFill/>
                </a:ln>
                <a:solidFill>
                  <a:schemeClr val="bg1"/>
                </a:solidFill>
                <a:effectLst/>
                <a:latin typeface="Arial" pitchFamily="34" charset="0"/>
                <a:cs typeface="Arial" pitchFamily="34" charset="0"/>
              </a:endParaRPr>
            </a:p>
          </p:txBody>
        </p:sp>
      </p:grpSp>
      <p:grpSp>
        <p:nvGrpSpPr>
          <p:cNvPr id="4" name="Group 24"/>
          <p:cNvGrpSpPr/>
          <p:nvPr/>
        </p:nvGrpSpPr>
        <p:grpSpPr>
          <a:xfrm>
            <a:off x="6072809" y="704829"/>
            <a:ext cx="1481177" cy="461665"/>
            <a:chOff x="6072809" y="704829"/>
            <a:chExt cx="1481177" cy="461665"/>
          </a:xfrm>
        </p:grpSpPr>
        <p:sp>
          <p:nvSpPr>
            <p:cNvPr id="19" name="TextBox 18"/>
            <p:cNvSpPr txBox="1"/>
            <p:nvPr/>
          </p:nvSpPr>
          <p:spPr>
            <a:xfrm>
              <a:off x="6409121" y="704829"/>
              <a:ext cx="1144865" cy="461665"/>
            </a:xfrm>
            <a:prstGeom prst="rect">
              <a:avLst/>
            </a:prstGeom>
            <a:solidFill>
              <a:schemeClr val="accent1">
                <a:lumMod val="40000"/>
                <a:lumOff val="60000"/>
              </a:schemeClr>
            </a:solidFill>
          </p:spPr>
          <p:txBody>
            <a:bodyPr wrap="none" rtlCol="0">
              <a:spAutoFit/>
            </a:bodyPr>
            <a:lstStyle/>
            <a:p>
              <a:r>
                <a:rPr lang="en-US" sz="2400" b="1" dirty="0" smtClean="0">
                  <a:solidFill>
                    <a:schemeClr val="bg1"/>
                  </a:solidFill>
                </a:rPr>
                <a:t>sapiens</a:t>
              </a:r>
              <a:endParaRPr lang="en-US" sz="2400" b="1" dirty="0">
                <a:solidFill>
                  <a:schemeClr val="bg1"/>
                </a:solidFill>
              </a:endParaRPr>
            </a:p>
          </p:txBody>
        </p:sp>
        <p:sp>
          <p:nvSpPr>
            <p:cNvPr id="20" name="Oval 19"/>
            <p:cNvSpPr/>
            <p:nvPr/>
          </p:nvSpPr>
          <p:spPr>
            <a:xfrm>
              <a:off x="6072809" y="944218"/>
              <a:ext cx="139148" cy="129208"/>
            </a:xfrm>
            <a:prstGeom prst="ellipse">
              <a:avLst/>
            </a:prstGeom>
            <a:solidFill>
              <a:srgbClr val="FF0000"/>
            </a:solidFill>
            <a:ln w="3175">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5" name="Group 25"/>
          <p:cNvGrpSpPr/>
          <p:nvPr/>
        </p:nvGrpSpPr>
        <p:grpSpPr>
          <a:xfrm>
            <a:off x="2155233" y="765313"/>
            <a:ext cx="1873428" cy="461665"/>
            <a:chOff x="2155233" y="765313"/>
            <a:chExt cx="1873428" cy="461665"/>
          </a:xfrm>
        </p:grpSpPr>
        <p:sp>
          <p:nvSpPr>
            <p:cNvPr id="17" name="TextBox 16"/>
            <p:cNvSpPr txBox="1"/>
            <p:nvPr/>
          </p:nvSpPr>
          <p:spPr>
            <a:xfrm>
              <a:off x="2155233" y="765313"/>
              <a:ext cx="1752403" cy="461665"/>
            </a:xfrm>
            <a:prstGeom prst="rect">
              <a:avLst/>
            </a:prstGeom>
            <a:solidFill>
              <a:schemeClr val="accent1">
                <a:lumMod val="40000"/>
                <a:lumOff val="60000"/>
              </a:schemeClr>
            </a:solidFill>
          </p:spPr>
          <p:txBody>
            <a:bodyPr wrap="none" rtlCol="0">
              <a:spAutoFit/>
            </a:bodyPr>
            <a:lstStyle/>
            <a:p>
              <a:r>
                <a:rPr lang="en-US" sz="2400" b="1" dirty="0" err="1" smtClean="0">
                  <a:solidFill>
                    <a:schemeClr val="bg1"/>
                  </a:solidFill>
                </a:rPr>
                <a:t>neanderthal</a:t>
              </a:r>
              <a:endParaRPr lang="en-US" sz="2400" b="1" dirty="0">
                <a:solidFill>
                  <a:schemeClr val="bg1"/>
                </a:solidFill>
              </a:endParaRPr>
            </a:p>
          </p:txBody>
        </p:sp>
        <p:sp>
          <p:nvSpPr>
            <p:cNvPr id="21" name="Oval 20"/>
            <p:cNvSpPr/>
            <p:nvPr/>
          </p:nvSpPr>
          <p:spPr>
            <a:xfrm>
              <a:off x="3889513" y="977348"/>
              <a:ext cx="139148" cy="129208"/>
            </a:xfrm>
            <a:prstGeom prst="ellipse">
              <a:avLst/>
            </a:prstGeom>
            <a:solidFill>
              <a:srgbClr val="FF0000"/>
            </a:solidFill>
            <a:ln w="3175">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6" name="Group 27"/>
          <p:cNvGrpSpPr/>
          <p:nvPr/>
        </p:nvGrpSpPr>
        <p:grpSpPr>
          <a:xfrm>
            <a:off x="4316896" y="1494182"/>
            <a:ext cx="1766842" cy="503676"/>
            <a:chOff x="4316896" y="1494182"/>
            <a:chExt cx="1766842" cy="503676"/>
          </a:xfrm>
        </p:grpSpPr>
        <p:sp>
          <p:nvSpPr>
            <p:cNvPr id="18" name="TextBox 17"/>
            <p:cNvSpPr txBox="1"/>
            <p:nvPr/>
          </p:nvSpPr>
          <p:spPr>
            <a:xfrm>
              <a:off x="4520746" y="1536193"/>
              <a:ext cx="1562992" cy="461665"/>
            </a:xfrm>
            <a:prstGeom prst="rect">
              <a:avLst/>
            </a:prstGeom>
            <a:solidFill>
              <a:schemeClr val="accent1">
                <a:lumMod val="40000"/>
                <a:lumOff val="60000"/>
              </a:schemeClr>
            </a:solidFill>
          </p:spPr>
          <p:txBody>
            <a:bodyPr wrap="none" rtlCol="0">
              <a:spAutoFit/>
            </a:bodyPr>
            <a:lstStyle/>
            <a:p>
              <a:r>
                <a:rPr lang="en-US" sz="2400" b="1" dirty="0" smtClean="0">
                  <a:solidFill>
                    <a:schemeClr val="bg1"/>
                  </a:solidFill>
                </a:rPr>
                <a:t>antecessor</a:t>
              </a:r>
              <a:endParaRPr lang="en-US" sz="2400" b="1" dirty="0">
                <a:solidFill>
                  <a:schemeClr val="bg1"/>
                </a:solidFill>
              </a:endParaRPr>
            </a:p>
          </p:txBody>
        </p:sp>
        <p:sp>
          <p:nvSpPr>
            <p:cNvPr id="22" name="Oval 21"/>
            <p:cNvSpPr/>
            <p:nvPr/>
          </p:nvSpPr>
          <p:spPr>
            <a:xfrm>
              <a:off x="4316896" y="1494182"/>
              <a:ext cx="139148" cy="129208"/>
            </a:xfrm>
            <a:prstGeom prst="ellipse">
              <a:avLst/>
            </a:prstGeom>
            <a:solidFill>
              <a:srgbClr val="FF0000"/>
            </a:solidFill>
            <a:ln w="3175">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9" name="Group 26"/>
          <p:cNvGrpSpPr/>
          <p:nvPr/>
        </p:nvGrpSpPr>
        <p:grpSpPr>
          <a:xfrm>
            <a:off x="2090530" y="1500809"/>
            <a:ext cx="1299407" cy="461665"/>
            <a:chOff x="2090530" y="1500809"/>
            <a:chExt cx="1299407" cy="461665"/>
          </a:xfrm>
        </p:grpSpPr>
        <p:sp>
          <p:nvSpPr>
            <p:cNvPr id="14" name="TextBox 13"/>
            <p:cNvSpPr txBox="1"/>
            <p:nvPr/>
          </p:nvSpPr>
          <p:spPr>
            <a:xfrm>
              <a:off x="2264564" y="1500809"/>
              <a:ext cx="1125373" cy="461665"/>
            </a:xfrm>
            <a:prstGeom prst="rect">
              <a:avLst/>
            </a:prstGeom>
            <a:solidFill>
              <a:schemeClr val="accent1">
                <a:lumMod val="40000"/>
                <a:lumOff val="60000"/>
              </a:schemeClr>
            </a:solidFill>
          </p:spPr>
          <p:txBody>
            <a:bodyPr wrap="none" rtlCol="0">
              <a:spAutoFit/>
            </a:bodyPr>
            <a:lstStyle/>
            <a:p>
              <a:r>
                <a:rPr lang="en-US" sz="2400" b="1" dirty="0" smtClean="0">
                  <a:solidFill>
                    <a:schemeClr val="bg1"/>
                  </a:solidFill>
                </a:rPr>
                <a:t>erectus</a:t>
              </a:r>
              <a:endParaRPr lang="en-US" sz="2400" b="1" dirty="0">
                <a:solidFill>
                  <a:schemeClr val="bg1"/>
                </a:solidFill>
              </a:endParaRPr>
            </a:p>
          </p:txBody>
        </p:sp>
        <p:sp>
          <p:nvSpPr>
            <p:cNvPr id="23" name="Oval 22"/>
            <p:cNvSpPr/>
            <p:nvPr/>
          </p:nvSpPr>
          <p:spPr>
            <a:xfrm>
              <a:off x="2090530" y="1712843"/>
              <a:ext cx="139148" cy="129208"/>
            </a:xfrm>
            <a:prstGeom prst="ellipse">
              <a:avLst/>
            </a:prstGeom>
            <a:solidFill>
              <a:srgbClr val="FF0000"/>
            </a:solidFill>
            <a:ln w="3175">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0" name="Group 28"/>
          <p:cNvGrpSpPr/>
          <p:nvPr/>
        </p:nvGrpSpPr>
        <p:grpSpPr>
          <a:xfrm>
            <a:off x="2409609" y="2216426"/>
            <a:ext cx="1420270" cy="461665"/>
            <a:chOff x="2409609" y="2216426"/>
            <a:chExt cx="1420270" cy="461665"/>
          </a:xfrm>
        </p:grpSpPr>
        <p:sp>
          <p:nvSpPr>
            <p:cNvPr id="16" name="TextBox 15"/>
            <p:cNvSpPr txBox="1"/>
            <p:nvPr/>
          </p:nvSpPr>
          <p:spPr>
            <a:xfrm>
              <a:off x="2409609" y="2216426"/>
              <a:ext cx="1226554" cy="461665"/>
            </a:xfrm>
            <a:prstGeom prst="rect">
              <a:avLst/>
            </a:prstGeom>
            <a:solidFill>
              <a:schemeClr val="accent1">
                <a:lumMod val="40000"/>
                <a:lumOff val="60000"/>
              </a:schemeClr>
            </a:solidFill>
          </p:spPr>
          <p:txBody>
            <a:bodyPr wrap="square" rtlCol="0">
              <a:spAutoFit/>
            </a:bodyPr>
            <a:lstStyle/>
            <a:p>
              <a:r>
                <a:rPr lang="en-US" sz="2400" b="1" dirty="0" err="1" smtClean="0">
                  <a:solidFill>
                    <a:schemeClr val="bg1"/>
                  </a:solidFill>
                </a:rPr>
                <a:t>ergaster</a:t>
              </a:r>
              <a:endParaRPr lang="en-US" sz="2400" b="1" dirty="0">
                <a:solidFill>
                  <a:schemeClr val="bg1"/>
                </a:solidFill>
              </a:endParaRPr>
            </a:p>
          </p:txBody>
        </p:sp>
        <p:sp>
          <p:nvSpPr>
            <p:cNvPr id="24" name="Oval 23"/>
            <p:cNvSpPr/>
            <p:nvPr/>
          </p:nvSpPr>
          <p:spPr>
            <a:xfrm>
              <a:off x="3690731" y="2229678"/>
              <a:ext cx="139148" cy="129208"/>
            </a:xfrm>
            <a:prstGeom prst="ellipse">
              <a:avLst/>
            </a:prstGeom>
            <a:solidFill>
              <a:srgbClr val="FF0000"/>
            </a:solidFill>
            <a:ln w="3175">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30" name="TextBox 29"/>
          <p:cNvSpPr txBox="1"/>
          <p:nvPr/>
        </p:nvSpPr>
        <p:spPr>
          <a:xfrm>
            <a:off x="487017" y="6858000"/>
            <a:ext cx="1786066" cy="461665"/>
          </a:xfrm>
          <a:prstGeom prst="rect">
            <a:avLst/>
          </a:prstGeom>
          <a:solidFill>
            <a:schemeClr val="accent1">
              <a:lumMod val="40000"/>
              <a:lumOff val="60000"/>
            </a:schemeClr>
          </a:solidFill>
        </p:spPr>
        <p:txBody>
          <a:bodyPr wrap="none" rtlCol="0">
            <a:spAutoFit/>
          </a:bodyPr>
          <a:lstStyle/>
          <a:p>
            <a:r>
              <a:rPr lang="en-US" sz="2400" b="1" dirty="0" err="1" smtClean="0">
                <a:solidFill>
                  <a:schemeClr val="bg1"/>
                </a:solidFill>
              </a:rPr>
              <a:t>rhodesiensis</a:t>
            </a:r>
            <a:endParaRPr lang="en-US" sz="2400" b="1" dirty="0">
              <a:solidFill>
                <a:schemeClr val="bg1"/>
              </a:solidFill>
            </a:endParaRPr>
          </a:p>
        </p:txBody>
      </p:sp>
      <p:grpSp>
        <p:nvGrpSpPr>
          <p:cNvPr id="15" name="Group 30"/>
          <p:cNvGrpSpPr/>
          <p:nvPr/>
        </p:nvGrpSpPr>
        <p:grpSpPr>
          <a:xfrm>
            <a:off x="9144000" y="724064"/>
            <a:ext cx="6525879" cy="6133936"/>
            <a:chOff x="1280696" y="660036"/>
            <a:chExt cx="6594000" cy="6197964"/>
          </a:xfrm>
        </p:grpSpPr>
        <p:grpSp>
          <p:nvGrpSpPr>
            <p:cNvPr id="25" name="Group 7"/>
            <p:cNvGrpSpPr/>
            <p:nvPr/>
          </p:nvGrpSpPr>
          <p:grpSpPr>
            <a:xfrm>
              <a:off x="1342491" y="660036"/>
              <a:ext cx="6532205" cy="6186285"/>
              <a:chOff x="35907" y="633794"/>
              <a:chExt cx="5995765" cy="5678252"/>
            </a:xfrm>
          </p:grpSpPr>
          <p:pic>
            <p:nvPicPr>
              <p:cNvPr id="34" name="Picture 43" descr="http://lwrw.org/Salazar.png"/>
              <p:cNvPicPr>
                <a:picLocks noChangeAspect="1" noChangeArrowheads="1"/>
              </p:cNvPicPr>
              <p:nvPr/>
            </p:nvPicPr>
            <p:blipFill>
              <a:blip r:embed="rId3" cstate="print"/>
              <a:srcRect t="172"/>
              <a:stretch>
                <a:fillRect/>
              </a:stretch>
            </p:blipFill>
            <p:spPr bwMode="auto">
              <a:xfrm>
                <a:off x="35907" y="633794"/>
                <a:ext cx="5991225" cy="4079204"/>
              </a:xfrm>
              <a:prstGeom prst="rect">
                <a:avLst/>
              </a:prstGeom>
              <a:noFill/>
            </p:spPr>
          </p:pic>
          <p:pic>
            <p:nvPicPr>
              <p:cNvPr id="35" name="Picture 44" descr="http://lwrw.org/Salazarb.png"/>
              <p:cNvPicPr>
                <a:picLocks noChangeAspect="1" noChangeArrowheads="1"/>
              </p:cNvPicPr>
              <p:nvPr/>
            </p:nvPicPr>
            <p:blipFill>
              <a:blip r:embed="rId4" cstate="print"/>
              <a:srcRect r="784"/>
              <a:stretch>
                <a:fillRect/>
              </a:stretch>
            </p:blipFill>
            <p:spPr bwMode="auto">
              <a:xfrm>
                <a:off x="59082" y="4645170"/>
                <a:ext cx="5972590" cy="1666876"/>
              </a:xfrm>
              <a:prstGeom prst="rect">
                <a:avLst/>
              </a:prstGeom>
              <a:noFill/>
            </p:spPr>
          </p:pic>
        </p:grpSp>
        <p:sp>
          <p:nvSpPr>
            <p:cNvPr id="33" name="Rectangle 4"/>
            <p:cNvSpPr>
              <a:spLocks noChangeArrowheads="1"/>
            </p:cNvSpPr>
            <p:nvPr/>
          </p:nvSpPr>
          <p:spPr bwMode="auto">
            <a:xfrm>
              <a:off x="1280696" y="6473279"/>
              <a:ext cx="1471879" cy="384721"/>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GB"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r>
              <a:br>
                <a:rPr kumimoji="0" lang="en-GB"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br>
              <a:r>
                <a:rPr kumimoji="0" lang="en-GB" sz="800" b="1" i="0" u="none" strike="noStrike" cap="none" normalizeH="0" baseline="0" dirty="0" smtClean="0">
                  <a:ln>
                    <a:noFill/>
                  </a:ln>
                  <a:solidFill>
                    <a:schemeClr val="bg1"/>
                  </a:solidFill>
                  <a:effectLst/>
                  <a:latin typeface="Arial" pitchFamily="34" charset="0"/>
                  <a:ea typeface="Times New Roman" pitchFamily="18" charset="0"/>
                  <a:cs typeface="Arial" pitchFamily="34" charset="0"/>
                </a:rPr>
                <a:t>Copyright </a:t>
              </a:r>
              <a:r>
                <a:rPr kumimoji="0" lang="en-GB" sz="800" b="1" i="0" u="none" strike="noStrike" cap="none" normalizeH="0" baseline="0" dirty="0" smtClean="0">
                  <a:ln>
                    <a:noFill/>
                  </a:ln>
                  <a:solidFill>
                    <a:schemeClr val="bg1"/>
                  </a:solidFill>
                  <a:effectLst/>
                  <a:latin typeface="Calibri"/>
                  <a:ea typeface="Times New Roman" pitchFamily="18" charset="0"/>
                  <a:cs typeface="Arial" pitchFamily="34" charset="0"/>
                </a:rPr>
                <a:t>©</a:t>
              </a:r>
              <a:r>
                <a:rPr kumimoji="0" lang="en-GB" sz="800" b="1" i="0" u="none" strike="noStrike" cap="none" normalizeH="0" baseline="0" dirty="0" smtClean="0">
                  <a:ln>
                    <a:noFill/>
                  </a:ln>
                  <a:solidFill>
                    <a:schemeClr val="bg1"/>
                  </a:solidFill>
                  <a:effectLst/>
                  <a:latin typeface="Arial" pitchFamily="34" charset="0"/>
                  <a:ea typeface="Times New Roman" pitchFamily="18" charset="0"/>
                  <a:cs typeface="Arial" pitchFamily="34" charset="0"/>
                </a:rPr>
                <a:t> Myra Salazar</a:t>
              </a:r>
              <a:r>
                <a:rPr kumimoji="0" lang="en-GB" sz="800" b="0" i="0" u="none" strike="noStrike" cap="none" normalizeH="0" baseline="0" dirty="0" smtClean="0">
                  <a:ln>
                    <a:noFill/>
                  </a:ln>
                  <a:solidFill>
                    <a:schemeClr val="bg1"/>
                  </a:solidFill>
                  <a:effectLst/>
                  <a:latin typeface="Arial" pitchFamily="34" charset="0"/>
                  <a:ea typeface="Times New Roman" pitchFamily="18" charset="0"/>
                  <a:cs typeface="Arial" pitchFamily="34" charset="0"/>
                </a:rPr>
                <a:t> </a:t>
              </a:r>
              <a:endParaRPr kumimoji="0" lang="en-GB" sz="800" b="0" i="0" u="none" strike="noStrike" cap="none" normalizeH="0" baseline="0" dirty="0" smtClean="0">
                <a:ln>
                  <a:noFill/>
                </a:ln>
                <a:solidFill>
                  <a:schemeClr val="bg1"/>
                </a:solidFill>
                <a:effectLst/>
                <a:latin typeface="Arial" pitchFamily="34" charset="0"/>
                <a:cs typeface="Arial" pitchFamily="34" charset="0"/>
              </a:endParaRPr>
            </a:p>
          </p:txBody>
        </p:sp>
      </p:grpSp>
      <p:pic>
        <p:nvPicPr>
          <p:cNvPr id="188417" name="Picture 1"/>
          <p:cNvPicPr>
            <a:picLocks noChangeAspect="1" noChangeArrowheads="1"/>
          </p:cNvPicPr>
          <p:nvPr/>
        </p:nvPicPr>
        <p:blipFill>
          <a:blip r:embed="rId5" cstate="print"/>
          <a:srcRect l="7091" r="7137"/>
          <a:stretch>
            <a:fillRect/>
          </a:stretch>
        </p:blipFill>
        <p:spPr bwMode="auto">
          <a:xfrm>
            <a:off x="0" y="35132"/>
            <a:ext cx="9144000" cy="6822868"/>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xit" presetSubtype="0" fill="hold" nodeType="withEffect">
                                  <p:stCondLst>
                                    <p:cond delay="0"/>
                                  </p:stCondLst>
                                  <p:childTnLst>
                                    <p:anim calcmode="lin" valueType="num">
                                      <p:cBhvr>
                                        <p:cTn id="6" dur="500"/>
                                        <p:tgtEl>
                                          <p:spTgt spid="188417"/>
                                        </p:tgtEl>
                                        <p:attrNameLst>
                                          <p:attrName>ppt_w</p:attrName>
                                        </p:attrNameLst>
                                      </p:cBhvr>
                                      <p:tavLst>
                                        <p:tav tm="0">
                                          <p:val>
                                            <p:strVal val="ppt_w"/>
                                          </p:val>
                                        </p:tav>
                                        <p:tav tm="100000">
                                          <p:val>
                                            <p:fltVal val="0"/>
                                          </p:val>
                                        </p:tav>
                                      </p:tavLst>
                                    </p:anim>
                                    <p:anim calcmode="lin" valueType="num">
                                      <p:cBhvr>
                                        <p:cTn id="7" dur="500"/>
                                        <p:tgtEl>
                                          <p:spTgt spid="188417"/>
                                        </p:tgtEl>
                                        <p:attrNameLst>
                                          <p:attrName>ppt_h</p:attrName>
                                        </p:attrNameLst>
                                      </p:cBhvr>
                                      <p:tavLst>
                                        <p:tav tm="0">
                                          <p:val>
                                            <p:strVal val="ppt_h"/>
                                          </p:val>
                                        </p:tav>
                                        <p:tav tm="100000">
                                          <p:val>
                                            <p:fltVal val="0"/>
                                          </p:val>
                                        </p:tav>
                                      </p:tavLst>
                                    </p:anim>
                                    <p:animEffect transition="out" filter="fade">
                                      <p:cBhvr>
                                        <p:cTn id="8" dur="500"/>
                                        <p:tgtEl>
                                          <p:spTgt spid="188417"/>
                                        </p:tgtEl>
                                      </p:cBhvr>
                                    </p:animEffect>
                                    <p:set>
                                      <p:cBhvr>
                                        <p:cTn id="9" dur="1" fill="hold">
                                          <p:stCondLst>
                                            <p:cond delay="499"/>
                                          </p:stCondLst>
                                        </p:cTn>
                                        <p:tgtEl>
                                          <p:spTgt spid="188417"/>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fltVal val="0"/>
                                          </p:val>
                                        </p:tav>
                                        <p:tav tm="100000">
                                          <p:val>
                                            <p:strVal val="#ppt_h"/>
                                          </p:val>
                                        </p:tav>
                                      </p:tavLst>
                                    </p:anim>
                                    <p:animEffect transition="in" filter="fade">
                                      <p:cBhvr>
                                        <p:cTn id="16" dur="500"/>
                                        <p:tgtEl>
                                          <p:spTgt spid="5"/>
                                        </p:tgtEl>
                                      </p:cBhvr>
                                    </p:animEffect>
                                  </p:childTnLst>
                                </p:cTn>
                              </p:par>
                            </p:childTnLst>
                          </p:cTn>
                        </p:par>
                        <p:par>
                          <p:cTn id="17" fill="hold">
                            <p:stCondLst>
                              <p:cond delay="500"/>
                            </p:stCondLst>
                            <p:childTnLst>
                              <p:par>
                                <p:cTn id="18" presetID="53" presetClass="entr" presetSubtype="0" fill="hold" nodeType="afterEffect">
                                  <p:stCondLst>
                                    <p:cond delay="0"/>
                                  </p:stCondLst>
                                  <p:childTnLst>
                                    <p:set>
                                      <p:cBhvr>
                                        <p:cTn id="19" dur="1" fill="hold">
                                          <p:stCondLst>
                                            <p:cond delay="0"/>
                                          </p:stCondLst>
                                        </p:cTn>
                                        <p:tgtEl>
                                          <p:spTgt spid="9"/>
                                        </p:tgtEl>
                                        <p:attrNameLst>
                                          <p:attrName>style.visibility</p:attrName>
                                        </p:attrNameLst>
                                      </p:cBhvr>
                                      <p:to>
                                        <p:strVal val="visible"/>
                                      </p:to>
                                    </p:set>
                                    <p:anim calcmode="lin" valueType="num">
                                      <p:cBhvr>
                                        <p:cTn id="20" dur="500" fill="hold"/>
                                        <p:tgtEl>
                                          <p:spTgt spid="9"/>
                                        </p:tgtEl>
                                        <p:attrNameLst>
                                          <p:attrName>ppt_w</p:attrName>
                                        </p:attrNameLst>
                                      </p:cBhvr>
                                      <p:tavLst>
                                        <p:tav tm="0">
                                          <p:val>
                                            <p:fltVal val="0"/>
                                          </p:val>
                                        </p:tav>
                                        <p:tav tm="100000">
                                          <p:val>
                                            <p:strVal val="#ppt_w"/>
                                          </p:val>
                                        </p:tav>
                                      </p:tavLst>
                                    </p:anim>
                                    <p:anim calcmode="lin" valueType="num">
                                      <p:cBhvr>
                                        <p:cTn id="21" dur="500" fill="hold"/>
                                        <p:tgtEl>
                                          <p:spTgt spid="9"/>
                                        </p:tgtEl>
                                        <p:attrNameLst>
                                          <p:attrName>ppt_h</p:attrName>
                                        </p:attrNameLst>
                                      </p:cBhvr>
                                      <p:tavLst>
                                        <p:tav tm="0">
                                          <p:val>
                                            <p:fltVal val="0"/>
                                          </p:val>
                                        </p:tav>
                                        <p:tav tm="100000">
                                          <p:val>
                                            <p:strVal val="#ppt_h"/>
                                          </p:val>
                                        </p:tav>
                                      </p:tavLst>
                                    </p:anim>
                                    <p:animEffect transition="in" filter="fade">
                                      <p:cBhvr>
                                        <p:cTn id="22" dur="500"/>
                                        <p:tgtEl>
                                          <p:spTgt spid="9"/>
                                        </p:tgtEl>
                                      </p:cBhvr>
                                    </p:animEffect>
                                  </p:childTnLst>
                                </p:cTn>
                              </p:par>
                            </p:childTnLst>
                          </p:cTn>
                        </p:par>
                        <p:par>
                          <p:cTn id="23" fill="hold">
                            <p:stCondLst>
                              <p:cond delay="1000"/>
                            </p:stCondLst>
                            <p:childTnLst>
                              <p:par>
                                <p:cTn id="24" presetID="53" presetClass="entr" presetSubtype="0" fill="hold" nodeType="afterEffect">
                                  <p:stCondLst>
                                    <p:cond delay="0"/>
                                  </p:stCondLst>
                                  <p:childTnLst>
                                    <p:set>
                                      <p:cBhvr>
                                        <p:cTn id="25" dur="1" fill="hold">
                                          <p:stCondLst>
                                            <p:cond delay="0"/>
                                          </p:stCondLst>
                                        </p:cTn>
                                        <p:tgtEl>
                                          <p:spTgt spid="10"/>
                                        </p:tgtEl>
                                        <p:attrNameLst>
                                          <p:attrName>style.visibility</p:attrName>
                                        </p:attrNameLst>
                                      </p:cBhvr>
                                      <p:to>
                                        <p:strVal val="visible"/>
                                      </p:to>
                                    </p:set>
                                    <p:anim calcmode="lin" valueType="num">
                                      <p:cBhvr>
                                        <p:cTn id="26" dur="500" fill="hold"/>
                                        <p:tgtEl>
                                          <p:spTgt spid="10"/>
                                        </p:tgtEl>
                                        <p:attrNameLst>
                                          <p:attrName>ppt_w</p:attrName>
                                        </p:attrNameLst>
                                      </p:cBhvr>
                                      <p:tavLst>
                                        <p:tav tm="0">
                                          <p:val>
                                            <p:fltVal val="0"/>
                                          </p:val>
                                        </p:tav>
                                        <p:tav tm="100000">
                                          <p:val>
                                            <p:strVal val="#ppt_w"/>
                                          </p:val>
                                        </p:tav>
                                      </p:tavLst>
                                    </p:anim>
                                    <p:anim calcmode="lin" valueType="num">
                                      <p:cBhvr>
                                        <p:cTn id="27" dur="500" fill="hold"/>
                                        <p:tgtEl>
                                          <p:spTgt spid="10"/>
                                        </p:tgtEl>
                                        <p:attrNameLst>
                                          <p:attrName>ppt_h</p:attrName>
                                        </p:attrNameLst>
                                      </p:cBhvr>
                                      <p:tavLst>
                                        <p:tav tm="0">
                                          <p:val>
                                            <p:fltVal val="0"/>
                                          </p:val>
                                        </p:tav>
                                        <p:tav tm="100000">
                                          <p:val>
                                            <p:strVal val="#ppt_h"/>
                                          </p:val>
                                        </p:tav>
                                      </p:tavLst>
                                    </p:anim>
                                    <p:animEffect transition="in" filter="fade">
                                      <p:cBhvr>
                                        <p:cTn id="28" dur="500"/>
                                        <p:tgtEl>
                                          <p:spTgt spid="10"/>
                                        </p:tgtEl>
                                      </p:cBhvr>
                                    </p:animEffect>
                                  </p:childTnLst>
                                </p:cTn>
                              </p:par>
                            </p:childTnLst>
                          </p:cTn>
                        </p:par>
                        <p:par>
                          <p:cTn id="29" fill="hold">
                            <p:stCondLst>
                              <p:cond delay="1500"/>
                            </p:stCondLst>
                            <p:childTnLst>
                              <p:par>
                                <p:cTn id="30" presetID="53" presetClass="entr" presetSubtype="0" fill="hold" nodeType="afterEffect">
                                  <p:stCondLst>
                                    <p:cond delay="0"/>
                                  </p:stCondLst>
                                  <p:childTnLst>
                                    <p:set>
                                      <p:cBhvr>
                                        <p:cTn id="31" dur="1" fill="hold">
                                          <p:stCondLst>
                                            <p:cond delay="0"/>
                                          </p:stCondLst>
                                        </p:cTn>
                                        <p:tgtEl>
                                          <p:spTgt spid="6"/>
                                        </p:tgtEl>
                                        <p:attrNameLst>
                                          <p:attrName>style.visibility</p:attrName>
                                        </p:attrNameLst>
                                      </p:cBhvr>
                                      <p:to>
                                        <p:strVal val="visible"/>
                                      </p:to>
                                    </p:set>
                                    <p:anim calcmode="lin" valueType="num">
                                      <p:cBhvr>
                                        <p:cTn id="32" dur="500" fill="hold"/>
                                        <p:tgtEl>
                                          <p:spTgt spid="6"/>
                                        </p:tgtEl>
                                        <p:attrNameLst>
                                          <p:attrName>ppt_w</p:attrName>
                                        </p:attrNameLst>
                                      </p:cBhvr>
                                      <p:tavLst>
                                        <p:tav tm="0">
                                          <p:val>
                                            <p:fltVal val="0"/>
                                          </p:val>
                                        </p:tav>
                                        <p:tav tm="100000">
                                          <p:val>
                                            <p:strVal val="#ppt_w"/>
                                          </p:val>
                                        </p:tav>
                                      </p:tavLst>
                                    </p:anim>
                                    <p:anim calcmode="lin" valueType="num">
                                      <p:cBhvr>
                                        <p:cTn id="33" dur="500" fill="hold"/>
                                        <p:tgtEl>
                                          <p:spTgt spid="6"/>
                                        </p:tgtEl>
                                        <p:attrNameLst>
                                          <p:attrName>ppt_h</p:attrName>
                                        </p:attrNameLst>
                                      </p:cBhvr>
                                      <p:tavLst>
                                        <p:tav tm="0">
                                          <p:val>
                                            <p:fltVal val="0"/>
                                          </p:val>
                                        </p:tav>
                                        <p:tav tm="100000">
                                          <p:val>
                                            <p:strVal val="#ppt_h"/>
                                          </p:val>
                                        </p:tav>
                                      </p:tavLst>
                                    </p:anim>
                                    <p:animEffect transition="in" filter="fade">
                                      <p:cBhvr>
                                        <p:cTn id="34" dur="500"/>
                                        <p:tgtEl>
                                          <p:spTgt spid="6"/>
                                        </p:tgtEl>
                                      </p:cBhvr>
                                    </p:animEffect>
                                  </p:childTnLst>
                                </p:cTn>
                              </p:par>
                            </p:childTnLst>
                          </p:cTn>
                        </p:par>
                        <p:par>
                          <p:cTn id="35" fill="hold">
                            <p:stCondLst>
                              <p:cond delay="2000"/>
                            </p:stCondLst>
                            <p:childTnLst>
                              <p:par>
                                <p:cTn id="36" presetID="53" presetClass="entr" presetSubtype="0" fill="hold" nodeType="afterEffect">
                                  <p:stCondLst>
                                    <p:cond delay="0"/>
                                  </p:stCondLst>
                                  <p:childTnLst>
                                    <p:set>
                                      <p:cBhvr>
                                        <p:cTn id="37" dur="1" fill="hold">
                                          <p:stCondLst>
                                            <p:cond delay="0"/>
                                          </p:stCondLst>
                                        </p:cTn>
                                        <p:tgtEl>
                                          <p:spTgt spid="4"/>
                                        </p:tgtEl>
                                        <p:attrNameLst>
                                          <p:attrName>style.visibility</p:attrName>
                                        </p:attrNameLst>
                                      </p:cBhvr>
                                      <p:to>
                                        <p:strVal val="visible"/>
                                      </p:to>
                                    </p:set>
                                    <p:anim calcmode="lin" valueType="num">
                                      <p:cBhvr>
                                        <p:cTn id="38" dur="500" fill="hold"/>
                                        <p:tgtEl>
                                          <p:spTgt spid="4"/>
                                        </p:tgtEl>
                                        <p:attrNameLst>
                                          <p:attrName>ppt_w</p:attrName>
                                        </p:attrNameLst>
                                      </p:cBhvr>
                                      <p:tavLst>
                                        <p:tav tm="0">
                                          <p:val>
                                            <p:fltVal val="0"/>
                                          </p:val>
                                        </p:tav>
                                        <p:tav tm="100000">
                                          <p:val>
                                            <p:strVal val="#ppt_w"/>
                                          </p:val>
                                        </p:tav>
                                      </p:tavLst>
                                    </p:anim>
                                    <p:anim calcmode="lin" valueType="num">
                                      <p:cBhvr>
                                        <p:cTn id="39" dur="500" fill="hold"/>
                                        <p:tgtEl>
                                          <p:spTgt spid="4"/>
                                        </p:tgtEl>
                                        <p:attrNameLst>
                                          <p:attrName>ppt_h</p:attrName>
                                        </p:attrNameLst>
                                      </p:cBhvr>
                                      <p:tavLst>
                                        <p:tav tm="0">
                                          <p:val>
                                            <p:fltVal val="0"/>
                                          </p:val>
                                        </p:tav>
                                        <p:tav tm="100000">
                                          <p:val>
                                            <p:strVal val="#ppt_h"/>
                                          </p:val>
                                        </p:tav>
                                      </p:tavLst>
                                    </p:anim>
                                    <p:animEffect transition="in" filter="fade">
                                      <p:cBhvr>
                                        <p:cTn id="40" dur="500"/>
                                        <p:tgtEl>
                                          <p:spTgt spid="4"/>
                                        </p:tgtEl>
                                      </p:cBhvr>
                                    </p:animEffect>
                                  </p:childTnLst>
                                </p:cTn>
                              </p:par>
                              <p:par>
                                <p:cTn id="41" presetID="10" presetClass="entr" presetSubtype="0" fill="hold" nodeType="with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fade">
                                      <p:cBhvr>
                                        <p:cTn id="4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oup 23"/>
          <p:cNvGrpSpPr/>
          <p:nvPr/>
        </p:nvGrpSpPr>
        <p:grpSpPr>
          <a:xfrm>
            <a:off x="1280932" y="724064"/>
            <a:ext cx="6525053" cy="6133936"/>
            <a:chOff x="1280696" y="660036"/>
            <a:chExt cx="6593165" cy="6197964"/>
          </a:xfrm>
        </p:grpSpPr>
        <p:grpSp>
          <p:nvGrpSpPr>
            <p:cNvPr id="25" name="Group 7"/>
            <p:cNvGrpSpPr/>
            <p:nvPr/>
          </p:nvGrpSpPr>
          <p:grpSpPr>
            <a:xfrm>
              <a:off x="1342491" y="660036"/>
              <a:ext cx="6531370" cy="6186285"/>
              <a:chOff x="35907" y="633794"/>
              <a:chExt cx="5994998" cy="5678252"/>
            </a:xfrm>
          </p:grpSpPr>
          <p:pic>
            <p:nvPicPr>
              <p:cNvPr id="27" name="Picture 43" descr="http://lwrw.org/Salazar.png"/>
              <p:cNvPicPr>
                <a:picLocks noChangeAspect="1" noChangeArrowheads="1"/>
              </p:cNvPicPr>
              <p:nvPr/>
            </p:nvPicPr>
            <p:blipFill>
              <a:blip r:embed="rId2" cstate="print"/>
              <a:srcRect t="172"/>
              <a:stretch>
                <a:fillRect/>
              </a:stretch>
            </p:blipFill>
            <p:spPr bwMode="auto">
              <a:xfrm>
                <a:off x="35907" y="633794"/>
                <a:ext cx="5991225" cy="4079204"/>
              </a:xfrm>
              <a:prstGeom prst="rect">
                <a:avLst/>
              </a:prstGeom>
              <a:noFill/>
            </p:spPr>
          </p:pic>
          <p:pic>
            <p:nvPicPr>
              <p:cNvPr id="28" name="Picture 44" descr="http://lwrw.org/Salazarb.png"/>
              <p:cNvPicPr>
                <a:picLocks noChangeAspect="1" noChangeArrowheads="1"/>
              </p:cNvPicPr>
              <p:nvPr/>
            </p:nvPicPr>
            <p:blipFill>
              <a:blip r:embed="rId3" cstate="print"/>
              <a:srcRect r="784"/>
              <a:stretch>
                <a:fillRect/>
              </a:stretch>
            </p:blipFill>
            <p:spPr bwMode="auto">
              <a:xfrm>
                <a:off x="58316" y="4645170"/>
                <a:ext cx="5972589" cy="1666876"/>
              </a:xfrm>
              <a:prstGeom prst="rect">
                <a:avLst/>
              </a:prstGeom>
              <a:noFill/>
            </p:spPr>
          </p:pic>
        </p:grpSp>
        <p:sp>
          <p:nvSpPr>
            <p:cNvPr id="26" name="Rectangle 4"/>
            <p:cNvSpPr>
              <a:spLocks noChangeArrowheads="1"/>
            </p:cNvSpPr>
            <p:nvPr/>
          </p:nvSpPr>
          <p:spPr bwMode="auto">
            <a:xfrm>
              <a:off x="1280696" y="6473279"/>
              <a:ext cx="1471879" cy="384721"/>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GB"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r>
              <a:br>
                <a:rPr kumimoji="0" lang="en-GB"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br>
              <a:r>
                <a:rPr kumimoji="0" lang="en-GB" sz="800" b="1" i="0" u="none" strike="noStrike" cap="none" normalizeH="0" baseline="0" dirty="0" smtClean="0">
                  <a:ln>
                    <a:noFill/>
                  </a:ln>
                  <a:solidFill>
                    <a:schemeClr val="bg1"/>
                  </a:solidFill>
                  <a:effectLst/>
                  <a:latin typeface="Arial" pitchFamily="34" charset="0"/>
                  <a:ea typeface="Times New Roman" pitchFamily="18" charset="0"/>
                  <a:cs typeface="Arial" pitchFamily="34" charset="0"/>
                </a:rPr>
                <a:t>Copyright </a:t>
              </a:r>
              <a:r>
                <a:rPr kumimoji="0" lang="en-GB" sz="800" b="1" i="0" u="none" strike="noStrike" cap="none" normalizeH="0" baseline="0" dirty="0" smtClean="0">
                  <a:ln>
                    <a:noFill/>
                  </a:ln>
                  <a:solidFill>
                    <a:schemeClr val="bg1"/>
                  </a:solidFill>
                  <a:effectLst/>
                  <a:latin typeface="Calibri"/>
                  <a:ea typeface="Times New Roman" pitchFamily="18" charset="0"/>
                  <a:cs typeface="Arial" pitchFamily="34" charset="0"/>
                </a:rPr>
                <a:t>©</a:t>
              </a:r>
              <a:r>
                <a:rPr kumimoji="0" lang="en-GB" sz="800" b="1" i="0" u="none" strike="noStrike" cap="none" normalizeH="0" baseline="0" dirty="0" smtClean="0">
                  <a:ln>
                    <a:noFill/>
                  </a:ln>
                  <a:solidFill>
                    <a:schemeClr val="bg1"/>
                  </a:solidFill>
                  <a:effectLst/>
                  <a:latin typeface="Arial" pitchFamily="34" charset="0"/>
                  <a:ea typeface="Times New Roman" pitchFamily="18" charset="0"/>
                  <a:cs typeface="Arial" pitchFamily="34" charset="0"/>
                </a:rPr>
                <a:t> Myra Salazar</a:t>
              </a:r>
              <a:r>
                <a:rPr kumimoji="0" lang="en-GB" sz="800" b="0" i="0" u="none" strike="noStrike" cap="none" normalizeH="0" baseline="0" dirty="0" smtClean="0">
                  <a:ln>
                    <a:noFill/>
                  </a:ln>
                  <a:solidFill>
                    <a:schemeClr val="bg1"/>
                  </a:solidFill>
                  <a:effectLst/>
                  <a:latin typeface="Arial" pitchFamily="34" charset="0"/>
                  <a:ea typeface="Times New Roman" pitchFamily="18" charset="0"/>
                  <a:cs typeface="Arial" pitchFamily="34" charset="0"/>
                </a:rPr>
                <a:t> </a:t>
              </a:r>
              <a:endParaRPr kumimoji="0" lang="en-GB" sz="800" b="0" i="0" u="none" strike="noStrike" cap="none" normalizeH="0" baseline="0" dirty="0" smtClean="0">
                <a:ln>
                  <a:noFill/>
                </a:ln>
                <a:solidFill>
                  <a:schemeClr val="bg1"/>
                </a:solidFill>
                <a:effectLst/>
                <a:latin typeface="Arial" pitchFamily="34" charset="0"/>
                <a:cs typeface="Arial" pitchFamily="34" charset="0"/>
              </a:endParaRPr>
            </a:p>
          </p:txBody>
        </p:sp>
      </p:grpSp>
      <p:sp>
        <p:nvSpPr>
          <p:cNvPr id="21" name="TextBox 20"/>
          <p:cNvSpPr txBox="1">
            <a:spLocks noChangeArrowheads="1"/>
          </p:cNvSpPr>
          <p:nvPr/>
        </p:nvSpPr>
        <p:spPr bwMode="auto">
          <a:xfrm>
            <a:off x="0" y="0"/>
            <a:ext cx="9144000" cy="584775"/>
          </a:xfrm>
          <a:prstGeom prst="rect">
            <a:avLst/>
          </a:prstGeom>
          <a:solidFill>
            <a:srgbClr val="FFFF00"/>
          </a:solidFill>
          <a:ln w="9525">
            <a:solidFill>
              <a:schemeClr val="bg1"/>
            </a:solidFill>
            <a:miter lim="800000"/>
            <a:headEnd/>
            <a:tailEnd/>
          </a:ln>
        </p:spPr>
        <p:txBody>
          <a:bodyPr wrap="square">
            <a:spAutoFit/>
          </a:bodyPr>
          <a:lstStyle/>
          <a:p>
            <a:pPr algn="ctr"/>
            <a:r>
              <a:rPr lang="en-US" sz="3200" b="1" dirty="0" smtClean="0">
                <a:solidFill>
                  <a:schemeClr val="bg1"/>
                </a:solidFill>
              </a:rPr>
              <a:t>“HOMININ FAMILY TREE”</a:t>
            </a:r>
            <a:endParaRPr lang="en-US" sz="3200" b="1" dirty="0">
              <a:solidFill>
                <a:schemeClr val="bg1"/>
              </a:solidFill>
            </a:endParaRPr>
          </a:p>
        </p:txBody>
      </p:sp>
      <p:grpSp>
        <p:nvGrpSpPr>
          <p:cNvPr id="22" name="Group 14"/>
          <p:cNvGrpSpPr/>
          <p:nvPr/>
        </p:nvGrpSpPr>
        <p:grpSpPr>
          <a:xfrm>
            <a:off x="4872044" y="1939259"/>
            <a:ext cx="2179973" cy="1465632"/>
            <a:chOff x="3734873" y="3219718"/>
            <a:chExt cx="2279561" cy="1532586"/>
          </a:xfrm>
          <a:solidFill>
            <a:schemeClr val="accent2">
              <a:lumMod val="60000"/>
              <a:lumOff val="40000"/>
              <a:alpha val="80000"/>
            </a:schemeClr>
          </a:solidFill>
        </p:grpSpPr>
        <p:sp>
          <p:nvSpPr>
            <p:cNvPr id="23" name="Freeform 22"/>
            <p:cNvSpPr/>
            <p:nvPr/>
          </p:nvSpPr>
          <p:spPr>
            <a:xfrm>
              <a:off x="3734873" y="3219718"/>
              <a:ext cx="2279561" cy="1532586"/>
            </a:xfrm>
            <a:custGeom>
              <a:avLst/>
              <a:gdLst>
                <a:gd name="connsiteX0" fmla="*/ 12879 w 2279561"/>
                <a:gd name="connsiteY0" fmla="*/ 0 h 1532586"/>
                <a:gd name="connsiteX1" fmla="*/ 0 w 2279561"/>
                <a:gd name="connsiteY1" fmla="*/ 824248 h 1532586"/>
                <a:gd name="connsiteX2" fmla="*/ 540913 w 2279561"/>
                <a:gd name="connsiteY2" fmla="*/ 965916 h 1532586"/>
                <a:gd name="connsiteX3" fmla="*/ 1468192 w 2279561"/>
                <a:gd name="connsiteY3" fmla="*/ 1532586 h 1532586"/>
                <a:gd name="connsiteX4" fmla="*/ 2279561 w 2279561"/>
                <a:gd name="connsiteY4" fmla="*/ 1429555 h 1532586"/>
                <a:gd name="connsiteX5" fmla="*/ 2266682 w 2279561"/>
                <a:gd name="connsiteY5" fmla="*/ 270457 h 1532586"/>
                <a:gd name="connsiteX6" fmla="*/ 1815921 w 2279561"/>
                <a:gd name="connsiteY6" fmla="*/ 64395 h 1532586"/>
                <a:gd name="connsiteX7" fmla="*/ 12879 w 2279561"/>
                <a:gd name="connsiteY7" fmla="*/ 0 h 1532586"/>
                <a:gd name="connsiteX0" fmla="*/ 12879 w 2279561"/>
                <a:gd name="connsiteY0" fmla="*/ 0 h 1532586"/>
                <a:gd name="connsiteX1" fmla="*/ 0 w 2279561"/>
                <a:gd name="connsiteY1" fmla="*/ 824248 h 1532586"/>
                <a:gd name="connsiteX2" fmla="*/ 540913 w 2279561"/>
                <a:gd name="connsiteY2" fmla="*/ 965916 h 1532586"/>
                <a:gd name="connsiteX3" fmla="*/ 1468192 w 2279561"/>
                <a:gd name="connsiteY3" fmla="*/ 1532586 h 1532586"/>
                <a:gd name="connsiteX4" fmla="*/ 2279561 w 2279561"/>
                <a:gd name="connsiteY4" fmla="*/ 1429555 h 1532586"/>
                <a:gd name="connsiteX5" fmla="*/ 2266682 w 2279561"/>
                <a:gd name="connsiteY5" fmla="*/ 77274 h 1532586"/>
                <a:gd name="connsiteX6" fmla="*/ 1815921 w 2279561"/>
                <a:gd name="connsiteY6" fmla="*/ 64395 h 1532586"/>
                <a:gd name="connsiteX7" fmla="*/ 12879 w 2279561"/>
                <a:gd name="connsiteY7" fmla="*/ 0 h 1532586"/>
                <a:gd name="connsiteX0" fmla="*/ 12879 w 2279561"/>
                <a:gd name="connsiteY0" fmla="*/ 0 h 1532586"/>
                <a:gd name="connsiteX1" fmla="*/ 0 w 2279561"/>
                <a:gd name="connsiteY1" fmla="*/ 824248 h 1532586"/>
                <a:gd name="connsiteX2" fmla="*/ 540913 w 2279561"/>
                <a:gd name="connsiteY2" fmla="*/ 965916 h 1532586"/>
                <a:gd name="connsiteX3" fmla="*/ 1468192 w 2279561"/>
                <a:gd name="connsiteY3" fmla="*/ 1532586 h 1532586"/>
                <a:gd name="connsiteX4" fmla="*/ 2279561 w 2279561"/>
                <a:gd name="connsiteY4" fmla="*/ 1429555 h 1532586"/>
                <a:gd name="connsiteX5" fmla="*/ 2266682 w 2279561"/>
                <a:gd name="connsiteY5" fmla="*/ 38637 h 1532586"/>
                <a:gd name="connsiteX6" fmla="*/ 1815921 w 2279561"/>
                <a:gd name="connsiteY6" fmla="*/ 64395 h 1532586"/>
                <a:gd name="connsiteX7" fmla="*/ 12879 w 2279561"/>
                <a:gd name="connsiteY7" fmla="*/ 0 h 1532586"/>
                <a:gd name="connsiteX0" fmla="*/ 12879 w 2279561"/>
                <a:gd name="connsiteY0" fmla="*/ 0 h 1532586"/>
                <a:gd name="connsiteX1" fmla="*/ 0 w 2279561"/>
                <a:gd name="connsiteY1" fmla="*/ 824248 h 1532586"/>
                <a:gd name="connsiteX2" fmla="*/ 540913 w 2279561"/>
                <a:gd name="connsiteY2" fmla="*/ 965916 h 1532586"/>
                <a:gd name="connsiteX3" fmla="*/ 1468192 w 2279561"/>
                <a:gd name="connsiteY3" fmla="*/ 1532586 h 1532586"/>
                <a:gd name="connsiteX4" fmla="*/ 2279561 w 2279561"/>
                <a:gd name="connsiteY4" fmla="*/ 1429555 h 1532586"/>
                <a:gd name="connsiteX5" fmla="*/ 2266682 w 2279561"/>
                <a:gd name="connsiteY5" fmla="*/ 38637 h 1532586"/>
                <a:gd name="connsiteX6" fmla="*/ 1828799 w 2279561"/>
                <a:gd name="connsiteY6" fmla="*/ 25758 h 1532586"/>
                <a:gd name="connsiteX7" fmla="*/ 12879 w 2279561"/>
                <a:gd name="connsiteY7" fmla="*/ 0 h 1532586"/>
                <a:gd name="connsiteX0" fmla="*/ 12879 w 2279561"/>
                <a:gd name="connsiteY0" fmla="*/ 0 h 1532586"/>
                <a:gd name="connsiteX1" fmla="*/ 0 w 2279561"/>
                <a:gd name="connsiteY1" fmla="*/ 824248 h 1532586"/>
                <a:gd name="connsiteX2" fmla="*/ 540913 w 2279561"/>
                <a:gd name="connsiteY2" fmla="*/ 965916 h 1532586"/>
                <a:gd name="connsiteX3" fmla="*/ 1493949 w 2279561"/>
                <a:gd name="connsiteY3" fmla="*/ 1532586 h 1532586"/>
                <a:gd name="connsiteX4" fmla="*/ 2279561 w 2279561"/>
                <a:gd name="connsiteY4" fmla="*/ 1429555 h 1532586"/>
                <a:gd name="connsiteX5" fmla="*/ 2266682 w 2279561"/>
                <a:gd name="connsiteY5" fmla="*/ 38637 h 1532586"/>
                <a:gd name="connsiteX6" fmla="*/ 1828799 w 2279561"/>
                <a:gd name="connsiteY6" fmla="*/ 25758 h 1532586"/>
                <a:gd name="connsiteX7" fmla="*/ 12879 w 2279561"/>
                <a:gd name="connsiteY7" fmla="*/ 0 h 1532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79561" h="1532586">
                  <a:moveTo>
                    <a:pt x="12879" y="0"/>
                  </a:moveTo>
                  <a:lnTo>
                    <a:pt x="0" y="824248"/>
                  </a:lnTo>
                  <a:lnTo>
                    <a:pt x="540913" y="965916"/>
                  </a:lnTo>
                  <a:lnTo>
                    <a:pt x="1493949" y="1532586"/>
                  </a:lnTo>
                  <a:lnTo>
                    <a:pt x="2279561" y="1429555"/>
                  </a:lnTo>
                  <a:lnTo>
                    <a:pt x="2266682" y="38637"/>
                  </a:lnTo>
                  <a:lnTo>
                    <a:pt x="1828799" y="25758"/>
                  </a:lnTo>
                  <a:lnTo>
                    <a:pt x="12879" y="0"/>
                  </a:lnTo>
                  <a:close/>
                </a:path>
              </a:pathLst>
            </a:custGeom>
            <a:gr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p:cNvSpPr txBox="1"/>
            <p:nvPr/>
          </p:nvSpPr>
          <p:spPr>
            <a:xfrm>
              <a:off x="3979572" y="3541689"/>
              <a:ext cx="1996225" cy="482755"/>
            </a:xfrm>
            <a:prstGeom prst="rect">
              <a:avLst/>
            </a:prstGeom>
            <a:solidFill>
              <a:schemeClr val="bg1"/>
            </a:solidFill>
          </p:spPr>
          <p:txBody>
            <a:bodyPr wrap="square" rtlCol="0">
              <a:spAutoFit/>
            </a:bodyPr>
            <a:lstStyle/>
            <a:p>
              <a:pPr algn="ctr"/>
              <a:r>
                <a:rPr lang="en-US" sz="2400" b="1" dirty="0" err="1" smtClean="0"/>
                <a:t>Paranthropus</a:t>
              </a:r>
              <a:endParaRPr lang="en-US" sz="2400" b="1" dirty="0"/>
            </a:p>
          </p:txBody>
        </p:sp>
      </p:grpSp>
      <p:grpSp>
        <p:nvGrpSpPr>
          <p:cNvPr id="30" name="Group 15"/>
          <p:cNvGrpSpPr/>
          <p:nvPr/>
        </p:nvGrpSpPr>
        <p:grpSpPr>
          <a:xfrm>
            <a:off x="1642773" y="2545642"/>
            <a:ext cx="4803329" cy="2118132"/>
            <a:chOff x="334852" y="3863661"/>
            <a:chExt cx="5022760" cy="2214895"/>
          </a:xfrm>
          <a:solidFill>
            <a:schemeClr val="accent3">
              <a:lumMod val="75000"/>
              <a:alpha val="80000"/>
            </a:schemeClr>
          </a:solidFill>
        </p:grpSpPr>
        <p:sp>
          <p:nvSpPr>
            <p:cNvPr id="31" name="Freeform 30"/>
            <p:cNvSpPr/>
            <p:nvPr/>
          </p:nvSpPr>
          <p:spPr>
            <a:xfrm>
              <a:off x="334852" y="3863661"/>
              <a:ext cx="5022760" cy="2214895"/>
            </a:xfrm>
            <a:custGeom>
              <a:avLst/>
              <a:gdLst>
                <a:gd name="connsiteX0" fmla="*/ 901521 w 3734873"/>
                <a:gd name="connsiteY0" fmla="*/ 1918952 h 1918952"/>
                <a:gd name="connsiteX1" fmla="*/ 1416676 w 3734873"/>
                <a:gd name="connsiteY1" fmla="*/ 1918952 h 1918952"/>
                <a:gd name="connsiteX2" fmla="*/ 2034862 w 3734873"/>
                <a:gd name="connsiteY2" fmla="*/ 1609859 h 1918952"/>
                <a:gd name="connsiteX3" fmla="*/ 3296992 w 3734873"/>
                <a:gd name="connsiteY3" fmla="*/ 1378039 h 1918952"/>
                <a:gd name="connsiteX4" fmla="*/ 3734873 w 3734873"/>
                <a:gd name="connsiteY4" fmla="*/ 965915 h 1918952"/>
                <a:gd name="connsiteX5" fmla="*/ 3670479 w 3734873"/>
                <a:gd name="connsiteY5" fmla="*/ 824248 h 1918952"/>
                <a:gd name="connsiteX6" fmla="*/ 2601532 w 3734873"/>
                <a:gd name="connsiteY6" fmla="*/ 154546 h 1918952"/>
                <a:gd name="connsiteX7" fmla="*/ 2021983 w 3734873"/>
                <a:gd name="connsiteY7" fmla="*/ 0 h 1918952"/>
                <a:gd name="connsiteX8" fmla="*/ 631065 w 3734873"/>
                <a:gd name="connsiteY8" fmla="*/ 38636 h 1918952"/>
                <a:gd name="connsiteX9" fmla="*/ 180304 w 3734873"/>
                <a:gd name="connsiteY9" fmla="*/ 746974 h 1918952"/>
                <a:gd name="connsiteX10" fmla="*/ 12879 w 3734873"/>
                <a:gd name="connsiteY10" fmla="*/ 1171977 h 1918952"/>
                <a:gd name="connsiteX11" fmla="*/ 0 w 3734873"/>
                <a:gd name="connsiteY11" fmla="*/ 1790163 h 1918952"/>
                <a:gd name="connsiteX12" fmla="*/ 901521 w 3734873"/>
                <a:gd name="connsiteY12" fmla="*/ 1918952 h 1918952"/>
                <a:gd name="connsiteX0" fmla="*/ 2189408 w 5022760"/>
                <a:gd name="connsiteY0" fmla="*/ 1918952 h 1918952"/>
                <a:gd name="connsiteX1" fmla="*/ 2704563 w 5022760"/>
                <a:gd name="connsiteY1" fmla="*/ 1918952 h 1918952"/>
                <a:gd name="connsiteX2" fmla="*/ 3322749 w 5022760"/>
                <a:gd name="connsiteY2" fmla="*/ 1609859 h 1918952"/>
                <a:gd name="connsiteX3" fmla="*/ 4584879 w 5022760"/>
                <a:gd name="connsiteY3" fmla="*/ 1378039 h 1918952"/>
                <a:gd name="connsiteX4" fmla="*/ 5022760 w 5022760"/>
                <a:gd name="connsiteY4" fmla="*/ 965915 h 1918952"/>
                <a:gd name="connsiteX5" fmla="*/ 4958366 w 5022760"/>
                <a:gd name="connsiteY5" fmla="*/ 824248 h 1918952"/>
                <a:gd name="connsiteX6" fmla="*/ 3889419 w 5022760"/>
                <a:gd name="connsiteY6" fmla="*/ 154546 h 1918952"/>
                <a:gd name="connsiteX7" fmla="*/ 3309870 w 5022760"/>
                <a:gd name="connsiteY7" fmla="*/ 0 h 1918952"/>
                <a:gd name="connsiteX8" fmla="*/ 1918952 w 5022760"/>
                <a:gd name="connsiteY8" fmla="*/ 38636 h 1918952"/>
                <a:gd name="connsiteX9" fmla="*/ 0 w 5022760"/>
                <a:gd name="connsiteY9" fmla="*/ 734096 h 1918952"/>
                <a:gd name="connsiteX10" fmla="*/ 1300766 w 5022760"/>
                <a:gd name="connsiteY10" fmla="*/ 1171977 h 1918952"/>
                <a:gd name="connsiteX11" fmla="*/ 1287887 w 5022760"/>
                <a:gd name="connsiteY11" fmla="*/ 1790163 h 1918952"/>
                <a:gd name="connsiteX12" fmla="*/ 2189408 w 5022760"/>
                <a:gd name="connsiteY12" fmla="*/ 1918952 h 1918952"/>
                <a:gd name="connsiteX0" fmla="*/ 2189408 w 5022760"/>
                <a:gd name="connsiteY0" fmla="*/ 1918952 h 1918952"/>
                <a:gd name="connsiteX1" fmla="*/ 2704563 w 5022760"/>
                <a:gd name="connsiteY1" fmla="*/ 1918952 h 1918952"/>
                <a:gd name="connsiteX2" fmla="*/ 3322749 w 5022760"/>
                <a:gd name="connsiteY2" fmla="*/ 1609859 h 1918952"/>
                <a:gd name="connsiteX3" fmla="*/ 4584879 w 5022760"/>
                <a:gd name="connsiteY3" fmla="*/ 1378039 h 1918952"/>
                <a:gd name="connsiteX4" fmla="*/ 5022760 w 5022760"/>
                <a:gd name="connsiteY4" fmla="*/ 965915 h 1918952"/>
                <a:gd name="connsiteX5" fmla="*/ 4958366 w 5022760"/>
                <a:gd name="connsiteY5" fmla="*/ 824248 h 1918952"/>
                <a:gd name="connsiteX6" fmla="*/ 3889419 w 5022760"/>
                <a:gd name="connsiteY6" fmla="*/ 154546 h 1918952"/>
                <a:gd name="connsiteX7" fmla="*/ 3309870 w 5022760"/>
                <a:gd name="connsiteY7" fmla="*/ 0 h 1918952"/>
                <a:gd name="connsiteX8" fmla="*/ 1918952 w 5022760"/>
                <a:gd name="connsiteY8" fmla="*/ 38636 h 1918952"/>
                <a:gd name="connsiteX9" fmla="*/ 0 w 5022760"/>
                <a:gd name="connsiteY9" fmla="*/ 154546 h 1918952"/>
                <a:gd name="connsiteX10" fmla="*/ 0 w 5022760"/>
                <a:gd name="connsiteY10" fmla="*/ 734096 h 1918952"/>
                <a:gd name="connsiteX11" fmla="*/ 1300766 w 5022760"/>
                <a:gd name="connsiteY11" fmla="*/ 1171977 h 1918952"/>
                <a:gd name="connsiteX12" fmla="*/ 1287887 w 5022760"/>
                <a:gd name="connsiteY12" fmla="*/ 1790163 h 1918952"/>
                <a:gd name="connsiteX13" fmla="*/ 2189408 w 5022760"/>
                <a:gd name="connsiteY13" fmla="*/ 1918952 h 1918952"/>
                <a:gd name="connsiteX0" fmla="*/ 2189408 w 5022760"/>
                <a:gd name="connsiteY0" fmla="*/ 1918952 h 1918952"/>
                <a:gd name="connsiteX1" fmla="*/ 2704563 w 5022760"/>
                <a:gd name="connsiteY1" fmla="*/ 1918952 h 1918952"/>
                <a:gd name="connsiteX2" fmla="*/ 3322749 w 5022760"/>
                <a:gd name="connsiteY2" fmla="*/ 1609859 h 1918952"/>
                <a:gd name="connsiteX3" fmla="*/ 4584879 w 5022760"/>
                <a:gd name="connsiteY3" fmla="*/ 1378039 h 1918952"/>
                <a:gd name="connsiteX4" fmla="*/ 5022760 w 5022760"/>
                <a:gd name="connsiteY4" fmla="*/ 965915 h 1918952"/>
                <a:gd name="connsiteX5" fmla="*/ 4958366 w 5022760"/>
                <a:gd name="connsiteY5" fmla="*/ 824248 h 1918952"/>
                <a:gd name="connsiteX6" fmla="*/ 3889419 w 5022760"/>
                <a:gd name="connsiteY6" fmla="*/ 154546 h 1918952"/>
                <a:gd name="connsiteX7" fmla="*/ 3309870 w 5022760"/>
                <a:gd name="connsiteY7" fmla="*/ 0 h 1918952"/>
                <a:gd name="connsiteX8" fmla="*/ 1918952 w 5022760"/>
                <a:gd name="connsiteY8" fmla="*/ 38636 h 1918952"/>
                <a:gd name="connsiteX9" fmla="*/ 0 w 5022760"/>
                <a:gd name="connsiteY9" fmla="*/ 154546 h 1918952"/>
                <a:gd name="connsiteX10" fmla="*/ 0 w 5022760"/>
                <a:gd name="connsiteY10" fmla="*/ 734096 h 1918952"/>
                <a:gd name="connsiteX11" fmla="*/ 1313645 w 5022760"/>
                <a:gd name="connsiteY11" fmla="*/ 953036 h 1918952"/>
                <a:gd name="connsiteX12" fmla="*/ 1287887 w 5022760"/>
                <a:gd name="connsiteY12" fmla="*/ 1790163 h 1918952"/>
                <a:gd name="connsiteX13" fmla="*/ 2189408 w 5022760"/>
                <a:gd name="connsiteY13" fmla="*/ 1918952 h 1918952"/>
                <a:gd name="connsiteX0" fmla="*/ 2189408 w 5022760"/>
                <a:gd name="connsiteY0" fmla="*/ 2137893 h 2137893"/>
                <a:gd name="connsiteX1" fmla="*/ 2704563 w 5022760"/>
                <a:gd name="connsiteY1" fmla="*/ 2137893 h 2137893"/>
                <a:gd name="connsiteX2" fmla="*/ 3322749 w 5022760"/>
                <a:gd name="connsiteY2" fmla="*/ 1828800 h 2137893"/>
                <a:gd name="connsiteX3" fmla="*/ 4584879 w 5022760"/>
                <a:gd name="connsiteY3" fmla="*/ 1596980 h 2137893"/>
                <a:gd name="connsiteX4" fmla="*/ 5022760 w 5022760"/>
                <a:gd name="connsiteY4" fmla="*/ 1184856 h 2137893"/>
                <a:gd name="connsiteX5" fmla="*/ 4958366 w 5022760"/>
                <a:gd name="connsiteY5" fmla="*/ 1043189 h 2137893"/>
                <a:gd name="connsiteX6" fmla="*/ 3889419 w 5022760"/>
                <a:gd name="connsiteY6" fmla="*/ 373487 h 2137893"/>
                <a:gd name="connsiteX7" fmla="*/ 3309870 w 5022760"/>
                <a:gd name="connsiteY7" fmla="*/ 218941 h 2137893"/>
                <a:gd name="connsiteX8" fmla="*/ 3309870 w 5022760"/>
                <a:gd name="connsiteY8" fmla="*/ 0 h 2137893"/>
                <a:gd name="connsiteX9" fmla="*/ 1918952 w 5022760"/>
                <a:gd name="connsiteY9" fmla="*/ 257577 h 2137893"/>
                <a:gd name="connsiteX10" fmla="*/ 0 w 5022760"/>
                <a:gd name="connsiteY10" fmla="*/ 373487 h 2137893"/>
                <a:gd name="connsiteX11" fmla="*/ 0 w 5022760"/>
                <a:gd name="connsiteY11" fmla="*/ 953037 h 2137893"/>
                <a:gd name="connsiteX12" fmla="*/ 1313645 w 5022760"/>
                <a:gd name="connsiteY12" fmla="*/ 1171977 h 2137893"/>
                <a:gd name="connsiteX13" fmla="*/ 1287887 w 5022760"/>
                <a:gd name="connsiteY13" fmla="*/ 2009104 h 2137893"/>
                <a:gd name="connsiteX14" fmla="*/ 2189408 w 5022760"/>
                <a:gd name="connsiteY14" fmla="*/ 2137893 h 2137893"/>
                <a:gd name="connsiteX0" fmla="*/ 2189408 w 5022760"/>
                <a:gd name="connsiteY0" fmla="*/ 2137893 h 2137893"/>
                <a:gd name="connsiteX1" fmla="*/ 2704563 w 5022760"/>
                <a:gd name="connsiteY1" fmla="*/ 2137893 h 2137893"/>
                <a:gd name="connsiteX2" fmla="*/ 3322749 w 5022760"/>
                <a:gd name="connsiteY2" fmla="*/ 1828800 h 2137893"/>
                <a:gd name="connsiteX3" fmla="*/ 4584879 w 5022760"/>
                <a:gd name="connsiteY3" fmla="*/ 1596980 h 2137893"/>
                <a:gd name="connsiteX4" fmla="*/ 5022760 w 5022760"/>
                <a:gd name="connsiteY4" fmla="*/ 1184856 h 2137893"/>
                <a:gd name="connsiteX5" fmla="*/ 4958366 w 5022760"/>
                <a:gd name="connsiteY5" fmla="*/ 1043189 h 2137893"/>
                <a:gd name="connsiteX6" fmla="*/ 3889419 w 5022760"/>
                <a:gd name="connsiteY6" fmla="*/ 373487 h 2137893"/>
                <a:gd name="connsiteX7" fmla="*/ 3309870 w 5022760"/>
                <a:gd name="connsiteY7" fmla="*/ 218941 h 2137893"/>
                <a:gd name="connsiteX8" fmla="*/ 3309870 w 5022760"/>
                <a:gd name="connsiteY8" fmla="*/ 0 h 2137893"/>
                <a:gd name="connsiteX9" fmla="*/ 1918952 w 5022760"/>
                <a:gd name="connsiteY9" fmla="*/ 257577 h 2137893"/>
                <a:gd name="connsiteX10" fmla="*/ 1287887 w 5022760"/>
                <a:gd name="connsiteY10" fmla="*/ 309094 h 2137893"/>
                <a:gd name="connsiteX11" fmla="*/ 0 w 5022760"/>
                <a:gd name="connsiteY11" fmla="*/ 373487 h 2137893"/>
                <a:gd name="connsiteX12" fmla="*/ 0 w 5022760"/>
                <a:gd name="connsiteY12" fmla="*/ 953037 h 2137893"/>
                <a:gd name="connsiteX13" fmla="*/ 1313645 w 5022760"/>
                <a:gd name="connsiteY13" fmla="*/ 1171977 h 2137893"/>
                <a:gd name="connsiteX14" fmla="*/ 1287887 w 5022760"/>
                <a:gd name="connsiteY14" fmla="*/ 2009104 h 2137893"/>
                <a:gd name="connsiteX15" fmla="*/ 2189408 w 5022760"/>
                <a:gd name="connsiteY15" fmla="*/ 2137893 h 2137893"/>
                <a:gd name="connsiteX0" fmla="*/ 2189408 w 5022760"/>
                <a:gd name="connsiteY0" fmla="*/ 2137893 h 2137893"/>
                <a:gd name="connsiteX1" fmla="*/ 2704563 w 5022760"/>
                <a:gd name="connsiteY1" fmla="*/ 2137893 h 2137893"/>
                <a:gd name="connsiteX2" fmla="*/ 3322749 w 5022760"/>
                <a:gd name="connsiteY2" fmla="*/ 1828800 h 2137893"/>
                <a:gd name="connsiteX3" fmla="*/ 4584879 w 5022760"/>
                <a:gd name="connsiteY3" fmla="*/ 1596980 h 2137893"/>
                <a:gd name="connsiteX4" fmla="*/ 5022760 w 5022760"/>
                <a:gd name="connsiteY4" fmla="*/ 1184856 h 2137893"/>
                <a:gd name="connsiteX5" fmla="*/ 4958366 w 5022760"/>
                <a:gd name="connsiteY5" fmla="*/ 1043189 h 2137893"/>
                <a:gd name="connsiteX6" fmla="*/ 3889419 w 5022760"/>
                <a:gd name="connsiteY6" fmla="*/ 373487 h 2137893"/>
                <a:gd name="connsiteX7" fmla="*/ 3309870 w 5022760"/>
                <a:gd name="connsiteY7" fmla="*/ 218941 h 2137893"/>
                <a:gd name="connsiteX8" fmla="*/ 3309870 w 5022760"/>
                <a:gd name="connsiteY8" fmla="*/ 0 h 2137893"/>
                <a:gd name="connsiteX9" fmla="*/ 1287887 w 5022760"/>
                <a:gd name="connsiteY9" fmla="*/ 0 h 2137893"/>
                <a:gd name="connsiteX10" fmla="*/ 1287887 w 5022760"/>
                <a:gd name="connsiteY10" fmla="*/ 309094 h 2137893"/>
                <a:gd name="connsiteX11" fmla="*/ 0 w 5022760"/>
                <a:gd name="connsiteY11" fmla="*/ 373487 h 2137893"/>
                <a:gd name="connsiteX12" fmla="*/ 0 w 5022760"/>
                <a:gd name="connsiteY12" fmla="*/ 953037 h 2137893"/>
                <a:gd name="connsiteX13" fmla="*/ 1313645 w 5022760"/>
                <a:gd name="connsiteY13" fmla="*/ 1171977 h 2137893"/>
                <a:gd name="connsiteX14" fmla="*/ 1287887 w 5022760"/>
                <a:gd name="connsiteY14" fmla="*/ 2009104 h 2137893"/>
                <a:gd name="connsiteX15" fmla="*/ 2189408 w 5022760"/>
                <a:gd name="connsiteY15" fmla="*/ 2137893 h 2137893"/>
                <a:gd name="connsiteX0" fmla="*/ 2189408 w 5022760"/>
                <a:gd name="connsiteY0" fmla="*/ 2137893 h 2137893"/>
                <a:gd name="connsiteX1" fmla="*/ 2704563 w 5022760"/>
                <a:gd name="connsiteY1" fmla="*/ 2137893 h 2137893"/>
                <a:gd name="connsiteX2" fmla="*/ 3322749 w 5022760"/>
                <a:gd name="connsiteY2" fmla="*/ 1828800 h 2137893"/>
                <a:gd name="connsiteX3" fmla="*/ 4584879 w 5022760"/>
                <a:gd name="connsiteY3" fmla="*/ 1596980 h 2137893"/>
                <a:gd name="connsiteX4" fmla="*/ 5022760 w 5022760"/>
                <a:gd name="connsiteY4" fmla="*/ 1184856 h 2137893"/>
                <a:gd name="connsiteX5" fmla="*/ 4958366 w 5022760"/>
                <a:gd name="connsiteY5" fmla="*/ 1043189 h 2137893"/>
                <a:gd name="connsiteX6" fmla="*/ 3889419 w 5022760"/>
                <a:gd name="connsiteY6" fmla="*/ 373487 h 2137893"/>
                <a:gd name="connsiteX7" fmla="*/ 3309870 w 5022760"/>
                <a:gd name="connsiteY7" fmla="*/ 218941 h 2137893"/>
                <a:gd name="connsiteX8" fmla="*/ 3309870 w 5022760"/>
                <a:gd name="connsiteY8" fmla="*/ 0 h 2137893"/>
                <a:gd name="connsiteX9" fmla="*/ 1287887 w 5022760"/>
                <a:gd name="connsiteY9" fmla="*/ 0 h 2137893"/>
                <a:gd name="connsiteX10" fmla="*/ 1094704 w 5022760"/>
                <a:gd name="connsiteY10" fmla="*/ 309094 h 2137893"/>
                <a:gd name="connsiteX11" fmla="*/ 0 w 5022760"/>
                <a:gd name="connsiteY11" fmla="*/ 373487 h 2137893"/>
                <a:gd name="connsiteX12" fmla="*/ 0 w 5022760"/>
                <a:gd name="connsiteY12" fmla="*/ 953037 h 2137893"/>
                <a:gd name="connsiteX13" fmla="*/ 1313645 w 5022760"/>
                <a:gd name="connsiteY13" fmla="*/ 1171977 h 2137893"/>
                <a:gd name="connsiteX14" fmla="*/ 1287887 w 5022760"/>
                <a:gd name="connsiteY14" fmla="*/ 2009104 h 2137893"/>
                <a:gd name="connsiteX15" fmla="*/ 2189408 w 5022760"/>
                <a:gd name="connsiteY15" fmla="*/ 2137893 h 2137893"/>
                <a:gd name="connsiteX0" fmla="*/ 2189408 w 5022761"/>
                <a:gd name="connsiteY0" fmla="*/ 2137893 h 2137893"/>
                <a:gd name="connsiteX1" fmla="*/ 2704563 w 5022761"/>
                <a:gd name="connsiteY1" fmla="*/ 2137893 h 2137893"/>
                <a:gd name="connsiteX2" fmla="*/ 3322749 w 5022761"/>
                <a:gd name="connsiteY2" fmla="*/ 1828800 h 2137893"/>
                <a:gd name="connsiteX3" fmla="*/ 5022761 w 5022761"/>
                <a:gd name="connsiteY3" fmla="*/ 1725769 h 2137893"/>
                <a:gd name="connsiteX4" fmla="*/ 5022760 w 5022761"/>
                <a:gd name="connsiteY4" fmla="*/ 1184856 h 2137893"/>
                <a:gd name="connsiteX5" fmla="*/ 4958366 w 5022761"/>
                <a:gd name="connsiteY5" fmla="*/ 1043189 h 2137893"/>
                <a:gd name="connsiteX6" fmla="*/ 3889419 w 5022761"/>
                <a:gd name="connsiteY6" fmla="*/ 373487 h 2137893"/>
                <a:gd name="connsiteX7" fmla="*/ 3309870 w 5022761"/>
                <a:gd name="connsiteY7" fmla="*/ 218941 h 2137893"/>
                <a:gd name="connsiteX8" fmla="*/ 3309870 w 5022761"/>
                <a:gd name="connsiteY8" fmla="*/ 0 h 2137893"/>
                <a:gd name="connsiteX9" fmla="*/ 1287887 w 5022761"/>
                <a:gd name="connsiteY9" fmla="*/ 0 h 2137893"/>
                <a:gd name="connsiteX10" fmla="*/ 1094704 w 5022761"/>
                <a:gd name="connsiteY10" fmla="*/ 309094 h 2137893"/>
                <a:gd name="connsiteX11" fmla="*/ 0 w 5022761"/>
                <a:gd name="connsiteY11" fmla="*/ 373487 h 2137893"/>
                <a:gd name="connsiteX12" fmla="*/ 0 w 5022761"/>
                <a:gd name="connsiteY12" fmla="*/ 953037 h 2137893"/>
                <a:gd name="connsiteX13" fmla="*/ 1313645 w 5022761"/>
                <a:gd name="connsiteY13" fmla="*/ 1171977 h 2137893"/>
                <a:gd name="connsiteX14" fmla="*/ 1287887 w 5022761"/>
                <a:gd name="connsiteY14" fmla="*/ 2009104 h 2137893"/>
                <a:gd name="connsiteX15" fmla="*/ 2189408 w 5022761"/>
                <a:gd name="connsiteY15" fmla="*/ 2137893 h 2137893"/>
                <a:gd name="connsiteX0" fmla="*/ 2189408 w 5022761"/>
                <a:gd name="connsiteY0" fmla="*/ 2137893 h 2137893"/>
                <a:gd name="connsiteX1" fmla="*/ 2704563 w 5022761"/>
                <a:gd name="connsiteY1" fmla="*/ 2137893 h 2137893"/>
                <a:gd name="connsiteX2" fmla="*/ 3322749 w 5022761"/>
                <a:gd name="connsiteY2" fmla="*/ 1828800 h 2137893"/>
                <a:gd name="connsiteX3" fmla="*/ 5022761 w 5022761"/>
                <a:gd name="connsiteY3" fmla="*/ 1455313 h 2137893"/>
                <a:gd name="connsiteX4" fmla="*/ 5022760 w 5022761"/>
                <a:gd name="connsiteY4" fmla="*/ 1184856 h 2137893"/>
                <a:gd name="connsiteX5" fmla="*/ 4958366 w 5022761"/>
                <a:gd name="connsiteY5" fmla="*/ 1043189 h 2137893"/>
                <a:gd name="connsiteX6" fmla="*/ 3889419 w 5022761"/>
                <a:gd name="connsiteY6" fmla="*/ 373487 h 2137893"/>
                <a:gd name="connsiteX7" fmla="*/ 3309870 w 5022761"/>
                <a:gd name="connsiteY7" fmla="*/ 218941 h 2137893"/>
                <a:gd name="connsiteX8" fmla="*/ 3309870 w 5022761"/>
                <a:gd name="connsiteY8" fmla="*/ 0 h 2137893"/>
                <a:gd name="connsiteX9" fmla="*/ 1287887 w 5022761"/>
                <a:gd name="connsiteY9" fmla="*/ 0 h 2137893"/>
                <a:gd name="connsiteX10" fmla="*/ 1094704 w 5022761"/>
                <a:gd name="connsiteY10" fmla="*/ 309094 h 2137893"/>
                <a:gd name="connsiteX11" fmla="*/ 0 w 5022761"/>
                <a:gd name="connsiteY11" fmla="*/ 373487 h 2137893"/>
                <a:gd name="connsiteX12" fmla="*/ 0 w 5022761"/>
                <a:gd name="connsiteY12" fmla="*/ 953037 h 2137893"/>
                <a:gd name="connsiteX13" fmla="*/ 1313645 w 5022761"/>
                <a:gd name="connsiteY13" fmla="*/ 1171977 h 2137893"/>
                <a:gd name="connsiteX14" fmla="*/ 1287887 w 5022761"/>
                <a:gd name="connsiteY14" fmla="*/ 2009104 h 2137893"/>
                <a:gd name="connsiteX15" fmla="*/ 2189408 w 5022761"/>
                <a:gd name="connsiteY15" fmla="*/ 2137893 h 2137893"/>
                <a:gd name="connsiteX0" fmla="*/ 2189408 w 5022761"/>
                <a:gd name="connsiteY0" fmla="*/ 2137893 h 2137893"/>
                <a:gd name="connsiteX1" fmla="*/ 2704563 w 5022761"/>
                <a:gd name="connsiteY1" fmla="*/ 2137893 h 2137893"/>
                <a:gd name="connsiteX2" fmla="*/ 3322749 w 5022761"/>
                <a:gd name="connsiteY2" fmla="*/ 1828800 h 2137893"/>
                <a:gd name="connsiteX3" fmla="*/ 5022761 w 5022761"/>
                <a:gd name="connsiteY3" fmla="*/ 1455313 h 2137893"/>
                <a:gd name="connsiteX4" fmla="*/ 5022760 w 5022761"/>
                <a:gd name="connsiteY4" fmla="*/ 1184856 h 2137893"/>
                <a:gd name="connsiteX5" fmla="*/ 5022760 w 5022761"/>
                <a:gd name="connsiteY5" fmla="*/ 1030311 h 2137893"/>
                <a:gd name="connsiteX6" fmla="*/ 3889419 w 5022761"/>
                <a:gd name="connsiteY6" fmla="*/ 373487 h 2137893"/>
                <a:gd name="connsiteX7" fmla="*/ 3309870 w 5022761"/>
                <a:gd name="connsiteY7" fmla="*/ 218941 h 2137893"/>
                <a:gd name="connsiteX8" fmla="*/ 3309870 w 5022761"/>
                <a:gd name="connsiteY8" fmla="*/ 0 h 2137893"/>
                <a:gd name="connsiteX9" fmla="*/ 1287887 w 5022761"/>
                <a:gd name="connsiteY9" fmla="*/ 0 h 2137893"/>
                <a:gd name="connsiteX10" fmla="*/ 1094704 w 5022761"/>
                <a:gd name="connsiteY10" fmla="*/ 309094 h 2137893"/>
                <a:gd name="connsiteX11" fmla="*/ 0 w 5022761"/>
                <a:gd name="connsiteY11" fmla="*/ 373487 h 2137893"/>
                <a:gd name="connsiteX12" fmla="*/ 0 w 5022761"/>
                <a:gd name="connsiteY12" fmla="*/ 953037 h 2137893"/>
                <a:gd name="connsiteX13" fmla="*/ 1313645 w 5022761"/>
                <a:gd name="connsiteY13" fmla="*/ 1171977 h 2137893"/>
                <a:gd name="connsiteX14" fmla="*/ 1287887 w 5022761"/>
                <a:gd name="connsiteY14" fmla="*/ 2009104 h 2137893"/>
                <a:gd name="connsiteX15" fmla="*/ 2189408 w 5022761"/>
                <a:gd name="connsiteY15" fmla="*/ 2137893 h 2137893"/>
                <a:gd name="connsiteX0" fmla="*/ 2189408 w 5022761"/>
                <a:gd name="connsiteY0" fmla="*/ 2137893 h 2137893"/>
                <a:gd name="connsiteX1" fmla="*/ 2704563 w 5022761"/>
                <a:gd name="connsiteY1" fmla="*/ 2137893 h 2137893"/>
                <a:gd name="connsiteX2" fmla="*/ 3322749 w 5022761"/>
                <a:gd name="connsiteY2" fmla="*/ 1828800 h 2137893"/>
                <a:gd name="connsiteX3" fmla="*/ 5022761 w 5022761"/>
                <a:gd name="connsiteY3" fmla="*/ 1455313 h 2137893"/>
                <a:gd name="connsiteX4" fmla="*/ 5022760 w 5022761"/>
                <a:gd name="connsiteY4" fmla="*/ 1184856 h 2137893"/>
                <a:gd name="connsiteX5" fmla="*/ 5022760 w 5022761"/>
                <a:gd name="connsiteY5" fmla="*/ 1030311 h 2137893"/>
                <a:gd name="connsiteX6" fmla="*/ 3953813 w 5022761"/>
                <a:gd name="connsiteY6" fmla="*/ 386365 h 2137893"/>
                <a:gd name="connsiteX7" fmla="*/ 3309870 w 5022761"/>
                <a:gd name="connsiteY7" fmla="*/ 218941 h 2137893"/>
                <a:gd name="connsiteX8" fmla="*/ 3309870 w 5022761"/>
                <a:gd name="connsiteY8" fmla="*/ 0 h 2137893"/>
                <a:gd name="connsiteX9" fmla="*/ 1287887 w 5022761"/>
                <a:gd name="connsiteY9" fmla="*/ 0 h 2137893"/>
                <a:gd name="connsiteX10" fmla="*/ 1094704 w 5022761"/>
                <a:gd name="connsiteY10" fmla="*/ 309094 h 2137893"/>
                <a:gd name="connsiteX11" fmla="*/ 0 w 5022761"/>
                <a:gd name="connsiteY11" fmla="*/ 373487 h 2137893"/>
                <a:gd name="connsiteX12" fmla="*/ 0 w 5022761"/>
                <a:gd name="connsiteY12" fmla="*/ 953037 h 2137893"/>
                <a:gd name="connsiteX13" fmla="*/ 1313645 w 5022761"/>
                <a:gd name="connsiteY13" fmla="*/ 1171977 h 2137893"/>
                <a:gd name="connsiteX14" fmla="*/ 1287887 w 5022761"/>
                <a:gd name="connsiteY14" fmla="*/ 2009104 h 2137893"/>
                <a:gd name="connsiteX15" fmla="*/ 2189408 w 5022761"/>
                <a:gd name="connsiteY15" fmla="*/ 2137893 h 2137893"/>
                <a:gd name="connsiteX0" fmla="*/ 2189408 w 5022761"/>
                <a:gd name="connsiteY0" fmla="*/ 2137893 h 2137893"/>
                <a:gd name="connsiteX1" fmla="*/ 2704563 w 5022761"/>
                <a:gd name="connsiteY1" fmla="*/ 2137893 h 2137893"/>
                <a:gd name="connsiteX2" fmla="*/ 3322749 w 5022761"/>
                <a:gd name="connsiteY2" fmla="*/ 1828800 h 2137893"/>
                <a:gd name="connsiteX3" fmla="*/ 5022761 w 5022761"/>
                <a:gd name="connsiteY3" fmla="*/ 1455313 h 2137893"/>
                <a:gd name="connsiteX4" fmla="*/ 5022760 w 5022761"/>
                <a:gd name="connsiteY4" fmla="*/ 1184856 h 2137893"/>
                <a:gd name="connsiteX5" fmla="*/ 5022760 w 5022761"/>
                <a:gd name="connsiteY5" fmla="*/ 1030311 h 2137893"/>
                <a:gd name="connsiteX6" fmla="*/ 3953813 w 5022761"/>
                <a:gd name="connsiteY6" fmla="*/ 386365 h 2137893"/>
                <a:gd name="connsiteX7" fmla="*/ 3348507 w 5022761"/>
                <a:gd name="connsiteY7" fmla="*/ 218941 h 2137893"/>
                <a:gd name="connsiteX8" fmla="*/ 3309870 w 5022761"/>
                <a:gd name="connsiteY8" fmla="*/ 0 h 2137893"/>
                <a:gd name="connsiteX9" fmla="*/ 1287887 w 5022761"/>
                <a:gd name="connsiteY9" fmla="*/ 0 h 2137893"/>
                <a:gd name="connsiteX10" fmla="*/ 1094704 w 5022761"/>
                <a:gd name="connsiteY10" fmla="*/ 309094 h 2137893"/>
                <a:gd name="connsiteX11" fmla="*/ 0 w 5022761"/>
                <a:gd name="connsiteY11" fmla="*/ 373487 h 2137893"/>
                <a:gd name="connsiteX12" fmla="*/ 0 w 5022761"/>
                <a:gd name="connsiteY12" fmla="*/ 953037 h 2137893"/>
                <a:gd name="connsiteX13" fmla="*/ 1313645 w 5022761"/>
                <a:gd name="connsiteY13" fmla="*/ 1171977 h 2137893"/>
                <a:gd name="connsiteX14" fmla="*/ 1287887 w 5022761"/>
                <a:gd name="connsiteY14" fmla="*/ 2009104 h 2137893"/>
                <a:gd name="connsiteX15" fmla="*/ 2189408 w 5022761"/>
                <a:gd name="connsiteY15" fmla="*/ 2137893 h 2137893"/>
                <a:gd name="connsiteX0" fmla="*/ 2189408 w 5022761"/>
                <a:gd name="connsiteY0" fmla="*/ 2137893 h 2137893"/>
                <a:gd name="connsiteX1" fmla="*/ 2704563 w 5022761"/>
                <a:gd name="connsiteY1" fmla="*/ 2137893 h 2137893"/>
                <a:gd name="connsiteX2" fmla="*/ 3322749 w 5022761"/>
                <a:gd name="connsiteY2" fmla="*/ 1828800 h 2137893"/>
                <a:gd name="connsiteX3" fmla="*/ 5022761 w 5022761"/>
                <a:gd name="connsiteY3" fmla="*/ 1455313 h 2137893"/>
                <a:gd name="connsiteX4" fmla="*/ 5022760 w 5022761"/>
                <a:gd name="connsiteY4" fmla="*/ 1184856 h 2137893"/>
                <a:gd name="connsiteX5" fmla="*/ 5022760 w 5022761"/>
                <a:gd name="connsiteY5" fmla="*/ 1030311 h 2137893"/>
                <a:gd name="connsiteX6" fmla="*/ 3953813 w 5022761"/>
                <a:gd name="connsiteY6" fmla="*/ 386365 h 2137893"/>
                <a:gd name="connsiteX7" fmla="*/ 3348507 w 5022761"/>
                <a:gd name="connsiteY7" fmla="*/ 218941 h 2137893"/>
                <a:gd name="connsiteX8" fmla="*/ 3374265 w 5022761"/>
                <a:gd name="connsiteY8" fmla="*/ 12879 h 2137893"/>
                <a:gd name="connsiteX9" fmla="*/ 1287887 w 5022761"/>
                <a:gd name="connsiteY9" fmla="*/ 0 h 2137893"/>
                <a:gd name="connsiteX10" fmla="*/ 1094704 w 5022761"/>
                <a:gd name="connsiteY10" fmla="*/ 309094 h 2137893"/>
                <a:gd name="connsiteX11" fmla="*/ 0 w 5022761"/>
                <a:gd name="connsiteY11" fmla="*/ 373487 h 2137893"/>
                <a:gd name="connsiteX12" fmla="*/ 0 w 5022761"/>
                <a:gd name="connsiteY12" fmla="*/ 953037 h 2137893"/>
                <a:gd name="connsiteX13" fmla="*/ 1313645 w 5022761"/>
                <a:gd name="connsiteY13" fmla="*/ 1171977 h 2137893"/>
                <a:gd name="connsiteX14" fmla="*/ 1287887 w 5022761"/>
                <a:gd name="connsiteY14" fmla="*/ 2009104 h 2137893"/>
                <a:gd name="connsiteX15" fmla="*/ 2189408 w 5022761"/>
                <a:gd name="connsiteY15" fmla="*/ 2137893 h 2137893"/>
                <a:gd name="connsiteX0" fmla="*/ 2189408 w 5022761"/>
                <a:gd name="connsiteY0" fmla="*/ 2137893 h 2137893"/>
                <a:gd name="connsiteX1" fmla="*/ 2704563 w 5022761"/>
                <a:gd name="connsiteY1" fmla="*/ 2137893 h 2137893"/>
                <a:gd name="connsiteX2" fmla="*/ 3322749 w 5022761"/>
                <a:gd name="connsiteY2" fmla="*/ 1828800 h 2137893"/>
                <a:gd name="connsiteX3" fmla="*/ 5022761 w 5022761"/>
                <a:gd name="connsiteY3" fmla="*/ 1455313 h 2137893"/>
                <a:gd name="connsiteX4" fmla="*/ 5022760 w 5022761"/>
                <a:gd name="connsiteY4" fmla="*/ 1184856 h 2137893"/>
                <a:gd name="connsiteX5" fmla="*/ 5022760 w 5022761"/>
                <a:gd name="connsiteY5" fmla="*/ 1030311 h 2137893"/>
                <a:gd name="connsiteX6" fmla="*/ 3953813 w 5022761"/>
                <a:gd name="connsiteY6" fmla="*/ 386365 h 2137893"/>
                <a:gd name="connsiteX7" fmla="*/ 3348507 w 5022761"/>
                <a:gd name="connsiteY7" fmla="*/ 218941 h 2137893"/>
                <a:gd name="connsiteX8" fmla="*/ 3361386 w 5022761"/>
                <a:gd name="connsiteY8" fmla="*/ 0 h 2137893"/>
                <a:gd name="connsiteX9" fmla="*/ 1287887 w 5022761"/>
                <a:gd name="connsiteY9" fmla="*/ 0 h 2137893"/>
                <a:gd name="connsiteX10" fmla="*/ 1094704 w 5022761"/>
                <a:gd name="connsiteY10" fmla="*/ 309094 h 2137893"/>
                <a:gd name="connsiteX11" fmla="*/ 0 w 5022761"/>
                <a:gd name="connsiteY11" fmla="*/ 373487 h 2137893"/>
                <a:gd name="connsiteX12" fmla="*/ 0 w 5022761"/>
                <a:gd name="connsiteY12" fmla="*/ 953037 h 2137893"/>
                <a:gd name="connsiteX13" fmla="*/ 1313645 w 5022761"/>
                <a:gd name="connsiteY13" fmla="*/ 1171977 h 2137893"/>
                <a:gd name="connsiteX14" fmla="*/ 1287887 w 5022761"/>
                <a:gd name="connsiteY14" fmla="*/ 2009104 h 2137893"/>
                <a:gd name="connsiteX15" fmla="*/ 2189408 w 5022761"/>
                <a:gd name="connsiteY15" fmla="*/ 2137893 h 2137893"/>
                <a:gd name="connsiteX0" fmla="*/ 2189408 w 5022761"/>
                <a:gd name="connsiteY0" fmla="*/ 2137893 h 2211235"/>
                <a:gd name="connsiteX1" fmla="*/ 2704563 w 5022761"/>
                <a:gd name="connsiteY1" fmla="*/ 2137893 h 2211235"/>
                <a:gd name="connsiteX2" fmla="*/ 3322749 w 5022761"/>
                <a:gd name="connsiteY2" fmla="*/ 1828800 h 2211235"/>
                <a:gd name="connsiteX3" fmla="*/ 5022761 w 5022761"/>
                <a:gd name="connsiteY3" fmla="*/ 1455313 h 2211235"/>
                <a:gd name="connsiteX4" fmla="*/ 5022760 w 5022761"/>
                <a:gd name="connsiteY4" fmla="*/ 1184856 h 2211235"/>
                <a:gd name="connsiteX5" fmla="*/ 5022760 w 5022761"/>
                <a:gd name="connsiteY5" fmla="*/ 1030311 h 2211235"/>
                <a:gd name="connsiteX6" fmla="*/ 3953813 w 5022761"/>
                <a:gd name="connsiteY6" fmla="*/ 386365 h 2211235"/>
                <a:gd name="connsiteX7" fmla="*/ 3348507 w 5022761"/>
                <a:gd name="connsiteY7" fmla="*/ 218941 h 2211235"/>
                <a:gd name="connsiteX8" fmla="*/ 3361386 w 5022761"/>
                <a:gd name="connsiteY8" fmla="*/ 0 h 2211235"/>
                <a:gd name="connsiteX9" fmla="*/ 1287887 w 5022761"/>
                <a:gd name="connsiteY9" fmla="*/ 0 h 2211235"/>
                <a:gd name="connsiteX10" fmla="*/ 1094704 w 5022761"/>
                <a:gd name="connsiteY10" fmla="*/ 309094 h 2211235"/>
                <a:gd name="connsiteX11" fmla="*/ 0 w 5022761"/>
                <a:gd name="connsiteY11" fmla="*/ 373487 h 2211235"/>
                <a:gd name="connsiteX12" fmla="*/ 0 w 5022761"/>
                <a:gd name="connsiteY12" fmla="*/ 953037 h 2211235"/>
                <a:gd name="connsiteX13" fmla="*/ 1313645 w 5022761"/>
                <a:gd name="connsiteY13" fmla="*/ 1171977 h 2211235"/>
                <a:gd name="connsiteX14" fmla="*/ 1307138 w 5022761"/>
                <a:gd name="connsiteY14" fmla="*/ 2211235 h 2211235"/>
                <a:gd name="connsiteX15" fmla="*/ 2189408 w 5022761"/>
                <a:gd name="connsiteY15" fmla="*/ 2137893 h 2211235"/>
                <a:gd name="connsiteX0" fmla="*/ 2247160 w 5022761"/>
                <a:gd name="connsiteY0" fmla="*/ 2214895 h 2214895"/>
                <a:gd name="connsiteX1" fmla="*/ 2704563 w 5022761"/>
                <a:gd name="connsiteY1" fmla="*/ 2137893 h 2214895"/>
                <a:gd name="connsiteX2" fmla="*/ 3322749 w 5022761"/>
                <a:gd name="connsiteY2" fmla="*/ 1828800 h 2214895"/>
                <a:gd name="connsiteX3" fmla="*/ 5022761 w 5022761"/>
                <a:gd name="connsiteY3" fmla="*/ 1455313 h 2214895"/>
                <a:gd name="connsiteX4" fmla="*/ 5022760 w 5022761"/>
                <a:gd name="connsiteY4" fmla="*/ 1184856 h 2214895"/>
                <a:gd name="connsiteX5" fmla="*/ 5022760 w 5022761"/>
                <a:gd name="connsiteY5" fmla="*/ 1030311 h 2214895"/>
                <a:gd name="connsiteX6" fmla="*/ 3953813 w 5022761"/>
                <a:gd name="connsiteY6" fmla="*/ 386365 h 2214895"/>
                <a:gd name="connsiteX7" fmla="*/ 3348507 w 5022761"/>
                <a:gd name="connsiteY7" fmla="*/ 218941 h 2214895"/>
                <a:gd name="connsiteX8" fmla="*/ 3361386 w 5022761"/>
                <a:gd name="connsiteY8" fmla="*/ 0 h 2214895"/>
                <a:gd name="connsiteX9" fmla="*/ 1287887 w 5022761"/>
                <a:gd name="connsiteY9" fmla="*/ 0 h 2214895"/>
                <a:gd name="connsiteX10" fmla="*/ 1094704 w 5022761"/>
                <a:gd name="connsiteY10" fmla="*/ 309094 h 2214895"/>
                <a:gd name="connsiteX11" fmla="*/ 0 w 5022761"/>
                <a:gd name="connsiteY11" fmla="*/ 373487 h 2214895"/>
                <a:gd name="connsiteX12" fmla="*/ 0 w 5022761"/>
                <a:gd name="connsiteY12" fmla="*/ 953037 h 2214895"/>
                <a:gd name="connsiteX13" fmla="*/ 1313645 w 5022761"/>
                <a:gd name="connsiteY13" fmla="*/ 1171977 h 2214895"/>
                <a:gd name="connsiteX14" fmla="*/ 1307138 w 5022761"/>
                <a:gd name="connsiteY14" fmla="*/ 2211235 h 2214895"/>
                <a:gd name="connsiteX15" fmla="*/ 2247160 w 5022761"/>
                <a:gd name="connsiteY15" fmla="*/ 2214895 h 2214895"/>
                <a:gd name="connsiteX0" fmla="*/ 2247160 w 5022761"/>
                <a:gd name="connsiteY0" fmla="*/ 2214895 h 2214895"/>
                <a:gd name="connsiteX1" fmla="*/ 2858567 w 5022761"/>
                <a:gd name="connsiteY1" fmla="*/ 2089767 h 2214895"/>
                <a:gd name="connsiteX2" fmla="*/ 3322749 w 5022761"/>
                <a:gd name="connsiteY2" fmla="*/ 1828800 h 2214895"/>
                <a:gd name="connsiteX3" fmla="*/ 5022761 w 5022761"/>
                <a:gd name="connsiteY3" fmla="*/ 1455313 h 2214895"/>
                <a:gd name="connsiteX4" fmla="*/ 5022760 w 5022761"/>
                <a:gd name="connsiteY4" fmla="*/ 1184856 h 2214895"/>
                <a:gd name="connsiteX5" fmla="*/ 5022760 w 5022761"/>
                <a:gd name="connsiteY5" fmla="*/ 1030311 h 2214895"/>
                <a:gd name="connsiteX6" fmla="*/ 3953813 w 5022761"/>
                <a:gd name="connsiteY6" fmla="*/ 386365 h 2214895"/>
                <a:gd name="connsiteX7" fmla="*/ 3348507 w 5022761"/>
                <a:gd name="connsiteY7" fmla="*/ 218941 h 2214895"/>
                <a:gd name="connsiteX8" fmla="*/ 3361386 w 5022761"/>
                <a:gd name="connsiteY8" fmla="*/ 0 h 2214895"/>
                <a:gd name="connsiteX9" fmla="*/ 1287887 w 5022761"/>
                <a:gd name="connsiteY9" fmla="*/ 0 h 2214895"/>
                <a:gd name="connsiteX10" fmla="*/ 1094704 w 5022761"/>
                <a:gd name="connsiteY10" fmla="*/ 309094 h 2214895"/>
                <a:gd name="connsiteX11" fmla="*/ 0 w 5022761"/>
                <a:gd name="connsiteY11" fmla="*/ 373487 h 2214895"/>
                <a:gd name="connsiteX12" fmla="*/ 0 w 5022761"/>
                <a:gd name="connsiteY12" fmla="*/ 953037 h 2214895"/>
                <a:gd name="connsiteX13" fmla="*/ 1313645 w 5022761"/>
                <a:gd name="connsiteY13" fmla="*/ 1171977 h 2214895"/>
                <a:gd name="connsiteX14" fmla="*/ 1307138 w 5022761"/>
                <a:gd name="connsiteY14" fmla="*/ 2211235 h 2214895"/>
                <a:gd name="connsiteX15" fmla="*/ 2247160 w 5022761"/>
                <a:gd name="connsiteY15" fmla="*/ 2214895 h 2214895"/>
                <a:gd name="connsiteX0" fmla="*/ 2247160 w 5022761"/>
                <a:gd name="connsiteY0" fmla="*/ 2214895 h 2214895"/>
                <a:gd name="connsiteX1" fmla="*/ 2858567 w 5022761"/>
                <a:gd name="connsiteY1" fmla="*/ 2089767 h 2214895"/>
                <a:gd name="connsiteX2" fmla="*/ 3322749 w 5022761"/>
                <a:gd name="connsiteY2" fmla="*/ 1828800 h 2214895"/>
                <a:gd name="connsiteX3" fmla="*/ 5022761 w 5022761"/>
                <a:gd name="connsiteY3" fmla="*/ 1455313 h 2214895"/>
                <a:gd name="connsiteX4" fmla="*/ 5022760 w 5022761"/>
                <a:gd name="connsiteY4" fmla="*/ 1184856 h 2214895"/>
                <a:gd name="connsiteX5" fmla="*/ 5022760 w 5022761"/>
                <a:gd name="connsiteY5" fmla="*/ 1030311 h 2214895"/>
                <a:gd name="connsiteX6" fmla="*/ 3953813 w 5022761"/>
                <a:gd name="connsiteY6" fmla="*/ 386365 h 2214895"/>
                <a:gd name="connsiteX7" fmla="*/ 3348507 w 5022761"/>
                <a:gd name="connsiteY7" fmla="*/ 218941 h 2214895"/>
                <a:gd name="connsiteX8" fmla="*/ 3361386 w 5022761"/>
                <a:gd name="connsiteY8" fmla="*/ 0 h 2214895"/>
                <a:gd name="connsiteX9" fmla="*/ 1287887 w 5022761"/>
                <a:gd name="connsiteY9" fmla="*/ 0 h 2214895"/>
                <a:gd name="connsiteX10" fmla="*/ 1094704 w 5022761"/>
                <a:gd name="connsiteY10" fmla="*/ 309094 h 2214895"/>
                <a:gd name="connsiteX11" fmla="*/ 38501 w 5022761"/>
                <a:gd name="connsiteY11" fmla="*/ 479365 h 2214895"/>
                <a:gd name="connsiteX12" fmla="*/ 0 w 5022761"/>
                <a:gd name="connsiteY12" fmla="*/ 953037 h 2214895"/>
                <a:gd name="connsiteX13" fmla="*/ 1313645 w 5022761"/>
                <a:gd name="connsiteY13" fmla="*/ 1171977 h 2214895"/>
                <a:gd name="connsiteX14" fmla="*/ 1307138 w 5022761"/>
                <a:gd name="connsiteY14" fmla="*/ 2211235 h 2214895"/>
                <a:gd name="connsiteX15" fmla="*/ 2247160 w 5022761"/>
                <a:gd name="connsiteY15" fmla="*/ 2214895 h 2214895"/>
                <a:gd name="connsiteX0" fmla="*/ 2247160 w 5022761"/>
                <a:gd name="connsiteY0" fmla="*/ 2214895 h 2214895"/>
                <a:gd name="connsiteX1" fmla="*/ 2858567 w 5022761"/>
                <a:gd name="connsiteY1" fmla="*/ 2089767 h 2214895"/>
                <a:gd name="connsiteX2" fmla="*/ 3322749 w 5022761"/>
                <a:gd name="connsiteY2" fmla="*/ 1828800 h 2214895"/>
                <a:gd name="connsiteX3" fmla="*/ 5022761 w 5022761"/>
                <a:gd name="connsiteY3" fmla="*/ 1455313 h 2214895"/>
                <a:gd name="connsiteX4" fmla="*/ 5022760 w 5022761"/>
                <a:gd name="connsiteY4" fmla="*/ 1184856 h 2214895"/>
                <a:gd name="connsiteX5" fmla="*/ 5022760 w 5022761"/>
                <a:gd name="connsiteY5" fmla="*/ 1030311 h 2214895"/>
                <a:gd name="connsiteX6" fmla="*/ 3953813 w 5022761"/>
                <a:gd name="connsiteY6" fmla="*/ 386365 h 2214895"/>
                <a:gd name="connsiteX7" fmla="*/ 3348507 w 5022761"/>
                <a:gd name="connsiteY7" fmla="*/ 218941 h 2214895"/>
                <a:gd name="connsiteX8" fmla="*/ 3361386 w 5022761"/>
                <a:gd name="connsiteY8" fmla="*/ 0 h 2214895"/>
                <a:gd name="connsiteX9" fmla="*/ 1287887 w 5022761"/>
                <a:gd name="connsiteY9" fmla="*/ 0 h 2214895"/>
                <a:gd name="connsiteX10" fmla="*/ 1123580 w 5022761"/>
                <a:gd name="connsiteY10" fmla="*/ 376471 h 2214895"/>
                <a:gd name="connsiteX11" fmla="*/ 38501 w 5022761"/>
                <a:gd name="connsiteY11" fmla="*/ 479365 h 2214895"/>
                <a:gd name="connsiteX12" fmla="*/ 0 w 5022761"/>
                <a:gd name="connsiteY12" fmla="*/ 953037 h 2214895"/>
                <a:gd name="connsiteX13" fmla="*/ 1313645 w 5022761"/>
                <a:gd name="connsiteY13" fmla="*/ 1171977 h 2214895"/>
                <a:gd name="connsiteX14" fmla="*/ 1307138 w 5022761"/>
                <a:gd name="connsiteY14" fmla="*/ 2211235 h 2214895"/>
                <a:gd name="connsiteX15" fmla="*/ 2247160 w 5022761"/>
                <a:gd name="connsiteY15" fmla="*/ 2214895 h 2214895"/>
                <a:gd name="connsiteX0" fmla="*/ 2247160 w 5042012"/>
                <a:gd name="connsiteY0" fmla="*/ 2214895 h 2214895"/>
                <a:gd name="connsiteX1" fmla="*/ 2858567 w 5042012"/>
                <a:gd name="connsiteY1" fmla="*/ 2089767 h 2214895"/>
                <a:gd name="connsiteX2" fmla="*/ 3322749 w 5042012"/>
                <a:gd name="connsiteY2" fmla="*/ 1828800 h 2214895"/>
                <a:gd name="connsiteX3" fmla="*/ 5042012 w 5042012"/>
                <a:gd name="connsiteY3" fmla="*/ 1570816 h 2214895"/>
                <a:gd name="connsiteX4" fmla="*/ 5022760 w 5042012"/>
                <a:gd name="connsiteY4" fmla="*/ 1184856 h 2214895"/>
                <a:gd name="connsiteX5" fmla="*/ 5022760 w 5042012"/>
                <a:gd name="connsiteY5" fmla="*/ 1030311 h 2214895"/>
                <a:gd name="connsiteX6" fmla="*/ 3953813 w 5042012"/>
                <a:gd name="connsiteY6" fmla="*/ 386365 h 2214895"/>
                <a:gd name="connsiteX7" fmla="*/ 3348507 w 5042012"/>
                <a:gd name="connsiteY7" fmla="*/ 218941 h 2214895"/>
                <a:gd name="connsiteX8" fmla="*/ 3361386 w 5042012"/>
                <a:gd name="connsiteY8" fmla="*/ 0 h 2214895"/>
                <a:gd name="connsiteX9" fmla="*/ 1287887 w 5042012"/>
                <a:gd name="connsiteY9" fmla="*/ 0 h 2214895"/>
                <a:gd name="connsiteX10" fmla="*/ 1123580 w 5042012"/>
                <a:gd name="connsiteY10" fmla="*/ 376471 h 2214895"/>
                <a:gd name="connsiteX11" fmla="*/ 38501 w 5042012"/>
                <a:gd name="connsiteY11" fmla="*/ 479365 h 2214895"/>
                <a:gd name="connsiteX12" fmla="*/ 0 w 5042012"/>
                <a:gd name="connsiteY12" fmla="*/ 953037 h 2214895"/>
                <a:gd name="connsiteX13" fmla="*/ 1313645 w 5042012"/>
                <a:gd name="connsiteY13" fmla="*/ 1171977 h 2214895"/>
                <a:gd name="connsiteX14" fmla="*/ 1307138 w 5042012"/>
                <a:gd name="connsiteY14" fmla="*/ 2211235 h 2214895"/>
                <a:gd name="connsiteX15" fmla="*/ 2247160 w 5042012"/>
                <a:gd name="connsiteY15" fmla="*/ 2214895 h 2214895"/>
                <a:gd name="connsiteX0" fmla="*/ 2247160 w 5022760"/>
                <a:gd name="connsiteY0" fmla="*/ 2214895 h 2214895"/>
                <a:gd name="connsiteX1" fmla="*/ 2858567 w 5022760"/>
                <a:gd name="connsiteY1" fmla="*/ 2089767 h 2214895"/>
                <a:gd name="connsiteX2" fmla="*/ 3322749 w 5022760"/>
                <a:gd name="connsiteY2" fmla="*/ 1828800 h 2214895"/>
                <a:gd name="connsiteX3" fmla="*/ 5003511 w 5022760"/>
                <a:gd name="connsiteY3" fmla="*/ 1599692 h 2214895"/>
                <a:gd name="connsiteX4" fmla="*/ 5022760 w 5022760"/>
                <a:gd name="connsiteY4" fmla="*/ 1184856 h 2214895"/>
                <a:gd name="connsiteX5" fmla="*/ 5022760 w 5022760"/>
                <a:gd name="connsiteY5" fmla="*/ 1030311 h 2214895"/>
                <a:gd name="connsiteX6" fmla="*/ 3953813 w 5022760"/>
                <a:gd name="connsiteY6" fmla="*/ 386365 h 2214895"/>
                <a:gd name="connsiteX7" fmla="*/ 3348507 w 5022760"/>
                <a:gd name="connsiteY7" fmla="*/ 218941 h 2214895"/>
                <a:gd name="connsiteX8" fmla="*/ 3361386 w 5022760"/>
                <a:gd name="connsiteY8" fmla="*/ 0 h 2214895"/>
                <a:gd name="connsiteX9" fmla="*/ 1287887 w 5022760"/>
                <a:gd name="connsiteY9" fmla="*/ 0 h 2214895"/>
                <a:gd name="connsiteX10" fmla="*/ 1123580 w 5022760"/>
                <a:gd name="connsiteY10" fmla="*/ 376471 h 2214895"/>
                <a:gd name="connsiteX11" fmla="*/ 38501 w 5022760"/>
                <a:gd name="connsiteY11" fmla="*/ 479365 h 2214895"/>
                <a:gd name="connsiteX12" fmla="*/ 0 w 5022760"/>
                <a:gd name="connsiteY12" fmla="*/ 953037 h 2214895"/>
                <a:gd name="connsiteX13" fmla="*/ 1313645 w 5022760"/>
                <a:gd name="connsiteY13" fmla="*/ 1171977 h 2214895"/>
                <a:gd name="connsiteX14" fmla="*/ 1307138 w 5022760"/>
                <a:gd name="connsiteY14" fmla="*/ 2211235 h 2214895"/>
                <a:gd name="connsiteX15" fmla="*/ 2247160 w 5022760"/>
                <a:gd name="connsiteY15" fmla="*/ 2214895 h 2214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22760" h="2214895">
                  <a:moveTo>
                    <a:pt x="2247160" y="2214895"/>
                  </a:moveTo>
                  <a:lnTo>
                    <a:pt x="2858567" y="2089767"/>
                  </a:lnTo>
                  <a:lnTo>
                    <a:pt x="3322749" y="1828800"/>
                  </a:lnTo>
                  <a:lnTo>
                    <a:pt x="5003511" y="1599692"/>
                  </a:lnTo>
                  <a:cubicBezTo>
                    <a:pt x="5003511" y="1419388"/>
                    <a:pt x="5022760" y="1365160"/>
                    <a:pt x="5022760" y="1184856"/>
                  </a:cubicBezTo>
                  <a:lnTo>
                    <a:pt x="5022760" y="1030311"/>
                  </a:lnTo>
                  <a:lnTo>
                    <a:pt x="3953813" y="386365"/>
                  </a:lnTo>
                  <a:lnTo>
                    <a:pt x="3348507" y="218941"/>
                  </a:lnTo>
                  <a:lnTo>
                    <a:pt x="3361386" y="0"/>
                  </a:lnTo>
                  <a:lnTo>
                    <a:pt x="1287887" y="0"/>
                  </a:lnTo>
                  <a:lnTo>
                    <a:pt x="1123580" y="376471"/>
                  </a:lnTo>
                  <a:lnTo>
                    <a:pt x="38501" y="479365"/>
                  </a:lnTo>
                  <a:lnTo>
                    <a:pt x="0" y="953037"/>
                  </a:lnTo>
                  <a:lnTo>
                    <a:pt x="1313645" y="1171977"/>
                  </a:lnTo>
                  <a:lnTo>
                    <a:pt x="1307138" y="2211235"/>
                  </a:lnTo>
                  <a:lnTo>
                    <a:pt x="2247160" y="2214895"/>
                  </a:lnTo>
                  <a:close/>
                </a:path>
              </a:pathLst>
            </a:custGeom>
            <a:gr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p:cNvSpPr txBox="1"/>
            <p:nvPr/>
          </p:nvSpPr>
          <p:spPr>
            <a:xfrm>
              <a:off x="1878170" y="4556974"/>
              <a:ext cx="2487768" cy="461665"/>
            </a:xfrm>
            <a:prstGeom prst="rect">
              <a:avLst/>
            </a:prstGeom>
            <a:solidFill>
              <a:schemeClr val="bg1"/>
            </a:solidFill>
          </p:spPr>
          <p:txBody>
            <a:bodyPr wrap="square" rtlCol="0">
              <a:spAutoFit/>
            </a:bodyPr>
            <a:lstStyle/>
            <a:p>
              <a:pPr algn="ctr"/>
              <a:r>
                <a:rPr lang="en-US" sz="2400" b="1" dirty="0" smtClean="0"/>
                <a:t>Australopithecus</a:t>
              </a:r>
              <a:endParaRPr lang="en-US" sz="2400" b="1" dirty="0"/>
            </a:p>
          </p:txBody>
        </p:sp>
      </p:grpSp>
      <p:grpSp>
        <p:nvGrpSpPr>
          <p:cNvPr id="33" name="Group 16"/>
          <p:cNvGrpSpPr/>
          <p:nvPr/>
        </p:nvGrpSpPr>
        <p:grpSpPr>
          <a:xfrm>
            <a:off x="1876614" y="734289"/>
            <a:ext cx="5009593" cy="1787530"/>
            <a:chOff x="1722615" y="182880"/>
            <a:chExt cx="5238448" cy="1889319"/>
          </a:xfrm>
          <a:solidFill>
            <a:srgbClr val="FFFF00">
              <a:alpha val="84000"/>
            </a:srgbClr>
          </a:solidFill>
        </p:grpSpPr>
        <p:sp>
          <p:nvSpPr>
            <p:cNvPr id="34" name="Freeform 33"/>
            <p:cNvSpPr/>
            <p:nvPr/>
          </p:nvSpPr>
          <p:spPr>
            <a:xfrm>
              <a:off x="1722615" y="182880"/>
              <a:ext cx="5238448" cy="1889319"/>
            </a:xfrm>
            <a:custGeom>
              <a:avLst/>
              <a:gdLst>
                <a:gd name="connsiteX0" fmla="*/ 3116688 w 5228823"/>
                <a:gd name="connsiteY0" fmla="*/ 2009105 h 2009105"/>
                <a:gd name="connsiteX1" fmla="*/ 0 w 5228823"/>
                <a:gd name="connsiteY1" fmla="*/ 2009105 h 2009105"/>
                <a:gd name="connsiteX2" fmla="*/ 0 w 5228823"/>
                <a:gd name="connsiteY2" fmla="*/ 1081826 h 2009105"/>
                <a:gd name="connsiteX3" fmla="*/ 489397 w 5228823"/>
                <a:gd name="connsiteY3" fmla="*/ 0 h 2009105"/>
                <a:gd name="connsiteX4" fmla="*/ 5228823 w 5228823"/>
                <a:gd name="connsiteY4" fmla="*/ 12879 h 2009105"/>
                <a:gd name="connsiteX5" fmla="*/ 5228823 w 5228823"/>
                <a:gd name="connsiteY5" fmla="*/ 412124 h 2009105"/>
                <a:gd name="connsiteX6" fmla="*/ 4559121 w 5228823"/>
                <a:gd name="connsiteY6" fmla="*/ 1249251 h 2009105"/>
                <a:gd name="connsiteX7" fmla="*/ 3129566 w 5228823"/>
                <a:gd name="connsiteY7" fmla="*/ 1365161 h 2009105"/>
                <a:gd name="connsiteX8" fmla="*/ 3116688 w 5228823"/>
                <a:gd name="connsiteY8" fmla="*/ 2009105 h 2009105"/>
                <a:gd name="connsiteX0" fmla="*/ 3116688 w 5228823"/>
                <a:gd name="connsiteY0" fmla="*/ 2009105 h 2009105"/>
                <a:gd name="connsiteX1" fmla="*/ 0 w 5228823"/>
                <a:gd name="connsiteY1" fmla="*/ 2009105 h 2009105"/>
                <a:gd name="connsiteX2" fmla="*/ 0 w 5228823"/>
                <a:gd name="connsiteY2" fmla="*/ 1081826 h 2009105"/>
                <a:gd name="connsiteX3" fmla="*/ 489397 w 5228823"/>
                <a:gd name="connsiteY3" fmla="*/ 0 h 2009105"/>
                <a:gd name="connsiteX4" fmla="*/ 5228823 w 5228823"/>
                <a:gd name="connsiteY4" fmla="*/ 12879 h 2009105"/>
                <a:gd name="connsiteX5" fmla="*/ 5228823 w 5228823"/>
                <a:gd name="connsiteY5" fmla="*/ 412124 h 2009105"/>
                <a:gd name="connsiteX6" fmla="*/ 4584879 w 5228823"/>
                <a:gd name="connsiteY6" fmla="*/ 1416676 h 2009105"/>
                <a:gd name="connsiteX7" fmla="*/ 3129566 w 5228823"/>
                <a:gd name="connsiteY7" fmla="*/ 1365161 h 2009105"/>
                <a:gd name="connsiteX8" fmla="*/ 3116688 w 5228823"/>
                <a:gd name="connsiteY8" fmla="*/ 2009105 h 2009105"/>
                <a:gd name="connsiteX0" fmla="*/ 3116688 w 5228823"/>
                <a:gd name="connsiteY0" fmla="*/ 2009105 h 2009105"/>
                <a:gd name="connsiteX1" fmla="*/ 0 w 5228823"/>
                <a:gd name="connsiteY1" fmla="*/ 2009105 h 2009105"/>
                <a:gd name="connsiteX2" fmla="*/ 0 w 5228823"/>
                <a:gd name="connsiteY2" fmla="*/ 1081826 h 2009105"/>
                <a:gd name="connsiteX3" fmla="*/ 489397 w 5228823"/>
                <a:gd name="connsiteY3" fmla="*/ 0 h 2009105"/>
                <a:gd name="connsiteX4" fmla="*/ 5228823 w 5228823"/>
                <a:gd name="connsiteY4" fmla="*/ 12879 h 2009105"/>
                <a:gd name="connsiteX5" fmla="*/ 5228823 w 5228823"/>
                <a:gd name="connsiteY5" fmla="*/ 412124 h 2009105"/>
                <a:gd name="connsiteX6" fmla="*/ 5215944 w 5228823"/>
                <a:gd name="connsiteY6" fmla="*/ 1403797 h 2009105"/>
                <a:gd name="connsiteX7" fmla="*/ 3129566 w 5228823"/>
                <a:gd name="connsiteY7" fmla="*/ 1365161 h 2009105"/>
                <a:gd name="connsiteX8" fmla="*/ 3116688 w 5228823"/>
                <a:gd name="connsiteY8" fmla="*/ 2009105 h 2009105"/>
                <a:gd name="connsiteX0" fmla="*/ 3116688 w 5238448"/>
                <a:gd name="connsiteY0" fmla="*/ 2009105 h 2009105"/>
                <a:gd name="connsiteX1" fmla="*/ 0 w 5238448"/>
                <a:gd name="connsiteY1" fmla="*/ 2009105 h 2009105"/>
                <a:gd name="connsiteX2" fmla="*/ 0 w 5238448"/>
                <a:gd name="connsiteY2" fmla="*/ 1081826 h 2009105"/>
                <a:gd name="connsiteX3" fmla="*/ 489397 w 5238448"/>
                <a:gd name="connsiteY3" fmla="*/ 0 h 2009105"/>
                <a:gd name="connsiteX4" fmla="*/ 5238448 w 5238448"/>
                <a:gd name="connsiteY4" fmla="*/ 195759 h 2009105"/>
                <a:gd name="connsiteX5" fmla="*/ 5228823 w 5238448"/>
                <a:gd name="connsiteY5" fmla="*/ 412124 h 2009105"/>
                <a:gd name="connsiteX6" fmla="*/ 5215944 w 5238448"/>
                <a:gd name="connsiteY6" fmla="*/ 1403797 h 2009105"/>
                <a:gd name="connsiteX7" fmla="*/ 3129566 w 5238448"/>
                <a:gd name="connsiteY7" fmla="*/ 1365161 h 2009105"/>
                <a:gd name="connsiteX8" fmla="*/ 3116688 w 5238448"/>
                <a:gd name="connsiteY8" fmla="*/ 2009105 h 2009105"/>
                <a:gd name="connsiteX0" fmla="*/ 3116688 w 5238448"/>
                <a:gd name="connsiteY0" fmla="*/ 1826225 h 1826225"/>
                <a:gd name="connsiteX1" fmla="*/ 0 w 5238448"/>
                <a:gd name="connsiteY1" fmla="*/ 1826225 h 1826225"/>
                <a:gd name="connsiteX2" fmla="*/ 0 w 5238448"/>
                <a:gd name="connsiteY2" fmla="*/ 898946 h 1826225"/>
                <a:gd name="connsiteX3" fmla="*/ 441270 w 5238448"/>
                <a:gd name="connsiteY3" fmla="*/ 0 h 1826225"/>
                <a:gd name="connsiteX4" fmla="*/ 5238448 w 5238448"/>
                <a:gd name="connsiteY4" fmla="*/ 12879 h 1826225"/>
                <a:gd name="connsiteX5" fmla="*/ 5228823 w 5238448"/>
                <a:gd name="connsiteY5" fmla="*/ 229244 h 1826225"/>
                <a:gd name="connsiteX6" fmla="*/ 5215944 w 5238448"/>
                <a:gd name="connsiteY6" fmla="*/ 1220917 h 1826225"/>
                <a:gd name="connsiteX7" fmla="*/ 3129566 w 5238448"/>
                <a:gd name="connsiteY7" fmla="*/ 1182281 h 1826225"/>
                <a:gd name="connsiteX8" fmla="*/ 3116688 w 5238448"/>
                <a:gd name="connsiteY8" fmla="*/ 1826225 h 182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38448" h="1826225">
                  <a:moveTo>
                    <a:pt x="3116688" y="1826225"/>
                  </a:moveTo>
                  <a:lnTo>
                    <a:pt x="0" y="1826225"/>
                  </a:lnTo>
                  <a:lnTo>
                    <a:pt x="0" y="898946"/>
                  </a:lnTo>
                  <a:lnTo>
                    <a:pt x="441270" y="0"/>
                  </a:lnTo>
                  <a:lnTo>
                    <a:pt x="5238448" y="12879"/>
                  </a:lnTo>
                  <a:lnTo>
                    <a:pt x="5228823" y="229244"/>
                  </a:lnTo>
                  <a:lnTo>
                    <a:pt x="5215944" y="1220917"/>
                  </a:lnTo>
                  <a:lnTo>
                    <a:pt x="3129566" y="1182281"/>
                  </a:lnTo>
                  <a:lnTo>
                    <a:pt x="3116688" y="1826225"/>
                  </a:lnTo>
                  <a:close/>
                </a:path>
              </a:pathLst>
            </a:custGeom>
            <a:gr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dirty="0">
                <a:solidFill>
                  <a:schemeClr val="tx1"/>
                </a:solidFill>
              </a:endParaRPr>
            </a:p>
          </p:txBody>
        </p:sp>
        <p:sp>
          <p:nvSpPr>
            <p:cNvPr id="35" name="TextBox 34"/>
            <p:cNvSpPr txBox="1"/>
            <p:nvPr/>
          </p:nvSpPr>
          <p:spPr>
            <a:xfrm>
              <a:off x="3801979" y="808522"/>
              <a:ext cx="1530417" cy="487954"/>
            </a:xfrm>
            <a:prstGeom prst="rect">
              <a:avLst/>
            </a:prstGeom>
            <a:solidFill>
              <a:schemeClr val="bg1"/>
            </a:solidFill>
          </p:spPr>
          <p:txBody>
            <a:bodyPr wrap="square" rtlCol="0">
              <a:spAutoFit/>
            </a:bodyPr>
            <a:lstStyle/>
            <a:p>
              <a:pPr algn="ctr"/>
              <a:r>
                <a:rPr lang="en-US" sz="2400" b="1" dirty="0" smtClean="0"/>
                <a:t>Homo</a:t>
              </a:r>
            </a:p>
          </p:txBody>
        </p:sp>
      </p:grpSp>
      <p:grpSp>
        <p:nvGrpSpPr>
          <p:cNvPr id="36" name="Group 17"/>
          <p:cNvGrpSpPr/>
          <p:nvPr/>
        </p:nvGrpSpPr>
        <p:grpSpPr>
          <a:xfrm>
            <a:off x="4389119" y="4113940"/>
            <a:ext cx="2034627" cy="1946871"/>
            <a:chOff x="2946935" y="-670514"/>
            <a:chExt cx="2127575" cy="2035810"/>
          </a:xfrm>
          <a:solidFill>
            <a:schemeClr val="bg2">
              <a:lumMod val="60000"/>
              <a:lumOff val="40000"/>
              <a:alpha val="87000"/>
            </a:schemeClr>
          </a:solidFill>
        </p:grpSpPr>
        <p:sp>
          <p:nvSpPr>
            <p:cNvPr id="37" name="Freeform 36"/>
            <p:cNvSpPr/>
            <p:nvPr/>
          </p:nvSpPr>
          <p:spPr>
            <a:xfrm>
              <a:off x="2946935" y="-670514"/>
              <a:ext cx="2127575" cy="2035810"/>
            </a:xfrm>
            <a:custGeom>
              <a:avLst/>
              <a:gdLst>
                <a:gd name="connsiteX0" fmla="*/ 3116688 w 5228823"/>
                <a:gd name="connsiteY0" fmla="*/ 2009105 h 2009105"/>
                <a:gd name="connsiteX1" fmla="*/ 0 w 5228823"/>
                <a:gd name="connsiteY1" fmla="*/ 2009105 h 2009105"/>
                <a:gd name="connsiteX2" fmla="*/ 0 w 5228823"/>
                <a:gd name="connsiteY2" fmla="*/ 1081826 h 2009105"/>
                <a:gd name="connsiteX3" fmla="*/ 489397 w 5228823"/>
                <a:gd name="connsiteY3" fmla="*/ 0 h 2009105"/>
                <a:gd name="connsiteX4" fmla="*/ 5228823 w 5228823"/>
                <a:gd name="connsiteY4" fmla="*/ 12879 h 2009105"/>
                <a:gd name="connsiteX5" fmla="*/ 5228823 w 5228823"/>
                <a:gd name="connsiteY5" fmla="*/ 412124 h 2009105"/>
                <a:gd name="connsiteX6" fmla="*/ 4559121 w 5228823"/>
                <a:gd name="connsiteY6" fmla="*/ 1249251 h 2009105"/>
                <a:gd name="connsiteX7" fmla="*/ 3129566 w 5228823"/>
                <a:gd name="connsiteY7" fmla="*/ 1365161 h 2009105"/>
                <a:gd name="connsiteX8" fmla="*/ 3116688 w 5228823"/>
                <a:gd name="connsiteY8" fmla="*/ 2009105 h 2009105"/>
                <a:gd name="connsiteX0" fmla="*/ 3116688 w 5228823"/>
                <a:gd name="connsiteY0" fmla="*/ 2009105 h 2009105"/>
                <a:gd name="connsiteX1" fmla="*/ 0 w 5228823"/>
                <a:gd name="connsiteY1" fmla="*/ 2009105 h 2009105"/>
                <a:gd name="connsiteX2" fmla="*/ 0 w 5228823"/>
                <a:gd name="connsiteY2" fmla="*/ 1081826 h 2009105"/>
                <a:gd name="connsiteX3" fmla="*/ 489397 w 5228823"/>
                <a:gd name="connsiteY3" fmla="*/ 0 h 2009105"/>
                <a:gd name="connsiteX4" fmla="*/ 5228823 w 5228823"/>
                <a:gd name="connsiteY4" fmla="*/ 12879 h 2009105"/>
                <a:gd name="connsiteX5" fmla="*/ 5228823 w 5228823"/>
                <a:gd name="connsiteY5" fmla="*/ 412124 h 2009105"/>
                <a:gd name="connsiteX6" fmla="*/ 4584879 w 5228823"/>
                <a:gd name="connsiteY6" fmla="*/ 1416676 h 2009105"/>
                <a:gd name="connsiteX7" fmla="*/ 3129566 w 5228823"/>
                <a:gd name="connsiteY7" fmla="*/ 1365161 h 2009105"/>
                <a:gd name="connsiteX8" fmla="*/ 3116688 w 5228823"/>
                <a:gd name="connsiteY8" fmla="*/ 2009105 h 2009105"/>
                <a:gd name="connsiteX0" fmla="*/ 3116688 w 5228823"/>
                <a:gd name="connsiteY0" fmla="*/ 2009105 h 2009105"/>
                <a:gd name="connsiteX1" fmla="*/ 0 w 5228823"/>
                <a:gd name="connsiteY1" fmla="*/ 2009105 h 2009105"/>
                <a:gd name="connsiteX2" fmla="*/ 0 w 5228823"/>
                <a:gd name="connsiteY2" fmla="*/ 1081826 h 2009105"/>
                <a:gd name="connsiteX3" fmla="*/ 489397 w 5228823"/>
                <a:gd name="connsiteY3" fmla="*/ 0 h 2009105"/>
                <a:gd name="connsiteX4" fmla="*/ 5228823 w 5228823"/>
                <a:gd name="connsiteY4" fmla="*/ 12879 h 2009105"/>
                <a:gd name="connsiteX5" fmla="*/ 5228823 w 5228823"/>
                <a:gd name="connsiteY5" fmla="*/ 412124 h 2009105"/>
                <a:gd name="connsiteX6" fmla="*/ 5215944 w 5228823"/>
                <a:gd name="connsiteY6" fmla="*/ 1403797 h 2009105"/>
                <a:gd name="connsiteX7" fmla="*/ 3129566 w 5228823"/>
                <a:gd name="connsiteY7" fmla="*/ 1365161 h 2009105"/>
                <a:gd name="connsiteX8" fmla="*/ 3116688 w 5228823"/>
                <a:gd name="connsiteY8" fmla="*/ 2009105 h 2009105"/>
                <a:gd name="connsiteX0" fmla="*/ 3116688 w 5228823"/>
                <a:gd name="connsiteY0" fmla="*/ 2105357 h 2105357"/>
                <a:gd name="connsiteX1" fmla="*/ 0 w 5228823"/>
                <a:gd name="connsiteY1" fmla="*/ 2105357 h 2105357"/>
                <a:gd name="connsiteX2" fmla="*/ 0 w 5228823"/>
                <a:gd name="connsiteY2" fmla="*/ 1178078 h 2105357"/>
                <a:gd name="connsiteX3" fmla="*/ 855157 w 5228823"/>
                <a:gd name="connsiteY3" fmla="*/ 0 h 2105357"/>
                <a:gd name="connsiteX4" fmla="*/ 5228823 w 5228823"/>
                <a:gd name="connsiteY4" fmla="*/ 109131 h 2105357"/>
                <a:gd name="connsiteX5" fmla="*/ 5228823 w 5228823"/>
                <a:gd name="connsiteY5" fmla="*/ 508376 h 2105357"/>
                <a:gd name="connsiteX6" fmla="*/ 5215944 w 5228823"/>
                <a:gd name="connsiteY6" fmla="*/ 1500049 h 2105357"/>
                <a:gd name="connsiteX7" fmla="*/ 3129566 w 5228823"/>
                <a:gd name="connsiteY7" fmla="*/ 1461413 h 2105357"/>
                <a:gd name="connsiteX8" fmla="*/ 3116688 w 5228823"/>
                <a:gd name="connsiteY8" fmla="*/ 2105357 h 2105357"/>
                <a:gd name="connsiteX0" fmla="*/ 3116688 w 5228823"/>
                <a:gd name="connsiteY0" fmla="*/ 2190381 h 2190381"/>
                <a:gd name="connsiteX1" fmla="*/ 0 w 5228823"/>
                <a:gd name="connsiteY1" fmla="*/ 2190381 h 2190381"/>
                <a:gd name="connsiteX2" fmla="*/ 0 w 5228823"/>
                <a:gd name="connsiteY2" fmla="*/ 1263102 h 2190381"/>
                <a:gd name="connsiteX3" fmla="*/ 855157 w 5228823"/>
                <a:gd name="connsiteY3" fmla="*/ 85024 h 2190381"/>
                <a:gd name="connsiteX4" fmla="*/ 1224321 w 5228823"/>
                <a:gd name="connsiteY4" fmla="*/ 0 h 2190381"/>
                <a:gd name="connsiteX5" fmla="*/ 5228823 w 5228823"/>
                <a:gd name="connsiteY5" fmla="*/ 194155 h 2190381"/>
                <a:gd name="connsiteX6" fmla="*/ 5228823 w 5228823"/>
                <a:gd name="connsiteY6" fmla="*/ 593400 h 2190381"/>
                <a:gd name="connsiteX7" fmla="*/ 5215944 w 5228823"/>
                <a:gd name="connsiteY7" fmla="*/ 1585073 h 2190381"/>
                <a:gd name="connsiteX8" fmla="*/ 3129566 w 5228823"/>
                <a:gd name="connsiteY8" fmla="*/ 1546437 h 2190381"/>
                <a:gd name="connsiteX9" fmla="*/ 3116688 w 5228823"/>
                <a:gd name="connsiteY9" fmla="*/ 2190381 h 2190381"/>
                <a:gd name="connsiteX0" fmla="*/ 3116688 w 5228823"/>
                <a:gd name="connsiteY0" fmla="*/ 2459889 h 2459889"/>
                <a:gd name="connsiteX1" fmla="*/ 0 w 5228823"/>
                <a:gd name="connsiteY1" fmla="*/ 2459889 h 2459889"/>
                <a:gd name="connsiteX2" fmla="*/ 0 w 5228823"/>
                <a:gd name="connsiteY2" fmla="*/ 1532610 h 2459889"/>
                <a:gd name="connsiteX3" fmla="*/ 855157 w 5228823"/>
                <a:gd name="connsiteY3" fmla="*/ 354532 h 2459889"/>
                <a:gd name="connsiteX4" fmla="*/ 1224321 w 5228823"/>
                <a:gd name="connsiteY4" fmla="*/ 269508 h 2459889"/>
                <a:gd name="connsiteX5" fmla="*/ 1705584 w 5228823"/>
                <a:gd name="connsiteY5" fmla="*/ 0 h 2459889"/>
                <a:gd name="connsiteX6" fmla="*/ 5228823 w 5228823"/>
                <a:gd name="connsiteY6" fmla="*/ 463663 h 2459889"/>
                <a:gd name="connsiteX7" fmla="*/ 5228823 w 5228823"/>
                <a:gd name="connsiteY7" fmla="*/ 862908 h 2459889"/>
                <a:gd name="connsiteX8" fmla="*/ 5215944 w 5228823"/>
                <a:gd name="connsiteY8" fmla="*/ 1854581 h 2459889"/>
                <a:gd name="connsiteX9" fmla="*/ 3129566 w 5228823"/>
                <a:gd name="connsiteY9" fmla="*/ 1815945 h 2459889"/>
                <a:gd name="connsiteX10" fmla="*/ 3116688 w 5228823"/>
                <a:gd name="connsiteY10" fmla="*/ 2459889 h 2459889"/>
                <a:gd name="connsiteX0" fmla="*/ 3116688 w 5228823"/>
                <a:gd name="connsiteY0" fmla="*/ 2679619 h 2679619"/>
                <a:gd name="connsiteX1" fmla="*/ 0 w 5228823"/>
                <a:gd name="connsiteY1" fmla="*/ 2679619 h 2679619"/>
                <a:gd name="connsiteX2" fmla="*/ 0 w 5228823"/>
                <a:gd name="connsiteY2" fmla="*/ 1752340 h 2679619"/>
                <a:gd name="connsiteX3" fmla="*/ 855157 w 5228823"/>
                <a:gd name="connsiteY3" fmla="*/ 574262 h 2679619"/>
                <a:gd name="connsiteX4" fmla="*/ 1224321 w 5228823"/>
                <a:gd name="connsiteY4" fmla="*/ 489238 h 2679619"/>
                <a:gd name="connsiteX5" fmla="*/ 1705584 w 5228823"/>
                <a:gd name="connsiteY5" fmla="*/ 219730 h 2679619"/>
                <a:gd name="connsiteX6" fmla="*/ 3351896 w 5228823"/>
                <a:gd name="connsiteY6" fmla="*/ 0 h 2679619"/>
                <a:gd name="connsiteX7" fmla="*/ 5228823 w 5228823"/>
                <a:gd name="connsiteY7" fmla="*/ 1082638 h 2679619"/>
                <a:gd name="connsiteX8" fmla="*/ 5215944 w 5228823"/>
                <a:gd name="connsiteY8" fmla="*/ 2074311 h 2679619"/>
                <a:gd name="connsiteX9" fmla="*/ 3129566 w 5228823"/>
                <a:gd name="connsiteY9" fmla="*/ 2035675 h 2679619"/>
                <a:gd name="connsiteX10" fmla="*/ 3116688 w 5228823"/>
                <a:gd name="connsiteY10" fmla="*/ 2679619 h 2679619"/>
                <a:gd name="connsiteX0" fmla="*/ 3116688 w 5215944"/>
                <a:gd name="connsiteY0" fmla="*/ 2679619 h 2679619"/>
                <a:gd name="connsiteX1" fmla="*/ 0 w 5215944"/>
                <a:gd name="connsiteY1" fmla="*/ 2679619 h 2679619"/>
                <a:gd name="connsiteX2" fmla="*/ 0 w 5215944"/>
                <a:gd name="connsiteY2" fmla="*/ 1752340 h 2679619"/>
                <a:gd name="connsiteX3" fmla="*/ 855157 w 5215944"/>
                <a:gd name="connsiteY3" fmla="*/ 574262 h 2679619"/>
                <a:gd name="connsiteX4" fmla="*/ 1224321 w 5215944"/>
                <a:gd name="connsiteY4" fmla="*/ 489238 h 2679619"/>
                <a:gd name="connsiteX5" fmla="*/ 1705584 w 5215944"/>
                <a:gd name="connsiteY5" fmla="*/ 219730 h 2679619"/>
                <a:gd name="connsiteX6" fmla="*/ 3351896 w 5215944"/>
                <a:gd name="connsiteY6" fmla="*/ 0 h 2679619"/>
                <a:gd name="connsiteX7" fmla="*/ 3332646 w 5215944"/>
                <a:gd name="connsiteY7" fmla="*/ 1198141 h 2679619"/>
                <a:gd name="connsiteX8" fmla="*/ 5215944 w 5215944"/>
                <a:gd name="connsiteY8" fmla="*/ 2074311 h 2679619"/>
                <a:gd name="connsiteX9" fmla="*/ 3129566 w 5215944"/>
                <a:gd name="connsiteY9" fmla="*/ 2035675 h 2679619"/>
                <a:gd name="connsiteX10" fmla="*/ 3116688 w 5215944"/>
                <a:gd name="connsiteY10" fmla="*/ 2679619 h 2679619"/>
                <a:gd name="connsiteX0" fmla="*/ 3116688 w 3351896"/>
                <a:gd name="connsiteY0" fmla="*/ 2679619 h 2679619"/>
                <a:gd name="connsiteX1" fmla="*/ 0 w 3351896"/>
                <a:gd name="connsiteY1" fmla="*/ 2679619 h 2679619"/>
                <a:gd name="connsiteX2" fmla="*/ 0 w 3351896"/>
                <a:gd name="connsiteY2" fmla="*/ 1752340 h 2679619"/>
                <a:gd name="connsiteX3" fmla="*/ 855157 w 3351896"/>
                <a:gd name="connsiteY3" fmla="*/ 574262 h 2679619"/>
                <a:gd name="connsiteX4" fmla="*/ 1224321 w 3351896"/>
                <a:gd name="connsiteY4" fmla="*/ 489238 h 2679619"/>
                <a:gd name="connsiteX5" fmla="*/ 1705584 w 3351896"/>
                <a:gd name="connsiteY5" fmla="*/ 219730 h 2679619"/>
                <a:gd name="connsiteX6" fmla="*/ 3351896 w 3351896"/>
                <a:gd name="connsiteY6" fmla="*/ 0 h 2679619"/>
                <a:gd name="connsiteX7" fmla="*/ 3332646 w 3351896"/>
                <a:gd name="connsiteY7" fmla="*/ 1198141 h 2679619"/>
                <a:gd name="connsiteX8" fmla="*/ 3319767 w 3351896"/>
                <a:gd name="connsiteY8" fmla="*/ 2035810 h 2679619"/>
                <a:gd name="connsiteX9" fmla="*/ 3129566 w 3351896"/>
                <a:gd name="connsiteY9" fmla="*/ 2035675 h 2679619"/>
                <a:gd name="connsiteX10" fmla="*/ 3116688 w 3351896"/>
                <a:gd name="connsiteY10" fmla="*/ 2679619 h 2679619"/>
                <a:gd name="connsiteX0" fmla="*/ 2154161 w 3351896"/>
                <a:gd name="connsiteY0" fmla="*/ 2025101 h 2679619"/>
                <a:gd name="connsiteX1" fmla="*/ 0 w 3351896"/>
                <a:gd name="connsiteY1" fmla="*/ 2679619 h 2679619"/>
                <a:gd name="connsiteX2" fmla="*/ 0 w 3351896"/>
                <a:gd name="connsiteY2" fmla="*/ 1752340 h 2679619"/>
                <a:gd name="connsiteX3" fmla="*/ 855157 w 3351896"/>
                <a:gd name="connsiteY3" fmla="*/ 574262 h 2679619"/>
                <a:gd name="connsiteX4" fmla="*/ 1224321 w 3351896"/>
                <a:gd name="connsiteY4" fmla="*/ 489238 h 2679619"/>
                <a:gd name="connsiteX5" fmla="*/ 1705584 w 3351896"/>
                <a:gd name="connsiteY5" fmla="*/ 219730 h 2679619"/>
                <a:gd name="connsiteX6" fmla="*/ 3351896 w 3351896"/>
                <a:gd name="connsiteY6" fmla="*/ 0 h 2679619"/>
                <a:gd name="connsiteX7" fmla="*/ 3332646 w 3351896"/>
                <a:gd name="connsiteY7" fmla="*/ 1198141 h 2679619"/>
                <a:gd name="connsiteX8" fmla="*/ 3319767 w 3351896"/>
                <a:gd name="connsiteY8" fmla="*/ 2035810 h 2679619"/>
                <a:gd name="connsiteX9" fmla="*/ 3129566 w 3351896"/>
                <a:gd name="connsiteY9" fmla="*/ 2035675 h 2679619"/>
                <a:gd name="connsiteX10" fmla="*/ 2154161 w 3351896"/>
                <a:gd name="connsiteY10" fmla="*/ 2025101 h 2679619"/>
                <a:gd name="connsiteX0" fmla="*/ 2154161 w 3351896"/>
                <a:gd name="connsiteY0" fmla="*/ 2025101 h 2035810"/>
                <a:gd name="connsiteX1" fmla="*/ 1289785 w 3351896"/>
                <a:gd name="connsiteY1" fmla="*/ 2034726 h 2035810"/>
                <a:gd name="connsiteX2" fmla="*/ 0 w 3351896"/>
                <a:gd name="connsiteY2" fmla="*/ 1752340 h 2035810"/>
                <a:gd name="connsiteX3" fmla="*/ 855157 w 3351896"/>
                <a:gd name="connsiteY3" fmla="*/ 574262 h 2035810"/>
                <a:gd name="connsiteX4" fmla="*/ 1224321 w 3351896"/>
                <a:gd name="connsiteY4" fmla="*/ 489238 h 2035810"/>
                <a:gd name="connsiteX5" fmla="*/ 1705584 w 3351896"/>
                <a:gd name="connsiteY5" fmla="*/ 219730 h 2035810"/>
                <a:gd name="connsiteX6" fmla="*/ 3351896 w 3351896"/>
                <a:gd name="connsiteY6" fmla="*/ 0 h 2035810"/>
                <a:gd name="connsiteX7" fmla="*/ 3332646 w 3351896"/>
                <a:gd name="connsiteY7" fmla="*/ 1198141 h 2035810"/>
                <a:gd name="connsiteX8" fmla="*/ 3319767 w 3351896"/>
                <a:gd name="connsiteY8" fmla="*/ 2035810 h 2035810"/>
                <a:gd name="connsiteX9" fmla="*/ 3129566 w 3351896"/>
                <a:gd name="connsiteY9" fmla="*/ 2035675 h 2035810"/>
                <a:gd name="connsiteX10" fmla="*/ 2154161 w 3351896"/>
                <a:gd name="connsiteY10" fmla="*/ 2025101 h 2035810"/>
                <a:gd name="connsiteX0" fmla="*/ 1299004 w 2496739"/>
                <a:gd name="connsiteY0" fmla="*/ 2025101 h 2035810"/>
                <a:gd name="connsiteX1" fmla="*/ 434628 w 2496739"/>
                <a:gd name="connsiteY1" fmla="*/ 2034726 h 2035810"/>
                <a:gd name="connsiteX2" fmla="*/ 434629 w 2496739"/>
                <a:gd name="connsiteY2" fmla="*/ 1165199 h 2035810"/>
                <a:gd name="connsiteX3" fmla="*/ 0 w 2496739"/>
                <a:gd name="connsiteY3" fmla="*/ 574262 h 2035810"/>
                <a:gd name="connsiteX4" fmla="*/ 369164 w 2496739"/>
                <a:gd name="connsiteY4" fmla="*/ 489238 h 2035810"/>
                <a:gd name="connsiteX5" fmla="*/ 850427 w 2496739"/>
                <a:gd name="connsiteY5" fmla="*/ 219730 h 2035810"/>
                <a:gd name="connsiteX6" fmla="*/ 2496739 w 2496739"/>
                <a:gd name="connsiteY6" fmla="*/ 0 h 2035810"/>
                <a:gd name="connsiteX7" fmla="*/ 2477489 w 2496739"/>
                <a:gd name="connsiteY7" fmla="*/ 1198141 h 2035810"/>
                <a:gd name="connsiteX8" fmla="*/ 2464610 w 2496739"/>
                <a:gd name="connsiteY8" fmla="*/ 2035810 h 2035810"/>
                <a:gd name="connsiteX9" fmla="*/ 2274409 w 2496739"/>
                <a:gd name="connsiteY9" fmla="*/ 2035675 h 2035810"/>
                <a:gd name="connsiteX10" fmla="*/ 1299004 w 2496739"/>
                <a:gd name="connsiteY10" fmla="*/ 2025101 h 2035810"/>
                <a:gd name="connsiteX0" fmla="*/ 929840 w 2127575"/>
                <a:gd name="connsiteY0" fmla="*/ 2025101 h 2035810"/>
                <a:gd name="connsiteX1" fmla="*/ 65464 w 2127575"/>
                <a:gd name="connsiteY1" fmla="*/ 2034726 h 2035810"/>
                <a:gd name="connsiteX2" fmla="*/ 65465 w 2127575"/>
                <a:gd name="connsiteY2" fmla="*/ 1165199 h 2035810"/>
                <a:gd name="connsiteX3" fmla="*/ 25472 w 2127575"/>
                <a:gd name="connsiteY3" fmla="*/ 478010 h 2035810"/>
                <a:gd name="connsiteX4" fmla="*/ 0 w 2127575"/>
                <a:gd name="connsiteY4" fmla="*/ 489238 h 2035810"/>
                <a:gd name="connsiteX5" fmla="*/ 481263 w 2127575"/>
                <a:gd name="connsiteY5" fmla="*/ 219730 h 2035810"/>
                <a:gd name="connsiteX6" fmla="*/ 2127575 w 2127575"/>
                <a:gd name="connsiteY6" fmla="*/ 0 h 2035810"/>
                <a:gd name="connsiteX7" fmla="*/ 2108325 w 2127575"/>
                <a:gd name="connsiteY7" fmla="*/ 1198141 h 2035810"/>
                <a:gd name="connsiteX8" fmla="*/ 2095446 w 2127575"/>
                <a:gd name="connsiteY8" fmla="*/ 2035810 h 2035810"/>
                <a:gd name="connsiteX9" fmla="*/ 1905245 w 2127575"/>
                <a:gd name="connsiteY9" fmla="*/ 2035675 h 2035810"/>
                <a:gd name="connsiteX10" fmla="*/ 929840 w 2127575"/>
                <a:gd name="connsiteY10" fmla="*/ 2025101 h 2035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27575" h="2035810">
                  <a:moveTo>
                    <a:pt x="929840" y="2025101"/>
                  </a:moveTo>
                  <a:lnTo>
                    <a:pt x="65464" y="2034726"/>
                  </a:lnTo>
                  <a:cubicBezTo>
                    <a:pt x="65464" y="1744884"/>
                    <a:pt x="65465" y="1455041"/>
                    <a:pt x="65465" y="1165199"/>
                  </a:cubicBezTo>
                  <a:lnTo>
                    <a:pt x="25472" y="478010"/>
                  </a:lnTo>
                  <a:lnTo>
                    <a:pt x="0" y="489238"/>
                  </a:lnTo>
                  <a:lnTo>
                    <a:pt x="481263" y="219730"/>
                  </a:lnTo>
                  <a:lnTo>
                    <a:pt x="2127575" y="0"/>
                  </a:lnTo>
                  <a:lnTo>
                    <a:pt x="2108325" y="1198141"/>
                  </a:lnTo>
                  <a:lnTo>
                    <a:pt x="2095446" y="2035810"/>
                  </a:lnTo>
                  <a:lnTo>
                    <a:pt x="1905245" y="2035675"/>
                  </a:lnTo>
                  <a:lnTo>
                    <a:pt x="929840" y="2025101"/>
                  </a:lnTo>
                  <a:close/>
                </a:path>
              </a:pathLst>
            </a:custGeom>
            <a:gr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dirty="0">
                <a:solidFill>
                  <a:schemeClr val="tx1"/>
                </a:solidFill>
              </a:endParaRPr>
            </a:p>
          </p:txBody>
        </p:sp>
        <p:sp>
          <p:nvSpPr>
            <p:cNvPr id="38" name="TextBox 37"/>
            <p:cNvSpPr txBox="1"/>
            <p:nvPr/>
          </p:nvSpPr>
          <p:spPr>
            <a:xfrm>
              <a:off x="3100939" y="202131"/>
              <a:ext cx="1905801" cy="461665"/>
            </a:xfrm>
            <a:prstGeom prst="rect">
              <a:avLst/>
            </a:prstGeom>
            <a:solidFill>
              <a:schemeClr val="bg1"/>
            </a:solidFill>
          </p:spPr>
          <p:txBody>
            <a:bodyPr wrap="square" rtlCol="0">
              <a:spAutoFit/>
            </a:bodyPr>
            <a:lstStyle/>
            <a:p>
              <a:pPr algn="ctr"/>
              <a:r>
                <a:rPr lang="en-US" sz="2400" b="1" dirty="0" err="1" smtClean="0"/>
                <a:t>Ardipithecus</a:t>
              </a:r>
              <a:endParaRPr lang="en-US" sz="2400" b="1" dirty="0" smtClean="0"/>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wipe(down)">
                                      <p:cBhvr>
                                        <p:cTn id="7" dur="1000"/>
                                        <p:tgtEl>
                                          <p:spTgt spid="3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wipe(down)">
                                      <p:cBhvr>
                                        <p:cTn id="12" dur="1000"/>
                                        <p:tgtEl>
                                          <p:spTgt spid="3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wipe(down)">
                                      <p:cBhvr>
                                        <p:cTn id="17" dur="10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33"/>
                                        </p:tgtEl>
                                        <p:attrNameLst>
                                          <p:attrName>style.visibility</p:attrName>
                                        </p:attrNameLst>
                                      </p:cBhvr>
                                      <p:to>
                                        <p:strVal val="visible"/>
                                      </p:to>
                                    </p:set>
                                    <p:animEffect transition="in" filter="wipe(down)">
                                      <p:cBhvr>
                                        <p:cTn id="22" dur="10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extBox 2"/>
          <p:cNvSpPr txBox="1">
            <a:spLocks noChangeArrowheads="1"/>
          </p:cNvSpPr>
          <p:nvPr/>
        </p:nvSpPr>
        <p:spPr bwMode="auto">
          <a:xfrm>
            <a:off x="0" y="0"/>
            <a:ext cx="9144000" cy="708025"/>
          </a:xfrm>
          <a:prstGeom prst="rect">
            <a:avLst/>
          </a:prstGeom>
          <a:solidFill>
            <a:srgbClr val="FFFF00"/>
          </a:solidFill>
          <a:ln w="9525">
            <a:noFill/>
            <a:miter lim="800000"/>
            <a:headEnd/>
            <a:tailEnd/>
          </a:ln>
        </p:spPr>
        <p:txBody>
          <a:bodyPr>
            <a:spAutoFit/>
          </a:bodyPr>
          <a:lstStyle/>
          <a:p>
            <a:pPr algn="ctr"/>
            <a:r>
              <a:rPr lang="en-US" sz="4000" b="1">
                <a:solidFill>
                  <a:schemeClr val="bg1"/>
                </a:solidFill>
                <a:latin typeface="Calibri" pitchFamily="34" charset="0"/>
              </a:rPr>
              <a:t>EVOLUTION OF HOMO SAPIEN</a:t>
            </a:r>
          </a:p>
        </p:txBody>
      </p:sp>
      <p:pic>
        <p:nvPicPr>
          <p:cNvPr id="69634" name="Picture 2"/>
          <p:cNvPicPr>
            <a:picLocks noChangeAspect="1" noChangeArrowheads="1"/>
          </p:cNvPicPr>
          <p:nvPr/>
        </p:nvPicPr>
        <p:blipFill>
          <a:blip r:embed="rId3" cstate="print"/>
          <a:srcRect/>
          <a:stretch>
            <a:fillRect/>
          </a:stretch>
        </p:blipFill>
        <p:spPr bwMode="auto">
          <a:xfrm>
            <a:off x="1252538" y="738188"/>
            <a:ext cx="6638925" cy="6049962"/>
          </a:xfrm>
          <a:prstGeom prst="rect">
            <a:avLst/>
          </a:prstGeom>
          <a:noFill/>
          <a:ln w="9525">
            <a:noFill/>
            <a:miter lim="800000"/>
            <a:headEnd/>
            <a:tailEnd/>
          </a:ln>
        </p:spPr>
      </p:pic>
      <p:pic>
        <p:nvPicPr>
          <p:cNvPr id="69635" name="Picture 3"/>
          <p:cNvPicPr preferRelativeResize="0">
            <a:picLocks noChangeArrowheads="1"/>
          </p:cNvPicPr>
          <p:nvPr/>
        </p:nvPicPr>
        <p:blipFill>
          <a:blip r:embed="rId4" cstate="print"/>
          <a:srcRect/>
          <a:stretch>
            <a:fillRect/>
          </a:stretch>
        </p:blipFill>
        <p:spPr bwMode="auto">
          <a:xfrm>
            <a:off x="1252538" y="754063"/>
            <a:ext cx="6638925" cy="6053137"/>
          </a:xfrm>
          <a:prstGeom prst="rect">
            <a:avLst/>
          </a:prstGeom>
          <a:noFill/>
          <a:ln w="9525">
            <a:noFill/>
            <a:miter lim="800000"/>
            <a:headEnd/>
            <a:tailEnd/>
          </a:ln>
        </p:spPr>
      </p:pic>
      <p:sp>
        <p:nvSpPr>
          <p:cNvPr id="5" name="TextBox 4"/>
          <p:cNvSpPr txBox="1">
            <a:spLocks noChangeArrowheads="1"/>
          </p:cNvSpPr>
          <p:nvPr/>
        </p:nvSpPr>
        <p:spPr bwMode="auto">
          <a:xfrm>
            <a:off x="6738938" y="1458913"/>
            <a:ext cx="2405062" cy="3940175"/>
          </a:xfrm>
          <a:prstGeom prst="rect">
            <a:avLst/>
          </a:prstGeom>
          <a:noFill/>
          <a:ln w="9525">
            <a:noFill/>
            <a:miter lim="800000"/>
            <a:headEnd/>
            <a:tailEnd/>
          </a:ln>
        </p:spPr>
        <p:txBody>
          <a:bodyPr>
            <a:spAutoFit/>
          </a:bodyPr>
          <a:lstStyle/>
          <a:p>
            <a:pPr algn="ctr"/>
            <a:r>
              <a:rPr lang="en-US" sz="5000" b="1" dirty="0">
                <a:latin typeface="Calibri" pitchFamily="34" charset="0"/>
              </a:rPr>
              <a:t>14 Species of Homo genus!</a:t>
            </a:r>
          </a:p>
        </p:txBody>
      </p:sp>
      <p:sp>
        <p:nvSpPr>
          <p:cNvPr id="6" name="Oval 5"/>
          <p:cNvSpPr/>
          <p:nvPr/>
        </p:nvSpPr>
        <p:spPr>
          <a:xfrm>
            <a:off x="0" y="5475288"/>
            <a:ext cx="2016125" cy="595312"/>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8" name="Rounded Rectangle 7"/>
          <p:cNvSpPr/>
          <p:nvPr/>
        </p:nvSpPr>
        <p:spPr>
          <a:xfrm>
            <a:off x="5158409" y="1133061"/>
            <a:ext cx="695739" cy="626165"/>
          </a:xfrm>
          <a:prstGeom prst="roundRect">
            <a:avLst/>
          </a:prstGeom>
          <a:ln w="5715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Rounded Rectangle 8"/>
          <p:cNvSpPr/>
          <p:nvPr/>
        </p:nvSpPr>
        <p:spPr>
          <a:xfrm>
            <a:off x="5151782" y="1898374"/>
            <a:ext cx="695739" cy="400878"/>
          </a:xfrm>
          <a:prstGeom prst="roundRect">
            <a:avLst/>
          </a:prstGeom>
          <a:ln w="5715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Rounded Rectangle 9"/>
          <p:cNvSpPr/>
          <p:nvPr/>
        </p:nvSpPr>
        <p:spPr>
          <a:xfrm>
            <a:off x="5165034" y="3442252"/>
            <a:ext cx="695739" cy="400878"/>
          </a:xfrm>
          <a:prstGeom prst="roundRect">
            <a:avLst/>
          </a:prstGeom>
          <a:ln w="5715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Rounded Rectangle 10"/>
          <p:cNvSpPr/>
          <p:nvPr/>
        </p:nvSpPr>
        <p:spPr>
          <a:xfrm>
            <a:off x="5138529" y="4518991"/>
            <a:ext cx="695739" cy="400878"/>
          </a:xfrm>
          <a:prstGeom prst="roundRect">
            <a:avLst/>
          </a:prstGeom>
          <a:ln w="5715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Rounded Rectangle 11"/>
          <p:cNvSpPr/>
          <p:nvPr/>
        </p:nvSpPr>
        <p:spPr>
          <a:xfrm>
            <a:off x="5161720" y="6457122"/>
            <a:ext cx="695739" cy="400878"/>
          </a:xfrm>
          <a:prstGeom prst="roundRect">
            <a:avLst/>
          </a:prstGeom>
          <a:ln w="5715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4" name="Straight Connector 13"/>
          <p:cNvCxnSpPr/>
          <p:nvPr/>
        </p:nvCxnSpPr>
        <p:spPr>
          <a:xfrm flipH="1">
            <a:off x="7561943" y="1640114"/>
            <a:ext cx="769257" cy="50800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7663542" y="798286"/>
            <a:ext cx="1480458" cy="1015663"/>
          </a:xfrm>
          <a:prstGeom prst="rect">
            <a:avLst/>
          </a:prstGeom>
          <a:noFill/>
        </p:spPr>
        <p:txBody>
          <a:bodyPr wrap="square" rtlCol="0">
            <a:spAutoFit/>
          </a:bodyPr>
          <a:lstStyle/>
          <a:p>
            <a:pPr algn="ctr"/>
            <a:r>
              <a:rPr lang="en-US" sz="6000" b="1" dirty="0" smtClean="0">
                <a:solidFill>
                  <a:srgbClr val="FFFF00"/>
                </a:solidFill>
              </a:rPr>
              <a:t>15</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9634"/>
                                        </p:tgtEl>
                                        <p:attrNameLst>
                                          <p:attrName>style.visibility</p:attrName>
                                        </p:attrNameLst>
                                      </p:cBhvr>
                                      <p:to>
                                        <p:strVal val="visible"/>
                                      </p:to>
                                    </p:set>
                                    <p:animEffect transition="in" filter="fade">
                                      <p:cBhvr>
                                        <p:cTn id="7" dur="1000"/>
                                        <p:tgtEl>
                                          <p:spTgt spid="6963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2000"/>
                                        <p:tgtEl>
                                          <p:spTgt spid="69634"/>
                                        </p:tgtEl>
                                      </p:cBhvr>
                                    </p:animEffect>
                                    <p:set>
                                      <p:cBhvr>
                                        <p:cTn id="12" dur="1" fill="hold">
                                          <p:stCondLst>
                                            <p:cond delay="1999"/>
                                          </p:stCondLst>
                                        </p:cTn>
                                        <p:tgtEl>
                                          <p:spTgt spid="69634"/>
                                        </p:tgtEl>
                                        <p:attrNameLst>
                                          <p:attrName>style.visibility</p:attrName>
                                        </p:attrNameLst>
                                      </p:cBhvr>
                                      <p:to>
                                        <p:strVal val="hidden"/>
                                      </p:to>
                                    </p:set>
                                  </p:childTnLst>
                                </p:cTn>
                              </p:par>
                              <p:par>
                                <p:cTn id="13" presetID="1" presetClass="entr" presetSubtype="0" fill="hold" nodeType="withEffect">
                                  <p:stCondLst>
                                    <p:cond delay="0"/>
                                  </p:stCondLst>
                                  <p:childTnLst>
                                    <p:set>
                                      <p:cBhvr>
                                        <p:cTn id="14" dur="1" fill="hold">
                                          <p:stCondLst>
                                            <p:cond delay="0"/>
                                          </p:stCondLst>
                                        </p:cTn>
                                        <p:tgtEl>
                                          <p:spTgt spid="69635"/>
                                        </p:tgtEl>
                                        <p:attrNameLst>
                                          <p:attrName>style.visibility</p:attrName>
                                        </p:attrNameLst>
                                      </p:cBhvr>
                                      <p:to>
                                        <p:strVal val="visible"/>
                                      </p:to>
                                    </p:set>
                                  </p:childTnLst>
                                </p:cTn>
                              </p:par>
                              <p:par>
                                <p:cTn id="15" presetID="1" presetClass="exit" presetSubtype="0" fill="hold" nodeType="withEffect">
                                  <p:stCondLst>
                                    <p:cond delay="0"/>
                                  </p:stCondLst>
                                  <p:childTnLst>
                                    <p:set>
                                      <p:cBhvr>
                                        <p:cTn id="16" dur="1" fill="hold">
                                          <p:stCondLst>
                                            <p:cond delay="0"/>
                                          </p:stCondLst>
                                        </p:cTn>
                                        <p:tgtEl>
                                          <p:spTgt spid="69634"/>
                                        </p:tgtEl>
                                        <p:attrNameLst>
                                          <p:attrName>style.visibility</p:attrName>
                                        </p:attrNameLst>
                                      </p:cBhvr>
                                      <p:to>
                                        <p:strVal val="hidden"/>
                                      </p:to>
                                    </p:set>
                                  </p:childTnLst>
                                </p:cTn>
                              </p:par>
                              <p:par>
                                <p:cTn id="17" presetID="35" presetClass="path" presetSubtype="0" accel="50000" decel="50000" fill="hold" nodeType="withEffect">
                                  <p:stCondLst>
                                    <p:cond delay="0"/>
                                  </p:stCondLst>
                                  <p:childTnLst>
                                    <p:animMotion origin="layout" path="M 0 2.59259E-6 L -0.13455 2.59259E-6 " pathEditMode="relative" rAng="0" ptsTypes="AA">
                                      <p:cBhvr>
                                        <p:cTn id="18" dur="2000" fill="hold"/>
                                        <p:tgtEl>
                                          <p:spTgt spid="69635"/>
                                        </p:tgtEl>
                                        <p:attrNameLst>
                                          <p:attrName>ppt_x</p:attrName>
                                          <p:attrName>ppt_y</p:attrName>
                                        </p:attrNameLst>
                                      </p:cBhvr>
                                      <p:rCtr x="-67" y="0"/>
                                    </p:animMotion>
                                  </p:childTnLst>
                                </p:cTn>
                              </p:par>
                            </p:childTnLst>
                          </p:cTn>
                        </p:par>
                        <p:par>
                          <p:cTn id="19" fill="hold">
                            <p:stCondLst>
                              <p:cond delay="2000"/>
                            </p:stCondLst>
                            <p:childTnLst>
                              <p:par>
                                <p:cTn id="20" presetID="22" presetClass="entr" presetSubtype="1" fill="hold" grpId="0" nodeType="after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up)">
                                      <p:cBhvr>
                                        <p:cTn id="22" dur="10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ipe(down)">
                                      <p:cBhvr>
                                        <p:cTn id="27" dur="1000"/>
                                        <p:tgtEl>
                                          <p:spTgt spid="14"/>
                                        </p:tgtEl>
                                      </p:cBhvr>
                                    </p:animEffect>
                                  </p:childTnLst>
                                </p:cTn>
                              </p:par>
                            </p:childTnLst>
                          </p:cTn>
                        </p:par>
                        <p:par>
                          <p:cTn id="28" fill="hold">
                            <p:stCondLst>
                              <p:cond delay="1000"/>
                            </p:stCondLst>
                            <p:childTnLst>
                              <p:par>
                                <p:cTn id="29" presetID="22" presetClass="entr" presetSubtype="4" fill="hold" grpId="0" nodeType="after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wipe(down)">
                                      <p:cBhvr>
                                        <p:cTn id="31" dur="1000"/>
                                        <p:tgtEl>
                                          <p:spTgt spid="15"/>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0" fill="hold" grpId="0" nodeType="clickEffect">
                                  <p:stCondLst>
                                    <p:cond delay="0"/>
                                  </p:stCondLst>
                                  <p:childTnLst>
                                    <p:set>
                                      <p:cBhvr>
                                        <p:cTn id="35" dur="1" fill="hold">
                                          <p:stCondLst>
                                            <p:cond delay="0"/>
                                          </p:stCondLst>
                                        </p:cTn>
                                        <p:tgtEl>
                                          <p:spTgt spid="8"/>
                                        </p:tgtEl>
                                        <p:attrNameLst>
                                          <p:attrName>style.visibility</p:attrName>
                                        </p:attrNameLst>
                                      </p:cBhvr>
                                      <p:to>
                                        <p:strVal val="visible"/>
                                      </p:to>
                                    </p:set>
                                    <p:anim calcmode="lin" valueType="num">
                                      <p:cBhvr>
                                        <p:cTn id="36" dur="500" fill="hold"/>
                                        <p:tgtEl>
                                          <p:spTgt spid="8"/>
                                        </p:tgtEl>
                                        <p:attrNameLst>
                                          <p:attrName>ppt_w</p:attrName>
                                        </p:attrNameLst>
                                      </p:cBhvr>
                                      <p:tavLst>
                                        <p:tav tm="0">
                                          <p:val>
                                            <p:fltVal val="0"/>
                                          </p:val>
                                        </p:tav>
                                        <p:tav tm="100000">
                                          <p:val>
                                            <p:strVal val="#ppt_w"/>
                                          </p:val>
                                        </p:tav>
                                      </p:tavLst>
                                    </p:anim>
                                    <p:anim calcmode="lin" valueType="num">
                                      <p:cBhvr>
                                        <p:cTn id="37" dur="500" fill="hold"/>
                                        <p:tgtEl>
                                          <p:spTgt spid="8"/>
                                        </p:tgtEl>
                                        <p:attrNameLst>
                                          <p:attrName>ppt_h</p:attrName>
                                        </p:attrNameLst>
                                      </p:cBhvr>
                                      <p:tavLst>
                                        <p:tav tm="0">
                                          <p:val>
                                            <p:fltVal val="0"/>
                                          </p:val>
                                        </p:tav>
                                        <p:tav tm="100000">
                                          <p:val>
                                            <p:strVal val="#ppt_h"/>
                                          </p:val>
                                        </p:tav>
                                      </p:tavLst>
                                    </p:anim>
                                    <p:animEffect transition="in" filter="fade">
                                      <p:cBhvr>
                                        <p:cTn id="38" dur="500"/>
                                        <p:tgtEl>
                                          <p:spTgt spid="8"/>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grpId="1" nodeType="clickEffect">
                                  <p:stCondLst>
                                    <p:cond delay="0"/>
                                  </p:stCondLst>
                                  <p:childTnLst>
                                    <p:animEffect transition="out" filter="fade">
                                      <p:cBhvr>
                                        <p:cTn id="42" dur="500"/>
                                        <p:tgtEl>
                                          <p:spTgt spid="8"/>
                                        </p:tgtEl>
                                      </p:cBhvr>
                                    </p:animEffect>
                                    <p:set>
                                      <p:cBhvr>
                                        <p:cTn id="43" dur="1" fill="hold">
                                          <p:stCondLst>
                                            <p:cond delay="499"/>
                                          </p:stCondLst>
                                        </p:cTn>
                                        <p:tgtEl>
                                          <p:spTgt spid="8"/>
                                        </p:tgtEl>
                                        <p:attrNameLst>
                                          <p:attrName>style.visibility</p:attrName>
                                        </p:attrNameLst>
                                      </p:cBhvr>
                                      <p:to>
                                        <p:strVal val="hidden"/>
                                      </p:to>
                                    </p:set>
                                  </p:childTnLst>
                                </p:cTn>
                              </p:par>
                              <p:par>
                                <p:cTn id="44" presetID="53" presetClass="entr" presetSubtype="0" fill="hold" grpId="0" nodeType="withEffect">
                                  <p:stCondLst>
                                    <p:cond delay="0"/>
                                  </p:stCondLst>
                                  <p:childTnLst>
                                    <p:set>
                                      <p:cBhvr>
                                        <p:cTn id="45" dur="1" fill="hold">
                                          <p:stCondLst>
                                            <p:cond delay="0"/>
                                          </p:stCondLst>
                                        </p:cTn>
                                        <p:tgtEl>
                                          <p:spTgt spid="9"/>
                                        </p:tgtEl>
                                        <p:attrNameLst>
                                          <p:attrName>style.visibility</p:attrName>
                                        </p:attrNameLst>
                                      </p:cBhvr>
                                      <p:to>
                                        <p:strVal val="visible"/>
                                      </p:to>
                                    </p:set>
                                    <p:anim calcmode="lin" valueType="num">
                                      <p:cBhvr>
                                        <p:cTn id="46" dur="500" fill="hold"/>
                                        <p:tgtEl>
                                          <p:spTgt spid="9"/>
                                        </p:tgtEl>
                                        <p:attrNameLst>
                                          <p:attrName>ppt_w</p:attrName>
                                        </p:attrNameLst>
                                      </p:cBhvr>
                                      <p:tavLst>
                                        <p:tav tm="0">
                                          <p:val>
                                            <p:fltVal val="0"/>
                                          </p:val>
                                        </p:tav>
                                        <p:tav tm="100000">
                                          <p:val>
                                            <p:strVal val="#ppt_w"/>
                                          </p:val>
                                        </p:tav>
                                      </p:tavLst>
                                    </p:anim>
                                    <p:anim calcmode="lin" valueType="num">
                                      <p:cBhvr>
                                        <p:cTn id="47" dur="500" fill="hold"/>
                                        <p:tgtEl>
                                          <p:spTgt spid="9"/>
                                        </p:tgtEl>
                                        <p:attrNameLst>
                                          <p:attrName>ppt_h</p:attrName>
                                        </p:attrNameLst>
                                      </p:cBhvr>
                                      <p:tavLst>
                                        <p:tav tm="0">
                                          <p:val>
                                            <p:fltVal val="0"/>
                                          </p:val>
                                        </p:tav>
                                        <p:tav tm="100000">
                                          <p:val>
                                            <p:strVal val="#ppt_h"/>
                                          </p:val>
                                        </p:tav>
                                      </p:tavLst>
                                    </p:anim>
                                    <p:animEffect transition="in" filter="fade">
                                      <p:cBhvr>
                                        <p:cTn id="48" dur="500"/>
                                        <p:tgtEl>
                                          <p:spTgt spid="9"/>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xit" presetSubtype="0" fill="hold" grpId="1" nodeType="clickEffect">
                                  <p:stCondLst>
                                    <p:cond delay="0"/>
                                  </p:stCondLst>
                                  <p:childTnLst>
                                    <p:animEffect transition="out" filter="fade">
                                      <p:cBhvr>
                                        <p:cTn id="52" dur="500"/>
                                        <p:tgtEl>
                                          <p:spTgt spid="9"/>
                                        </p:tgtEl>
                                      </p:cBhvr>
                                    </p:animEffect>
                                    <p:set>
                                      <p:cBhvr>
                                        <p:cTn id="53" dur="1" fill="hold">
                                          <p:stCondLst>
                                            <p:cond delay="499"/>
                                          </p:stCondLst>
                                        </p:cTn>
                                        <p:tgtEl>
                                          <p:spTgt spid="9"/>
                                        </p:tgtEl>
                                        <p:attrNameLst>
                                          <p:attrName>style.visibility</p:attrName>
                                        </p:attrNameLst>
                                      </p:cBhvr>
                                      <p:to>
                                        <p:strVal val="hidden"/>
                                      </p:to>
                                    </p:set>
                                  </p:childTnLst>
                                </p:cTn>
                              </p:par>
                              <p:par>
                                <p:cTn id="54" presetID="53" presetClass="entr" presetSubtype="0" fill="hold" grpId="0" nodeType="withEffect">
                                  <p:stCondLst>
                                    <p:cond delay="0"/>
                                  </p:stCondLst>
                                  <p:childTnLst>
                                    <p:set>
                                      <p:cBhvr>
                                        <p:cTn id="55" dur="1" fill="hold">
                                          <p:stCondLst>
                                            <p:cond delay="0"/>
                                          </p:stCondLst>
                                        </p:cTn>
                                        <p:tgtEl>
                                          <p:spTgt spid="10"/>
                                        </p:tgtEl>
                                        <p:attrNameLst>
                                          <p:attrName>style.visibility</p:attrName>
                                        </p:attrNameLst>
                                      </p:cBhvr>
                                      <p:to>
                                        <p:strVal val="visible"/>
                                      </p:to>
                                    </p:set>
                                    <p:anim calcmode="lin" valueType="num">
                                      <p:cBhvr>
                                        <p:cTn id="56" dur="500" fill="hold"/>
                                        <p:tgtEl>
                                          <p:spTgt spid="10"/>
                                        </p:tgtEl>
                                        <p:attrNameLst>
                                          <p:attrName>ppt_w</p:attrName>
                                        </p:attrNameLst>
                                      </p:cBhvr>
                                      <p:tavLst>
                                        <p:tav tm="0">
                                          <p:val>
                                            <p:fltVal val="0"/>
                                          </p:val>
                                        </p:tav>
                                        <p:tav tm="100000">
                                          <p:val>
                                            <p:strVal val="#ppt_w"/>
                                          </p:val>
                                        </p:tav>
                                      </p:tavLst>
                                    </p:anim>
                                    <p:anim calcmode="lin" valueType="num">
                                      <p:cBhvr>
                                        <p:cTn id="57" dur="500" fill="hold"/>
                                        <p:tgtEl>
                                          <p:spTgt spid="10"/>
                                        </p:tgtEl>
                                        <p:attrNameLst>
                                          <p:attrName>ppt_h</p:attrName>
                                        </p:attrNameLst>
                                      </p:cBhvr>
                                      <p:tavLst>
                                        <p:tav tm="0">
                                          <p:val>
                                            <p:fltVal val="0"/>
                                          </p:val>
                                        </p:tav>
                                        <p:tav tm="100000">
                                          <p:val>
                                            <p:strVal val="#ppt_h"/>
                                          </p:val>
                                        </p:tav>
                                      </p:tavLst>
                                    </p:anim>
                                    <p:animEffect transition="in" filter="fade">
                                      <p:cBhvr>
                                        <p:cTn id="58" dur="500"/>
                                        <p:tgtEl>
                                          <p:spTgt spid="10"/>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xit" presetSubtype="0" fill="hold" grpId="1" nodeType="clickEffect">
                                  <p:stCondLst>
                                    <p:cond delay="0"/>
                                  </p:stCondLst>
                                  <p:childTnLst>
                                    <p:animEffect transition="out" filter="fade">
                                      <p:cBhvr>
                                        <p:cTn id="62" dur="500"/>
                                        <p:tgtEl>
                                          <p:spTgt spid="10"/>
                                        </p:tgtEl>
                                      </p:cBhvr>
                                    </p:animEffect>
                                    <p:set>
                                      <p:cBhvr>
                                        <p:cTn id="63" dur="1" fill="hold">
                                          <p:stCondLst>
                                            <p:cond delay="499"/>
                                          </p:stCondLst>
                                        </p:cTn>
                                        <p:tgtEl>
                                          <p:spTgt spid="10"/>
                                        </p:tgtEl>
                                        <p:attrNameLst>
                                          <p:attrName>style.visibility</p:attrName>
                                        </p:attrNameLst>
                                      </p:cBhvr>
                                      <p:to>
                                        <p:strVal val="hidden"/>
                                      </p:to>
                                    </p:set>
                                  </p:childTnLst>
                                </p:cTn>
                              </p:par>
                              <p:par>
                                <p:cTn id="64" presetID="53" presetClass="entr" presetSubtype="0" fill="hold" grpId="0" nodeType="withEffect">
                                  <p:stCondLst>
                                    <p:cond delay="0"/>
                                  </p:stCondLst>
                                  <p:childTnLst>
                                    <p:set>
                                      <p:cBhvr>
                                        <p:cTn id="65" dur="1" fill="hold">
                                          <p:stCondLst>
                                            <p:cond delay="0"/>
                                          </p:stCondLst>
                                        </p:cTn>
                                        <p:tgtEl>
                                          <p:spTgt spid="11"/>
                                        </p:tgtEl>
                                        <p:attrNameLst>
                                          <p:attrName>style.visibility</p:attrName>
                                        </p:attrNameLst>
                                      </p:cBhvr>
                                      <p:to>
                                        <p:strVal val="visible"/>
                                      </p:to>
                                    </p:set>
                                    <p:anim calcmode="lin" valueType="num">
                                      <p:cBhvr>
                                        <p:cTn id="66" dur="500" fill="hold"/>
                                        <p:tgtEl>
                                          <p:spTgt spid="11"/>
                                        </p:tgtEl>
                                        <p:attrNameLst>
                                          <p:attrName>ppt_w</p:attrName>
                                        </p:attrNameLst>
                                      </p:cBhvr>
                                      <p:tavLst>
                                        <p:tav tm="0">
                                          <p:val>
                                            <p:fltVal val="0"/>
                                          </p:val>
                                        </p:tav>
                                        <p:tav tm="100000">
                                          <p:val>
                                            <p:strVal val="#ppt_w"/>
                                          </p:val>
                                        </p:tav>
                                      </p:tavLst>
                                    </p:anim>
                                    <p:anim calcmode="lin" valueType="num">
                                      <p:cBhvr>
                                        <p:cTn id="67" dur="500" fill="hold"/>
                                        <p:tgtEl>
                                          <p:spTgt spid="11"/>
                                        </p:tgtEl>
                                        <p:attrNameLst>
                                          <p:attrName>ppt_h</p:attrName>
                                        </p:attrNameLst>
                                      </p:cBhvr>
                                      <p:tavLst>
                                        <p:tav tm="0">
                                          <p:val>
                                            <p:fltVal val="0"/>
                                          </p:val>
                                        </p:tav>
                                        <p:tav tm="100000">
                                          <p:val>
                                            <p:strVal val="#ppt_h"/>
                                          </p:val>
                                        </p:tav>
                                      </p:tavLst>
                                    </p:anim>
                                    <p:animEffect transition="in" filter="fade">
                                      <p:cBhvr>
                                        <p:cTn id="68" dur="500"/>
                                        <p:tgtEl>
                                          <p:spTgt spid="11"/>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xit" presetSubtype="0" fill="hold" grpId="1" nodeType="clickEffect">
                                  <p:stCondLst>
                                    <p:cond delay="0"/>
                                  </p:stCondLst>
                                  <p:childTnLst>
                                    <p:animEffect transition="out" filter="fade">
                                      <p:cBhvr>
                                        <p:cTn id="72" dur="500"/>
                                        <p:tgtEl>
                                          <p:spTgt spid="11"/>
                                        </p:tgtEl>
                                      </p:cBhvr>
                                    </p:animEffect>
                                    <p:set>
                                      <p:cBhvr>
                                        <p:cTn id="73" dur="1" fill="hold">
                                          <p:stCondLst>
                                            <p:cond delay="499"/>
                                          </p:stCondLst>
                                        </p:cTn>
                                        <p:tgtEl>
                                          <p:spTgt spid="11"/>
                                        </p:tgtEl>
                                        <p:attrNameLst>
                                          <p:attrName>style.visibility</p:attrName>
                                        </p:attrNameLst>
                                      </p:cBhvr>
                                      <p:to>
                                        <p:strVal val="hidden"/>
                                      </p:to>
                                    </p:set>
                                  </p:childTnLst>
                                </p:cTn>
                              </p:par>
                              <p:par>
                                <p:cTn id="74" presetID="53" presetClass="entr" presetSubtype="0" fill="hold" grpId="0" nodeType="withEffect">
                                  <p:stCondLst>
                                    <p:cond delay="0"/>
                                  </p:stCondLst>
                                  <p:childTnLst>
                                    <p:set>
                                      <p:cBhvr>
                                        <p:cTn id="75" dur="1" fill="hold">
                                          <p:stCondLst>
                                            <p:cond delay="0"/>
                                          </p:stCondLst>
                                        </p:cTn>
                                        <p:tgtEl>
                                          <p:spTgt spid="12"/>
                                        </p:tgtEl>
                                        <p:attrNameLst>
                                          <p:attrName>style.visibility</p:attrName>
                                        </p:attrNameLst>
                                      </p:cBhvr>
                                      <p:to>
                                        <p:strVal val="visible"/>
                                      </p:to>
                                    </p:set>
                                    <p:anim calcmode="lin" valueType="num">
                                      <p:cBhvr>
                                        <p:cTn id="76" dur="500" fill="hold"/>
                                        <p:tgtEl>
                                          <p:spTgt spid="12"/>
                                        </p:tgtEl>
                                        <p:attrNameLst>
                                          <p:attrName>ppt_w</p:attrName>
                                        </p:attrNameLst>
                                      </p:cBhvr>
                                      <p:tavLst>
                                        <p:tav tm="0">
                                          <p:val>
                                            <p:fltVal val="0"/>
                                          </p:val>
                                        </p:tav>
                                        <p:tav tm="100000">
                                          <p:val>
                                            <p:strVal val="#ppt_w"/>
                                          </p:val>
                                        </p:tav>
                                      </p:tavLst>
                                    </p:anim>
                                    <p:anim calcmode="lin" valueType="num">
                                      <p:cBhvr>
                                        <p:cTn id="77" dur="500" fill="hold"/>
                                        <p:tgtEl>
                                          <p:spTgt spid="12"/>
                                        </p:tgtEl>
                                        <p:attrNameLst>
                                          <p:attrName>ppt_h</p:attrName>
                                        </p:attrNameLst>
                                      </p:cBhvr>
                                      <p:tavLst>
                                        <p:tav tm="0">
                                          <p:val>
                                            <p:fltVal val="0"/>
                                          </p:val>
                                        </p:tav>
                                        <p:tav tm="100000">
                                          <p:val>
                                            <p:strVal val="#ppt_h"/>
                                          </p:val>
                                        </p:tav>
                                      </p:tavLst>
                                    </p:anim>
                                    <p:animEffect transition="in" filter="fade">
                                      <p:cBhvr>
                                        <p:cTn id="78" dur="500"/>
                                        <p:tgtEl>
                                          <p:spTgt spid="12"/>
                                        </p:tgtEl>
                                      </p:cBhvr>
                                    </p:animEffect>
                                  </p:childTnLst>
                                </p:cTn>
                              </p:par>
                            </p:childTnLst>
                          </p:cTn>
                        </p:par>
                      </p:childTnLst>
                    </p:cTn>
                  </p:par>
                  <p:par>
                    <p:cTn id="79" fill="hold">
                      <p:stCondLst>
                        <p:cond delay="indefinite"/>
                      </p:stCondLst>
                      <p:childTnLst>
                        <p:par>
                          <p:cTn id="80" fill="hold">
                            <p:stCondLst>
                              <p:cond delay="0"/>
                            </p:stCondLst>
                            <p:childTnLst>
                              <p:par>
                                <p:cTn id="81" presetID="26" presetClass="entr" presetSubtype="0" fill="hold" grpId="0" nodeType="clickEffect">
                                  <p:stCondLst>
                                    <p:cond delay="0"/>
                                  </p:stCondLst>
                                  <p:childTnLst>
                                    <p:set>
                                      <p:cBhvr>
                                        <p:cTn id="82" dur="1" fill="hold">
                                          <p:stCondLst>
                                            <p:cond delay="0"/>
                                          </p:stCondLst>
                                        </p:cTn>
                                        <p:tgtEl>
                                          <p:spTgt spid="6"/>
                                        </p:tgtEl>
                                        <p:attrNameLst>
                                          <p:attrName>style.visibility</p:attrName>
                                        </p:attrNameLst>
                                      </p:cBhvr>
                                      <p:to>
                                        <p:strVal val="visible"/>
                                      </p:to>
                                    </p:set>
                                    <p:animEffect transition="in" filter="wipe(down)">
                                      <p:cBhvr>
                                        <p:cTn id="83" dur="580">
                                          <p:stCondLst>
                                            <p:cond delay="0"/>
                                          </p:stCondLst>
                                        </p:cTn>
                                        <p:tgtEl>
                                          <p:spTgt spid="6"/>
                                        </p:tgtEl>
                                      </p:cBhvr>
                                    </p:animEffect>
                                    <p:anim calcmode="lin" valueType="num">
                                      <p:cBhvr>
                                        <p:cTn id="84"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85"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86"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87"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88"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89" dur="26">
                                          <p:stCondLst>
                                            <p:cond delay="650"/>
                                          </p:stCondLst>
                                        </p:cTn>
                                        <p:tgtEl>
                                          <p:spTgt spid="6"/>
                                        </p:tgtEl>
                                      </p:cBhvr>
                                      <p:to x="100000" y="60000"/>
                                    </p:animScale>
                                    <p:animScale>
                                      <p:cBhvr>
                                        <p:cTn id="90" dur="166" decel="50000">
                                          <p:stCondLst>
                                            <p:cond delay="676"/>
                                          </p:stCondLst>
                                        </p:cTn>
                                        <p:tgtEl>
                                          <p:spTgt spid="6"/>
                                        </p:tgtEl>
                                      </p:cBhvr>
                                      <p:to x="100000" y="100000"/>
                                    </p:animScale>
                                    <p:animScale>
                                      <p:cBhvr>
                                        <p:cTn id="91" dur="26">
                                          <p:stCondLst>
                                            <p:cond delay="1312"/>
                                          </p:stCondLst>
                                        </p:cTn>
                                        <p:tgtEl>
                                          <p:spTgt spid="6"/>
                                        </p:tgtEl>
                                      </p:cBhvr>
                                      <p:to x="100000" y="80000"/>
                                    </p:animScale>
                                    <p:animScale>
                                      <p:cBhvr>
                                        <p:cTn id="92" dur="166" decel="50000">
                                          <p:stCondLst>
                                            <p:cond delay="1338"/>
                                          </p:stCondLst>
                                        </p:cTn>
                                        <p:tgtEl>
                                          <p:spTgt spid="6"/>
                                        </p:tgtEl>
                                      </p:cBhvr>
                                      <p:to x="100000" y="100000"/>
                                    </p:animScale>
                                    <p:animScale>
                                      <p:cBhvr>
                                        <p:cTn id="93" dur="26">
                                          <p:stCondLst>
                                            <p:cond delay="1642"/>
                                          </p:stCondLst>
                                        </p:cTn>
                                        <p:tgtEl>
                                          <p:spTgt spid="6"/>
                                        </p:tgtEl>
                                      </p:cBhvr>
                                      <p:to x="100000" y="90000"/>
                                    </p:animScale>
                                    <p:animScale>
                                      <p:cBhvr>
                                        <p:cTn id="94" dur="166" decel="50000">
                                          <p:stCondLst>
                                            <p:cond delay="1668"/>
                                          </p:stCondLst>
                                        </p:cTn>
                                        <p:tgtEl>
                                          <p:spTgt spid="6"/>
                                        </p:tgtEl>
                                      </p:cBhvr>
                                      <p:to x="100000" y="100000"/>
                                    </p:animScale>
                                    <p:animScale>
                                      <p:cBhvr>
                                        <p:cTn id="95" dur="26">
                                          <p:stCondLst>
                                            <p:cond delay="1808"/>
                                          </p:stCondLst>
                                        </p:cTn>
                                        <p:tgtEl>
                                          <p:spTgt spid="6"/>
                                        </p:tgtEl>
                                      </p:cBhvr>
                                      <p:to x="100000" y="95000"/>
                                    </p:animScale>
                                    <p:animScale>
                                      <p:cBhvr>
                                        <p:cTn id="96"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8" grpId="0" animBg="1"/>
      <p:bldP spid="8" grpId="1" animBg="1"/>
      <p:bldP spid="9" grpId="0" animBg="1"/>
      <p:bldP spid="9" grpId="1" animBg="1"/>
      <p:bldP spid="10" grpId="0" animBg="1"/>
      <p:bldP spid="10" grpId="1" animBg="1"/>
      <p:bldP spid="11" grpId="0" animBg="1"/>
      <p:bldP spid="11" grpId="1" animBg="1"/>
      <p:bldP spid="12" grpId="0" animBg="1"/>
      <p:bldP spid="1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18"/>
          <p:cNvGrpSpPr/>
          <p:nvPr/>
        </p:nvGrpSpPr>
        <p:grpSpPr>
          <a:xfrm>
            <a:off x="2184986" y="868654"/>
            <a:ext cx="4745255" cy="5702968"/>
            <a:chOff x="2199373" y="1155032"/>
            <a:chExt cx="4745255" cy="5702968"/>
          </a:xfrm>
        </p:grpSpPr>
        <p:pic>
          <p:nvPicPr>
            <p:cNvPr id="5123" name="Picture 3"/>
            <p:cNvPicPr>
              <a:picLocks noChangeAspect="1" noChangeArrowheads="1"/>
            </p:cNvPicPr>
            <p:nvPr/>
          </p:nvPicPr>
          <p:blipFill>
            <a:blip r:embed="rId2" cstate="print"/>
            <a:srcRect/>
            <a:stretch>
              <a:fillRect/>
            </a:stretch>
          </p:blipFill>
          <p:spPr bwMode="auto">
            <a:xfrm>
              <a:off x="2199373" y="1654037"/>
              <a:ext cx="4745255" cy="5203963"/>
            </a:xfrm>
            <a:prstGeom prst="rect">
              <a:avLst/>
            </a:prstGeom>
            <a:noFill/>
            <a:ln w="9525">
              <a:noFill/>
              <a:miter lim="800000"/>
              <a:headEnd/>
              <a:tailEnd/>
            </a:ln>
          </p:spPr>
        </p:pic>
        <p:sp>
          <p:nvSpPr>
            <p:cNvPr id="18" name="TextBox 17"/>
            <p:cNvSpPr txBox="1"/>
            <p:nvPr/>
          </p:nvSpPr>
          <p:spPr>
            <a:xfrm>
              <a:off x="2204185" y="1155032"/>
              <a:ext cx="4735630" cy="1077218"/>
            </a:xfrm>
            <a:prstGeom prst="rect">
              <a:avLst/>
            </a:prstGeom>
            <a:solidFill>
              <a:srgbClr val="FF0000"/>
            </a:solidFill>
            <a:ln w="3175">
              <a:solidFill>
                <a:schemeClr val="bg1"/>
              </a:solidFill>
            </a:ln>
          </p:spPr>
          <p:txBody>
            <a:bodyPr wrap="square" rtlCol="0">
              <a:spAutoFit/>
            </a:bodyPr>
            <a:lstStyle/>
            <a:p>
              <a:pPr algn="ctr"/>
              <a:r>
                <a:rPr lang="en-US" sz="3200" b="1" dirty="0" smtClean="0"/>
                <a:t>TAXONOMIC CLASSIFICATION</a:t>
              </a:r>
            </a:p>
          </p:txBody>
        </p:sp>
      </p:grpSp>
      <p:sp>
        <p:nvSpPr>
          <p:cNvPr id="2" name="Title 1"/>
          <p:cNvSpPr>
            <a:spLocks noGrp="1"/>
          </p:cNvSpPr>
          <p:nvPr>
            <p:ph type="ctrTitle"/>
          </p:nvPr>
        </p:nvSpPr>
        <p:spPr>
          <a:solidFill>
            <a:srgbClr val="FFFF00"/>
          </a:solidFill>
        </p:spPr>
        <p:txBody>
          <a:bodyPr/>
          <a:lstStyle/>
          <a:p>
            <a:r>
              <a:rPr lang="en-US" b="1" dirty="0" smtClean="0">
                <a:solidFill>
                  <a:schemeClr val="bg1"/>
                </a:solidFill>
              </a:rPr>
              <a:t>And 2 sub-species of Homo sapiens?</a:t>
            </a:r>
            <a:endParaRPr lang="en-US" b="1" dirty="0">
              <a:solidFill>
                <a:schemeClr val="bg1"/>
              </a:solidFill>
            </a:endParaRPr>
          </a:p>
        </p:txBody>
      </p:sp>
      <p:sp>
        <p:nvSpPr>
          <p:cNvPr id="3" name="Slide Number Placeholder 2"/>
          <p:cNvSpPr>
            <a:spLocks noGrp="1"/>
          </p:cNvSpPr>
          <p:nvPr>
            <p:ph type="sldNum" sz="quarter" idx="10"/>
          </p:nvPr>
        </p:nvSpPr>
        <p:spPr/>
        <p:txBody>
          <a:bodyPr/>
          <a:lstStyle/>
          <a:p>
            <a:pPr>
              <a:defRPr/>
            </a:pPr>
            <a:fld id="{AE9B4525-25EA-4448-8685-259C0224795B}" type="slidenum">
              <a:rPr lang="en-US" smtClean="0"/>
              <a:pPr>
                <a:defRPr/>
              </a:pPr>
              <a:t>18</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18"/>
          <p:cNvGrpSpPr/>
          <p:nvPr/>
        </p:nvGrpSpPr>
        <p:grpSpPr>
          <a:xfrm>
            <a:off x="2184986" y="868654"/>
            <a:ext cx="4745255" cy="5702968"/>
            <a:chOff x="2199373" y="1155032"/>
            <a:chExt cx="4745255" cy="5702968"/>
          </a:xfrm>
        </p:grpSpPr>
        <p:pic>
          <p:nvPicPr>
            <p:cNvPr id="5123" name="Picture 3"/>
            <p:cNvPicPr>
              <a:picLocks noChangeAspect="1" noChangeArrowheads="1"/>
            </p:cNvPicPr>
            <p:nvPr/>
          </p:nvPicPr>
          <p:blipFill>
            <a:blip r:embed="rId2" cstate="print"/>
            <a:srcRect/>
            <a:stretch>
              <a:fillRect/>
            </a:stretch>
          </p:blipFill>
          <p:spPr bwMode="auto">
            <a:xfrm>
              <a:off x="2199373" y="1654037"/>
              <a:ext cx="4745255" cy="5203963"/>
            </a:xfrm>
            <a:prstGeom prst="rect">
              <a:avLst/>
            </a:prstGeom>
            <a:noFill/>
            <a:ln w="9525">
              <a:noFill/>
              <a:miter lim="800000"/>
              <a:headEnd/>
              <a:tailEnd/>
            </a:ln>
          </p:spPr>
        </p:pic>
        <p:sp>
          <p:nvSpPr>
            <p:cNvPr id="18" name="TextBox 17"/>
            <p:cNvSpPr txBox="1"/>
            <p:nvPr/>
          </p:nvSpPr>
          <p:spPr>
            <a:xfrm>
              <a:off x="2204185" y="1155032"/>
              <a:ext cx="4735630" cy="1077218"/>
            </a:xfrm>
            <a:prstGeom prst="rect">
              <a:avLst/>
            </a:prstGeom>
            <a:solidFill>
              <a:srgbClr val="FF0000"/>
            </a:solidFill>
            <a:ln w="3175">
              <a:solidFill>
                <a:schemeClr val="bg1"/>
              </a:solidFill>
            </a:ln>
          </p:spPr>
          <p:txBody>
            <a:bodyPr wrap="square" rtlCol="0">
              <a:spAutoFit/>
            </a:bodyPr>
            <a:lstStyle/>
            <a:p>
              <a:pPr algn="ctr"/>
              <a:r>
                <a:rPr lang="en-US" sz="3200" b="1" dirty="0" smtClean="0"/>
                <a:t>TAXONOMIC CLASSIFICATION</a:t>
              </a:r>
            </a:p>
          </p:txBody>
        </p:sp>
      </p:grpSp>
      <p:graphicFrame>
        <p:nvGraphicFramePr>
          <p:cNvPr id="5" name="Table 4"/>
          <p:cNvGraphicFramePr>
            <a:graphicFrameLocks noGrp="1"/>
          </p:cNvGraphicFramePr>
          <p:nvPr/>
        </p:nvGraphicFramePr>
        <p:xfrm>
          <a:off x="2435191" y="771358"/>
          <a:ext cx="4273618" cy="1524000"/>
        </p:xfrm>
        <a:graphic>
          <a:graphicData uri="http://schemas.openxmlformats.org/drawingml/2006/table">
            <a:tbl>
              <a:tblPr firstRow="1" bandRow="1">
                <a:tableStyleId>{2D5ABB26-0587-4C30-8999-92F81FD0307C}</a:tableStyleId>
              </a:tblPr>
              <a:tblGrid>
                <a:gridCol w="2136809"/>
                <a:gridCol w="2136809"/>
              </a:tblGrid>
              <a:tr h="370840">
                <a:tc>
                  <a:txBody>
                    <a:bodyPr/>
                    <a:lstStyle/>
                    <a:p>
                      <a:pPr algn="r"/>
                      <a:r>
                        <a:rPr lang="en-US" sz="4400" b="1" dirty="0" smtClean="0">
                          <a:solidFill>
                            <a:schemeClr val="tx1"/>
                          </a:solidFill>
                        </a:rPr>
                        <a:t>Genus: </a:t>
                      </a:r>
                      <a:endParaRPr lang="en-US" sz="4400" dirty="0">
                        <a:solidFill>
                          <a:schemeClr val="tx1"/>
                        </a:solidFil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4400" b="1" dirty="0" smtClean="0">
                          <a:solidFill>
                            <a:srgbClr val="FF0000"/>
                          </a:solidFill>
                        </a:rPr>
                        <a:t>Homo</a:t>
                      </a:r>
                    </a:p>
                  </a:txBody>
                  <a:tcPr/>
                </a:tc>
              </a:tr>
              <a:tr h="370840">
                <a:tc>
                  <a:txBody>
                    <a:bodyPr/>
                    <a:lstStyle/>
                    <a:p>
                      <a:pPr algn="r"/>
                      <a:r>
                        <a:rPr lang="en-US" sz="4400" b="1" dirty="0" smtClean="0">
                          <a:solidFill>
                            <a:schemeClr val="tx1"/>
                          </a:solidFill>
                        </a:rPr>
                        <a:t>Species: </a:t>
                      </a:r>
                      <a:endParaRPr lang="en-US" sz="4400" dirty="0">
                        <a:solidFill>
                          <a:schemeClr val="tx1"/>
                        </a:solidFil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4400" b="1" dirty="0" smtClean="0">
                          <a:solidFill>
                            <a:srgbClr val="FF0000"/>
                          </a:solidFill>
                        </a:rPr>
                        <a:t>sapiens</a:t>
                      </a:r>
                    </a:p>
                  </a:txBody>
                  <a:tcPr/>
                </a:tc>
              </a:tr>
            </a:tbl>
          </a:graphicData>
        </a:graphic>
      </p:graphicFrame>
      <p:sp>
        <p:nvSpPr>
          <p:cNvPr id="2" name="Title 1"/>
          <p:cNvSpPr>
            <a:spLocks noGrp="1"/>
          </p:cNvSpPr>
          <p:nvPr>
            <p:ph type="ctrTitle"/>
          </p:nvPr>
        </p:nvSpPr>
        <p:spPr>
          <a:solidFill>
            <a:srgbClr val="FFFF00"/>
          </a:solidFill>
        </p:spPr>
        <p:txBody>
          <a:bodyPr/>
          <a:lstStyle/>
          <a:p>
            <a:r>
              <a:rPr lang="en-US" b="1" dirty="0" smtClean="0">
                <a:solidFill>
                  <a:schemeClr val="bg1"/>
                </a:solidFill>
              </a:rPr>
              <a:t>And 2 sub-species of Homo sapiens?</a:t>
            </a:r>
            <a:endParaRPr lang="en-US" b="1" dirty="0">
              <a:solidFill>
                <a:schemeClr val="bg1"/>
              </a:solidFill>
            </a:endParaRPr>
          </a:p>
        </p:txBody>
      </p:sp>
      <p:sp>
        <p:nvSpPr>
          <p:cNvPr id="3" name="Slide Number Placeholder 2"/>
          <p:cNvSpPr>
            <a:spLocks noGrp="1"/>
          </p:cNvSpPr>
          <p:nvPr>
            <p:ph type="sldNum" sz="quarter" idx="10"/>
          </p:nvPr>
        </p:nvSpPr>
        <p:spPr/>
        <p:txBody>
          <a:bodyPr/>
          <a:lstStyle/>
          <a:p>
            <a:pPr>
              <a:defRPr/>
            </a:pPr>
            <a:fld id="{AE9B4525-25EA-4448-8685-259C0224795B}" type="slidenum">
              <a:rPr lang="en-US" smtClean="0"/>
              <a:pPr>
                <a:defRPr/>
              </a:pPr>
              <a:t>19</a:t>
            </a:fld>
            <a:endParaRPr lang="en-US" dirty="0"/>
          </a:p>
        </p:txBody>
      </p:sp>
      <p:graphicFrame>
        <p:nvGraphicFramePr>
          <p:cNvPr id="6" name="Table 5"/>
          <p:cNvGraphicFramePr>
            <a:graphicFrameLocks noGrp="1"/>
          </p:cNvGraphicFramePr>
          <p:nvPr/>
        </p:nvGraphicFramePr>
        <p:xfrm>
          <a:off x="231007" y="3022065"/>
          <a:ext cx="4331370" cy="1737360"/>
        </p:xfrm>
        <a:graphic>
          <a:graphicData uri="http://schemas.openxmlformats.org/drawingml/2006/table">
            <a:tbl>
              <a:tblPr firstRow="1" bandRow="1">
                <a:tableStyleId>{2D5ABB26-0587-4C30-8999-92F81FD0307C}</a:tableStyleId>
              </a:tblPr>
              <a:tblGrid>
                <a:gridCol w="2165685"/>
                <a:gridCol w="2165685"/>
              </a:tblGrid>
              <a:tr h="370840">
                <a:tc>
                  <a:txBody>
                    <a:bodyPr/>
                    <a:lstStyle/>
                    <a:p>
                      <a:pPr algn="r"/>
                      <a:r>
                        <a:rPr lang="en-US" sz="3200" b="1" dirty="0" smtClean="0">
                          <a:solidFill>
                            <a:schemeClr val="tx1"/>
                          </a:solidFill>
                        </a:rPr>
                        <a:t>Genus: </a:t>
                      </a:r>
                      <a:endParaRPr lang="en-US" sz="3200" dirty="0">
                        <a:solidFill>
                          <a:schemeClr val="tx1"/>
                        </a:solidFil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3200" b="1" dirty="0" smtClean="0">
                          <a:solidFill>
                            <a:srgbClr val="FF0000"/>
                          </a:solidFill>
                        </a:rPr>
                        <a:t>Homo</a:t>
                      </a:r>
                    </a:p>
                  </a:txBody>
                  <a:tcPr/>
                </a:tc>
              </a:tr>
              <a:tr h="370840">
                <a:tc>
                  <a:txBody>
                    <a:bodyPr/>
                    <a:lstStyle/>
                    <a:p>
                      <a:pPr algn="r"/>
                      <a:r>
                        <a:rPr lang="en-US" sz="3200" b="1" dirty="0" smtClean="0">
                          <a:solidFill>
                            <a:schemeClr val="tx1"/>
                          </a:solidFill>
                        </a:rPr>
                        <a:t>Species: </a:t>
                      </a:r>
                      <a:endParaRPr lang="en-US" sz="3200" dirty="0">
                        <a:solidFill>
                          <a:schemeClr val="tx1"/>
                        </a:solidFil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3200" b="1" i="1" dirty="0" smtClean="0">
                          <a:solidFill>
                            <a:srgbClr val="FF0000"/>
                          </a:solidFill>
                        </a:rPr>
                        <a:t>sapiens</a:t>
                      </a:r>
                    </a:p>
                  </a:txBody>
                  <a:tcPr/>
                </a:tc>
              </a:tr>
              <a:tr h="370840">
                <a:tc>
                  <a:txBody>
                    <a:bodyPr/>
                    <a:lstStyle/>
                    <a:p>
                      <a:pPr algn="r"/>
                      <a:r>
                        <a:rPr lang="en-US" sz="3200" b="1" dirty="0" smtClean="0">
                          <a:solidFill>
                            <a:schemeClr val="tx1"/>
                          </a:solidFill>
                        </a:rPr>
                        <a:t>Sub-species</a:t>
                      </a:r>
                      <a:endParaRPr lang="en-US" sz="3200" b="1" dirty="0">
                        <a:solidFill>
                          <a:schemeClr val="tx1"/>
                        </a:solidFil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3200" b="1" i="1" dirty="0" err="1" smtClean="0">
                          <a:solidFill>
                            <a:srgbClr val="FFFF00"/>
                          </a:solidFill>
                          <a:effectLst>
                            <a:outerShdw blurRad="38100" dist="38100" dir="2700000" algn="tl">
                              <a:srgbClr val="000000">
                                <a:alpha val="43137"/>
                              </a:srgbClr>
                            </a:outerShdw>
                          </a:effectLst>
                        </a:rPr>
                        <a:t>idaltu</a:t>
                      </a:r>
                      <a:endParaRPr lang="en-US" sz="3200" b="1" i="1" dirty="0" smtClean="0">
                        <a:solidFill>
                          <a:srgbClr val="FFFF00"/>
                        </a:solidFill>
                        <a:effectLst>
                          <a:outerShdw blurRad="38100" dist="38100" dir="2700000" algn="tl">
                            <a:srgbClr val="000000">
                              <a:alpha val="43137"/>
                            </a:srgbClr>
                          </a:outerShdw>
                        </a:effectLst>
                      </a:endParaRPr>
                    </a:p>
                  </a:txBody>
                  <a:tcPr/>
                </a:tc>
              </a:tr>
            </a:tbl>
          </a:graphicData>
        </a:graphic>
      </p:graphicFrame>
      <p:graphicFrame>
        <p:nvGraphicFramePr>
          <p:cNvPr id="7" name="Table 6"/>
          <p:cNvGraphicFramePr>
            <a:graphicFrameLocks noGrp="1"/>
          </p:cNvGraphicFramePr>
          <p:nvPr/>
        </p:nvGraphicFramePr>
        <p:xfrm>
          <a:off x="4907320" y="3039712"/>
          <a:ext cx="4331370" cy="1737360"/>
        </p:xfrm>
        <a:graphic>
          <a:graphicData uri="http://schemas.openxmlformats.org/drawingml/2006/table">
            <a:tbl>
              <a:tblPr firstRow="1" bandRow="1">
                <a:tableStyleId>{2D5ABB26-0587-4C30-8999-92F81FD0307C}</a:tableStyleId>
              </a:tblPr>
              <a:tblGrid>
                <a:gridCol w="2198018"/>
                <a:gridCol w="2133352"/>
              </a:tblGrid>
              <a:tr h="370840">
                <a:tc>
                  <a:txBody>
                    <a:bodyPr/>
                    <a:lstStyle/>
                    <a:p>
                      <a:pPr algn="r"/>
                      <a:r>
                        <a:rPr lang="en-US" sz="3200" b="1" dirty="0" smtClean="0">
                          <a:solidFill>
                            <a:schemeClr val="tx1"/>
                          </a:solidFill>
                        </a:rPr>
                        <a:t>Genus: </a:t>
                      </a:r>
                      <a:endParaRPr lang="en-US" sz="3200" dirty="0">
                        <a:solidFill>
                          <a:schemeClr val="tx1"/>
                        </a:solidFil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3200" b="1" dirty="0" smtClean="0">
                          <a:solidFill>
                            <a:srgbClr val="FF0000"/>
                          </a:solidFill>
                        </a:rPr>
                        <a:t>Homo</a:t>
                      </a:r>
                    </a:p>
                  </a:txBody>
                  <a:tcPr/>
                </a:tc>
              </a:tr>
              <a:tr h="370840">
                <a:tc>
                  <a:txBody>
                    <a:bodyPr/>
                    <a:lstStyle/>
                    <a:p>
                      <a:pPr algn="r"/>
                      <a:r>
                        <a:rPr lang="en-US" sz="3200" b="1" dirty="0" smtClean="0">
                          <a:solidFill>
                            <a:schemeClr val="tx1"/>
                          </a:solidFill>
                        </a:rPr>
                        <a:t>Species: </a:t>
                      </a:r>
                      <a:endParaRPr lang="en-US" sz="3200" dirty="0">
                        <a:solidFill>
                          <a:schemeClr val="tx1"/>
                        </a:solidFil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3200" b="1" i="1" dirty="0" smtClean="0">
                          <a:solidFill>
                            <a:srgbClr val="FF0000"/>
                          </a:solidFill>
                        </a:rPr>
                        <a:t>sapiens</a:t>
                      </a:r>
                    </a:p>
                  </a:txBody>
                  <a:tcPr/>
                </a:tc>
              </a:tr>
              <a:tr h="370840">
                <a:tc>
                  <a:txBody>
                    <a:bodyPr/>
                    <a:lstStyle/>
                    <a:p>
                      <a:pPr algn="r"/>
                      <a:r>
                        <a:rPr lang="en-US" sz="3200" b="1" dirty="0" smtClean="0">
                          <a:solidFill>
                            <a:schemeClr val="tx1"/>
                          </a:solidFill>
                          <a:effectLst>
                            <a:outerShdw blurRad="38100" dist="38100" dir="2700000" algn="tl">
                              <a:srgbClr val="000000">
                                <a:alpha val="43137"/>
                              </a:srgbClr>
                            </a:outerShdw>
                          </a:effectLst>
                        </a:rPr>
                        <a:t>Sub-species</a:t>
                      </a:r>
                      <a:endParaRPr lang="en-US" sz="3200" b="1" dirty="0">
                        <a:solidFill>
                          <a:schemeClr val="tx1"/>
                        </a:solidFill>
                        <a:effectLst>
                          <a:outerShdw blurRad="38100" dist="38100" dir="2700000" algn="tl">
                            <a:srgbClr val="000000">
                              <a:alpha val="43137"/>
                            </a:srgbClr>
                          </a:outerShdw>
                        </a:effectLst>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3200" b="1" i="1" dirty="0" smtClean="0">
                          <a:solidFill>
                            <a:srgbClr val="FFFF00"/>
                          </a:solidFill>
                          <a:effectLst>
                            <a:outerShdw blurRad="38100" dist="38100" dir="2700000" algn="tl">
                              <a:srgbClr val="000000">
                                <a:alpha val="43137"/>
                              </a:srgbClr>
                            </a:outerShdw>
                          </a:effectLst>
                        </a:rPr>
                        <a:t>sapiens</a:t>
                      </a:r>
                    </a:p>
                  </a:txBody>
                  <a:tcPr/>
                </a:tc>
              </a:tr>
            </a:tbl>
          </a:graphicData>
        </a:graphic>
      </p:graphicFrame>
      <p:pic>
        <p:nvPicPr>
          <p:cNvPr id="8" name="Picture 7" descr="F:\Documents\Documents\Science\Biology\Human Evolution\H. sapiens idaltu.jpg"/>
          <p:cNvPicPr/>
          <p:nvPr/>
        </p:nvPicPr>
        <p:blipFill>
          <a:blip r:embed="rId3" cstate="print"/>
          <a:srcRect/>
          <a:stretch>
            <a:fillRect/>
          </a:stretch>
        </p:blipFill>
        <p:spPr bwMode="auto">
          <a:xfrm>
            <a:off x="2071158" y="4781693"/>
            <a:ext cx="1569250" cy="1845301"/>
          </a:xfrm>
          <a:prstGeom prst="rect">
            <a:avLst/>
          </a:prstGeom>
          <a:noFill/>
          <a:ln w="9525">
            <a:noFill/>
            <a:miter lim="800000"/>
            <a:headEnd/>
            <a:tailEnd/>
          </a:ln>
        </p:spPr>
      </p:pic>
      <p:sp>
        <p:nvSpPr>
          <p:cNvPr id="9" name="TextBox 8"/>
          <p:cNvSpPr txBox="1"/>
          <p:nvPr/>
        </p:nvSpPr>
        <p:spPr>
          <a:xfrm>
            <a:off x="317633" y="5120636"/>
            <a:ext cx="1655545" cy="1077218"/>
          </a:xfrm>
          <a:prstGeom prst="rect">
            <a:avLst/>
          </a:prstGeom>
          <a:noFill/>
        </p:spPr>
        <p:txBody>
          <a:bodyPr wrap="square" rtlCol="0">
            <a:spAutoFit/>
          </a:bodyPr>
          <a:lstStyle/>
          <a:p>
            <a:r>
              <a:rPr lang="en-US" sz="3200" b="1" dirty="0" smtClean="0">
                <a:solidFill>
                  <a:srgbClr val="FF0000"/>
                </a:solidFill>
              </a:rPr>
              <a:t>“</a:t>
            </a:r>
            <a:r>
              <a:rPr lang="en-US" sz="3200" b="1" dirty="0" err="1" smtClean="0">
                <a:solidFill>
                  <a:srgbClr val="FF0000"/>
                </a:solidFill>
              </a:rPr>
              <a:t>Herto</a:t>
            </a:r>
            <a:r>
              <a:rPr lang="en-US" sz="3200" b="1" dirty="0" smtClean="0">
                <a:solidFill>
                  <a:srgbClr val="FF0000"/>
                </a:solidFill>
              </a:rPr>
              <a:t>-man”</a:t>
            </a:r>
          </a:p>
        </p:txBody>
      </p:sp>
      <p:cxnSp>
        <p:nvCxnSpPr>
          <p:cNvPr id="14" name="Straight Arrow Connector 13"/>
          <p:cNvCxnSpPr/>
          <p:nvPr/>
        </p:nvCxnSpPr>
        <p:spPr>
          <a:xfrm flipH="1">
            <a:off x="3166712" y="2184935"/>
            <a:ext cx="1395663" cy="885524"/>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4541521" y="2173705"/>
            <a:ext cx="1395663" cy="885524"/>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2531443" y="2261936"/>
            <a:ext cx="3936733" cy="584775"/>
          </a:xfrm>
          <a:prstGeom prst="rect">
            <a:avLst/>
          </a:prstGeom>
          <a:solidFill>
            <a:srgbClr val="FFFF00"/>
          </a:solidFill>
        </p:spPr>
        <p:txBody>
          <a:bodyPr wrap="square" rtlCol="0">
            <a:spAutoFit/>
          </a:bodyPr>
          <a:lstStyle/>
          <a:p>
            <a:pPr algn="ctr"/>
            <a:r>
              <a:rPr lang="en-US" sz="3200" b="1" dirty="0" smtClean="0">
                <a:solidFill>
                  <a:schemeClr val="bg1"/>
                </a:solidFill>
              </a:rPr>
              <a:t>2 Sub-species</a:t>
            </a:r>
          </a:p>
        </p:txBody>
      </p:sp>
      <p:sp>
        <p:nvSpPr>
          <p:cNvPr id="19" name="TextBox 18"/>
          <p:cNvSpPr txBox="1"/>
          <p:nvPr/>
        </p:nvSpPr>
        <p:spPr>
          <a:xfrm>
            <a:off x="4513211" y="5281042"/>
            <a:ext cx="2490281" cy="584775"/>
          </a:xfrm>
          <a:prstGeom prst="rect">
            <a:avLst/>
          </a:prstGeom>
          <a:noFill/>
        </p:spPr>
        <p:txBody>
          <a:bodyPr wrap="square" rtlCol="0">
            <a:spAutoFit/>
          </a:bodyPr>
          <a:lstStyle/>
          <a:p>
            <a:r>
              <a:rPr lang="en-US" sz="3200" b="1" dirty="0" smtClean="0">
                <a:solidFill>
                  <a:srgbClr val="FF0000"/>
                </a:solidFill>
              </a:rPr>
              <a:t>“King of Pop”</a:t>
            </a:r>
          </a:p>
        </p:txBody>
      </p:sp>
      <p:sp>
        <p:nvSpPr>
          <p:cNvPr id="21" name="Rounded Rectangle 20"/>
          <p:cNvSpPr/>
          <p:nvPr/>
        </p:nvSpPr>
        <p:spPr>
          <a:xfrm>
            <a:off x="2265836" y="4939282"/>
            <a:ext cx="3826851" cy="1617161"/>
          </a:xfrm>
          <a:prstGeom prst="roundRect">
            <a:avLst/>
          </a:prstGeom>
          <a:ln w="57150">
            <a:solidFill>
              <a:srgbClr val="FF0000"/>
            </a:solidFill>
            <a:headEnd type="none" w="med" len="med"/>
            <a:tailEnd type="triangle" w="med" len="med"/>
          </a:ln>
          <a:effectLst>
            <a:glow rad="101600">
              <a:schemeClr val="accent6">
                <a:satMod val="175000"/>
                <a:alpha val="40000"/>
              </a:schemeClr>
            </a:glo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1026" name="Picture 2"/>
          <p:cNvPicPr>
            <a:picLocks noChangeAspect="1" noChangeArrowheads="1"/>
          </p:cNvPicPr>
          <p:nvPr/>
        </p:nvPicPr>
        <p:blipFill>
          <a:blip r:embed="rId4" cstate="print"/>
          <a:srcRect/>
          <a:stretch>
            <a:fillRect/>
          </a:stretch>
        </p:blipFill>
        <p:spPr bwMode="auto">
          <a:xfrm>
            <a:off x="6885703" y="4844164"/>
            <a:ext cx="1605065" cy="1765873"/>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580">
                                          <p:stCondLst>
                                            <p:cond delay="0"/>
                                          </p:stCondLst>
                                        </p:cTn>
                                        <p:tgtEl>
                                          <p:spTgt spid="21"/>
                                        </p:tgtEl>
                                      </p:cBhvr>
                                    </p:animEffect>
                                    <p:anim calcmode="lin" valueType="num">
                                      <p:cBhvr>
                                        <p:cTn id="8" dur="1822"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1"/>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1"/>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1"/>
                                        </p:tgtEl>
                                        <p:attrNameLst>
                                          <p:attrName>ppt_y</p:attrName>
                                        </p:attrNameLst>
                                      </p:cBhvr>
                                      <p:tavLst>
                                        <p:tav tm="0" fmla="#ppt_y-sin(pi*$)/81">
                                          <p:val>
                                            <p:fltVal val="0"/>
                                          </p:val>
                                        </p:tav>
                                        <p:tav tm="100000">
                                          <p:val>
                                            <p:fltVal val="1"/>
                                          </p:val>
                                        </p:tav>
                                      </p:tavLst>
                                    </p:anim>
                                    <p:animScale>
                                      <p:cBhvr>
                                        <p:cTn id="13" dur="26">
                                          <p:stCondLst>
                                            <p:cond delay="650"/>
                                          </p:stCondLst>
                                        </p:cTn>
                                        <p:tgtEl>
                                          <p:spTgt spid="21"/>
                                        </p:tgtEl>
                                      </p:cBhvr>
                                      <p:to x="100000" y="60000"/>
                                    </p:animScale>
                                    <p:animScale>
                                      <p:cBhvr>
                                        <p:cTn id="14" dur="166" decel="50000">
                                          <p:stCondLst>
                                            <p:cond delay="676"/>
                                          </p:stCondLst>
                                        </p:cTn>
                                        <p:tgtEl>
                                          <p:spTgt spid="21"/>
                                        </p:tgtEl>
                                      </p:cBhvr>
                                      <p:to x="100000" y="100000"/>
                                    </p:animScale>
                                    <p:animScale>
                                      <p:cBhvr>
                                        <p:cTn id="15" dur="26">
                                          <p:stCondLst>
                                            <p:cond delay="1312"/>
                                          </p:stCondLst>
                                        </p:cTn>
                                        <p:tgtEl>
                                          <p:spTgt spid="21"/>
                                        </p:tgtEl>
                                      </p:cBhvr>
                                      <p:to x="100000" y="80000"/>
                                    </p:animScale>
                                    <p:animScale>
                                      <p:cBhvr>
                                        <p:cTn id="16" dur="166" decel="50000">
                                          <p:stCondLst>
                                            <p:cond delay="1338"/>
                                          </p:stCondLst>
                                        </p:cTn>
                                        <p:tgtEl>
                                          <p:spTgt spid="21"/>
                                        </p:tgtEl>
                                      </p:cBhvr>
                                      <p:to x="100000" y="100000"/>
                                    </p:animScale>
                                    <p:animScale>
                                      <p:cBhvr>
                                        <p:cTn id="17" dur="26">
                                          <p:stCondLst>
                                            <p:cond delay="1642"/>
                                          </p:stCondLst>
                                        </p:cTn>
                                        <p:tgtEl>
                                          <p:spTgt spid="21"/>
                                        </p:tgtEl>
                                      </p:cBhvr>
                                      <p:to x="100000" y="90000"/>
                                    </p:animScale>
                                    <p:animScale>
                                      <p:cBhvr>
                                        <p:cTn id="18" dur="166" decel="50000">
                                          <p:stCondLst>
                                            <p:cond delay="1668"/>
                                          </p:stCondLst>
                                        </p:cTn>
                                        <p:tgtEl>
                                          <p:spTgt spid="21"/>
                                        </p:tgtEl>
                                      </p:cBhvr>
                                      <p:to x="100000" y="100000"/>
                                    </p:animScale>
                                    <p:animScale>
                                      <p:cBhvr>
                                        <p:cTn id="19" dur="26">
                                          <p:stCondLst>
                                            <p:cond delay="1808"/>
                                          </p:stCondLst>
                                        </p:cTn>
                                        <p:tgtEl>
                                          <p:spTgt spid="21"/>
                                        </p:tgtEl>
                                      </p:cBhvr>
                                      <p:to x="100000" y="95000"/>
                                    </p:animScale>
                                    <p:animScale>
                                      <p:cBhvr>
                                        <p:cTn id="20" dur="166" decel="50000">
                                          <p:stCondLst>
                                            <p:cond delay="1834"/>
                                          </p:stCondLst>
                                        </p:cTn>
                                        <p:tgtEl>
                                          <p:spTgt spid="21"/>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4"/>
                                        </p:tgtEl>
                                      </p:cBhvr>
                                    </p:animEffect>
                                    <p:set>
                                      <p:cBhvr>
                                        <p:cTn id="25" dur="1" fill="hold">
                                          <p:stCondLst>
                                            <p:cond delay="499"/>
                                          </p:stCondLst>
                                        </p:cTn>
                                        <p:tgtEl>
                                          <p:spTgt spid="4"/>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21"/>
                                        </p:tgtEl>
                                      </p:cBhvr>
                                    </p:animEffect>
                                    <p:set>
                                      <p:cBhvr>
                                        <p:cTn id="28" dur="1" fill="hold">
                                          <p:stCondLst>
                                            <p:cond delay="499"/>
                                          </p:stCondLst>
                                        </p:cTn>
                                        <p:tgtEl>
                                          <p:spTgt spid="21"/>
                                        </p:tgtEl>
                                        <p:attrNameLst>
                                          <p:attrName>style.visibility</p:attrName>
                                        </p:attrNameLst>
                                      </p:cBhvr>
                                      <p:to>
                                        <p:strVal val="hidden"/>
                                      </p:to>
                                    </p:set>
                                  </p:childTnLst>
                                </p:cTn>
                              </p:par>
                              <p:par>
                                <p:cTn id="29" presetID="22" presetClass="entr" presetSubtype="1" fill="hold" nodeType="with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wipe(up)">
                                      <p:cBhvr>
                                        <p:cTn id="31" dur="1000"/>
                                        <p:tgtEl>
                                          <p:spTgt spid="5"/>
                                        </p:tgtEl>
                                      </p:cBhvr>
                                    </p:animEffect>
                                  </p:childTnLst>
                                </p:cTn>
                              </p:par>
                            </p:childTnLst>
                          </p:cTn>
                        </p:par>
                      </p:childTnLst>
                    </p:cTn>
                  </p:par>
                  <p:par>
                    <p:cTn id="32" fill="hold">
                      <p:stCondLst>
                        <p:cond delay="indefinite"/>
                      </p:stCondLst>
                      <p:childTnLst>
                        <p:par>
                          <p:cTn id="33" fill="hold">
                            <p:stCondLst>
                              <p:cond delay="0"/>
                            </p:stCondLst>
                            <p:childTnLst>
                              <p:par>
                                <p:cTn id="34" presetID="34" presetClass="entr" presetSubtype="0" fill="hold" grpId="0" nodeType="clickEffect">
                                  <p:stCondLst>
                                    <p:cond delay="0"/>
                                  </p:stCondLst>
                                  <p:childTnLst>
                                    <p:set>
                                      <p:cBhvr>
                                        <p:cTn id="35" dur="1" fill="hold">
                                          <p:stCondLst>
                                            <p:cond delay="0"/>
                                          </p:stCondLst>
                                        </p:cTn>
                                        <p:tgtEl>
                                          <p:spTgt spid="17"/>
                                        </p:tgtEl>
                                        <p:attrNameLst>
                                          <p:attrName>style.visibility</p:attrName>
                                        </p:attrNameLst>
                                      </p:cBhvr>
                                      <p:to>
                                        <p:strVal val="visible"/>
                                      </p:to>
                                    </p:set>
                                    <p:anim from="(-#ppt_w/2)" to="(#ppt_x)" calcmode="lin" valueType="num">
                                      <p:cBhvr>
                                        <p:cTn id="36" dur="600" fill="hold">
                                          <p:stCondLst>
                                            <p:cond delay="0"/>
                                          </p:stCondLst>
                                        </p:cTn>
                                        <p:tgtEl>
                                          <p:spTgt spid="17"/>
                                        </p:tgtEl>
                                        <p:attrNameLst>
                                          <p:attrName>ppt_x</p:attrName>
                                        </p:attrNameLst>
                                      </p:cBhvr>
                                    </p:anim>
                                    <p:anim from="0" to="-1.0" calcmode="lin" valueType="num">
                                      <p:cBhvr>
                                        <p:cTn id="37" dur="200" decel="50000" autoRev="1" fill="hold">
                                          <p:stCondLst>
                                            <p:cond delay="600"/>
                                          </p:stCondLst>
                                        </p:cTn>
                                        <p:tgtEl>
                                          <p:spTgt spid="17"/>
                                        </p:tgtEl>
                                        <p:attrNameLst>
                                          <p:attrName>xshear</p:attrName>
                                        </p:attrNameLst>
                                      </p:cBhvr>
                                    </p:anim>
                                    <p:animScale>
                                      <p:cBhvr>
                                        <p:cTn id="38" dur="200" decel="100000" autoRev="1" fill="hold">
                                          <p:stCondLst>
                                            <p:cond delay="600"/>
                                          </p:stCondLst>
                                        </p:cTn>
                                        <p:tgtEl>
                                          <p:spTgt spid="17"/>
                                        </p:tgtEl>
                                      </p:cBhvr>
                                      <p:from x="100000" y="100000"/>
                                      <p:to x="80000" y="100000"/>
                                    </p:animScale>
                                    <p:anim by="(#ppt_h/3+#ppt_w*0.1)" calcmode="lin" valueType="num">
                                      <p:cBhvr additive="sum">
                                        <p:cTn id="39" dur="200" decel="100000" autoRev="1" fill="hold">
                                          <p:stCondLst>
                                            <p:cond delay="600"/>
                                          </p:stCondLst>
                                        </p:cTn>
                                        <p:tgtEl>
                                          <p:spTgt spid="17"/>
                                        </p:tgtEl>
                                        <p:attrNameLst>
                                          <p:attrName>ppt_x</p:attrName>
                                        </p:attrNameLst>
                                      </p:cBhvr>
                                    </p:anim>
                                  </p:childTnLst>
                                </p:cTn>
                              </p:par>
                            </p:childTnLst>
                          </p:cTn>
                        </p:par>
                      </p:childTnLst>
                    </p:cTn>
                  </p:par>
                  <p:par>
                    <p:cTn id="40" fill="hold">
                      <p:stCondLst>
                        <p:cond delay="indefinite"/>
                      </p:stCondLst>
                      <p:childTnLst>
                        <p:par>
                          <p:cTn id="41" fill="hold">
                            <p:stCondLst>
                              <p:cond delay="0"/>
                            </p:stCondLst>
                            <p:childTnLst>
                              <p:par>
                                <p:cTn id="42" presetID="63" presetClass="path" presetSubtype="0" accel="50000" decel="50000" fill="hold" grpId="2" nodeType="clickEffect">
                                  <p:stCondLst>
                                    <p:cond delay="0"/>
                                  </p:stCondLst>
                                  <p:childTnLst>
                                    <p:animMotion origin="layout" path="M 0 0  L 0.25 0  E" pathEditMode="relative" ptsTypes="">
                                      <p:cBhvr>
                                        <p:cTn id="43" dur="1000" fill="hold"/>
                                        <p:tgtEl>
                                          <p:spTgt spid="17"/>
                                        </p:tgtEl>
                                        <p:attrNameLst>
                                          <p:attrName>ppt_x</p:attrName>
                                          <p:attrName>ppt_y</p:attrName>
                                        </p:attrNameLst>
                                      </p:cBhvr>
                                    </p:animMotion>
                                  </p:childTnLst>
                                </p:cTn>
                              </p:par>
                              <p:par>
                                <p:cTn id="44" presetID="6" presetClass="emph" presetSubtype="0" fill="hold" grpId="1" nodeType="withEffect">
                                  <p:stCondLst>
                                    <p:cond delay="0"/>
                                  </p:stCondLst>
                                  <p:childTnLst>
                                    <p:animScale>
                                      <p:cBhvr>
                                        <p:cTn id="45" dur="1000" fill="hold"/>
                                        <p:tgtEl>
                                          <p:spTgt spid="17"/>
                                        </p:tgtEl>
                                      </p:cBhvr>
                                      <p:by x="50000" y="50000"/>
                                    </p:animScale>
                                  </p:childTnLst>
                                </p:cTn>
                              </p:par>
                            </p:childTnLst>
                          </p:cTn>
                        </p:par>
                        <p:par>
                          <p:cTn id="46" fill="hold">
                            <p:stCondLst>
                              <p:cond delay="1000"/>
                            </p:stCondLst>
                            <p:childTnLst>
                              <p:par>
                                <p:cTn id="47" presetID="22" presetClass="entr" presetSubtype="1" fill="hold" nodeType="afterEffect">
                                  <p:stCondLst>
                                    <p:cond delay="0"/>
                                  </p:stCondLst>
                                  <p:childTnLst>
                                    <p:set>
                                      <p:cBhvr>
                                        <p:cTn id="48" dur="1" fill="hold">
                                          <p:stCondLst>
                                            <p:cond delay="0"/>
                                          </p:stCondLst>
                                        </p:cTn>
                                        <p:tgtEl>
                                          <p:spTgt spid="14"/>
                                        </p:tgtEl>
                                        <p:attrNameLst>
                                          <p:attrName>style.visibility</p:attrName>
                                        </p:attrNameLst>
                                      </p:cBhvr>
                                      <p:to>
                                        <p:strVal val="visible"/>
                                      </p:to>
                                    </p:set>
                                    <p:animEffect transition="in" filter="wipe(up)">
                                      <p:cBhvr>
                                        <p:cTn id="49" dur="1000"/>
                                        <p:tgtEl>
                                          <p:spTgt spid="14"/>
                                        </p:tgtEl>
                                      </p:cBhvr>
                                    </p:animEffect>
                                  </p:childTnLst>
                                </p:cTn>
                              </p:par>
                            </p:childTnLst>
                          </p:cTn>
                        </p:par>
                        <p:par>
                          <p:cTn id="50" fill="hold">
                            <p:stCondLst>
                              <p:cond delay="2000"/>
                            </p:stCondLst>
                            <p:childTnLst>
                              <p:par>
                                <p:cTn id="51" presetID="22" presetClass="entr" presetSubtype="1" fill="hold" nodeType="afterEffect">
                                  <p:stCondLst>
                                    <p:cond delay="0"/>
                                  </p:stCondLst>
                                  <p:childTnLst>
                                    <p:set>
                                      <p:cBhvr>
                                        <p:cTn id="52" dur="1" fill="hold">
                                          <p:stCondLst>
                                            <p:cond delay="0"/>
                                          </p:stCondLst>
                                        </p:cTn>
                                        <p:tgtEl>
                                          <p:spTgt spid="6"/>
                                        </p:tgtEl>
                                        <p:attrNameLst>
                                          <p:attrName>style.visibility</p:attrName>
                                        </p:attrNameLst>
                                      </p:cBhvr>
                                      <p:to>
                                        <p:strVal val="visible"/>
                                      </p:to>
                                    </p:set>
                                    <p:animEffect transition="in" filter="wipe(up)">
                                      <p:cBhvr>
                                        <p:cTn id="53" dur="1000"/>
                                        <p:tgtEl>
                                          <p:spTgt spid="6"/>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1" fill="hold" nodeType="clickEffect">
                                  <p:stCondLst>
                                    <p:cond delay="0"/>
                                  </p:stCondLst>
                                  <p:childTnLst>
                                    <p:set>
                                      <p:cBhvr>
                                        <p:cTn id="57" dur="1" fill="hold">
                                          <p:stCondLst>
                                            <p:cond delay="0"/>
                                          </p:stCondLst>
                                        </p:cTn>
                                        <p:tgtEl>
                                          <p:spTgt spid="15"/>
                                        </p:tgtEl>
                                        <p:attrNameLst>
                                          <p:attrName>style.visibility</p:attrName>
                                        </p:attrNameLst>
                                      </p:cBhvr>
                                      <p:to>
                                        <p:strVal val="visible"/>
                                      </p:to>
                                    </p:set>
                                    <p:animEffect transition="in" filter="wipe(up)">
                                      <p:cBhvr>
                                        <p:cTn id="58" dur="1000"/>
                                        <p:tgtEl>
                                          <p:spTgt spid="15"/>
                                        </p:tgtEl>
                                      </p:cBhvr>
                                    </p:animEffect>
                                  </p:childTnLst>
                                </p:cTn>
                              </p:par>
                            </p:childTnLst>
                          </p:cTn>
                        </p:par>
                        <p:par>
                          <p:cTn id="59" fill="hold">
                            <p:stCondLst>
                              <p:cond delay="1000"/>
                            </p:stCondLst>
                            <p:childTnLst>
                              <p:par>
                                <p:cTn id="60" presetID="22" presetClass="entr" presetSubtype="1" fill="hold" nodeType="afterEffect">
                                  <p:stCondLst>
                                    <p:cond delay="0"/>
                                  </p:stCondLst>
                                  <p:childTnLst>
                                    <p:set>
                                      <p:cBhvr>
                                        <p:cTn id="61" dur="1" fill="hold">
                                          <p:stCondLst>
                                            <p:cond delay="0"/>
                                          </p:stCondLst>
                                        </p:cTn>
                                        <p:tgtEl>
                                          <p:spTgt spid="7"/>
                                        </p:tgtEl>
                                        <p:attrNameLst>
                                          <p:attrName>style.visibility</p:attrName>
                                        </p:attrNameLst>
                                      </p:cBhvr>
                                      <p:to>
                                        <p:strVal val="visible"/>
                                      </p:to>
                                    </p:set>
                                    <p:animEffect transition="in" filter="wipe(up)">
                                      <p:cBhvr>
                                        <p:cTn id="62" dur="1000"/>
                                        <p:tgtEl>
                                          <p:spTgt spid="7"/>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grpId="0" nodeType="clickEffect">
                                  <p:stCondLst>
                                    <p:cond delay="0"/>
                                  </p:stCondLst>
                                  <p:childTnLst>
                                    <p:set>
                                      <p:cBhvr>
                                        <p:cTn id="66" dur="1" fill="hold">
                                          <p:stCondLst>
                                            <p:cond delay="0"/>
                                          </p:stCondLst>
                                        </p:cTn>
                                        <p:tgtEl>
                                          <p:spTgt spid="9"/>
                                        </p:tgtEl>
                                        <p:attrNameLst>
                                          <p:attrName>style.visibility</p:attrName>
                                        </p:attrNameLst>
                                      </p:cBhvr>
                                      <p:to>
                                        <p:strVal val="visible"/>
                                      </p:to>
                                    </p:set>
                                    <p:animEffect transition="in" filter="wipe(left)">
                                      <p:cBhvr>
                                        <p:cTn id="67" dur="1000"/>
                                        <p:tgtEl>
                                          <p:spTgt spid="9"/>
                                        </p:tgtEl>
                                      </p:cBhvr>
                                    </p:animEffect>
                                  </p:childTnLst>
                                </p:cTn>
                              </p:par>
                              <p:par>
                                <p:cTn id="68" presetID="22" presetClass="entr" presetSubtype="8" fill="hold" nodeType="withEffect">
                                  <p:stCondLst>
                                    <p:cond delay="0"/>
                                  </p:stCondLst>
                                  <p:childTnLst>
                                    <p:set>
                                      <p:cBhvr>
                                        <p:cTn id="69" dur="1" fill="hold">
                                          <p:stCondLst>
                                            <p:cond delay="0"/>
                                          </p:stCondLst>
                                        </p:cTn>
                                        <p:tgtEl>
                                          <p:spTgt spid="8"/>
                                        </p:tgtEl>
                                        <p:attrNameLst>
                                          <p:attrName>style.visibility</p:attrName>
                                        </p:attrNameLst>
                                      </p:cBhvr>
                                      <p:to>
                                        <p:strVal val="visible"/>
                                      </p:to>
                                    </p:set>
                                    <p:animEffect transition="in" filter="wipe(left)">
                                      <p:cBhvr>
                                        <p:cTn id="70" dur="1000"/>
                                        <p:tgtEl>
                                          <p:spTgt spid="8"/>
                                        </p:tgtEl>
                                      </p:cBhvr>
                                    </p:animEffect>
                                  </p:childTnLst>
                                </p:cTn>
                              </p:par>
                            </p:childTnLst>
                          </p:cTn>
                        </p:par>
                      </p:childTnLst>
                    </p:cTn>
                  </p:par>
                  <p:par>
                    <p:cTn id="71" fill="hold">
                      <p:stCondLst>
                        <p:cond delay="indefinite"/>
                      </p:stCondLst>
                      <p:childTnLst>
                        <p:par>
                          <p:cTn id="72" fill="hold">
                            <p:stCondLst>
                              <p:cond delay="0"/>
                            </p:stCondLst>
                            <p:childTnLst>
                              <p:par>
                                <p:cTn id="73" presetID="22" presetClass="entr" presetSubtype="8" fill="hold" nodeType="clickEffect">
                                  <p:stCondLst>
                                    <p:cond delay="0"/>
                                  </p:stCondLst>
                                  <p:childTnLst>
                                    <p:set>
                                      <p:cBhvr>
                                        <p:cTn id="74" dur="1" fill="hold">
                                          <p:stCondLst>
                                            <p:cond delay="0"/>
                                          </p:stCondLst>
                                        </p:cTn>
                                        <p:tgtEl>
                                          <p:spTgt spid="1026"/>
                                        </p:tgtEl>
                                        <p:attrNameLst>
                                          <p:attrName>style.visibility</p:attrName>
                                        </p:attrNameLst>
                                      </p:cBhvr>
                                      <p:to>
                                        <p:strVal val="visible"/>
                                      </p:to>
                                    </p:set>
                                    <p:animEffect transition="in" filter="wipe(left)">
                                      <p:cBhvr>
                                        <p:cTn id="75" dur="500"/>
                                        <p:tgtEl>
                                          <p:spTgt spid="1026"/>
                                        </p:tgtEl>
                                      </p:cBhvr>
                                    </p:animEffect>
                                  </p:childTnLst>
                                </p:cTn>
                              </p:par>
                              <p:par>
                                <p:cTn id="76" presetID="22" presetClass="entr" presetSubtype="8" fill="hold" grpId="0" nodeType="withEffect">
                                  <p:stCondLst>
                                    <p:cond delay="0"/>
                                  </p:stCondLst>
                                  <p:childTnLst>
                                    <p:set>
                                      <p:cBhvr>
                                        <p:cTn id="77" dur="1" fill="hold">
                                          <p:stCondLst>
                                            <p:cond delay="0"/>
                                          </p:stCondLst>
                                        </p:cTn>
                                        <p:tgtEl>
                                          <p:spTgt spid="19"/>
                                        </p:tgtEl>
                                        <p:attrNameLst>
                                          <p:attrName>style.visibility</p:attrName>
                                        </p:attrNameLst>
                                      </p:cBhvr>
                                      <p:to>
                                        <p:strVal val="visible"/>
                                      </p:to>
                                    </p:set>
                                    <p:animEffect transition="in" filter="wipe(left)">
                                      <p:cBhvr>
                                        <p:cTn id="78"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7" grpId="0" animBg="1"/>
      <p:bldP spid="17" grpId="1" animBg="1"/>
      <p:bldP spid="17" grpId="2" animBg="1"/>
      <p:bldP spid="19" grpId="0"/>
      <p:bldP spid="21" grpId="0" animBg="1"/>
      <p:bldP spid="21"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41" name="TextBox 40"/>
          <p:cNvSpPr txBox="1"/>
          <p:nvPr/>
        </p:nvSpPr>
        <p:spPr>
          <a:xfrm>
            <a:off x="0" y="0"/>
            <a:ext cx="9144000" cy="830997"/>
          </a:xfrm>
          <a:prstGeom prst="rect">
            <a:avLst/>
          </a:prstGeom>
        </p:spPr>
        <p:txBody>
          <a:bodyPr wrap="square" rtlCol="0">
            <a:spAutoFit/>
          </a:bodyPr>
          <a:lstStyle/>
          <a:p>
            <a:pPr algn="ctr"/>
            <a:r>
              <a:rPr lang="en-US" sz="4800" b="1" dirty="0" smtClean="0">
                <a:solidFill>
                  <a:srgbClr val="FFFF00"/>
                </a:solidFill>
              </a:rPr>
              <a:t>Session 3: Into Europe</a:t>
            </a:r>
            <a:endParaRPr lang="en-US" sz="4800" b="1" dirty="0">
              <a:solidFill>
                <a:srgbClr val="FFFF00"/>
              </a:solidFill>
            </a:endParaRPr>
          </a:p>
        </p:txBody>
      </p:sp>
      <p:sp useBgFill="1">
        <p:nvSpPr>
          <p:cNvPr id="46" name="TextBox 45"/>
          <p:cNvSpPr txBox="1"/>
          <p:nvPr/>
        </p:nvSpPr>
        <p:spPr>
          <a:xfrm>
            <a:off x="0" y="0"/>
            <a:ext cx="9144000" cy="830997"/>
          </a:xfrm>
          <a:prstGeom prst="rect">
            <a:avLst/>
          </a:prstGeom>
        </p:spPr>
        <p:txBody>
          <a:bodyPr wrap="square">
            <a:spAutoFit/>
          </a:bodyPr>
          <a:lstStyle/>
          <a:p>
            <a:pPr algn="ctr" fontAlgn="auto">
              <a:spcBef>
                <a:spcPts val="0"/>
              </a:spcBef>
              <a:spcAft>
                <a:spcPts val="0"/>
              </a:spcAft>
              <a:defRPr/>
            </a:pPr>
            <a:r>
              <a:rPr lang="en-US" sz="4800" b="1" dirty="0" smtClean="0">
                <a:solidFill>
                  <a:srgbClr val="FFFF00"/>
                </a:solidFill>
                <a:effectLst>
                  <a:outerShdw dist="50800" dir="7200000" algn="ctr" rotWithShape="0">
                    <a:schemeClr val="bg1"/>
                  </a:outerShdw>
                </a:effectLst>
              </a:rPr>
              <a:t>Ancient People, Ancient Pathways</a:t>
            </a:r>
          </a:p>
        </p:txBody>
      </p:sp>
      <p:sp>
        <p:nvSpPr>
          <p:cNvPr id="38" name="TextBox 37"/>
          <p:cNvSpPr txBox="1"/>
          <p:nvPr/>
        </p:nvSpPr>
        <p:spPr>
          <a:xfrm>
            <a:off x="0" y="768927"/>
            <a:ext cx="9144000" cy="769441"/>
          </a:xfrm>
          <a:prstGeom prst="rect">
            <a:avLst/>
          </a:prstGeom>
          <a:noFill/>
        </p:spPr>
        <p:txBody>
          <a:bodyPr wrap="square" rtlCol="0">
            <a:spAutoFit/>
          </a:bodyPr>
          <a:lstStyle/>
          <a:p>
            <a:pPr algn="ctr"/>
            <a:r>
              <a:rPr lang="en-US" sz="4400" b="1" spc="-150" dirty="0" smtClean="0"/>
              <a:t>website:  www.VagabondGeology.com</a:t>
            </a:r>
          </a:p>
        </p:txBody>
      </p:sp>
      <p:sp>
        <p:nvSpPr>
          <p:cNvPr id="43" name="Rectangle 42"/>
          <p:cNvSpPr/>
          <p:nvPr/>
        </p:nvSpPr>
        <p:spPr>
          <a:xfrm>
            <a:off x="0" y="841664"/>
            <a:ext cx="9144000" cy="384463"/>
          </a:xfrm>
          <a:prstGeom prst="rect">
            <a:avLst/>
          </a:prstGeom>
          <a:solidFill>
            <a:schemeClr val="tx1"/>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5" name="Rectangle 44"/>
          <p:cNvSpPr/>
          <p:nvPr/>
        </p:nvSpPr>
        <p:spPr>
          <a:xfrm>
            <a:off x="0" y="874207"/>
            <a:ext cx="9144000" cy="351920"/>
          </a:xfrm>
          <a:prstGeom prst="rect">
            <a:avLst/>
          </a:prstGeom>
          <a:solidFill>
            <a:schemeClr val="tx1"/>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pic>
        <p:nvPicPr>
          <p:cNvPr id="19" name="Picture 18" descr="world.bmp"/>
          <p:cNvPicPr>
            <a:picLocks/>
          </p:cNvPicPr>
          <p:nvPr/>
        </p:nvPicPr>
        <p:blipFill>
          <a:blip r:embed="rId3" cstate="print"/>
          <a:stretch>
            <a:fillRect/>
          </a:stretch>
        </p:blipFill>
        <p:spPr>
          <a:xfrm>
            <a:off x="1" y="1219200"/>
            <a:ext cx="9143999" cy="5638800"/>
          </a:xfrm>
          <a:prstGeom prst="rect">
            <a:avLst/>
          </a:prstGeom>
          <a:solidFill>
            <a:schemeClr val="tx1"/>
          </a:solidFill>
        </p:spPr>
      </p:pic>
      <p:sp>
        <p:nvSpPr>
          <p:cNvPr id="25" name="Freeform 24"/>
          <p:cNvSpPr/>
          <p:nvPr/>
        </p:nvSpPr>
        <p:spPr>
          <a:xfrm>
            <a:off x="5410200" y="2170386"/>
            <a:ext cx="2094186" cy="1679028"/>
          </a:xfrm>
          <a:custGeom>
            <a:avLst/>
            <a:gdLst>
              <a:gd name="connsiteX0" fmla="*/ 28903 w 2094186"/>
              <a:gd name="connsiteY0" fmla="*/ 525517 h 1679028"/>
              <a:gd name="connsiteX1" fmla="*/ 107731 w 2094186"/>
              <a:gd name="connsiteY1" fmla="*/ 147145 h 1679028"/>
              <a:gd name="connsiteX2" fmla="*/ 407276 w 2094186"/>
              <a:gd name="connsiteY2" fmla="*/ 5255 h 1679028"/>
              <a:gd name="connsiteX3" fmla="*/ 864476 w 2094186"/>
              <a:gd name="connsiteY3" fmla="*/ 178676 h 1679028"/>
              <a:gd name="connsiteX4" fmla="*/ 1116724 w 2094186"/>
              <a:gd name="connsiteY4" fmla="*/ 162911 h 1679028"/>
              <a:gd name="connsiteX5" fmla="*/ 1495097 w 2094186"/>
              <a:gd name="connsiteY5" fmla="*/ 162911 h 1679028"/>
              <a:gd name="connsiteX6" fmla="*/ 1636986 w 2094186"/>
              <a:gd name="connsiteY6" fmla="*/ 52552 h 1679028"/>
              <a:gd name="connsiteX7" fmla="*/ 1889234 w 2094186"/>
              <a:gd name="connsiteY7" fmla="*/ 210207 h 1679028"/>
              <a:gd name="connsiteX8" fmla="*/ 2046890 w 2094186"/>
              <a:gd name="connsiteY8" fmla="*/ 162911 h 1679028"/>
              <a:gd name="connsiteX9" fmla="*/ 2062655 w 2094186"/>
              <a:gd name="connsiteY9" fmla="*/ 352097 h 1679028"/>
              <a:gd name="connsiteX10" fmla="*/ 1857703 w 2094186"/>
              <a:gd name="connsiteY10" fmla="*/ 509752 h 1679028"/>
              <a:gd name="connsiteX11" fmla="*/ 1810407 w 2094186"/>
              <a:gd name="connsiteY11" fmla="*/ 620111 h 1679028"/>
              <a:gd name="connsiteX12" fmla="*/ 1905000 w 2094186"/>
              <a:gd name="connsiteY12" fmla="*/ 872359 h 1679028"/>
              <a:gd name="connsiteX13" fmla="*/ 1778876 w 2094186"/>
              <a:gd name="connsiteY13" fmla="*/ 1093076 h 1679028"/>
              <a:gd name="connsiteX14" fmla="*/ 1621221 w 2094186"/>
              <a:gd name="connsiteY14" fmla="*/ 1187669 h 1679028"/>
              <a:gd name="connsiteX15" fmla="*/ 1668517 w 2094186"/>
              <a:gd name="connsiteY15" fmla="*/ 1471448 h 1679028"/>
              <a:gd name="connsiteX16" fmla="*/ 1510862 w 2094186"/>
              <a:gd name="connsiteY16" fmla="*/ 1534511 h 1679028"/>
              <a:gd name="connsiteX17" fmla="*/ 1368972 w 2094186"/>
              <a:gd name="connsiteY17" fmla="*/ 1361090 h 1679028"/>
              <a:gd name="connsiteX18" fmla="*/ 1274379 w 2094186"/>
              <a:gd name="connsiteY18" fmla="*/ 1234966 h 1679028"/>
              <a:gd name="connsiteX19" fmla="*/ 1100959 w 2094186"/>
              <a:gd name="connsiteY19" fmla="*/ 1266497 h 1679028"/>
              <a:gd name="connsiteX20" fmla="*/ 911772 w 2094186"/>
              <a:gd name="connsiteY20" fmla="*/ 1455683 h 1679028"/>
              <a:gd name="connsiteX21" fmla="*/ 832945 w 2094186"/>
              <a:gd name="connsiteY21" fmla="*/ 1660635 h 1679028"/>
              <a:gd name="connsiteX22" fmla="*/ 754117 w 2094186"/>
              <a:gd name="connsiteY22" fmla="*/ 1345324 h 1679028"/>
              <a:gd name="connsiteX23" fmla="*/ 691055 w 2094186"/>
              <a:gd name="connsiteY23" fmla="*/ 1203435 h 1679028"/>
              <a:gd name="connsiteX24" fmla="*/ 391510 w 2094186"/>
              <a:gd name="connsiteY24" fmla="*/ 1108842 h 1679028"/>
              <a:gd name="connsiteX25" fmla="*/ 91966 w 2094186"/>
              <a:gd name="connsiteY25" fmla="*/ 951186 h 1679028"/>
              <a:gd name="connsiteX26" fmla="*/ 13138 w 2094186"/>
              <a:gd name="connsiteY26" fmla="*/ 762000 h 1679028"/>
              <a:gd name="connsiteX27" fmla="*/ 28903 w 2094186"/>
              <a:gd name="connsiteY27" fmla="*/ 525517 h 1679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094186" h="1679028">
                <a:moveTo>
                  <a:pt x="28903" y="525517"/>
                </a:moveTo>
                <a:cubicBezTo>
                  <a:pt x="44669" y="423041"/>
                  <a:pt x="44669" y="233855"/>
                  <a:pt x="107731" y="147145"/>
                </a:cubicBezTo>
                <a:cubicBezTo>
                  <a:pt x="170793" y="60435"/>
                  <a:pt x="281152" y="0"/>
                  <a:pt x="407276" y="5255"/>
                </a:cubicBezTo>
                <a:cubicBezTo>
                  <a:pt x="533400" y="10510"/>
                  <a:pt x="746235" y="152400"/>
                  <a:pt x="864476" y="178676"/>
                </a:cubicBezTo>
                <a:cubicBezTo>
                  <a:pt x="982717" y="204952"/>
                  <a:pt x="1011621" y="165538"/>
                  <a:pt x="1116724" y="162911"/>
                </a:cubicBezTo>
                <a:cubicBezTo>
                  <a:pt x="1221827" y="160284"/>
                  <a:pt x="1408387" y="181304"/>
                  <a:pt x="1495097" y="162911"/>
                </a:cubicBezTo>
                <a:cubicBezTo>
                  <a:pt x="1581807" y="144518"/>
                  <a:pt x="1571297" y="44669"/>
                  <a:pt x="1636986" y="52552"/>
                </a:cubicBezTo>
                <a:cubicBezTo>
                  <a:pt x="1702675" y="60435"/>
                  <a:pt x="1820917" y="191814"/>
                  <a:pt x="1889234" y="210207"/>
                </a:cubicBezTo>
                <a:cubicBezTo>
                  <a:pt x="1957551" y="228600"/>
                  <a:pt x="2017987" y="139263"/>
                  <a:pt x="2046890" y="162911"/>
                </a:cubicBezTo>
                <a:cubicBezTo>
                  <a:pt x="2075793" y="186559"/>
                  <a:pt x="2094186" y="294290"/>
                  <a:pt x="2062655" y="352097"/>
                </a:cubicBezTo>
                <a:cubicBezTo>
                  <a:pt x="2031124" y="409904"/>
                  <a:pt x="1899744" y="465083"/>
                  <a:pt x="1857703" y="509752"/>
                </a:cubicBezTo>
                <a:cubicBezTo>
                  <a:pt x="1815662" y="554421"/>
                  <a:pt x="1802524" y="559677"/>
                  <a:pt x="1810407" y="620111"/>
                </a:cubicBezTo>
                <a:cubicBezTo>
                  <a:pt x="1818290" y="680546"/>
                  <a:pt x="1910255" y="793532"/>
                  <a:pt x="1905000" y="872359"/>
                </a:cubicBezTo>
                <a:cubicBezTo>
                  <a:pt x="1899745" y="951186"/>
                  <a:pt x="1826173" y="1040524"/>
                  <a:pt x="1778876" y="1093076"/>
                </a:cubicBezTo>
                <a:cubicBezTo>
                  <a:pt x="1731580" y="1145628"/>
                  <a:pt x="1639614" y="1124607"/>
                  <a:pt x="1621221" y="1187669"/>
                </a:cubicBezTo>
                <a:cubicBezTo>
                  <a:pt x="1602828" y="1250731"/>
                  <a:pt x="1686910" y="1413641"/>
                  <a:pt x="1668517" y="1471448"/>
                </a:cubicBezTo>
                <a:cubicBezTo>
                  <a:pt x="1650124" y="1529255"/>
                  <a:pt x="1560786" y="1552904"/>
                  <a:pt x="1510862" y="1534511"/>
                </a:cubicBezTo>
                <a:cubicBezTo>
                  <a:pt x="1460938" y="1516118"/>
                  <a:pt x="1408386" y="1411014"/>
                  <a:pt x="1368972" y="1361090"/>
                </a:cubicBezTo>
                <a:cubicBezTo>
                  <a:pt x="1329558" y="1311166"/>
                  <a:pt x="1319048" y="1250731"/>
                  <a:pt x="1274379" y="1234966"/>
                </a:cubicBezTo>
                <a:cubicBezTo>
                  <a:pt x="1229710" y="1219201"/>
                  <a:pt x="1161393" y="1229711"/>
                  <a:pt x="1100959" y="1266497"/>
                </a:cubicBezTo>
                <a:cubicBezTo>
                  <a:pt x="1040525" y="1303283"/>
                  <a:pt x="956441" y="1389993"/>
                  <a:pt x="911772" y="1455683"/>
                </a:cubicBezTo>
                <a:cubicBezTo>
                  <a:pt x="867103" y="1521373"/>
                  <a:pt x="859221" y="1679028"/>
                  <a:pt x="832945" y="1660635"/>
                </a:cubicBezTo>
                <a:cubicBezTo>
                  <a:pt x="806669" y="1642242"/>
                  <a:pt x="777765" y="1421524"/>
                  <a:pt x="754117" y="1345324"/>
                </a:cubicBezTo>
                <a:cubicBezTo>
                  <a:pt x="730469" y="1269124"/>
                  <a:pt x="751489" y="1242849"/>
                  <a:pt x="691055" y="1203435"/>
                </a:cubicBezTo>
                <a:cubicBezTo>
                  <a:pt x="630621" y="1164021"/>
                  <a:pt x="491358" y="1150883"/>
                  <a:pt x="391510" y="1108842"/>
                </a:cubicBezTo>
                <a:cubicBezTo>
                  <a:pt x="291662" y="1066801"/>
                  <a:pt x="155028" y="1008993"/>
                  <a:pt x="91966" y="951186"/>
                </a:cubicBezTo>
                <a:cubicBezTo>
                  <a:pt x="28904" y="893379"/>
                  <a:pt x="26276" y="835572"/>
                  <a:pt x="13138" y="762000"/>
                </a:cubicBezTo>
                <a:cubicBezTo>
                  <a:pt x="0" y="688428"/>
                  <a:pt x="13138" y="627993"/>
                  <a:pt x="28903" y="525517"/>
                </a:cubicBezTo>
                <a:close/>
              </a:path>
            </a:pathLst>
          </a:custGeom>
          <a:solidFill>
            <a:srgbClr val="FF00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TextBox 29"/>
          <p:cNvSpPr txBox="1"/>
          <p:nvPr/>
        </p:nvSpPr>
        <p:spPr>
          <a:xfrm>
            <a:off x="0" y="5105400"/>
            <a:ext cx="3591048" cy="584775"/>
          </a:xfrm>
          <a:prstGeom prst="rect">
            <a:avLst/>
          </a:prstGeom>
          <a:solidFill>
            <a:schemeClr val="accent1">
              <a:lumMod val="20000"/>
              <a:lumOff val="80000"/>
              <a:alpha val="75000"/>
            </a:schemeClr>
          </a:solidFill>
        </p:spPr>
        <p:txBody>
          <a:bodyPr wrap="none" rtlCol="0">
            <a:spAutoFit/>
          </a:bodyPr>
          <a:lstStyle/>
          <a:p>
            <a:r>
              <a:rPr lang="en-US" sz="3200" b="1" spc="-150" dirty="0" smtClean="0">
                <a:solidFill>
                  <a:schemeClr val="bg1"/>
                </a:solidFill>
              </a:rPr>
              <a:t>Session 3: </a:t>
            </a:r>
            <a:r>
              <a:rPr lang="en-US" sz="3200" b="1" spc="-150" dirty="0">
                <a:solidFill>
                  <a:schemeClr val="bg1"/>
                </a:solidFill>
              </a:rPr>
              <a:t> </a:t>
            </a:r>
            <a:r>
              <a:rPr lang="en-US" sz="3200" b="1" spc="-150" dirty="0" smtClean="0">
                <a:solidFill>
                  <a:schemeClr val="bg1"/>
                </a:solidFill>
              </a:rPr>
              <a:t>into Europe</a:t>
            </a:r>
          </a:p>
        </p:txBody>
      </p:sp>
      <p:sp>
        <p:nvSpPr>
          <p:cNvPr id="31" name="TextBox 30"/>
          <p:cNvSpPr txBox="1"/>
          <p:nvPr/>
        </p:nvSpPr>
        <p:spPr>
          <a:xfrm>
            <a:off x="0" y="4572000"/>
            <a:ext cx="3135987" cy="584775"/>
          </a:xfrm>
          <a:prstGeom prst="rect">
            <a:avLst/>
          </a:prstGeom>
          <a:solidFill>
            <a:schemeClr val="accent1">
              <a:lumMod val="20000"/>
              <a:lumOff val="80000"/>
              <a:alpha val="75000"/>
            </a:schemeClr>
          </a:solidFill>
        </p:spPr>
        <p:txBody>
          <a:bodyPr wrap="none" rtlCol="0">
            <a:spAutoFit/>
          </a:bodyPr>
          <a:lstStyle/>
          <a:p>
            <a:r>
              <a:rPr lang="en-US" sz="3200" b="1" spc="-150" dirty="0" smtClean="0">
                <a:solidFill>
                  <a:schemeClr val="bg1"/>
                </a:solidFill>
              </a:rPr>
              <a:t>Session 4:  into Asia</a:t>
            </a:r>
          </a:p>
        </p:txBody>
      </p:sp>
      <p:sp>
        <p:nvSpPr>
          <p:cNvPr id="32" name="TextBox 31"/>
          <p:cNvSpPr txBox="1"/>
          <p:nvPr/>
        </p:nvSpPr>
        <p:spPr>
          <a:xfrm>
            <a:off x="0" y="5638800"/>
            <a:ext cx="3378810" cy="584775"/>
          </a:xfrm>
          <a:prstGeom prst="rect">
            <a:avLst/>
          </a:prstGeom>
          <a:solidFill>
            <a:schemeClr val="accent1">
              <a:lumMod val="20000"/>
              <a:lumOff val="80000"/>
              <a:alpha val="75000"/>
            </a:schemeClr>
          </a:solidFill>
        </p:spPr>
        <p:txBody>
          <a:bodyPr wrap="none" rtlCol="0">
            <a:spAutoFit/>
          </a:bodyPr>
          <a:lstStyle/>
          <a:p>
            <a:r>
              <a:rPr lang="en-US" sz="3200" b="1" spc="-150" dirty="0" smtClean="0">
                <a:solidFill>
                  <a:schemeClr val="bg1"/>
                </a:solidFill>
              </a:rPr>
              <a:t>Session 2: </a:t>
            </a:r>
            <a:r>
              <a:rPr lang="en-US" sz="3200" b="1" spc="-150" dirty="0">
                <a:solidFill>
                  <a:schemeClr val="bg1"/>
                </a:solidFill>
              </a:rPr>
              <a:t> </a:t>
            </a:r>
            <a:r>
              <a:rPr lang="en-US" sz="3200" b="1" spc="-150" dirty="0" smtClean="0">
                <a:solidFill>
                  <a:schemeClr val="bg1"/>
                </a:solidFill>
              </a:rPr>
              <a:t>into Africa</a:t>
            </a:r>
          </a:p>
        </p:txBody>
      </p:sp>
      <p:sp>
        <p:nvSpPr>
          <p:cNvPr id="33" name="TextBox 32"/>
          <p:cNvSpPr txBox="1"/>
          <p:nvPr/>
        </p:nvSpPr>
        <p:spPr>
          <a:xfrm>
            <a:off x="0" y="6182380"/>
            <a:ext cx="5332294" cy="584775"/>
          </a:xfrm>
          <a:prstGeom prst="rect">
            <a:avLst/>
          </a:prstGeom>
          <a:solidFill>
            <a:schemeClr val="accent1">
              <a:lumMod val="20000"/>
              <a:lumOff val="80000"/>
              <a:alpha val="75000"/>
            </a:schemeClr>
          </a:solidFill>
        </p:spPr>
        <p:txBody>
          <a:bodyPr wrap="none" rtlCol="0">
            <a:spAutoFit/>
          </a:bodyPr>
          <a:lstStyle/>
          <a:p>
            <a:r>
              <a:rPr lang="en-US" sz="3200" b="1" spc="-150" dirty="0" smtClean="0">
                <a:solidFill>
                  <a:schemeClr val="bg1"/>
                </a:solidFill>
              </a:rPr>
              <a:t>Session 1:  beginning in East Africa</a:t>
            </a:r>
          </a:p>
        </p:txBody>
      </p:sp>
      <p:sp>
        <p:nvSpPr>
          <p:cNvPr id="34" name="TextBox 33"/>
          <p:cNvSpPr txBox="1"/>
          <p:nvPr/>
        </p:nvSpPr>
        <p:spPr>
          <a:xfrm>
            <a:off x="0" y="3515380"/>
            <a:ext cx="4573047" cy="584775"/>
          </a:xfrm>
          <a:prstGeom prst="rect">
            <a:avLst/>
          </a:prstGeom>
          <a:solidFill>
            <a:schemeClr val="accent1">
              <a:lumMod val="20000"/>
              <a:lumOff val="80000"/>
              <a:alpha val="75000"/>
            </a:schemeClr>
          </a:solidFill>
        </p:spPr>
        <p:txBody>
          <a:bodyPr wrap="none" rtlCol="0">
            <a:spAutoFit/>
          </a:bodyPr>
          <a:lstStyle/>
          <a:p>
            <a:r>
              <a:rPr lang="en-US" sz="3200" b="1" spc="-150" dirty="0" smtClean="0">
                <a:solidFill>
                  <a:schemeClr val="bg1"/>
                </a:solidFill>
              </a:rPr>
              <a:t>Session 6:  into the Americas </a:t>
            </a:r>
          </a:p>
        </p:txBody>
      </p:sp>
      <p:sp>
        <p:nvSpPr>
          <p:cNvPr id="35" name="TextBox 34"/>
          <p:cNvSpPr txBox="1"/>
          <p:nvPr/>
        </p:nvSpPr>
        <p:spPr>
          <a:xfrm>
            <a:off x="0" y="4038600"/>
            <a:ext cx="4092595" cy="584775"/>
          </a:xfrm>
          <a:prstGeom prst="rect">
            <a:avLst/>
          </a:prstGeom>
          <a:solidFill>
            <a:schemeClr val="accent1">
              <a:lumMod val="20000"/>
              <a:lumOff val="80000"/>
              <a:alpha val="75000"/>
            </a:schemeClr>
          </a:solidFill>
        </p:spPr>
        <p:txBody>
          <a:bodyPr wrap="none" rtlCol="0">
            <a:spAutoFit/>
          </a:bodyPr>
          <a:lstStyle/>
          <a:p>
            <a:r>
              <a:rPr lang="en-US" sz="3200" b="1" spc="-150" dirty="0" smtClean="0">
                <a:solidFill>
                  <a:schemeClr val="bg1"/>
                </a:solidFill>
              </a:rPr>
              <a:t>Session 5:  across Beringia</a:t>
            </a:r>
          </a:p>
        </p:txBody>
      </p:sp>
      <p:sp>
        <p:nvSpPr>
          <p:cNvPr id="16" name="Freeform 15"/>
          <p:cNvSpPr/>
          <p:nvPr/>
        </p:nvSpPr>
        <p:spPr>
          <a:xfrm>
            <a:off x="3873062" y="2872828"/>
            <a:ext cx="1569107" cy="2513722"/>
          </a:xfrm>
          <a:custGeom>
            <a:avLst/>
            <a:gdLst>
              <a:gd name="connsiteX0" fmla="*/ 1471448 w 1550276"/>
              <a:gd name="connsiteY0" fmla="*/ 1308538 h 2375337"/>
              <a:gd name="connsiteX1" fmla="*/ 1534510 w 1550276"/>
              <a:gd name="connsiteY1" fmla="*/ 1686910 h 2375337"/>
              <a:gd name="connsiteX2" fmla="*/ 1376855 w 1550276"/>
              <a:gd name="connsiteY2" fmla="*/ 1907627 h 2375337"/>
              <a:gd name="connsiteX3" fmla="*/ 1234966 w 1550276"/>
              <a:gd name="connsiteY3" fmla="*/ 2175641 h 2375337"/>
              <a:gd name="connsiteX4" fmla="*/ 1140372 w 1550276"/>
              <a:gd name="connsiteY4" fmla="*/ 2364827 h 2375337"/>
              <a:gd name="connsiteX5" fmla="*/ 872359 w 1550276"/>
              <a:gd name="connsiteY5" fmla="*/ 2238703 h 2375337"/>
              <a:gd name="connsiteX6" fmla="*/ 730469 w 1550276"/>
              <a:gd name="connsiteY6" fmla="*/ 1781503 h 2375337"/>
              <a:gd name="connsiteX7" fmla="*/ 762000 w 1550276"/>
              <a:gd name="connsiteY7" fmla="*/ 1340069 h 2375337"/>
              <a:gd name="connsiteX8" fmla="*/ 667407 w 1550276"/>
              <a:gd name="connsiteY8" fmla="*/ 1103586 h 2375337"/>
              <a:gd name="connsiteX9" fmla="*/ 430924 w 1550276"/>
              <a:gd name="connsiteY9" fmla="*/ 898634 h 2375337"/>
              <a:gd name="connsiteX10" fmla="*/ 84083 w 1550276"/>
              <a:gd name="connsiteY10" fmla="*/ 867103 h 2375337"/>
              <a:gd name="connsiteX11" fmla="*/ 5255 w 1550276"/>
              <a:gd name="connsiteY11" fmla="*/ 457200 h 2375337"/>
              <a:gd name="connsiteX12" fmla="*/ 115614 w 1550276"/>
              <a:gd name="connsiteY12" fmla="*/ 173420 h 2375337"/>
              <a:gd name="connsiteX13" fmla="*/ 320566 w 1550276"/>
              <a:gd name="connsiteY13" fmla="*/ 15765 h 2375337"/>
              <a:gd name="connsiteX14" fmla="*/ 809297 w 1550276"/>
              <a:gd name="connsiteY14" fmla="*/ 78827 h 2375337"/>
              <a:gd name="connsiteX15" fmla="*/ 1187669 w 1550276"/>
              <a:gd name="connsiteY15" fmla="*/ 189186 h 2375337"/>
              <a:gd name="connsiteX16" fmla="*/ 1345324 w 1550276"/>
              <a:gd name="connsiteY16" fmla="*/ 504496 h 2375337"/>
              <a:gd name="connsiteX17" fmla="*/ 1361090 w 1550276"/>
              <a:gd name="connsiteY17" fmla="*/ 756745 h 2375337"/>
              <a:gd name="connsiteX18" fmla="*/ 1424152 w 1550276"/>
              <a:gd name="connsiteY18" fmla="*/ 930165 h 2375337"/>
              <a:gd name="connsiteX19" fmla="*/ 1471448 w 1550276"/>
              <a:gd name="connsiteY19" fmla="*/ 1308538 h 2375337"/>
              <a:gd name="connsiteX0" fmla="*/ 1471448 w 1550276"/>
              <a:gd name="connsiteY0" fmla="*/ 1308538 h 2375337"/>
              <a:gd name="connsiteX1" fmla="*/ 1534510 w 1550276"/>
              <a:gd name="connsiteY1" fmla="*/ 1686910 h 2375337"/>
              <a:gd name="connsiteX2" fmla="*/ 1376855 w 1550276"/>
              <a:gd name="connsiteY2" fmla="*/ 1907627 h 2375337"/>
              <a:gd name="connsiteX3" fmla="*/ 1234966 w 1550276"/>
              <a:gd name="connsiteY3" fmla="*/ 2175641 h 2375337"/>
              <a:gd name="connsiteX4" fmla="*/ 1140372 w 1550276"/>
              <a:gd name="connsiteY4" fmla="*/ 2364827 h 2375337"/>
              <a:gd name="connsiteX5" fmla="*/ 872359 w 1550276"/>
              <a:gd name="connsiteY5" fmla="*/ 2238703 h 2375337"/>
              <a:gd name="connsiteX6" fmla="*/ 730469 w 1550276"/>
              <a:gd name="connsiteY6" fmla="*/ 1781503 h 2375337"/>
              <a:gd name="connsiteX7" fmla="*/ 762000 w 1550276"/>
              <a:gd name="connsiteY7" fmla="*/ 1340069 h 2375337"/>
              <a:gd name="connsiteX8" fmla="*/ 667407 w 1550276"/>
              <a:gd name="connsiteY8" fmla="*/ 1103586 h 2375337"/>
              <a:gd name="connsiteX9" fmla="*/ 430924 w 1550276"/>
              <a:gd name="connsiteY9" fmla="*/ 898634 h 2375337"/>
              <a:gd name="connsiteX10" fmla="*/ 84083 w 1550276"/>
              <a:gd name="connsiteY10" fmla="*/ 867103 h 2375337"/>
              <a:gd name="connsiteX11" fmla="*/ 5255 w 1550276"/>
              <a:gd name="connsiteY11" fmla="*/ 457200 h 2375337"/>
              <a:gd name="connsiteX12" fmla="*/ 115614 w 1550276"/>
              <a:gd name="connsiteY12" fmla="*/ 173420 h 2375337"/>
              <a:gd name="connsiteX13" fmla="*/ 320566 w 1550276"/>
              <a:gd name="connsiteY13" fmla="*/ 15765 h 2375337"/>
              <a:gd name="connsiteX14" fmla="*/ 809297 w 1550276"/>
              <a:gd name="connsiteY14" fmla="*/ 78827 h 2375337"/>
              <a:gd name="connsiteX15" fmla="*/ 1187669 w 1550276"/>
              <a:gd name="connsiteY15" fmla="*/ 189186 h 2375337"/>
              <a:gd name="connsiteX16" fmla="*/ 1345324 w 1550276"/>
              <a:gd name="connsiteY16" fmla="*/ 504496 h 2375337"/>
              <a:gd name="connsiteX17" fmla="*/ 1537138 w 1550276"/>
              <a:gd name="connsiteY17" fmla="*/ 722586 h 2375337"/>
              <a:gd name="connsiteX18" fmla="*/ 1424152 w 1550276"/>
              <a:gd name="connsiteY18" fmla="*/ 930165 h 2375337"/>
              <a:gd name="connsiteX19" fmla="*/ 1471448 w 1550276"/>
              <a:gd name="connsiteY19" fmla="*/ 1308538 h 2375337"/>
              <a:gd name="connsiteX0" fmla="*/ 1471448 w 1569107"/>
              <a:gd name="connsiteY0" fmla="*/ 1308538 h 2375337"/>
              <a:gd name="connsiteX1" fmla="*/ 1534510 w 1569107"/>
              <a:gd name="connsiteY1" fmla="*/ 1686910 h 2375337"/>
              <a:gd name="connsiteX2" fmla="*/ 1376855 w 1569107"/>
              <a:gd name="connsiteY2" fmla="*/ 1907627 h 2375337"/>
              <a:gd name="connsiteX3" fmla="*/ 1234966 w 1569107"/>
              <a:gd name="connsiteY3" fmla="*/ 2175641 h 2375337"/>
              <a:gd name="connsiteX4" fmla="*/ 1140372 w 1569107"/>
              <a:gd name="connsiteY4" fmla="*/ 2364827 h 2375337"/>
              <a:gd name="connsiteX5" fmla="*/ 872359 w 1569107"/>
              <a:gd name="connsiteY5" fmla="*/ 2238703 h 2375337"/>
              <a:gd name="connsiteX6" fmla="*/ 730469 w 1569107"/>
              <a:gd name="connsiteY6" fmla="*/ 1781503 h 2375337"/>
              <a:gd name="connsiteX7" fmla="*/ 762000 w 1569107"/>
              <a:gd name="connsiteY7" fmla="*/ 1340069 h 2375337"/>
              <a:gd name="connsiteX8" fmla="*/ 667407 w 1569107"/>
              <a:gd name="connsiteY8" fmla="*/ 1103586 h 2375337"/>
              <a:gd name="connsiteX9" fmla="*/ 430924 w 1569107"/>
              <a:gd name="connsiteY9" fmla="*/ 898634 h 2375337"/>
              <a:gd name="connsiteX10" fmla="*/ 84083 w 1569107"/>
              <a:gd name="connsiteY10" fmla="*/ 867103 h 2375337"/>
              <a:gd name="connsiteX11" fmla="*/ 5255 w 1569107"/>
              <a:gd name="connsiteY11" fmla="*/ 457200 h 2375337"/>
              <a:gd name="connsiteX12" fmla="*/ 115614 w 1569107"/>
              <a:gd name="connsiteY12" fmla="*/ 173420 h 2375337"/>
              <a:gd name="connsiteX13" fmla="*/ 320566 w 1569107"/>
              <a:gd name="connsiteY13" fmla="*/ 15765 h 2375337"/>
              <a:gd name="connsiteX14" fmla="*/ 809297 w 1569107"/>
              <a:gd name="connsiteY14" fmla="*/ 78827 h 2375337"/>
              <a:gd name="connsiteX15" fmla="*/ 1187669 w 1569107"/>
              <a:gd name="connsiteY15" fmla="*/ 189186 h 2375337"/>
              <a:gd name="connsiteX16" fmla="*/ 1345324 w 1569107"/>
              <a:gd name="connsiteY16" fmla="*/ 504496 h 2375337"/>
              <a:gd name="connsiteX17" fmla="*/ 1537138 w 1569107"/>
              <a:gd name="connsiteY17" fmla="*/ 722586 h 2375337"/>
              <a:gd name="connsiteX18" fmla="*/ 1537138 w 1569107"/>
              <a:gd name="connsiteY18" fmla="*/ 874986 h 2375337"/>
              <a:gd name="connsiteX19" fmla="*/ 1471448 w 1569107"/>
              <a:gd name="connsiteY19" fmla="*/ 1308538 h 2375337"/>
              <a:gd name="connsiteX0" fmla="*/ 1471448 w 1569107"/>
              <a:gd name="connsiteY0" fmla="*/ 1342697 h 2409496"/>
              <a:gd name="connsiteX1" fmla="*/ 1534510 w 1569107"/>
              <a:gd name="connsiteY1" fmla="*/ 1721069 h 2409496"/>
              <a:gd name="connsiteX2" fmla="*/ 1376855 w 1569107"/>
              <a:gd name="connsiteY2" fmla="*/ 1941786 h 2409496"/>
              <a:gd name="connsiteX3" fmla="*/ 1234966 w 1569107"/>
              <a:gd name="connsiteY3" fmla="*/ 2209800 h 2409496"/>
              <a:gd name="connsiteX4" fmla="*/ 1140372 w 1569107"/>
              <a:gd name="connsiteY4" fmla="*/ 2398986 h 2409496"/>
              <a:gd name="connsiteX5" fmla="*/ 872359 w 1569107"/>
              <a:gd name="connsiteY5" fmla="*/ 2272862 h 2409496"/>
              <a:gd name="connsiteX6" fmla="*/ 730469 w 1569107"/>
              <a:gd name="connsiteY6" fmla="*/ 1815662 h 2409496"/>
              <a:gd name="connsiteX7" fmla="*/ 762000 w 1569107"/>
              <a:gd name="connsiteY7" fmla="*/ 1374228 h 2409496"/>
              <a:gd name="connsiteX8" fmla="*/ 667407 w 1569107"/>
              <a:gd name="connsiteY8" fmla="*/ 1137745 h 2409496"/>
              <a:gd name="connsiteX9" fmla="*/ 430924 w 1569107"/>
              <a:gd name="connsiteY9" fmla="*/ 932793 h 2409496"/>
              <a:gd name="connsiteX10" fmla="*/ 84083 w 1569107"/>
              <a:gd name="connsiteY10" fmla="*/ 901262 h 2409496"/>
              <a:gd name="connsiteX11" fmla="*/ 5255 w 1569107"/>
              <a:gd name="connsiteY11" fmla="*/ 491359 h 2409496"/>
              <a:gd name="connsiteX12" fmla="*/ 115614 w 1569107"/>
              <a:gd name="connsiteY12" fmla="*/ 207579 h 2409496"/>
              <a:gd name="connsiteX13" fmla="*/ 320566 w 1569107"/>
              <a:gd name="connsiteY13" fmla="*/ 49924 h 2409496"/>
              <a:gd name="connsiteX14" fmla="*/ 809297 w 1569107"/>
              <a:gd name="connsiteY14" fmla="*/ 112986 h 2409496"/>
              <a:gd name="connsiteX15" fmla="*/ 1232338 w 1569107"/>
              <a:gd name="connsiteY15" fmla="*/ 70945 h 2409496"/>
              <a:gd name="connsiteX16" fmla="*/ 1345324 w 1569107"/>
              <a:gd name="connsiteY16" fmla="*/ 538655 h 2409496"/>
              <a:gd name="connsiteX17" fmla="*/ 1537138 w 1569107"/>
              <a:gd name="connsiteY17" fmla="*/ 756745 h 2409496"/>
              <a:gd name="connsiteX18" fmla="*/ 1537138 w 1569107"/>
              <a:gd name="connsiteY18" fmla="*/ 909145 h 2409496"/>
              <a:gd name="connsiteX19" fmla="*/ 1471448 w 1569107"/>
              <a:gd name="connsiteY19" fmla="*/ 1342697 h 2409496"/>
              <a:gd name="connsiteX0" fmla="*/ 1471448 w 1569107"/>
              <a:gd name="connsiteY0" fmla="*/ 1349704 h 2416503"/>
              <a:gd name="connsiteX1" fmla="*/ 1534510 w 1569107"/>
              <a:gd name="connsiteY1" fmla="*/ 1728076 h 2416503"/>
              <a:gd name="connsiteX2" fmla="*/ 1376855 w 1569107"/>
              <a:gd name="connsiteY2" fmla="*/ 1948793 h 2416503"/>
              <a:gd name="connsiteX3" fmla="*/ 1234966 w 1569107"/>
              <a:gd name="connsiteY3" fmla="*/ 2216807 h 2416503"/>
              <a:gd name="connsiteX4" fmla="*/ 1140372 w 1569107"/>
              <a:gd name="connsiteY4" fmla="*/ 2405993 h 2416503"/>
              <a:gd name="connsiteX5" fmla="*/ 872359 w 1569107"/>
              <a:gd name="connsiteY5" fmla="*/ 2279869 h 2416503"/>
              <a:gd name="connsiteX6" fmla="*/ 730469 w 1569107"/>
              <a:gd name="connsiteY6" fmla="*/ 1822669 h 2416503"/>
              <a:gd name="connsiteX7" fmla="*/ 762000 w 1569107"/>
              <a:gd name="connsiteY7" fmla="*/ 1381235 h 2416503"/>
              <a:gd name="connsiteX8" fmla="*/ 667407 w 1569107"/>
              <a:gd name="connsiteY8" fmla="*/ 1144752 h 2416503"/>
              <a:gd name="connsiteX9" fmla="*/ 430924 w 1569107"/>
              <a:gd name="connsiteY9" fmla="*/ 939800 h 2416503"/>
              <a:gd name="connsiteX10" fmla="*/ 84083 w 1569107"/>
              <a:gd name="connsiteY10" fmla="*/ 908269 h 2416503"/>
              <a:gd name="connsiteX11" fmla="*/ 5255 w 1569107"/>
              <a:gd name="connsiteY11" fmla="*/ 498366 h 2416503"/>
              <a:gd name="connsiteX12" fmla="*/ 115614 w 1569107"/>
              <a:gd name="connsiteY12" fmla="*/ 214586 h 2416503"/>
              <a:gd name="connsiteX13" fmla="*/ 320566 w 1569107"/>
              <a:gd name="connsiteY13" fmla="*/ 56931 h 2416503"/>
              <a:gd name="connsiteX14" fmla="*/ 775138 w 1569107"/>
              <a:gd name="connsiteY14" fmla="*/ 77952 h 2416503"/>
              <a:gd name="connsiteX15" fmla="*/ 1232338 w 1569107"/>
              <a:gd name="connsiteY15" fmla="*/ 77952 h 2416503"/>
              <a:gd name="connsiteX16" fmla="*/ 1345324 w 1569107"/>
              <a:gd name="connsiteY16" fmla="*/ 545662 h 2416503"/>
              <a:gd name="connsiteX17" fmla="*/ 1537138 w 1569107"/>
              <a:gd name="connsiteY17" fmla="*/ 763752 h 2416503"/>
              <a:gd name="connsiteX18" fmla="*/ 1537138 w 1569107"/>
              <a:gd name="connsiteY18" fmla="*/ 916152 h 2416503"/>
              <a:gd name="connsiteX19" fmla="*/ 1471448 w 1569107"/>
              <a:gd name="connsiteY19" fmla="*/ 1349704 h 2416503"/>
              <a:gd name="connsiteX0" fmla="*/ 1471448 w 1569107"/>
              <a:gd name="connsiteY0" fmla="*/ 1446923 h 2513722"/>
              <a:gd name="connsiteX1" fmla="*/ 1534510 w 1569107"/>
              <a:gd name="connsiteY1" fmla="*/ 1825295 h 2513722"/>
              <a:gd name="connsiteX2" fmla="*/ 1376855 w 1569107"/>
              <a:gd name="connsiteY2" fmla="*/ 2046012 h 2513722"/>
              <a:gd name="connsiteX3" fmla="*/ 1234966 w 1569107"/>
              <a:gd name="connsiteY3" fmla="*/ 2314026 h 2513722"/>
              <a:gd name="connsiteX4" fmla="*/ 1140372 w 1569107"/>
              <a:gd name="connsiteY4" fmla="*/ 2503212 h 2513722"/>
              <a:gd name="connsiteX5" fmla="*/ 872359 w 1569107"/>
              <a:gd name="connsiteY5" fmla="*/ 2377088 h 2513722"/>
              <a:gd name="connsiteX6" fmla="*/ 730469 w 1569107"/>
              <a:gd name="connsiteY6" fmla="*/ 1919888 h 2513722"/>
              <a:gd name="connsiteX7" fmla="*/ 762000 w 1569107"/>
              <a:gd name="connsiteY7" fmla="*/ 1478454 h 2513722"/>
              <a:gd name="connsiteX8" fmla="*/ 667407 w 1569107"/>
              <a:gd name="connsiteY8" fmla="*/ 1241971 h 2513722"/>
              <a:gd name="connsiteX9" fmla="*/ 430924 w 1569107"/>
              <a:gd name="connsiteY9" fmla="*/ 1037019 h 2513722"/>
              <a:gd name="connsiteX10" fmla="*/ 84083 w 1569107"/>
              <a:gd name="connsiteY10" fmla="*/ 1005488 h 2513722"/>
              <a:gd name="connsiteX11" fmla="*/ 5255 w 1569107"/>
              <a:gd name="connsiteY11" fmla="*/ 595585 h 2513722"/>
              <a:gd name="connsiteX12" fmla="*/ 115614 w 1569107"/>
              <a:gd name="connsiteY12" fmla="*/ 311805 h 2513722"/>
              <a:gd name="connsiteX13" fmla="*/ 470338 w 1569107"/>
              <a:gd name="connsiteY13" fmla="*/ 22772 h 2513722"/>
              <a:gd name="connsiteX14" fmla="*/ 775138 w 1569107"/>
              <a:gd name="connsiteY14" fmla="*/ 175171 h 2513722"/>
              <a:gd name="connsiteX15" fmla="*/ 1232338 w 1569107"/>
              <a:gd name="connsiteY15" fmla="*/ 175171 h 2513722"/>
              <a:gd name="connsiteX16" fmla="*/ 1345324 w 1569107"/>
              <a:gd name="connsiteY16" fmla="*/ 642881 h 2513722"/>
              <a:gd name="connsiteX17" fmla="*/ 1537138 w 1569107"/>
              <a:gd name="connsiteY17" fmla="*/ 860971 h 2513722"/>
              <a:gd name="connsiteX18" fmla="*/ 1537138 w 1569107"/>
              <a:gd name="connsiteY18" fmla="*/ 1013371 h 2513722"/>
              <a:gd name="connsiteX19" fmla="*/ 1471448 w 1569107"/>
              <a:gd name="connsiteY19" fmla="*/ 1446923 h 2513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569107" h="2513722">
                <a:moveTo>
                  <a:pt x="1471448" y="1446923"/>
                </a:moveTo>
                <a:cubicBezTo>
                  <a:pt x="1471010" y="1582244"/>
                  <a:pt x="1550276" y="1725447"/>
                  <a:pt x="1534510" y="1825295"/>
                </a:cubicBezTo>
                <a:cubicBezTo>
                  <a:pt x="1518744" y="1925143"/>
                  <a:pt x="1426779" y="1964557"/>
                  <a:pt x="1376855" y="2046012"/>
                </a:cubicBezTo>
                <a:cubicBezTo>
                  <a:pt x="1326931" y="2127467"/>
                  <a:pt x="1274380" y="2237826"/>
                  <a:pt x="1234966" y="2314026"/>
                </a:cubicBezTo>
                <a:cubicBezTo>
                  <a:pt x="1195552" y="2390226"/>
                  <a:pt x="1200806" y="2492702"/>
                  <a:pt x="1140372" y="2503212"/>
                </a:cubicBezTo>
                <a:cubicBezTo>
                  <a:pt x="1079938" y="2513722"/>
                  <a:pt x="940676" y="2474309"/>
                  <a:pt x="872359" y="2377088"/>
                </a:cubicBezTo>
                <a:cubicBezTo>
                  <a:pt x="804042" y="2279867"/>
                  <a:pt x="748862" y="2069660"/>
                  <a:pt x="730469" y="1919888"/>
                </a:cubicBezTo>
                <a:cubicBezTo>
                  <a:pt x="712076" y="1770116"/>
                  <a:pt x="772510" y="1591440"/>
                  <a:pt x="762000" y="1478454"/>
                </a:cubicBezTo>
                <a:cubicBezTo>
                  <a:pt x="751490" y="1365468"/>
                  <a:pt x="722586" y="1315544"/>
                  <a:pt x="667407" y="1241971"/>
                </a:cubicBezTo>
                <a:cubicBezTo>
                  <a:pt x="612228" y="1168399"/>
                  <a:pt x="528145" y="1076433"/>
                  <a:pt x="430924" y="1037019"/>
                </a:cubicBezTo>
                <a:cubicBezTo>
                  <a:pt x="333703" y="997605"/>
                  <a:pt x="155028" y="1079060"/>
                  <a:pt x="84083" y="1005488"/>
                </a:cubicBezTo>
                <a:cubicBezTo>
                  <a:pt x="13138" y="931916"/>
                  <a:pt x="0" y="711199"/>
                  <a:pt x="5255" y="595585"/>
                </a:cubicBezTo>
                <a:cubicBezTo>
                  <a:pt x="10510" y="479971"/>
                  <a:pt x="38100" y="407274"/>
                  <a:pt x="115614" y="311805"/>
                </a:cubicBezTo>
                <a:cubicBezTo>
                  <a:pt x="193128" y="216336"/>
                  <a:pt x="360417" y="45544"/>
                  <a:pt x="470338" y="22772"/>
                </a:cubicBezTo>
                <a:cubicBezTo>
                  <a:pt x="580259" y="0"/>
                  <a:pt x="648138" y="149771"/>
                  <a:pt x="775138" y="175171"/>
                </a:cubicBezTo>
                <a:cubicBezTo>
                  <a:pt x="902138" y="200571"/>
                  <a:pt x="1137307" y="97219"/>
                  <a:pt x="1232338" y="175171"/>
                </a:cubicBezTo>
                <a:cubicBezTo>
                  <a:pt x="1327369" y="253123"/>
                  <a:pt x="1294524" y="528581"/>
                  <a:pt x="1345324" y="642881"/>
                </a:cubicBezTo>
                <a:cubicBezTo>
                  <a:pt x="1396124" y="757181"/>
                  <a:pt x="1505169" y="799223"/>
                  <a:pt x="1537138" y="860971"/>
                </a:cubicBezTo>
                <a:cubicBezTo>
                  <a:pt x="1569107" y="922719"/>
                  <a:pt x="1548086" y="915712"/>
                  <a:pt x="1537138" y="1013371"/>
                </a:cubicBezTo>
                <a:cubicBezTo>
                  <a:pt x="1526190" y="1111030"/>
                  <a:pt x="1471886" y="1311602"/>
                  <a:pt x="1471448" y="1446923"/>
                </a:cubicBezTo>
                <a:close/>
              </a:path>
            </a:pathLst>
          </a:custGeom>
          <a:solidFill>
            <a:srgbClr val="FF00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0" name="Straight Arrow Connector 19"/>
          <p:cNvCxnSpPr/>
          <p:nvPr/>
        </p:nvCxnSpPr>
        <p:spPr>
          <a:xfrm flipH="1">
            <a:off x="4935129" y="4280326"/>
            <a:ext cx="342902" cy="681554"/>
          </a:xfrm>
          <a:prstGeom prst="straightConnector1">
            <a:avLst/>
          </a:prstGeom>
          <a:ln w="63500">
            <a:solidFill>
              <a:schemeClr val="bg1"/>
            </a:solidFill>
            <a:tailEnd type="arrow"/>
          </a:ln>
          <a:effectLst/>
        </p:spPr>
        <p:style>
          <a:lnRef idx="1">
            <a:schemeClr val="accent1"/>
          </a:lnRef>
          <a:fillRef idx="0">
            <a:schemeClr val="accent1"/>
          </a:fillRef>
          <a:effectRef idx="0">
            <a:schemeClr val="accent1"/>
          </a:effectRef>
          <a:fontRef idx="minor">
            <a:schemeClr val="tx1"/>
          </a:fontRef>
        </p:style>
      </p:cxnSp>
      <p:sp>
        <p:nvSpPr>
          <p:cNvPr id="48" name="5-Point Star 47"/>
          <p:cNvSpPr/>
          <p:nvPr/>
        </p:nvSpPr>
        <p:spPr>
          <a:xfrm>
            <a:off x="4648200" y="4800600"/>
            <a:ext cx="533400" cy="609600"/>
          </a:xfrm>
          <a:prstGeom prst="star5">
            <a:avLst/>
          </a:prstGeom>
          <a:solidFill>
            <a:srgbClr val="FF0000"/>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Freeform 22"/>
          <p:cNvSpPr/>
          <p:nvPr/>
        </p:nvSpPr>
        <p:spPr>
          <a:xfrm>
            <a:off x="4154214" y="2162503"/>
            <a:ext cx="1253358" cy="935421"/>
          </a:xfrm>
          <a:custGeom>
            <a:avLst/>
            <a:gdLst>
              <a:gd name="connsiteX0" fmla="*/ 1111469 w 1253358"/>
              <a:gd name="connsiteY0" fmla="*/ 911773 h 935421"/>
              <a:gd name="connsiteX1" fmla="*/ 1221827 w 1253358"/>
              <a:gd name="connsiteY1" fmla="*/ 754118 h 935421"/>
              <a:gd name="connsiteX2" fmla="*/ 1221827 w 1253358"/>
              <a:gd name="connsiteY2" fmla="*/ 533400 h 935421"/>
              <a:gd name="connsiteX3" fmla="*/ 1032641 w 1253358"/>
              <a:gd name="connsiteY3" fmla="*/ 249621 h 935421"/>
              <a:gd name="connsiteX4" fmla="*/ 906517 w 1253358"/>
              <a:gd name="connsiteY4" fmla="*/ 91966 h 935421"/>
              <a:gd name="connsiteX5" fmla="*/ 717331 w 1253358"/>
              <a:gd name="connsiteY5" fmla="*/ 13138 h 935421"/>
              <a:gd name="connsiteX6" fmla="*/ 433552 w 1253358"/>
              <a:gd name="connsiteY6" fmla="*/ 13138 h 935421"/>
              <a:gd name="connsiteX7" fmla="*/ 275896 w 1253358"/>
              <a:gd name="connsiteY7" fmla="*/ 44669 h 935421"/>
              <a:gd name="connsiteX8" fmla="*/ 197069 w 1253358"/>
              <a:gd name="connsiteY8" fmla="*/ 155028 h 935421"/>
              <a:gd name="connsiteX9" fmla="*/ 134007 w 1253358"/>
              <a:gd name="connsiteY9" fmla="*/ 312683 h 935421"/>
              <a:gd name="connsiteX10" fmla="*/ 39414 w 1253358"/>
              <a:gd name="connsiteY10" fmla="*/ 391511 h 935421"/>
              <a:gd name="connsiteX11" fmla="*/ 7883 w 1253358"/>
              <a:gd name="connsiteY11" fmla="*/ 470338 h 935421"/>
              <a:gd name="connsiteX12" fmla="*/ 39414 w 1253358"/>
              <a:gd name="connsiteY12" fmla="*/ 627994 h 935421"/>
              <a:gd name="connsiteX13" fmla="*/ 244365 w 1253358"/>
              <a:gd name="connsiteY13" fmla="*/ 580697 h 935421"/>
              <a:gd name="connsiteX14" fmla="*/ 291662 w 1253358"/>
              <a:gd name="connsiteY14" fmla="*/ 454573 h 935421"/>
              <a:gd name="connsiteX15" fmla="*/ 386255 w 1253358"/>
              <a:gd name="connsiteY15" fmla="*/ 407276 h 935421"/>
              <a:gd name="connsiteX16" fmla="*/ 575441 w 1253358"/>
              <a:gd name="connsiteY16" fmla="*/ 391511 h 935421"/>
              <a:gd name="connsiteX17" fmla="*/ 606972 w 1253358"/>
              <a:gd name="connsiteY17" fmla="*/ 549166 h 935421"/>
              <a:gd name="connsiteX18" fmla="*/ 717331 w 1253358"/>
              <a:gd name="connsiteY18" fmla="*/ 643759 h 935421"/>
              <a:gd name="connsiteX19" fmla="*/ 717331 w 1253358"/>
              <a:gd name="connsiteY19" fmla="*/ 533400 h 935421"/>
              <a:gd name="connsiteX20" fmla="*/ 811924 w 1253358"/>
              <a:gd name="connsiteY20" fmla="*/ 643759 h 935421"/>
              <a:gd name="connsiteX21" fmla="*/ 1032641 w 1253358"/>
              <a:gd name="connsiteY21" fmla="*/ 691056 h 935421"/>
              <a:gd name="connsiteX22" fmla="*/ 1001110 w 1253358"/>
              <a:gd name="connsiteY22" fmla="*/ 801414 h 935421"/>
              <a:gd name="connsiteX23" fmla="*/ 1048407 w 1253358"/>
              <a:gd name="connsiteY23" fmla="*/ 896007 h 935421"/>
              <a:gd name="connsiteX24" fmla="*/ 1111469 w 1253358"/>
              <a:gd name="connsiteY24" fmla="*/ 911773 h 935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253358" h="935421">
                <a:moveTo>
                  <a:pt x="1111469" y="911773"/>
                </a:moveTo>
                <a:cubicBezTo>
                  <a:pt x="1140372" y="888125"/>
                  <a:pt x="1203434" y="817180"/>
                  <a:pt x="1221827" y="754118"/>
                </a:cubicBezTo>
                <a:cubicBezTo>
                  <a:pt x="1240220" y="691056"/>
                  <a:pt x="1253358" y="617483"/>
                  <a:pt x="1221827" y="533400"/>
                </a:cubicBezTo>
                <a:cubicBezTo>
                  <a:pt x="1190296" y="449317"/>
                  <a:pt x="1085193" y="323193"/>
                  <a:pt x="1032641" y="249621"/>
                </a:cubicBezTo>
                <a:cubicBezTo>
                  <a:pt x="980089" y="176049"/>
                  <a:pt x="959069" y="131380"/>
                  <a:pt x="906517" y="91966"/>
                </a:cubicBezTo>
                <a:cubicBezTo>
                  <a:pt x="853965" y="52552"/>
                  <a:pt x="796158" y="26276"/>
                  <a:pt x="717331" y="13138"/>
                </a:cubicBezTo>
                <a:cubicBezTo>
                  <a:pt x="638504" y="0"/>
                  <a:pt x="507124" y="7883"/>
                  <a:pt x="433552" y="13138"/>
                </a:cubicBezTo>
                <a:cubicBezTo>
                  <a:pt x="359980" y="18393"/>
                  <a:pt x="315310" y="21021"/>
                  <a:pt x="275896" y="44669"/>
                </a:cubicBezTo>
                <a:cubicBezTo>
                  <a:pt x="236482" y="68317"/>
                  <a:pt x="220717" y="110359"/>
                  <a:pt x="197069" y="155028"/>
                </a:cubicBezTo>
                <a:cubicBezTo>
                  <a:pt x="173421" y="199697"/>
                  <a:pt x="160283" y="273269"/>
                  <a:pt x="134007" y="312683"/>
                </a:cubicBezTo>
                <a:cubicBezTo>
                  <a:pt x="107731" y="352097"/>
                  <a:pt x="60435" y="365235"/>
                  <a:pt x="39414" y="391511"/>
                </a:cubicBezTo>
                <a:cubicBezTo>
                  <a:pt x="18393" y="417787"/>
                  <a:pt x="7883" y="430924"/>
                  <a:pt x="7883" y="470338"/>
                </a:cubicBezTo>
                <a:cubicBezTo>
                  <a:pt x="7883" y="509752"/>
                  <a:pt x="0" y="609601"/>
                  <a:pt x="39414" y="627994"/>
                </a:cubicBezTo>
                <a:cubicBezTo>
                  <a:pt x="78828" y="646387"/>
                  <a:pt x="202324" y="609600"/>
                  <a:pt x="244365" y="580697"/>
                </a:cubicBezTo>
                <a:cubicBezTo>
                  <a:pt x="286406" y="551794"/>
                  <a:pt x="268014" y="483476"/>
                  <a:pt x="291662" y="454573"/>
                </a:cubicBezTo>
                <a:cubicBezTo>
                  <a:pt x="315310" y="425670"/>
                  <a:pt x="338959" y="417786"/>
                  <a:pt x="386255" y="407276"/>
                </a:cubicBezTo>
                <a:cubicBezTo>
                  <a:pt x="433551" y="396766"/>
                  <a:pt x="538655" y="367863"/>
                  <a:pt x="575441" y="391511"/>
                </a:cubicBezTo>
                <a:cubicBezTo>
                  <a:pt x="612227" y="415159"/>
                  <a:pt x="583324" y="507125"/>
                  <a:pt x="606972" y="549166"/>
                </a:cubicBezTo>
                <a:cubicBezTo>
                  <a:pt x="630620" y="591207"/>
                  <a:pt x="698938" y="646387"/>
                  <a:pt x="717331" y="643759"/>
                </a:cubicBezTo>
                <a:cubicBezTo>
                  <a:pt x="735724" y="641131"/>
                  <a:pt x="701566" y="533400"/>
                  <a:pt x="717331" y="533400"/>
                </a:cubicBezTo>
                <a:cubicBezTo>
                  <a:pt x="733096" y="533400"/>
                  <a:pt x="759372" y="617483"/>
                  <a:pt x="811924" y="643759"/>
                </a:cubicBezTo>
                <a:cubicBezTo>
                  <a:pt x="864476" y="670035"/>
                  <a:pt x="1001110" y="664780"/>
                  <a:pt x="1032641" y="691056"/>
                </a:cubicBezTo>
                <a:cubicBezTo>
                  <a:pt x="1064172" y="717332"/>
                  <a:pt x="998482" y="767256"/>
                  <a:pt x="1001110" y="801414"/>
                </a:cubicBezTo>
                <a:cubicBezTo>
                  <a:pt x="1003738" y="835573"/>
                  <a:pt x="1037897" y="877614"/>
                  <a:pt x="1048407" y="896007"/>
                </a:cubicBezTo>
                <a:cubicBezTo>
                  <a:pt x="1058917" y="914400"/>
                  <a:pt x="1082566" y="935421"/>
                  <a:pt x="1111469" y="911773"/>
                </a:cubicBezTo>
                <a:close/>
              </a:path>
            </a:pathLst>
          </a:custGeom>
          <a:solidFill>
            <a:srgbClr val="FF00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Freeform 25"/>
          <p:cNvSpPr/>
          <p:nvPr/>
        </p:nvSpPr>
        <p:spPr>
          <a:xfrm>
            <a:off x="5199962" y="2667000"/>
            <a:ext cx="1458342" cy="197386"/>
          </a:xfrm>
          <a:custGeom>
            <a:avLst/>
            <a:gdLst>
              <a:gd name="connsiteX0" fmla="*/ 0 w 1248103"/>
              <a:gd name="connsiteY0" fmla="*/ 144518 h 144518"/>
              <a:gd name="connsiteX1" fmla="*/ 283780 w 1248103"/>
              <a:gd name="connsiteY1" fmla="*/ 18393 h 144518"/>
              <a:gd name="connsiteX2" fmla="*/ 693683 w 1248103"/>
              <a:gd name="connsiteY2" fmla="*/ 34159 h 144518"/>
              <a:gd name="connsiteX3" fmla="*/ 882869 w 1248103"/>
              <a:gd name="connsiteY3" fmla="*/ 65690 h 144518"/>
              <a:gd name="connsiteX4" fmla="*/ 1008993 w 1248103"/>
              <a:gd name="connsiteY4" fmla="*/ 128752 h 144518"/>
              <a:gd name="connsiteX5" fmla="*/ 1245476 w 1248103"/>
              <a:gd name="connsiteY5" fmla="*/ 144518 h 144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48103" h="144518">
                <a:moveTo>
                  <a:pt x="0" y="144518"/>
                </a:moveTo>
                <a:cubicBezTo>
                  <a:pt x="84083" y="90652"/>
                  <a:pt x="168166" y="36786"/>
                  <a:pt x="283780" y="18393"/>
                </a:cubicBezTo>
                <a:cubicBezTo>
                  <a:pt x="399394" y="0"/>
                  <a:pt x="593835" y="26276"/>
                  <a:pt x="693683" y="34159"/>
                </a:cubicBezTo>
                <a:cubicBezTo>
                  <a:pt x="793531" y="42042"/>
                  <a:pt x="830317" y="49925"/>
                  <a:pt x="882869" y="65690"/>
                </a:cubicBezTo>
                <a:cubicBezTo>
                  <a:pt x="935421" y="81455"/>
                  <a:pt x="948559" y="115614"/>
                  <a:pt x="1008993" y="128752"/>
                </a:cubicBezTo>
                <a:cubicBezTo>
                  <a:pt x="1069427" y="141890"/>
                  <a:pt x="1248103" y="128753"/>
                  <a:pt x="1245476" y="144518"/>
                </a:cubicBezTo>
              </a:path>
            </a:pathLst>
          </a:custGeom>
          <a:ln w="63500">
            <a:solidFill>
              <a:schemeClr val="bg1"/>
            </a:solidFill>
            <a:tailEnd type="arrow"/>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effectLst>
                <a:outerShdw blurRad="38100" dist="38100" dir="2700000" algn="tl">
                  <a:srgbClr val="000000">
                    <a:alpha val="43137"/>
                  </a:srgbClr>
                </a:outerShdw>
              </a:effectLst>
            </a:endParaRPr>
          </a:p>
        </p:txBody>
      </p:sp>
      <p:sp>
        <p:nvSpPr>
          <p:cNvPr id="27" name="Freeform 26"/>
          <p:cNvSpPr/>
          <p:nvPr/>
        </p:nvSpPr>
        <p:spPr>
          <a:xfrm>
            <a:off x="7002517" y="1692165"/>
            <a:ext cx="1061545" cy="683173"/>
          </a:xfrm>
          <a:custGeom>
            <a:avLst/>
            <a:gdLst>
              <a:gd name="connsiteX0" fmla="*/ 44669 w 1061545"/>
              <a:gd name="connsiteY0" fmla="*/ 420414 h 683173"/>
              <a:gd name="connsiteX1" fmla="*/ 123497 w 1061545"/>
              <a:gd name="connsiteY1" fmla="*/ 199697 h 683173"/>
              <a:gd name="connsiteX2" fmla="*/ 549166 w 1061545"/>
              <a:gd name="connsiteY2" fmla="*/ 26276 h 683173"/>
              <a:gd name="connsiteX3" fmla="*/ 848711 w 1061545"/>
              <a:gd name="connsiteY3" fmla="*/ 42042 h 683173"/>
              <a:gd name="connsiteX4" fmla="*/ 943304 w 1061545"/>
              <a:gd name="connsiteY4" fmla="*/ 42042 h 683173"/>
              <a:gd name="connsiteX5" fmla="*/ 1053662 w 1061545"/>
              <a:gd name="connsiteY5" fmla="*/ 120869 h 683173"/>
              <a:gd name="connsiteX6" fmla="*/ 896007 w 1061545"/>
              <a:gd name="connsiteY6" fmla="*/ 231228 h 683173"/>
              <a:gd name="connsiteX7" fmla="*/ 801414 w 1061545"/>
              <a:gd name="connsiteY7" fmla="*/ 341587 h 683173"/>
              <a:gd name="connsiteX8" fmla="*/ 848711 w 1061545"/>
              <a:gd name="connsiteY8" fmla="*/ 483476 h 683173"/>
              <a:gd name="connsiteX9" fmla="*/ 722586 w 1061545"/>
              <a:gd name="connsiteY9" fmla="*/ 483476 h 683173"/>
              <a:gd name="connsiteX10" fmla="*/ 643759 w 1061545"/>
              <a:gd name="connsiteY10" fmla="*/ 341587 h 683173"/>
              <a:gd name="connsiteX11" fmla="*/ 375745 w 1061545"/>
              <a:gd name="connsiteY11" fmla="*/ 341587 h 683173"/>
              <a:gd name="connsiteX12" fmla="*/ 359980 w 1061545"/>
              <a:gd name="connsiteY12" fmla="*/ 451945 h 683173"/>
              <a:gd name="connsiteX13" fmla="*/ 470338 w 1061545"/>
              <a:gd name="connsiteY13" fmla="*/ 546538 h 683173"/>
              <a:gd name="connsiteX14" fmla="*/ 470338 w 1061545"/>
              <a:gd name="connsiteY14" fmla="*/ 625366 h 683173"/>
              <a:gd name="connsiteX15" fmla="*/ 344214 w 1061545"/>
              <a:gd name="connsiteY15" fmla="*/ 672663 h 683173"/>
              <a:gd name="connsiteX16" fmla="*/ 123497 w 1061545"/>
              <a:gd name="connsiteY16" fmla="*/ 562304 h 683173"/>
              <a:gd name="connsiteX17" fmla="*/ 13138 w 1061545"/>
              <a:gd name="connsiteY17" fmla="*/ 530773 h 683173"/>
              <a:gd name="connsiteX18" fmla="*/ 44669 w 1061545"/>
              <a:gd name="connsiteY18" fmla="*/ 420414 h 683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61545" h="683173">
                <a:moveTo>
                  <a:pt x="44669" y="420414"/>
                </a:moveTo>
                <a:cubicBezTo>
                  <a:pt x="63062" y="365235"/>
                  <a:pt x="39414" y="265387"/>
                  <a:pt x="123497" y="199697"/>
                </a:cubicBezTo>
                <a:cubicBezTo>
                  <a:pt x="207580" y="134007"/>
                  <a:pt x="428297" y="52552"/>
                  <a:pt x="549166" y="26276"/>
                </a:cubicBezTo>
                <a:cubicBezTo>
                  <a:pt x="670035" y="0"/>
                  <a:pt x="783021" y="39414"/>
                  <a:pt x="848711" y="42042"/>
                </a:cubicBezTo>
                <a:cubicBezTo>
                  <a:pt x="914401" y="44670"/>
                  <a:pt x="909146" y="28904"/>
                  <a:pt x="943304" y="42042"/>
                </a:cubicBezTo>
                <a:cubicBezTo>
                  <a:pt x="977462" y="55180"/>
                  <a:pt x="1061545" y="89338"/>
                  <a:pt x="1053662" y="120869"/>
                </a:cubicBezTo>
                <a:cubicBezTo>
                  <a:pt x="1045779" y="152400"/>
                  <a:pt x="938048" y="194442"/>
                  <a:pt x="896007" y="231228"/>
                </a:cubicBezTo>
                <a:cubicBezTo>
                  <a:pt x="853966" y="268014"/>
                  <a:pt x="809297" y="299546"/>
                  <a:pt x="801414" y="341587"/>
                </a:cubicBezTo>
                <a:cubicBezTo>
                  <a:pt x="793531" y="383628"/>
                  <a:pt x="861849" y="459828"/>
                  <a:pt x="848711" y="483476"/>
                </a:cubicBezTo>
                <a:cubicBezTo>
                  <a:pt x="835573" y="507124"/>
                  <a:pt x="756745" y="507124"/>
                  <a:pt x="722586" y="483476"/>
                </a:cubicBezTo>
                <a:cubicBezTo>
                  <a:pt x="688427" y="459828"/>
                  <a:pt x="701566" y="365235"/>
                  <a:pt x="643759" y="341587"/>
                </a:cubicBezTo>
                <a:cubicBezTo>
                  <a:pt x="585952" y="317939"/>
                  <a:pt x="423042" y="323194"/>
                  <a:pt x="375745" y="341587"/>
                </a:cubicBezTo>
                <a:cubicBezTo>
                  <a:pt x="328448" y="359980"/>
                  <a:pt x="344215" y="417787"/>
                  <a:pt x="359980" y="451945"/>
                </a:cubicBezTo>
                <a:cubicBezTo>
                  <a:pt x="375745" y="486103"/>
                  <a:pt x="451945" y="517635"/>
                  <a:pt x="470338" y="546538"/>
                </a:cubicBezTo>
                <a:cubicBezTo>
                  <a:pt x="488731" y="575441"/>
                  <a:pt x="491359" y="604345"/>
                  <a:pt x="470338" y="625366"/>
                </a:cubicBezTo>
                <a:cubicBezTo>
                  <a:pt x="449317" y="646387"/>
                  <a:pt x="402021" y="683173"/>
                  <a:pt x="344214" y="672663"/>
                </a:cubicBezTo>
                <a:cubicBezTo>
                  <a:pt x="286407" y="662153"/>
                  <a:pt x="178676" y="585952"/>
                  <a:pt x="123497" y="562304"/>
                </a:cubicBezTo>
                <a:cubicBezTo>
                  <a:pt x="68318" y="538656"/>
                  <a:pt x="26276" y="554421"/>
                  <a:pt x="13138" y="530773"/>
                </a:cubicBezTo>
                <a:cubicBezTo>
                  <a:pt x="0" y="507125"/>
                  <a:pt x="26276" y="475593"/>
                  <a:pt x="44669" y="420414"/>
                </a:cubicBezTo>
                <a:close/>
              </a:path>
            </a:pathLst>
          </a:custGeom>
          <a:solidFill>
            <a:srgbClr val="FF00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Freeform 27"/>
          <p:cNvSpPr/>
          <p:nvPr/>
        </p:nvSpPr>
        <p:spPr>
          <a:xfrm>
            <a:off x="896007" y="1647496"/>
            <a:ext cx="804041" cy="386256"/>
          </a:xfrm>
          <a:custGeom>
            <a:avLst/>
            <a:gdLst>
              <a:gd name="connsiteX0" fmla="*/ 65690 w 804041"/>
              <a:gd name="connsiteY0" fmla="*/ 134007 h 386256"/>
              <a:gd name="connsiteX1" fmla="*/ 18393 w 804041"/>
              <a:gd name="connsiteY1" fmla="*/ 323194 h 386256"/>
              <a:gd name="connsiteX2" fmla="*/ 176048 w 804041"/>
              <a:gd name="connsiteY2" fmla="*/ 386256 h 386256"/>
              <a:gd name="connsiteX3" fmla="*/ 333703 w 804041"/>
              <a:gd name="connsiteY3" fmla="*/ 323194 h 386256"/>
              <a:gd name="connsiteX4" fmla="*/ 459827 w 804041"/>
              <a:gd name="connsiteY4" fmla="*/ 291663 h 386256"/>
              <a:gd name="connsiteX5" fmla="*/ 617483 w 804041"/>
              <a:gd name="connsiteY5" fmla="*/ 260132 h 386256"/>
              <a:gd name="connsiteX6" fmla="*/ 790903 w 804041"/>
              <a:gd name="connsiteY6" fmla="*/ 70945 h 386256"/>
              <a:gd name="connsiteX7" fmla="*/ 696310 w 804041"/>
              <a:gd name="connsiteY7" fmla="*/ 7883 h 386256"/>
              <a:gd name="connsiteX8" fmla="*/ 507124 w 804041"/>
              <a:gd name="connsiteY8" fmla="*/ 23649 h 386256"/>
              <a:gd name="connsiteX9" fmla="*/ 191814 w 804041"/>
              <a:gd name="connsiteY9" fmla="*/ 134007 h 386256"/>
              <a:gd name="connsiteX10" fmla="*/ 65690 w 804041"/>
              <a:gd name="connsiteY10" fmla="*/ 134007 h 386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04041" h="386256">
                <a:moveTo>
                  <a:pt x="65690" y="134007"/>
                </a:moveTo>
                <a:cubicBezTo>
                  <a:pt x="36786" y="165538"/>
                  <a:pt x="0" y="281153"/>
                  <a:pt x="18393" y="323194"/>
                </a:cubicBezTo>
                <a:cubicBezTo>
                  <a:pt x="36786" y="365236"/>
                  <a:pt x="123496" y="386256"/>
                  <a:pt x="176048" y="386256"/>
                </a:cubicBezTo>
                <a:cubicBezTo>
                  <a:pt x="228600" y="386256"/>
                  <a:pt x="286407" y="338960"/>
                  <a:pt x="333703" y="323194"/>
                </a:cubicBezTo>
                <a:cubicBezTo>
                  <a:pt x="381000" y="307429"/>
                  <a:pt x="412530" y="302173"/>
                  <a:pt x="459827" y="291663"/>
                </a:cubicBezTo>
                <a:cubicBezTo>
                  <a:pt x="507124" y="281153"/>
                  <a:pt x="562304" y="296918"/>
                  <a:pt x="617483" y="260132"/>
                </a:cubicBezTo>
                <a:cubicBezTo>
                  <a:pt x="672662" y="223346"/>
                  <a:pt x="777765" y="112986"/>
                  <a:pt x="790903" y="70945"/>
                </a:cubicBezTo>
                <a:cubicBezTo>
                  <a:pt x="804041" y="28904"/>
                  <a:pt x="743606" y="15766"/>
                  <a:pt x="696310" y="7883"/>
                </a:cubicBezTo>
                <a:cubicBezTo>
                  <a:pt x="649014" y="0"/>
                  <a:pt x="591207" y="2628"/>
                  <a:pt x="507124" y="23649"/>
                </a:cubicBezTo>
                <a:cubicBezTo>
                  <a:pt x="423041" y="44670"/>
                  <a:pt x="262759" y="118242"/>
                  <a:pt x="191814" y="134007"/>
                </a:cubicBezTo>
                <a:cubicBezTo>
                  <a:pt x="120869" y="149772"/>
                  <a:pt x="94594" y="102476"/>
                  <a:pt x="65690" y="134007"/>
                </a:cubicBezTo>
                <a:close/>
              </a:path>
            </a:pathLst>
          </a:custGeom>
          <a:solidFill>
            <a:srgbClr val="FF00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Freeform 28"/>
          <p:cNvSpPr/>
          <p:nvPr/>
        </p:nvSpPr>
        <p:spPr>
          <a:xfrm>
            <a:off x="6936828" y="1765738"/>
            <a:ext cx="1072055" cy="1008993"/>
          </a:xfrm>
          <a:custGeom>
            <a:avLst/>
            <a:gdLst>
              <a:gd name="connsiteX0" fmla="*/ 0 w 1072055"/>
              <a:gd name="connsiteY0" fmla="*/ 1008993 h 1008993"/>
              <a:gd name="connsiteX1" fmla="*/ 78827 w 1072055"/>
              <a:gd name="connsiteY1" fmla="*/ 788276 h 1008993"/>
              <a:gd name="connsiteX2" fmla="*/ 157655 w 1072055"/>
              <a:gd name="connsiteY2" fmla="*/ 583324 h 1008993"/>
              <a:gd name="connsiteX3" fmla="*/ 315310 w 1072055"/>
              <a:gd name="connsiteY3" fmla="*/ 299545 h 1008993"/>
              <a:gd name="connsiteX4" fmla="*/ 536027 w 1072055"/>
              <a:gd name="connsiteY4" fmla="*/ 157655 h 1008993"/>
              <a:gd name="connsiteX5" fmla="*/ 788275 w 1072055"/>
              <a:gd name="connsiteY5" fmla="*/ 141890 h 1008993"/>
              <a:gd name="connsiteX6" fmla="*/ 993227 w 1072055"/>
              <a:gd name="connsiteY6" fmla="*/ 31531 h 1008993"/>
              <a:gd name="connsiteX7" fmla="*/ 1072055 w 1072055"/>
              <a:gd name="connsiteY7" fmla="*/ 0 h 1008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2055" h="1008993">
                <a:moveTo>
                  <a:pt x="0" y="1008993"/>
                </a:moveTo>
                <a:cubicBezTo>
                  <a:pt x="26275" y="934107"/>
                  <a:pt x="52551" y="859221"/>
                  <a:pt x="78827" y="788276"/>
                </a:cubicBezTo>
                <a:cubicBezTo>
                  <a:pt x="105103" y="717331"/>
                  <a:pt x="118241" y="664779"/>
                  <a:pt x="157655" y="583324"/>
                </a:cubicBezTo>
                <a:cubicBezTo>
                  <a:pt x="197069" y="501869"/>
                  <a:pt x="252248" y="370490"/>
                  <a:pt x="315310" y="299545"/>
                </a:cubicBezTo>
                <a:cubicBezTo>
                  <a:pt x="378372" y="228600"/>
                  <a:pt x="457200" y="183931"/>
                  <a:pt x="536027" y="157655"/>
                </a:cubicBezTo>
                <a:cubicBezTo>
                  <a:pt x="614855" y="131379"/>
                  <a:pt x="712075" y="162911"/>
                  <a:pt x="788275" y="141890"/>
                </a:cubicBezTo>
                <a:cubicBezTo>
                  <a:pt x="864475" y="120869"/>
                  <a:pt x="945930" y="55179"/>
                  <a:pt x="993227" y="31531"/>
                </a:cubicBezTo>
                <a:cubicBezTo>
                  <a:pt x="1040524" y="7883"/>
                  <a:pt x="1056289" y="3941"/>
                  <a:pt x="1072055" y="0"/>
                </a:cubicBezTo>
              </a:path>
            </a:pathLst>
          </a:custGeom>
          <a:ln w="63500">
            <a:solidFill>
              <a:schemeClr val="bg1"/>
            </a:solidFill>
            <a:tailEnd type="arrow"/>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effectLst>
                <a:outerShdw blurRad="38100" dist="38100" dir="2700000" algn="tl">
                  <a:srgbClr val="000000">
                    <a:alpha val="43137"/>
                  </a:srgbClr>
                </a:outerShdw>
              </a:effectLst>
            </a:endParaRPr>
          </a:p>
        </p:txBody>
      </p:sp>
      <p:sp>
        <p:nvSpPr>
          <p:cNvPr id="36" name="Freeform 35"/>
          <p:cNvSpPr/>
          <p:nvPr/>
        </p:nvSpPr>
        <p:spPr>
          <a:xfrm>
            <a:off x="420414" y="994787"/>
            <a:ext cx="7785538" cy="802482"/>
          </a:xfrm>
          <a:custGeom>
            <a:avLst/>
            <a:gdLst>
              <a:gd name="connsiteX0" fmla="*/ 7620000 w 7785538"/>
              <a:gd name="connsiteY0" fmla="*/ 743606 h 885496"/>
              <a:gd name="connsiteX1" fmla="*/ 7635765 w 7785538"/>
              <a:gd name="connsiteY1" fmla="*/ 459827 h 885496"/>
              <a:gd name="connsiteX2" fmla="*/ 6721365 w 7785538"/>
              <a:gd name="connsiteY2" fmla="*/ 191813 h 885496"/>
              <a:gd name="connsiteX3" fmla="*/ 4671848 w 7785538"/>
              <a:gd name="connsiteY3" fmla="*/ 18393 h 885496"/>
              <a:gd name="connsiteX4" fmla="*/ 1345324 w 7785538"/>
              <a:gd name="connsiteY4" fmla="*/ 81455 h 885496"/>
              <a:gd name="connsiteX5" fmla="*/ 131379 w 7785538"/>
              <a:gd name="connsiteY5" fmla="*/ 475593 h 885496"/>
              <a:gd name="connsiteX6" fmla="*/ 557048 w 7785538"/>
              <a:gd name="connsiteY6" fmla="*/ 790903 h 885496"/>
              <a:gd name="connsiteX7" fmla="*/ 966952 w 7785538"/>
              <a:gd name="connsiteY7" fmla="*/ 885496 h 885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85538" h="885496">
                <a:moveTo>
                  <a:pt x="7620000" y="743606"/>
                </a:moveTo>
                <a:cubicBezTo>
                  <a:pt x="7702769" y="647699"/>
                  <a:pt x="7785538" y="551793"/>
                  <a:pt x="7635765" y="459827"/>
                </a:cubicBezTo>
                <a:cubicBezTo>
                  <a:pt x="7485993" y="367862"/>
                  <a:pt x="7215351" y="265385"/>
                  <a:pt x="6721365" y="191813"/>
                </a:cubicBezTo>
                <a:cubicBezTo>
                  <a:pt x="6227379" y="118241"/>
                  <a:pt x="4671848" y="18393"/>
                  <a:pt x="4671848" y="18393"/>
                </a:cubicBezTo>
                <a:cubicBezTo>
                  <a:pt x="3775841" y="0"/>
                  <a:pt x="2102069" y="5255"/>
                  <a:pt x="1345324" y="81455"/>
                </a:cubicBezTo>
                <a:cubicBezTo>
                  <a:pt x="588579" y="157655"/>
                  <a:pt x="262758" y="357352"/>
                  <a:pt x="131379" y="475593"/>
                </a:cubicBezTo>
                <a:cubicBezTo>
                  <a:pt x="0" y="593834"/>
                  <a:pt x="417786" y="722586"/>
                  <a:pt x="557048" y="790903"/>
                </a:cubicBezTo>
                <a:cubicBezTo>
                  <a:pt x="696310" y="859220"/>
                  <a:pt x="831631" y="872358"/>
                  <a:pt x="966952" y="885496"/>
                </a:cubicBezTo>
              </a:path>
            </a:pathLst>
          </a:custGeom>
          <a:ln w="63500">
            <a:prstDash val="sysDot"/>
            <a:tailEnd type="arrow"/>
          </a:ln>
          <a:effectLst>
            <a:outerShdw dist="50800" dir="102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50" name="5-Point Star 49"/>
          <p:cNvSpPr/>
          <p:nvPr/>
        </p:nvSpPr>
        <p:spPr>
          <a:xfrm>
            <a:off x="6629400" y="2590800"/>
            <a:ext cx="533400" cy="609600"/>
          </a:xfrm>
          <a:prstGeom prst="star5">
            <a:avLst/>
          </a:prstGeom>
          <a:solidFill>
            <a:srgbClr val="FF0000"/>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Freeform 36"/>
          <p:cNvSpPr/>
          <p:nvPr/>
        </p:nvSpPr>
        <p:spPr>
          <a:xfrm>
            <a:off x="1455683" y="1815662"/>
            <a:ext cx="1568669" cy="1920766"/>
          </a:xfrm>
          <a:custGeom>
            <a:avLst/>
            <a:gdLst>
              <a:gd name="connsiteX0" fmla="*/ 168165 w 1568669"/>
              <a:gd name="connsiteY0" fmla="*/ 13138 h 1920766"/>
              <a:gd name="connsiteX1" fmla="*/ 830317 w 1568669"/>
              <a:gd name="connsiteY1" fmla="*/ 44669 h 1920766"/>
              <a:gd name="connsiteX2" fmla="*/ 1019503 w 1568669"/>
              <a:gd name="connsiteY2" fmla="*/ 60435 h 1920766"/>
              <a:gd name="connsiteX3" fmla="*/ 877614 w 1568669"/>
              <a:gd name="connsiteY3" fmla="*/ 202324 h 1920766"/>
              <a:gd name="connsiteX4" fmla="*/ 1177158 w 1568669"/>
              <a:gd name="connsiteY4" fmla="*/ 391510 h 1920766"/>
              <a:gd name="connsiteX5" fmla="*/ 1382110 w 1568669"/>
              <a:gd name="connsiteY5" fmla="*/ 123497 h 1920766"/>
              <a:gd name="connsiteX6" fmla="*/ 1539765 w 1568669"/>
              <a:gd name="connsiteY6" fmla="*/ 218090 h 1920766"/>
              <a:gd name="connsiteX7" fmla="*/ 1524000 w 1568669"/>
              <a:gd name="connsiteY7" fmla="*/ 533400 h 1920766"/>
              <a:gd name="connsiteX8" fmla="*/ 1271751 w 1568669"/>
              <a:gd name="connsiteY8" fmla="*/ 691055 h 1920766"/>
              <a:gd name="connsiteX9" fmla="*/ 1129862 w 1568669"/>
              <a:gd name="connsiteY9" fmla="*/ 880241 h 1920766"/>
              <a:gd name="connsiteX10" fmla="*/ 893379 w 1568669"/>
              <a:gd name="connsiteY10" fmla="*/ 1022131 h 1920766"/>
              <a:gd name="connsiteX11" fmla="*/ 735724 w 1568669"/>
              <a:gd name="connsiteY11" fmla="*/ 1179786 h 1920766"/>
              <a:gd name="connsiteX12" fmla="*/ 436179 w 1568669"/>
              <a:gd name="connsiteY12" fmla="*/ 1258614 h 1920766"/>
              <a:gd name="connsiteX13" fmla="*/ 404648 w 1568669"/>
              <a:gd name="connsiteY13" fmla="*/ 1558159 h 1920766"/>
              <a:gd name="connsiteX14" fmla="*/ 515007 w 1568669"/>
              <a:gd name="connsiteY14" fmla="*/ 1668517 h 1920766"/>
              <a:gd name="connsiteX15" fmla="*/ 751489 w 1568669"/>
              <a:gd name="connsiteY15" fmla="*/ 1794641 h 1920766"/>
              <a:gd name="connsiteX16" fmla="*/ 656896 w 1568669"/>
              <a:gd name="connsiteY16" fmla="*/ 1889235 h 1920766"/>
              <a:gd name="connsiteX17" fmla="*/ 199696 w 1568669"/>
              <a:gd name="connsiteY17" fmla="*/ 1605455 h 1920766"/>
              <a:gd name="connsiteX18" fmla="*/ 26276 w 1568669"/>
              <a:gd name="connsiteY18" fmla="*/ 1164021 h 1920766"/>
              <a:gd name="connsiteX19" fmla="*/ 42041 w 1568669"/>
              <a:gd name="connsiteY19" fmla="*/ 738352 h 1920766"/>
              <a:gd name="connsiteX20" fmla="*/ 105103 w 1568669"/>
              <a:gd name="connsiteY20" fmla="*/ 596462 h 1920766"/>
              <a:gd name="connsiteX21" fmla="*/ 26276 w 1568669"/>
              <a:gd name="connsiteY21" fmla="*/ 359979 h 1920766"/>
              <a:gd name="connsiteX22" fmla="*/ 57807 w 1568669"/>
              <a:gd name="connsiteY22" fmla="*/ 60435 h 1920766"/>
              <a:gd name="connsiteX23" fmla="*/ 168165 w 1568669"/>
              <a:gd name="connsiteY23" fmla="*/ 13138 h 1920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568669" h="1920766">
                <a:moveTo>
                  <a:pt x="168165" y="13138"/>
                </a:moveTo>
                <a:cubicBezTo>
                  <a:pt x="296917" y="10510"/>
                  <a:pt x="688427" y="36786"/>
                  <a:pt x="830317" y="44669"/>
                </a:cubicBezTo>
                <a:cubicBezTo>
                  <a:pt x="972207" y="52552"/>
                  <a:pt x="1011620" y="34159"/>
                  <a:pt x="1019503" y="60435"/>
                </a:cubicBezTo>
                <a:cubicBezTo>
                  <a:pt x="1027386" y="86711"/>
                  <a:pt x="851338" y="147145"/>
                  <a:pt x="877614" y="202324"/>
                </a:cubicBezTo>
                <a:cubicBezTo>
                  <a:pt x="903890" y="257503"/>
                  <a:pt x="1093075" y="404648"/>
                  <a:pt x="1177158" y="391510"/>
                </a:cubicBezTo>
                <a:cubicBezTo>
                  <a:pt x="1261241" y="378372"/>
                  <a:pt x="1321675" y="152400"/>
                  <a:pt x="1382110" y="123497"/>
                </a:cubicBezTo>
                <a:cubicBezTo>
                  <a:pt x="1442545" y="94594"/>
                  <a:pt x="1516117" y="149773"/>
                  <a:pt x="1539765" y="218090"/>
                </a:cubicBezTo>
                <a:cubicBezTo>
                  <a:pt x="1563413" y="286407"/>
                  <a:pt x="1568669" y="454573"/>
                  <a:pt x="1524000" y="533400"/>
                </a:cubicBezTo>
                <a:cubicBezTo>
                  <a:pt x="1479331" y="612227"/>
                  <a:pt x="1337441" y="633248"/>
                  <a:pt x="1271751" y="691055"/>
                </a:cubicBezTo>
                <a:cubicBezTo>
                  <a:pt x="1206061" y="748862"/>
                  <a:pt x="1192924" y="825062"/>
                  <a:pt x="1129862" y="880241"/>
                </a:cubicBezTo>
                <a:cubicBezTo>
                  <a:pt x="1066800" y="935420"/>
                  <a:pt x="959069" y="972207"/>
                  <a:pt x="893379" y="1022131"/>
                </a:cubicBezTo>
                <a:cubicBezTo>
                  <a:pt x="827689" y="1072055"/>
                  <a:pt x="811924" y="1140372"/>
                  <a:pt x="735724" y="1179786"/>
                </a:cubicBezTo>
                <a:cubicBezTo>
                  <a:pt x="659524" y="1219200"/>
                  <a:pt x="491358" y="1195552"/>
                  <a:pt x="436179" y="1258614"/>
                </a:cubicBezTo>
                <a:cubicBezTo>
                  <a:pt x="381000" y="1321676"/>
                  <a:pt x="391510" y="1489842"/>
                  <a:pt x="404648" y="1558159"/>
                </a:cubicBezTo>
                <a:cubicBezTo>
                  <a:pt x="417786" y="1626476"/>
                  <a:pt x="457200" y="1629103"/>
                  <a:pt x="515007" y="1668517"/>
                </a:cubicBezTo>
                <a:cubicBezTo>
                  <a:pt x="572814" y="1707931"/>
                  <a:pt x="727841" y="1757855"/>
                  <a:pt x="751489" y="1794641"/>
                </a:cubicBezTo>
                <a:cubicBezTo>
                  <a:pt x="775137" y="1831427"/>
                  <a:pt x="748861" y="1920766"/>
                  <a:pt x="656896" y="1889235"/>
                </a:cubicBezTo>
                <a:cubicBezTo>
                  <a:pt x="564931" y="1857704"/>
                  <a:pt x="304799" y="1726324"/>
                  <a:pt x="199696" y="1605455"/>
                </a:cubicBezTo>
                <a:cubicBezTo>
                  <a:pt x="94593" y="1484586"/>
                  <a:pt x="52552" y="1308538"/>
                  <a:pt x="26276" y="1164021"/>
                </a:cubicBezTo>
                <a:cubicBezTo>
                  <a:pt x="0" y="1019504"/>
                  <a:pt x="28903" y="832945"/>
                  <a:pt x="42041" y="738352"/>
                </a:cubicBezTo>
                <a:cubicBezTo>
                  <a:pt x="55179" y="643759"/>
                  <a:pt x="107730" y="659524"/>
                  <a:pt x="105103" y="596462"/>
                </a:cubicBezTo>
                <a:cubicBezTo>
                  <a:pt x="102476" y="533400"/>
                  <a:pt x="34159" y="449317"/>
                  <a:pt x="26276" y="359979"/>
                </a:cubicBezTo>
                <a:cubicBezTo>
                  <a:pt x="18393" y="270641"/>
                  <a:pt x="28904" y="120870"/>
                  <a:pt x="57807" y="60435"/>
                </a:cubicBezTo>
                <a:cubicBezTo>
                  <a:pt x="86710" y="0"/>
                  <a:pt x="39413" y="15766"/>
                  <a:pt x="168165" y="13138"/>
                </a:cubicBezTo>
                <a:close/>
              </a:path>
            </a:pathLst>
          </a:custGeom>
          <a:solidFill>
            <a:srgbClr val="FF00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5-Point Star 52"/>
          <p:cNvSpPr/>
          <p:nvPr/>
        </p:nvSpPr>
        <p:spPr>
          <a:xfrm>
            <a:off x="1600200" y="2590800"/>
            <a:ext cx="533400" cy="609600"/>
          </a:xfrm>
          <a:prstGeom prst="star5">
            <a:avLst/>
          </a:prstGeom>
          <a:solidFill>
            <a:srgbClr val="FF0000"/>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9" name="Straight Arrow Connector 38"/>
          <p:cNvCxnSpPr/>
          <p:nvPr/>
        </p:nvCxnSpPr>
        <p:spPr>
          <a:xfrm>
            <a:off x="1524000" y="2133600"/>
            <a:ext cx="304800" cy="533400"/>
          </a:xfrm>
          <a:prstGeom prst="straightConnector1">
            <a:avLst/>
          </a:prstGeom>
          <a:ln w="63500">
            <a:solidFill>
              <a:schemeClr val="bg1"/>
            </a:solidFill>
            <a:tailEnd type="arrow"/>
          </a:ln>
          <a:effectLst/>
        </p:spPr>
        <p:style>
          <a:lnRef idx="1">
            <a:schemeClr val="accent1"/>
          </a:lnRef>
          <a:fillRef idx="0">
            <a:schemeClr val="accent1"/>
          </a:fillRef>
          <a:effectRef idx="0">
            <a:schemeClr val="accent1"/>
          </a:effectRef>
          <a:fontRef idx="minor">
            <a:schemeClr val="tx1"/>
          </a:fontRef>
        </p:style>
      </p:cxnSp>
      <p:sp>
        <p:nvSpPr>
          <p:cNvPr id="24" name="Freeform 23"/>
          <p:cNvSpPr/>
          <p:nvPr/>
        </p:nvSpPr>
        <p:spPr>
          <a:xfrm>
            <a:off x="4572000" y="2434728"/>
            <a:ext cx="674648" cy="1527671"/>
          </a:xfrm>
          <a:custGeom>
            <a:avLst/>
            <a:gdLst>
              <a:gd name="connsiteX0" fmla="*/ 236483 w 323194"/>
              <a:gd name="connsiteY0" fmla="*/ 1229711 h 1229711"/>
              <a:gd name="connsiteX1" fmla="*/ 141890 w 323194"/>
              <a:gd name="connsiteY1" fmla="*/ 930166 h 1229711"/>
              <a:gd name="connsiteX2" fmla="*/ 315311 w 323194"/>
              <a:gd name="connsiteY2" fmla="*/ 504497 h 1229711"/>
              <a:gd name="connsiteX3" fmla="*/ 189187 w 323194"/>
              <a:gd name="connsiteY3" fmla="*/ 173421 h 1229711"/>
              <a:gd name="connsiteX4" fmla="*/ 0 w 323194"/>
              <a:gd name="connsiteY4" fmla="*/ 0 h 1229711"/>
              <a:gd name="connsiteX0" fmla="*/ 236483 w 236483"/>
              <a:gd name="connsiteY0" fmla="*/ 1229711 h 1229711"/>
              <a:gd name="connsiteX1" fmla="*/ 141890 w 236483"/>
              <a:gd name="connsiteY1" fmla="*/ 930166 h 1229711"/>
              <a:gd name="connsiteX2" fmla="*/ 201996 w 236483"/>
              <a:gd name="connsiteY2" fmla="*/ 468461 h 1229711"/>
              <a:gd name="connsiteX3" fmla="*/ 189187 w 236483"/>
              <a:gd name="connsiteY3" fmla="*/ 173421 h 1229711"/>
              <a:gd name="connsiteX4" fmla="*/ 0 w 236483"/>
              <a:gd name="connsiteY4" fmla="*/ 0 h 12297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6483" h="1229711">
                <a:moveTo>
                  <a:pt x="236483" y="1229711"/>
                </a:moveTo>
                <a:cubicBezTo>
                  <a:pt x="182617" y="1140373"/>
                  <a:pt x="147638" y="1057041"/>
                  <a:pt x="141890" y="930166"/>
                </a:cubicBezTo>
                <a:cubicBezTo>
                  <a:pt x="136142" y="803291"/>
                  <a:pt x="194113" y="594585"/>
                  <a:pt x="201996" y="468461"/>
                </a:cubicBezTo>
                <a:cubicBezTo>
                  <a:pt x="209879" y="342337"/>
                  <a:pt x="222853" y="251498"/>
                  <a:pt x="189187" y="173421"/>
                </a:cubicBezTo>
                <a:cubicBezTo>
                  <a:pt x="155521" y="95344"/>
                  <a:pt x="68317" y="44669"/>
                  <a:pt x="0" y="0"/>
                </a:cubicBezTo>
              </a:path>
            </a:pathLst>
          </a:custGeom>
          <a:ln w="63500">
            <a:solidFill>
              <a:schemeClr val="bg1"/>
            </a:solidFill>
            <a:tailEnd type="arrow"/>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effectLst>
                <a:outerShdw blurRad="38100" dist="38100" dir="2700000" algn="tl">
                  <a:srgbClr val="000000">
                    <a:alpha val="43137"/>
                  </a:srgbClr>
                </a:outerShdw>
              </a:effectLst>
            </a:endParaRPr>
          </a:p>
        </p:txBody>
      </p:sp>
      <p:sp>
        <p:nvSpPr>
          <p:cNvPr id="42" name="5-Point Star 41"/>
          <p:cNvSpPr/>
          <p:nvPr/>
        </p:nvSpPr>
        <p:spPr>
          <a:xfrm>
            <a:off x="5105400" y="3733800"/>
            <a:ext cx="533400" cy="609600"/>
          </a:xfrm>
          <a:prstGeom prst="star5">
            <a:avLst/>
          </a:prstGeom>
          <a:solidFill>
            <a:srgbClr val="FF0000"/>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 name="5-Point Star 50"/>
          <p:cNvSpPr/>
          <p:nvPr/>
        </p:nvSpPr>
        <p:spPr>
          <a:xfrm>
            <a:off x="4162079" y="2091369"/>
            <a:ext cx="533400" cy="609600"/>
          </a:xfrm>
          <a:prstGeom prst="star5">
            <a:avLst/>
          </a:prstGeom>
          <a:solidFill>
            <a:srgbClr val="FF0000"/>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5-Point Star 51"/>
          <p:cNvSpPr/>
          <p:nvPr/>
        </p:nvSpPr>
        <p:spPr>
          <a:xfrm>
            <a:off x="1219200" y="1676400"/>
            <a:ext cx="533400" cy="609600"/>
          </a:xfrm>
          <a:prstGeom prst="star5">
            <a:avLst/>
          </a:prstGeom>
          <a:solidFill>
            <a:srgbClr val="FF0000"/>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Slide Number Placeholder 39"/>
          <p:cNvSpPr>
            <a:spLocks noGrp="1"/>
          </p:cNvSpPr>
          <p:nvPr>
            <p:ph type="sldNum" sz="quarter" idx="12"/>
          </p:nvPr>
        </p:nvSpPr>
        <p:spPr/>
        <p:txBody>
          <a:bodyPr/>
          <a:lstStyle/>
          <a:p>
            <a:fld id="{90B4C22B-F94B-47BB-B82D-9BDF0893D61B}" type="slidenum">
              <a:rPr lang="en-US" smtClean="0"/>
              <a:pPr/>
              <a:t>2</a:t>
            </a:fld>
            <a:endParaRPr lang="en-US"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left)">
                                      <p:cBhvr>
                                        <p:cTn id="7" dur="1000"/>
                                        <p:tgtEl>
                                          <p:spTgt spid="32"/>
                                        </p:tgtEl>
                                      </p:cBhvr>
                                    </p:animEffect>
                                  </p:childTnLst>
                                </p:cTn>
                              </p:par>
                              <p:par>
                                <p:cTn id="8" presetID="22" presetClass="entr" presetSubtype="1"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wipe(up)">
                                      <p:cBhvr>
                                        <p:cTn id="10" dur="1000"/>
                                        <p:tgtEl>
                                          <p:spTgt spid="2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1000"/>
                                        <p:tgtEl>
                                          <p:spTgt spid="16"/>
                                        </p:tgtEl>
                                      </p:cBhvr>
                                    </p:animEffect>
                                  </p:childTnLst>
                                </p:cTn>
                              </p:par>
                              <p:par>
                                <p:cTn id="14" presetID="49" presetClass="entr" presetSubtype="0" decel="100000" fill="hold" grpId="0" nodeType="withEffect">
                                  <p:stCondLst>
                                    <p:cond delay="500"/>
                                  </p:stCondLst>
                                  <p:childTnLst>
                                    <p:set>
                                      <p:cBhvr>
                                        <p:cTn id="15" dur="1" fill="hold">
                                          <p:stCondLst>
                                            <p:cond delay="0"/>
                                          </p:stCondLst>
                                        </p:cTn>
                                        <p:tgtEl>
                                          <p:spTgt spid="48"/>
                                        </p:tgtEl>
                                        <p:attrNameLst>
                                          <p:attrName>style.visibility</p:attrName>
                                        </p:attrNameLst>
                                      </p:cBhvr>
                                      <p:to>
                                        <p:strVal val="visible"/>
                                      </p:to>
                                    </p:set>
                                    <p:anim calcmode="lin" valueType="num">
                                      <p:cBhvr>
                                        <p:cTn id="16" dur="1000" fill="hold"/>
                                        <p:tgtEl>
                                          <p:spTgt spid="48"/>
                                        </p:tgtEl>
                                        <p:attrNameLst>
                                          <p:attrName>ppt_w</p:attrName>
                                        </p:attrNameLst>
                                      </p:cBhvr>
                                      <p:tavLst>
                                        <p:tav tm="0">
                                          <p:val>
                                            <p:fltVal val="0"/>
                                          </p:val>
                                        </p:tav>
                                        <p:tav tm="100000">
                                          <p:val>
                                            <p:strVal val="#ppt_w"/>
                                          </p:val>
                                        </p:tav>
                                      </p:tavLst>
                                    </p:anim>
                                    <p:anim calcmode="lin" valueType="num">
                                      <p:cBhvr>
                                        <p:cTn id="17" dur="1000" fill="hold"/>
                                        <p:tgtEl>
                                          <p:spTgt spid="48"/>
                                        </p:tgtEl>
                                        <p:attrNameLst>
                                          <p:attrName>ppt_h</p:attrName>
                                        </p:attrNameLst>
                                      </p:cBhvr>
                                      <p:tavLst>
                                        <p:tav tm="0">
                                          <p:val>
                                            <p:fltVal val="0"/>
                                          </p:val>
                                        </p:tav>
                                        <p:tav tm="100000">
                                          <p:val>
                                            <p:strVal val="#ppt_h"/>
                                          </p:val>
                                        </p:tav>
                                      </p:tavLst>
                                    </p:anim>
                                    <p:anim calcmode="lin" valueType="num">
                                      <p:cBhvr>
                                        <p:cTn id="18" dur="1000" fill="hold"/>
                                        <p:tgtEl>
                                          <p:spTgt spid="48"/>
                                        </p:tgtEl>
                                        <p:attrNameLst>
                                          <p:attrName>style.rotation</p:attrName>
                                        </p:attrNameLst>
                                      </p:cBhvr>
                                      <p:tavLst>
                                        <p:tav tm="0">
                                          <p:val>
                                            <p:fltVal val="360"/>
                                          </p:val>
                                        </p:tav>
                                        <p:tav tm="100000">
                                          <p:val>
                                            <p:fltVal val="0"/>
                                          </p:val>
                                        </p:tav>
                                      </p:tavLst>
                                    </p:anim>
                                    <p:animEffect transition="in" filter="fade">
                                      <p:cBhvr>
                                        <p:cTn id="19" dur="1000"/>
                                        <p:tgtEl>
                                          <p:spTgt spid="48"/>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30"/>
                                        </p:tgtEl>
                                        <p:attrNameLst>
                                          <p:attrName>style.visibility</p:attrName>
                                        </p:attrNameLst>
                                      </p:cBhvr>
                                      <p:to>
                                        <p:strVal val="visible"/>
                                      </p:to>
                                    </p:set>
                                    <p:animEffect transition="in" filter="wipe(left)">
                                      <p:cBhvr>
                                        <p:cTn id="24" dur="1000"/>
                                        <p:tgtEl>
                                          <p:spTgt spid="30"/>
                                        </p:tgtEl>
                                      </p:cBhvr>
                                    </p:animEffect>
                                  </p:childTnLst>
                                </p:cTn>
                              </p:par>
                            </p:childTnLst>
                          </p:cTn>
                        </p:par>
                        <p:par>
                          <p:cTn id="25" fill="hold">
                            <p:stCondLst>
                              <p:cond delay="1000"/>
                            </p:stCondLst>
                            <p:childTnLst>
                              <p:par>
                                <p:cTn id="26" presetID="10" presetClass="entr" presetSubtype="0" fill="hold" grpId="0" nodeType="after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fade">
                                      <p:cBhvr>
                                        <p:cTn id="28" dur="2000"/>
                                        <p:tgtEl>
                                          <p:spTgt spid="23"/>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wipe(down)">
                                      <p:cBhvr>
                                        <p:cTn id="31" dur="1000"/>
                                        <p:tgtEl>
                                          <p:spTgt spid="24"/>
                                        </p:tgtEl>
                                      </p:cBhvr>
                                    </p:animEffect>
                                  </p:childTnLst>
                                </p:cTn>
                              </p:par>
                              <p:par>
                                <p:cTn id="32" presetID="49" presetClass="entr" presetSubtype="0" decel="100000" fill="hold" grpId="0" nodeType="withEffect">
                                  <p:stCondLst>
                                    <p:cond delay="500"/>
                                  </p:stCondLst>
                                  <p:childTnLst>
                                    <p:set>
                                      <p:cBhvr>
                                        <p:cTn id="33" dur="1" fill="hold">
                                          <p:stCondLst>
                                            <p:cond delay="0"/>
                                          </p:stCondLst>
                                        </p:cTn>
                                        <p:tgtEl>
                                          <p:spTgt spid="51"/>
                                        </p:tgtEl>
                                        <p:attrNameLst>
                                          <p:attrName>style.visibility</p:attrName>
                                        </p:attrNameLst>
                                      </p:cBhvr>
                                      <p:to>
                                        <p:strVal val="visible"/>
                                      </p:to>
                                    </p:set>
                                    <p:anim calcmode="lin" valueType="num">
                                      <p:cBhvr>
                                        <p:cTn id="34" dur="1000" fill="hold"/>
                                        <p:tgtEl>
                                          <p:spTgt spid="51"/>
                                        </p:tgtEl>
                                        <p:attrNameLst>
                                          <p:attrName>ppt_w</p:attrName>
                                        </p:attrNameLst>
                                      </p:cBhvr>
                                      <p:tavLst>
                                        <p:tav tm="0">
                                          <p:val>
                                            <p:fltVal val="0"/>
                                          </p:val>
                                        </p:tav>
                                        <p:tav tm="100000">
                                          <p:val>
                                            <p:strVal val="#ppt_w"/>
                                          </p:val>
                                        </p:tav>
                                      </p:tavLst>
                                    </p:anim>
                                    <p:anim calcmode="lin" valueType="num">
                                      <p:cBhvr>
                                        <p:cTn id="35" dur="1000" fill="hold"/>
                                        <p:tgtEl>
                                          <p:spTgt spid="51"/>
                                        </p:tgtEl>
                                        <p:attrNameLst>
                                          <p:attrName>ppt_h</p:attrName>
                                        </p:attrNameLst>
                                      </p:cBhvr>
                                      <p:tavLst>
                                        <p:tav tm="0">
                                          <p:val>
                                            <p:fltVal val="0"/>
                                          </p:val>
                                        </p:tav>
                                        <p:tav tm="100000">
                                          <p:val>
                                            <p:strVal val="#ppt_h"/>
                                          </p:val>
                                        </p:tav>
                                      </p:tavLst>
                                    </p:anim>
                                    <p:anim calcmode="lin" valueType="num">
                                      <p:cBhvr>
                                        <p:cTn id="36" dur="1000" fill="hold"/>
                                        <p:tgtEl>
                                          <p:spTgt spid="51"/>
                                        </p:tgtEl>
                                        <p:attrNameLst>
                                          <p:attrName>style.rotation</p:attrName>
                                        </p:attrNameLst>
                                      </p:cBhvr>
                                      <p:tavLst>
                                        <p:tav tm="0">
                                          <p:val>
                                            <p:fltVal val="360"/>
                                          </p:val>
                                        </p:tav>
                                        <p:tav tm="100000">
                                          <p:val>
                                            <p:fltVal val="0"/>
                                          </p:val>
                                        </p:tav>
                                      </p:tavLst>
                                    </p:anim>
                                    <p:animEffect transition="in" filter="fade">
                                      <p:cBhvr>
                                        <p:cTn id="37" dur="1000"/>
                                        <p:tgtEl>
                                          <p:spTgt spid="51"/>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31"/>
                                        </p:tgtEl>
                                        <p:attrNameLst>
                                          <p:attrName>style.visibility</p:attrName>
                                        </p:attrNameLst>
                                      </p:cBhvr>
                                      <p:to>
                                        <p:strVal val="visible"/>
                                      </p:to>
                                    </p:set>
                                    <p:animEffect transition="in" filter="wipe(left)">
                                      <p:cBhvr>
                                        <p:cTn id="42" dur="1000"/>
                                        <p:tgtEl>
                                          <p:spTgt spid="31"/>
                                        </p:tgtEl>
                                      </p:cBhvr>
                                    </p:animEffect>
                                  </p:childTnLst>
                                </p:cTn>
                              </p:par>
                            </p:childTnLst>
                          </p:cTn>
                        </p:par>
                        <p:par>
                          <p:cTn id="43" fill="hold">
                            <p:stCondLst>
                              <p:cond delay="1000"/>
                            </p:stCondLst>
                            <p:childTnLst>
                              <p:par>
                                <p:cTn id="44" presetID="10" presetClass="entr" presetSubtype="0" fill="hold" grpId="0" nodeType="afterEffect">
                                  <p:stCondLst>
                                    <p:cond delay="0"/>
                                  </p:stCondLst>
                                  <p:childTnLst>
                                    <p:set>
                                      <p:cBhvr>
                                        <p:cTn id="45" dur="1" fill="hold">
                                          <p:stCondLst>
                                            <p:cond delay="0"/>
                                          </p:stCondLst>
                                        </p:cTn>
                                        <p:tgtEl>
                                          <p:spTgt spid="25"/>
                                        </p:tgtEl>
                                        <p:attrNameLst>
                                          <p:attrName>style.visibility</p:attrName>
                                        </p:attrNameLst>
                                      </p:cBhvr>
                                      <p:to>
                                        <p:strVal val="visible"/>
                                      </p:to>
                                    </p:set>
                                    <p:animEffect transition="in" filter="fade">
                                      <p:cBhvr>
                                        <p:cTn id="46" dur="1000"/>
                                        <p:tgtEl>
                                          <p:spTgt spid="25"/>
                                        </p:tgtEl>
                                      </p:cBhvr>
                                    </p:animEffect>
                                  </p:childTnLst>
                                </p:cTn>
                              </p:par>
                              <p:par>
                                <p:cTn id="47" presetID="22" presetClass="entr" presetSubtype="8" fill="hold" grpId="0" nodeType="withEffect">
                                  <p:stCondLst>
                                    <p:cond delay="0"/>
                                  </p:stCondLst>
                                  <p:childTnLst>
                                    <p:set>
                                      <p:cBhvr>
                                        <p:cTn id="48" dur="1" fill="hold">
                                          <p:stCondLst>
                                            <p:cond delay="0"/>
                                          </p:stCondLst>
                                        </p:cTn>
                                        <p:tgtEl>
                                          <p:spTgt spid="26"/>
                                        </p:tgtEl>
                                        <p:attrNameLst>
                                          <p:attrName>style.visibility</p:attrName>
                                        </p:attrNameLst>
                                      </p:cBhvr>
                                      <p:to>
                                        <p:strVal val="visible"/>
                                      </p:to>
                                    </p:set>
                                    <p:animEffect transition="in" filter="wipe(left)">
                                      <p:cBhvr>
                                        <p:cTn id="49" dur="1000"/>
                                        <p:tgtEl>
                                          <p:spTgt spid="26"/>
                                        </p:tgtEl>
                                      </p:cBhvr>
                                    </p:animEffect>
                                  </p:childTnLst>
                                </p:cTn>
                              </p:par>
                              <p:par>
                                <p:cTn id="50" presetID="49" presetClass="entr" presetSubtype="0" decel="100000" fill="hold" grpId="0" nodeType="withEffect">
                                  <p:stCondLst>
                                    <p:cond delay="500"/>
                                  </p:stCondLst>
                                  <p:childTnLst>
                                    <p:set>
                                      <p:cBhvr>
                                        <p:cTn id="51" dur="1" fill="hold">
                                          <p:stCondLst>
                                            <p:cond delay="0"/>
                                          </p:stCondLst>
                                        </p:cTn>
                                        <p:tgtEl>
                                          <p:spTgt spid="50"/>
                                        </p:tgtEl>
                                        <p:attrNameLst>
                                          <p:attrName>style.visibility</p:attrName>
                                        </p:attrNameLst>
                                      </p:cBhvr>
                                      <p:to>
                                        <p:strVal val="visible"/>
                                      </p:to>
                                    </p:set>
                                    <p:anim calcmode="lin" valueType="num">
                                      <p:cBhvr>
                                        <p:cTn id="52" dur="1000" fill="hold"/>
                                        <p:tgtEl>
                                          <p:spTgt spid="50"/>
                                        </p:tgtEl>
                                        <p:attrNameLst>
                                          <p:attrName>ppt_w</p:attrName>
                                        </p:attrNameLst>
                                      </p:cBhvr>
                                      <p:tavLst>
                                        <p:tav tm="0">
                                          <p:val>
                                            <p:fltVal val="0"/>
                                          </p:val>
                                        </p:tav>
                                        <p:tav tm="100000">
                                          <p:val>
                                            <p:strVal val="#ppt_w"/>
                                          </p:val>
                                        </p:tav>
                                      </p:tavLst>
                                    </p:anim>
                                    <p:anim calcmode="lin" valueType="num">
                                      <p:cBhvr>
                                        <p:cTn id="53" dur="1000" fill="hold"/>
                                        <p:tgtEl>
                                          <p:spTgt spid="50"/>
                                        </p:tgtEl>
                                        <p:attrNameLst>
                                          <p:attrName>ppt_h</p:attrName>
                                        </p:attrNameLst>
                                      </p:cBhvr>
                                      <p:tavLst>
                                        <p:tav tm="0">
                                          <p:val>
                                            <p:fltVal val="0"/>
                                          </p:val>
                                        </p:tav>
                                        <p:tav tm="100000">
                                          <p:val>
                                            <p:strVal val="#ppt_h"/>
                                          </p:val>
                                        </p:tav>
                                      </p:tavLst>
                                    </p:anim>
                                    <p:anim calcmode="lin" valueType="num">
                                      <p:cBhvr>
                                        <p:cTn id="54" dur="1000" fill="hold"/>
                                        <p:tgtEl>
                                          <p:spTgt spid="50"/>
                                        </p:tgtEl>
                                        <p:attrNameLst>
                                          <p:attrName>style.rotation</p:attrName>
                                        </p:attrNameLst>
                                      </p:cBhvr>
                                      <p:tavLst>
                                        <p:tav tm="0">
                                          <p:val>
                                            <p:fltVal val="360"/>
                                          </p:val>
                                        </p:tav>
                                        <p:tav tm="100000">
                                          <p:val>
                                            <p:fltVal val="0"/>
                                          </p:val>
                                        </p:tav>
                                      </p:tavLst>
                                    </p:anim>
                                    <p:animEffect transition="in" filter="fade">
                                      <p:cBhvr>
                                        <p:cTn id="55" dur="1000"/>
                                        <p:tgtEl>
                                          <p:spTgt spid="50"/>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8" fill="hold" grpId="0" nodeType="clickEffect">
                                  <p:stCondLst>
                                    <p:cond delay="0"/>
                                  </p:stCondLst>
                                  <p:childTnLst>
                                    <p:set>
                                      <p:cBhvr>
                                        <p:cTn id="59" dur="1" fill="hold">
                                          <p:stCondLst>
                                            <p:cond delay="0"/>
                                          </p:stCondLst>
                                        </p:cTn>
                                        <p:tgtEl>
                                          <p:spTgt spid="35"/>
                                        </p:tgtEl>
                                        <p:attrNameLst>
                                          <p:attrName>style.visibility</p:attrName>
                                        </p:attrNameLst>
                                      </p:cBhvr>
                                      <p:to>
                                        <p:strVal val="visible"/>
                                      </p:to>
                                    </p:set>
                                    <p:animEffect transition="in" filter="wipe(left)">
                                      <p:cBhvr>
                                        <p:cTn id="60" dur="1000"/>
                                        <p:tgtEl>
                                          <p:spTgt spid="35"/>
                                        </p:tgtEl>
                                      </p:cBhvr>
                                    </p:animEffect>
                                  </p:childTnLst>
                                </p:cTn>
                              </p:par>
                            </p:childTnLst>
                          </p:cTn>
                        </p:par>
                        <p:par>
                          <p:cTn id="61" fill="hold">
                            <p:stCondLst>
                              <p:cond delay="1000"/>
                            </p:stCondLst>
                            <p:childTnLst>
                              <p:par>
                                <p:cTn id="62" presetID="10" presetClass="entr" presetSubtype="0" fill="hold" grpId="0" nodeType="afterEffect">
                                  <p:stCondLst>
                                    <p:cond delay="0"/>
                                  </p:stCondLst>
                                  <p:childTnLst>
                                    <p:set>
                                      <p:cBhvr>
                                        <p:cTn id="63" dur="1" fill="hold">
                                          <p:stCondLst>
                                            <p:cond delay="0"/>
                                          </p:stCondLst>
                                        </p:cTn>
                                        <p:tgtEl>
                                          <p:spTgt spid="28"/>
                                        </p:tgtEl>
                                        <p:attrNameLst>
                                          <p:attrName>style.visibility</p:attrName>
                                        </p:attrNameLst>
                                      </p:cBhvr>
                                      <p:to>
                                        <p:strVal val="visible"/>
                                      </p:to>
                                    </p:set>
                                    <p:animEffect transition="in" filter="fade">
                                      <p:cBhvr>
                                        <p:cTn id="64" dur="1000"/>
                                        <p:tgtEl>
                                          <p:spTgt spid="28"/>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27"/>
                                        </p:tgtEl>
                                        <p:attrNameLst>
                                          <p:attrName>style.visibility</p:attrName>
                                        </p:attrNameLst>
                                      </p:cBhvr>
                                      <p:to>
                                        <p:strVal val="visible"/>
                                      </p:to>
                                    </p:set>
                                    <p:animEffect transition="in" filter="fade">
                                      <p:cBhvr>
                                        <p:cTn id="67" dur="1000"/>
                                        <p:tgtEl>
                                          <p:spTgt spid="27"/>
                                        </p:tgtEl>
                                      </p:cBhvr>
                                    </p:animEffect>
                                  </p:childTnLst>
                                </p:cTn>
                              </p:par>
                              <p:par>
                                <p:cTn id="68" presetID="22" presetClass="entr" presetSubtype="8" fill="hold" grpId="0" nodeType="withEffect">
                                  <p:stCondLst>
                                    <p:cond delay="0"/>
                                  </p:stCondLst>
                                  <p:childTnLst>
                                    <p:set>
                                      <p:cBhvr>
                                        <p:cTn id="69" dur="1" fill="hold">
                                          <p:stCondLst>
                                            <p:cond delay="0"/>
                                          </p:stCondLst>
                                        </p:cTn>
                                        <p:tgtEl>
                                          <p:spTgt spid="29"/>
                                        </p:tgtEl>
                                        <p:attrNameLst>
                                          <p:attrName>style.visibility</p:attrName>
                                        </p:attrNameLst>
                                      </p:cBhvr>
                                      <p:to>
                                        <p:strVal val="visible"/>
                                      </p:to>
                                    </p:set>
                                    <p:animEffect transition="in" filter="wipe(left)">
                                      <p:cBhvr>
                                        <p:cTn id="70" dur="1000"/>
                                        <p:tgtEl>
                                          <p:spTgt spid="29"/>
                                        </p:tgtEl>
                                      </p:cBhvr>
                                    </p:animEffect>
                                  </p:childTnLst>
                                </p:cTn>
                              </p:par>
                            </p:childTnLst>
                          </p:cTn>
                        </p:par>
                        <p:par>
                          <p:cTn id="71" fill="hold">
                            <p:stCondLst>
                              <p:cond delay="2000"/>
                            </p:stCondLst>
                            <p:childTnLst>
                              <p:par>
                                <p:cTn id="72" presetID="22" presetClass="entr" presetSubtype="2" fill="hold" grpId="0" nodeType="afterEffect">
                                  <p:stCondLst>
                                    <p:cond delay="0"/>
                                  </p:stCondLst>
                                  <p:childTnLst>
                                    <p:set>
                                      <p:cBhvr>
                                        <p:cTn id="73" dur="1" fill="hold">
                                          <p:stCondLst>
                                            <p:cond delay="0"/>
                                          </p:stCondLst>
                                        </p:cTn>
                                        <p:tgtEl>
                                          <p:spTgt spid="36"/>
                                        </p:tgtEl>
                                        <p:attrNameLst>
                                          <p:attrName>style.visibility</p:attrName>
                                        </p:attrNameLst>
                                      </p:cBhvr>
                                      <p:to>
                                        <p:strVal val="visible"/>
                                      </p:to>
                                    </p:set>
                                    <p:animEffect transition="in" filter="wipe(right)">
                                      <p:cBhvr>
                                        <p:cTn id="74" dur="1000"/>
                                        <p:tgtEl>
                                          <p:spTgt spid="36"/>
                                        </p:tgtEl>
                                      </p:cBhvr>
                                    </p:animEffect>
                                  </p:childTnLst>
                                </p:cTn>
                              </p:par>
                              <p:par>
                                <p:cTn id="75" presetID="49" presetClass="entr" presetSubtype="0" decel="100000" fill="hold" grpId="0" nodeType="withEffect">
                                  <p:stCondLst>
                                    <p:cond delay="500"/>
                                  </p:stCondLst>
                                  <p:childTnLst>
                                    <p:set>
                                      <p:cBhvr>
                                        <p:cTn id="76" dur="1" fill="hold">
                                          <p:stCondLst>
                                            <p:cond delay="0"/>
                                          </p:stCondLst>
                                        </p:cTn>
                                        <p:tgtEl>
                                          <p:spTgt spid="52"/>
                                        </p:tgtEl>
                                        <p:attrNameLst>
                                          <p:attrName>style.visibility</p:attrName>
                                        </p:attrNameLst>
                                      </p:cBhvr>
                                      <p:to>
                                        <p:strVal val="visible"/>
                                      </p:to>
                                    </p:set>
                                    <p:anim calcmode="lin" valueType="num">
                                      <p:cBhvr>
                                        <p:cTn id="77" dur="1000" fill="hold"/>
                                        <p:tgtEl>
                                          <p:spTgt spid="52"/>
                                        </p:tgtEl>
                                        <p:attrNameLst>
                                          <p:attrName>ppt_w</p:attrName>
                                        </p:attrNameLst>
                                      </p:cBhvr>
                                      <p:tavLst>
                                        <p:tav tm="0">
                                          <p:val>
                                            <p:fltVal val="0"/>
                                          </p:val>
                                        </p:tav>
                                        <p:tav tm="100000">
                                          <p:val>
                                            <p:strVal val="#ppt_w"/>
                                          </p:val>
                                        </p:tav>
                                      </p:tavLst>
                                    </p:anim>
                                    <p:anim calcmode="lin" valueType="num">
                                      <p:cBhvr>
                                        <p:cTn id="78" dur="1000" fill="hold"/>
                                        <p:tgtEl>
                                          <p:spTgt spid="52"/>
                                        </p:tgtEl>
                                        <p:attrNameLst>
                                          <p:attrName>ppt_h</p:attrName>
                                        </p:attrNameLst>
                                      </p:cBhvr>
                                      <p:tavLst>
                                        <p:tav tm="0">
                                          <p:val>
                                            <p:fltVal val="0"/>
                                          </p:val>
                                        </p:tav>
                                        <p:tav tm="100000">
                                          <p:val>
                                            <p:strVal val="#ppt_h"/>
                                          </p:val>
                                        </p:tav>
                                      </p:tavLst>
                                    </p:anim>
                                    <p:anim calcmode="lin" valueType="num">
                                      <p:cBhvr>
                                        <p:cTn id="79" dur="1000" fill="hold"/>
                                        <p:tgtEl>
                                          <p:spTgt spid="52"/>
                                        </p:tgtEl>
                                        <p:attrNameLst>
                                          <p:attrName>style.rotation</p:attrName>
                                        </p:attrNameLst>
                                      </p:cBhvr>
                                      <p:tavLst>
                                        <p:tav tm="0">
                                          <p:val>
                                            <p:fltVal val="360"/>
                                          </p:val>
                                        </p:tav>
                                        <p:tav tm="100000">
                                          <p:val>
                                            <p:fltVal val="0"/>
                                          </p:val>
                                        </p:tav>
                                      </p:tavLst>
                                    </p:anim>
                                    <p:animEffect transition="in" filter="fade">
                                      <p:cBhvr>
                                        <p:cTn id="80" dur="1000"/>
                                        <p:tgtEl>
                                          <p:spTgt spid="52"/>
                                        </p:tgtEl>
                                      </p:cBhvr>
                                    </p:animEffect>
                                  </p:childTnLst>
                                </p:cTn>
                              </p:par>
                            </p:childTnLst>
                          </p:cTn>
                        </p:par>
                      </p:childTnLst>
                    </p:cTn>
                  </p:par>
                  <p:par>
                    <p:cTn id="81" fill="hold">
                      <p:stCondLst>
                        <p:cond delay="indefinite"/>
                      </p:stCondLst>
                      <p:childTnLst>
                        <p:par>
                          <p:cTn id="82" fill="hold">
                            <p:stCondLst>
                              <p:cond delay="0"/>
                            </p:stCondLst>
                            <p:childTnLst>
                              <p:par>
                                <p:cTn id="83" presetID="22" presetClass="entr" presetSubtype="8" fill="hold" grpId="0" nodeType="clickEffect">
                                  <p:stCondLst>
                                    <p:cond delay="0"/>
                                  </p:stCondLst>
                                  <p:childTnLst>
                                    <p:set>
                                      <p:cBhvr>
                                        <p:cTn id="84" dur="1" fill="hold">
                                          <p:stCondLst>
                                            <p:cond delay="0"/>
                                          </p:stCondLst>
                                        </p:cTn>
                                        <p:tgtEl>
                                          <p:spTgt spid="34"/>
                                        </p:tgtEl>
                                        <p:attrNameLst>
                                          <p:attrName>style.visibility</p:attrName>
                                        </p:attrNameLst>
                                      </p:cBhvr>
                                      <p:to>
                                        <p:strVal val="visible"/>
                                      </p:to>
                                    </p:set>
                                    <p:animEffect transition="in" filter="wipe(left)">
                                      <p:cBhvr>
                                        <p:cTn id="85" dur="1000"/>
                                        <p:tgtEl>
                                          <p:spTgt spid="34"/>
                                        </p:tgtEl>
                                      </p:cBhvr>
                                    </p:animEffect>
                                  </p:childTnLst>
                                </p:cTn>
                              </p:par>
                            </p:childTnLst>
                          </p:cTn>
                        </p:par>
                        <p:par>
                          <p:cTn id="86" fill="hold">
                            <p:stCondLst>
                              <p:cond delay="1000"/>
                            </p:stCondLst>
                            <p:childTnLst>
                              <p:par>
                                <p:cTn id="87" presetID="10" presetClass="entr" presetSubtype="0" fill="hold" grpId="0" nodeType="afterEffect">
                                  <p:stCondLst>
                                    <p:cond delay="0"/>
                                  </p:stCondLst>
                                  <p:childTnLst>
                                    <p:set>
                                      <p:cBhvr>
                                        <p:cTn id="88" dur="1" fill="hold">
                                          <p:stCondLst>
                                            <p:cond delay="0"/>
                                          </p:stCondLst>
                                        </p:cTn>
                                        <p:tgtEl>
                                          <p:spTgt spid="37"/>
                                        </p:tgtEl>
                                        <p:attrNameLst>
                                          <p:attrName>style.visibility</p:attrName>
                                        </p:attrNameLst>
                                      </p:cBhvr>
                                      <p:to>
                                        <p:strVal val="visible"/>
                                      </p:to>
                                    </p:set>
                                    <p:animEffect transition="in" filter="fade">
                                      <p:cBhvr>
                                        <p:cTn id="89" dur="1000"/>
                                        <p:tgtEl>
                                          <p:spTgt spid="37"/>
                                        </p:tgtEl>
                                      </p:cBhvr>
                                    </p:animEffect>
                                  </p:childTnLst>
                                </p:cTn>
                              </p:par>
                              <p:par>
                                <p:cTn id="90" presetID="22" presetClass="entr" presetSubtype="1" fill="hold" nodeType="withEffect">
                                  <p:stCondLst>
                                    <p:cond delay="0"/>
                                  </p:stCondLst>
                                  <p:childTnLst>
                                    <p:set>
                                      <p:cBhvr>
                                        <p:cTn id="91" dur="1" fill="hold">
                                          <p:stCondLst>
                                            <p:cond delay="0"/>
                                          </p:stCondLst>
                                        </p:cTn>
                                        <p:tgtEl>
                                          <p:spTgt spid="39"/>
                                        </p:tgtEl>
                                        <p:attrNameLst>
                                          <p:attrName>style.visibility</p:attrName>
                                        </p:attrNameLst>
                                      </p:cBhvr>
                                      <p:to>
                                        <p:strVal val="visible"/>
                                      </p:to>
                                    </p:set>
                                    <p:animEffect transition="in" filter="wipe(up)">
                                      <p:cBhvr>
                                        <p:cTn id="92" dur="1000"/>
                                        <p:tgtEl>
                                          <p:spTgt spid="39"/>
                                        </p:tgtEl>
                                      </p:cBhvr>
                                    </p:animEffect>
                                  </p:childTnLst>
                                </p:cTn>
                              </p:par>
                              <p:par>
                                <p:cTn id="93" presetID="49" presetClass="entr" presetSubtype="0" decel="100000" fill="hold" grpId="0" nodeType="withEffect">
                                  <p:stCondLst>
                                    <p:cond delay="500"/>
                                  </p:stCondLst>
                                  <p:childTnLst>
                                    <p:set>
                                      <p:cBhvr>
                                        <p:cTn id="94" dur="1" fill="hold">
                                          <p:stCondLst>
                                            <p:cond delay="0"/>
                                          </p:stCondLst>
                                        </p:cTn>
                                        <p:tgtEl>
                                          <p:spTgt spid="53"/>
                                        </p:tgtEl>
                                        <p:attrNameLst>
                                          <p:attrName>style.visibility</p:attrName>
                                        </p:attrNameLst>
                                      </p:cBhvr>
                                      <p:to>
                                        <p:strVal val="visible"/>
                                      </p:to>
                                    </p:set>
                                    <p:anim calcmode="lin" valueType="num">
                                      <p:cBhvr>
                                        <p:cTn id="95" dur="1000" fill="hold"/>
                                        <p:tgtEl>
                                          <p:spTgt spid="53"/>
                                        </p:tgtEl>
                                        <p:attrNameLst>
                                          <p:attrName>ppt_w</p:attrName>
                                        </p:attrNameLst>
                                      </p:cBhvr>
                                      <p:tavLst>
                                        <p:tav tm="0">
                                          <p:val>
                                            <p:fltVal val="0"/>
                                          </p:val>
                                        </p:tav>
                                        <p:tav tm="100000">
                                          <p:val>
                                            <p:strVal val="#ppt_w"/>
                                          </p:val>
                                        </p:tav>
                                      </p:tavLst>
                                    </p:anim>
                                    <p:anim calcmode="lin" valueType="num">
                                      <p:cBhvr>
                                        <p:cTn id="96" dur="1000" fill="hold"/>
                                        <p:tgtEl>
                                          <p:spTgt spid="53"/>
                                        </p:tgtEl>
                                        <p:attrNameLst>
                                          <p:attrName>ppt_h</p:attrName>
                                        </p:attrNameLst>
                                      </p:cBhvr>
                                      <p:tavLst>
                                        <p:tav tm="0">
                                          <p:val>
                                            <p:fltVal val="0"/>
                                          </p:val>
                                        </p:tav>
                                        <p:tav tm="100000">
                                          <p:val>
                                            <p:strVal val="#ppt_h"/>
                                          </p:val>
                                        </p:tav>
                                      </p:tavLst>
                                    </p:anim>
                                    <p:anim calcmode="lin" valueType="num">
                                      <p:cBhvr>
                                        <p:cTn id="97" dur="1000" fill="hold"/>
                                        <p:tgtEl>
                                          <p:spTgt spid="53"/>
                                        </p:tgtEl>
                                        <p:attrNameLst>
                                          <p:attrName>style.rotation</p:attrName>
                                        </p:attrNameLst>
                                      </p:cBhvr>
                                      <p:tavLst>
                                        <p:tav tm="0">
                                          <p:val>
                                            <p:fltVal val="360"/>
                                          </p:val>
                                        </p:tav>
                                        <p:tav tm="100000">
                                          <p:val>
                                            <p:fltVal val="0"/>
                                          </p:val>
                                        </p:tav>
                                      </p:tavLst>
                                    </p:anim>
                                    <p:animEffect transition="in" filter="fade">
                                      <p:cBhvr>
                                        <p:cTn id="98" dur="1000"/>
                                        <p:tgtEl>
                                          <p:spTgt spid="53"/>
                                        </p:tgtEl>
                                      </p:cBhvr>
                                    </p:animEffect>
                                  </p:childTnLst>
                                </p:cTn>
                              </p:par>
                            </p:childTnLst>
                          </p:cTn>
                        </p:par>
                      </p:childTnLst>
                    </p:cTn>
                  </p:par>
                  <p:par>
                    <p:cTn id="99" fill="hold">
                      <p:stCondLst>
                        <p:cond delay="indefinite"/>
                      </p:stCondLst>
                      <p:childTnLst>
                        <p:par>
                          <p:cTn id="100" fill="hold">
                            <p:stCondLst>
                              <p:cond delay="0"/>
                            </p:stCondLst>
                            <p:childTnLst>
                              <p:par>
                                <p:cTn id="101" presetID="10" presetClass="exit" presetSubtype="0" fill="hold" grpId="1" nodeType="clickEffect">
                                  <p:stCondLst>
                                    <p:cond delay="0"/>
                                  </p:stCondLst>
                                  <p:childTnLst>
                                    <p:animEffect transition="out" filter="fade">
                                      <p:cBhvr>
                                        <p:cTn id="102" dur="1000"/>
                                        <p:tgtEl>
                                          <p:spTgt spid="34"/>
                                        </p:tgtEl>
                                      </p:cBhvr>
                                    </p:animEffect>
                                    <p:set>
                                      <p:cBhvr>
                                        <p:cTn id="103" dur="1" fill="hold">
                                          <p:stCondLst>
                                            <p:cond delay="999"/>
                                          </p:stCondLst>
                                        </p:cTn>
                                        <p:tgtEl>
                                          <p:spTgt spid="34"/>
                                        </p:tgtEl>
                                        <p:attrNameLst>
                                          <p:attrName>style.visibility</p:attrName>
                                        </p:attrNameLst>
                                      </p:cBhvr>
                                      <p:to>
                                        <p:strVal val="hidden"/>
                                      </p:to>
                                    </p:set>
                                  </p:childTnLst>
                                </p:cTn>
                              </p:par>
                              <p:par>
                                <p:cTn id="104" presetID="10" presetClass="exit" presetSubtype="0" fill="hold" grpId="1" nodeType="withEffect">
                                  <p:stCondLst>
                                    <p:cond delay="0"/>
                                  </p:stCondLst>
                                  <p:childTnLst>
                                    <p:animEffect transition="out" filter="fade">
                                      <p:cBhvr>
                                        <p:cTn id="105" dur="1000"/>
                                        <p:tgtEl>
                                          <p:spTgt spid="35"/>
                                        </p:tgtEl>
                                      </p:cBhvr>
                                    </p:animEffect>
                                    <p:set>
                                      <p:cBhvr>
                                        <p:cTn id="106" dur="1" fill="hold">
                                          <p:stCondLst>
                                            <p:cond delay="999"/>
                                          </p:stCondLst>
                                        </p:cTn>
                                        <p:tgtEl>
                                          <p:spTgt spid="35"/>
                                        </p:tgtEl>
                                        <p:attrNameLst>
                                          <p:attrName>style.visibility</p:attrName>
                                        </p:attrNameLst>
                                      </p:cBhvr>
                                      <p:to>
                                        <p:strVal val="hidden"/>
                                      </p:to>
                                    </p:set>
                                  </p:childTnLst>
                                </p:cTn>
                              </p:par>
                              <p:par>
                                <p:cTn id="107" presetID="10" presetClass="exit" presetSubtype="0" fill="hold" grpId="1" nodeType="withEffect">
                                  <p:stCondLst>
                                    <p:cond delay="0"/>
                                  </p:stCondLst>
                                  <p:childTnLst>
                                    <p:animEffect transition="out" filter="fade">
                                      <p:cBhvr>
                                        <p:cTn id="108" dur="1000"/>
                                        <p:tgtEl>
                                          <p:spTgt spid="31"/>
                                        </p:tgtEl>
                                      </p:cBhvr>
                                    </p:animEffect>
                                    <p:set>
                                      <p:cBhvr>
                                        <p:cTn id="109" dur="1" fill="hold">
                                          <p:stCondLst>
                                            <p:cond delay="999"/>
                                          </p:stCondLst>
                                        </p:cTn>
                                        <p:tgtEl>
                                          <p:spTgt spid="31"/>
                                        </p:tgtEl>
                                        <p:attrNameLst>
                                          <p:attrName>style.visibility</p:attrName>
                                        </p:attrNameLst>
                                      </p:cBhvr>
                                      <p:to>
                                        <p:strVal val="hidden"/>
                                      </p:to>
                                    </p:set>
                                  </p:childTnLst>
                                </p:cTn>
                              </p:par>
                              <p:par>
                                <p:cTn id="110" presetID="10" presetClass="exit" presetSubtype="0" fill="hold" grpId="1" nodeType="withEffect">
                                  <p:stCondLst>
                                    <p:cond delay="0"/>
                                  </p:stCondLst>
                                  <p:childTnLst>
                                    <p:animEffect transition="out" filter="fade">
                                      <p:cBhvr>
                                        <p:cTn id="111" dur="1000"/>
                                        <p:tgtEl>
                                          <p:spTgt spid="30"/>
                                        </p:tgtEl>
                                      </p:cBhvr>
                                    </p:animEffect>
                                    <p:set>
                                      <p:cBhvr>
                                        <p:cTn id="112" dur="1" fill="hold">
                                          <p:stCondLst>
                                            <p:cond delay="999"/>
                                          </p:stCondLst>
                                        </p:cTn>
                                        <p:tgtEl>
                                          <p:spTgt spid="30"/>
                                        </p:tgtEl>
                                        <p:attrNameLst>
                                          <p:attrName>style.visibility</p:attrName>
                                        </p:attrNameLst>
                                      </p:cBhvr>
                                      <p:to>
                                        <p:strVal val="hidden"/>
                                      </p:to>
                                    </p:set>
                                  </p:childTnLst>
                                </p:cTn>
                              </p:par>
                              <p:par>
                                <p:cTn id="113" presetID="10" presetClass="exit" presetSubtype="0" fill="hold" grpId="1" nodeType="withEffect">
                                  <p:stCondLst>
                                    <p:cond delay="0"/>
                                  </p:stCondLst>
                                  <p:childTnLst>
                                    <p:animEffect transition="out" filter="fade">
                                      <p:cBhvr>
                                        <p:cTn id="114" dur="1000"/>
                                        <p:tgtEl>
                                          <p:spTgt spid="32"/>
                                        </p:tgtEl>
                                      </p:cBhvr>
                                    </p:animEffect>
                                    <p:set>
                                      <p:cBhvr>
                                        <p:cTn id="115" dur="1" fill="hold">
                                          <p:stCondLst>
                                            <p:cond delay="999"/>
                                          </p:stCondLst>
                                        </p:cTn>
                                        <p:tgtEl>
                                          <p:spTgt spid="32"/>
                                        </p:tgtEl>
                                        <p:attrNameLst>
                                          <p:attrName>style.visibility</p:attrName>
                                        </p:attrNameLst>
                                      </p:cBhvr>
                                      <p:to>
                                        <p:strVal val="hidden"/>
                                      </p:to>
                                    </p:set>
                                  </p:childTnLst>
                                </p:cTn>
                              </p:par>
                              <p:par>
                                <p:cTn id="116" presetID="10" presetClass="exit" presetSubtype="0" fill="hold" grpId="2" nodeType="withEffect">
                                  <p:stCondLst>
                                    <p:cond delay="0"/>
                                  </p:stCondLst>
                                  <p:childTnLst>
                                    <p:animEffect transition="out" filter="fade">
                                      <p:cBhvr>
                                        <p:cTn id="117" dur="1000"/>
                                        <p:tgtEl>
                                          <p:spTgt spid="34"/>
                                        </p:tgtEl>
                                      </p:cBhvr>
                                    </p:animEffect>
                                    <p:set>
                                      <p:cBhvr>
                                        <p:cTn id="118" dur="1" fill="hold">
                                          <p:stCondLst>
                                            <p:cond delay="999"/>
                                          </p:stCondLst>
                                        </p:cTn>
                                        <p:tgtEl>
                                          <p:spTgt spid="34"/>
                                        </p:tgtEl>
                                        <p:attrNameLst>
                                          <p:attrName>style.visibility</p:attrName>
                                        </p:attrNameLst>
                                      </p:cBhvr>
                                      <p:to>
                                        <p:strVal val="hidden"/>
                                      </p:to>
                                    </p:set>
                                  </p:childTnLst>
                                </p:cTn>
                              </p:par>
                              <p:par>
                                <p:cTn id="119" presetID="10" presetClass="exit" presetSubtype="0" fill="hold" grpId="2" nodeType="withEffect">
                                  <p:stCondLst>
                                    <p:cond delay="0"/>
                                  </p:stCondLst>
                                  <p:childTnLst>
                                    <p:animEffect transition="out" filter="fade">
                                      <p:cBhvr>
                                        <p:cTn id="120" dur="1000"/>
                                        <p:tgtEl>
                                          <p:spTgt spid="35"/>
                                        </p:tgtEl>
                                      </p:cBhvr>
                                    </p:animEffect>
                                    <p:set>
                                      <p:cBhvr>
                                        <p:cTn id="121" dur="1" fill="hold">
                                          <p:stCondLst>
                                            <p:cond delay="999"/>
                                          </p:stCondLst>
                                        </p:cTn>
                                        <p:tgtEl>
                                          <p:spTgt spid="35"/>
                                        </p:tgtEl>
                                        <p:attrNameLst>
                                          <p:attrName>style.visibility</p:attrName>
                                        </p:attrNameLst>
                                      </p:cBhvr>
                                      <p:to>
                                        <p:strVal val="hidden"/>
                                      </p:to>
                                    </p:set>
                                  </p:childTnLst>
                                </p:cTn>
                              </p:par>
                              <p:par>
                                <p:cTn id="122" presetID="10" presetClass="exit" presetSubtype="0" fill="hold" grpId="2" nodeType="withEffect">
                                  <p:stCondLst>
                                    <p:cond delay="0"/>
                                  </p:stCondLst>
                                  <p:childTnLst>
                                    <p:animEffect transition="out" filter="fade">
                                      <p:cBhvr>
                                        <p:cTn id="123" dur="1000"/>
                                        <p:tgtEl>
                                          <p:spTgt spid="31"/>
                                        </p:tgtEl>
                                      </p:cBhvr>
                                    </p:animEffect>
                                    <p:set>
                                      <p:cBhvr>
                                        <p:cTn id="124" dur="1" fill="hold">
                                          <p:stCondLst>
                                            <p:cond delay="999"/>
                                          </p:stCondLst>
                                        </p:cTn>
                                        <p:tgtEl>
                                          <p:spTgt spid="31"/>
                                        </p:tgtEl>
                                        <p:attrNameLst>
                                          <p:attrName>style.visibility</p:attrName>
                                        </p:attrNameLst>
                                      </p:cBhvr>
                                      <p:to>
                                        <p:strVal val="hidden"/>
                                      </p:to>
                                    </p:set>
                                  </p:childTnLst>
                                </p:cTn>
                              </p:par>
                              <p:par>
                                <p:cTn id="125" presetID="10" presetClass="exit" presetSubtype="0" fill="hold" grpId="2" nodeType="withEffect">
                                  <p:stCondLst>
                                    <p:cond delay="0"/>
                                  </p:stCondLst>
                                  <p:childTnLst>
                                    <p:animEffect transition="out" filter="fade">
                                      <p:cBhvr>
                                        <p:cTn id="126" dur="1000"/>
                                        <p:tgtEl>
                                          <p:spTgt spid="30"/>
                                        </p:tgtEl>
                                      </p:cBhvr>
                                    </p:animEffect>
                                    <p:set>
                                      <p:cBhvr>
                                        <p:cTn id="127" dur="1" fill="hold">
                                          <p:stCondLst>
                                            <p:cond delay="999"/>
                                          </p:stCondLst>
                                        </p:cTn>
                                        <p:tgtEl>
                                          <p:spTgt spid="30"/>
                                        </p:tgtEl>
                                        <p:attrNameLst>
                                          <p:attrName>style.visibility</p:attrName>
                                        </p:attrNameLst>
                                      </p:cBhvr>
                                      <p:to>
                                        <p:strVal val="hidden"/>
                                      </p:to>
                                    </p:set>
                                  </p:childTnLst>
                                </p:cTn>
                              </p:par>
                              <p:par>
                                <p:cTn id="128" presetID="10" presetClass="exit" presetSubtype="0" fill="hold" grpId="2" nodeType="withEffect">
                                  <p:stCondLst>
                                    <p:cond delay="0"/>
                                  </p:stCondLst>
                                  <p:childTnLst>
                                    <p:animEffect transition="out" filter="fade">
                                      <p:cBhvr>
                                        <p:cTn id="129" dur="1000"/>
                                        <p:tgtEl>
                                          <p:spTgt spid="32"/>
                                        </p:tgtEl>
                                      </p:cBhvr>
                                    </p:animEffect>
                                    <p:set>
                                      <p:cBhvr>
                                        <p:cTn id="130" dur="1" fill="hold">
                                          <p:stCondLst>
                                            <p:cond delay="999"/>
                                          </p:stCondLst>
                                        </p:cTn>
                                        <p:tgtEl>
                                          <p:spTgt spid="32"/>
                                        </p:tgtEl>
                                        <p:attrNameLst>
                                          <p:attrName>style.visibility</p:attrName>
                                        </p:attrNameLst>
                                      </p:cBhvr>
                                      <p:to>
                                        <p:strVal val="hidden"/>
                                      </p:to>
                                    </p:set>
                                  </p:childTnLst>
                                </p:cTn>
                              </p:par>
                              <p:par>
                                <p:cTn id="131" presetID="10" presetClass="exit" presetSubtype="0" fill="hold" grpId="1" nodeType="withEffect">
                                  <p:stCondLst>
                                    <p:cond delay="0"/>
                                  </p:stCondLst>
                                  <p:childTnLst>
                                    <p:animEffect transition="out" filter="fade">
                                      <p:cBhvr>
                                        <p:cTn id="132" dur="1000"/>
                                        <p:tgtEl>
                                          <p:spTgt spid="48"/>
                                        </p:tgtEl>
                                      </p:cBhvr>
                                    </p:animEffect>
                                    <p:set>
                                      <p:cBhvr>
                                        <p:cTn id="133" dur="1" fill="hold">
                                          <p:stCondLst>
                                            <p:cond delay="999"/>
                                          </p:stCondLst>
                                        </p:cTn>
                                        <p:tgtEl>
                                          <p:spTgt spid="48"/>
                                        </p:tgtEl>
                                        <p:attrNameLst>
                                          <p:attrName>style.visibility</p:attrName>
                                        </p:attrNameLst>
                                      </p:cBhvr>
                                      <p:to>
                                        <p:strVal val="hidden"/>
                                      </p:to>
                                    </p:set>
                                  </p:childTnLst>
                                </p:cTn>
                              </p:par>
                              <p:par>
                                <p:cTn id="134" presetID="10" presetClass="exit" presetSubtype="0" fill="hold" grpId="1" nodeType="withEffect">
                                  <p:stCondLst>
                                    <p:cond delay="0"/>
                                  </p:stCondLst>
                                  <p:childTnLst>
                                    <p:animEffect transition="out" filter="fade">
                                      <p:cBhvr>
                                        <p:cTn id="135" dur="1000"/>
                                        <p:tgtEl>
                                          <p:spTgt spid="50"/>
                                        </p:tgtEl>
                                      </p:cBhvr>
                                    </p:animEffect>
                                    <p:set>
                                      <p:cBhvr>
                                        <p:cTn id="136" dur="1" fill="hold">
                                          <p:stCondLst>
                                            <p:cond delay="999"/>
                                          </p:stCondLst>
                                        </p:cTn>
                                        <p:tgtEl>
                                          <p:spTgt spid="50"/>
                                        </p:tgtEl>
                                        <p:attrNameLst>
                                          <p:attrName>style.visibility</p:attrName>
                                        </p:attrNameLst>
                                      </p:cBhvr>
                                      <p:to>
                                        <p:strVal val="hidden"/>
                                      </p:to>
                                    </p:set>
                                  </p:childTnLst>
                                </p:cTn>
                              </p:par>
                              <p:par>
                                <p:cTn id="137" presetID="10" presetClass="exit" presetSubtype="0" fill="hold" grpId="1" nodeType="withEffect">
                                  <p:stCondLst>
                                    <p:cond delay="0"/>
                                  </p:stCondLst>
                                  <p:childTnLst>
                                    <p:animEffect transition="out" filter="fade">
                                      <p:cBhvr>
                                        <p:cTn id="138" dur="1000"/>
                                        <p:tgtEl>
                                          <p:spTgt spid="53"/>
                                        </p:tgtEl>
                                      </p:cBhvr>
                                    </p:animEffect>
                                    <p:set>
                                      <p:cBhvr>
                                        <p:cTn id="139" dur="1" fill="hold">
                                          <p:stCondLst>
                                            <p:cond delay="999"/>
                                          </p:stCondLst>
                                        </p:cTn>
                                        <p:tgtEl>
                                          <p:spTgt spid="53"/>
                                        </p:tgtEl>
                                        <p:attrNameLst>
                                          <p:attrName>style.visibility</p:attrName>
                                        </p:attrNameLst>
                                      </p:cBhvr>
                                      <p:to>
                                        <p:strVal val="hidden"/>
                                      </p:to>
                                    </p:set>
                                  </p:childTnLst>
                                </p:cTn>
                              </p:par>
                              <p:par>
                                <p:cTn id="140" presetID="10" presetClass="exit" presetSubtype="0" fill="hold" grpId="1" nodeType="withEffect">
                                  <p:stCondLst>
                                    <p:cond delay="0"/>
                                  </p:stCondLst>
                                  <p:childTnLst>
                                    <p:animEffect transition="out" filter="fade">
                                      <p:cBhvr>
                                        <p:cTn id="141" dur="1000"/>
                                        <p:tgtEl>
                                          <p:spTgt spid="52"/>
                                        </p:tgtEl>
                                      </p:cBhvr>
                                    </p:animEffect>
                                    <p:set>
                                      <p:cBhvr>
                                        <p:cTn id="142" dur="1" fill="hold">
                                          <p:stCondLst>
                                            <p:cond delay="999"/>
                                          </p:stCondLst>
                                        </p:cTn>
                                        <p:tgtEl>
                                          <p:spTgt spid="52"/>
                                        </p:tgtEl>
                                        <p:attrNameLst>
                                          <p:attrName>style.visibility</p:attrName>
                                        </p:attrNameLst>
                                      </p:cBhvr>
                                      <p:to>
                                        <p:strVal val="hidden"/>
                                      </p:to>
                                    </p:set>
                                  </p:childTnLst>
                                </p:cTn>
                              </p:par>
                              <p:par>
                                <p:cTn id="143" presetID="10" presetClass="exit" presetSubtype="0" fill="hold" grpId="1" nodeType="withEffect">
                                  <p:stCondLst>
                                    <p:cond delay="0"/>
                                  </p:stCondLst>
                                  <p:childTnLst>
                                    <p:animEffect transition="out" filter="fade">
                                      <p:cBhvr>
                                        <p:cTn id="144" dur="1000"/>
                                        <p:tgtEl>
                                          <p:spTgt spid="36"/>
                                        </p:tgtEl>
                                      </p:cBhvr>
                                    </p:animEffect>
                                    <p:set>
                                      <p:cBhvr>
                                        <p:cTn id="145" dur="1" fill="hold">
                                          <p:stCondLst>
                                            <p:cond delay="999"/>
                                          </p:stCondLst>
                                        </p:cTn>
                                        <p:tgtEl>
                                          <p:spTgt spid="36"/>
                                        </p:tgtEl>
                                        <p:attrNameLst>
                                          <p:attrName>style.visibility</p:attrName>
                                        </p:attrNameLst>
                                      </p:cBhvr>
                                      <p:to>
                                        <p:strVal val="hidden"/>
                                      </p:to>
                                    </p:set>
                                  </p:childTnLst>
                                </p:cTn>
                              </p:par>
                              <p:par>
                                <p:cTn id="146" presetID="10" presetClass="exit" presetSubtype="0" fill="hold" grpId="1" nodeType="withEffect">
                                  <p:stCondLst>
                                    <p:cond delay="0"/>
                                  </p:stCondLst>
                                  <p:childTnLst>
                                    <p:animEffect transition="out" filter="fade">
                                      <p:cBhvr>
                                        <p:cTn id="147" dur="1000"/>
                                        <p:tgtEl>
                                          <p:spTgt spid="29"/>
                                        </p:tgtEl>
                                      </p:cBhvr>
                                    </p:animEffect>
                                    <p:set>
                                      <p:cBhvr>
                                        <p:cTn id="148" dur="1" fill="hold">
                                          <p:stCondLst>
                                            <p:cond delay="999"/>
                                          </p:stCondLst>
                                        </p:cTn>
                                        <p:tgtEl>
                                          <p:spTgt spid="29"/>
                                        </p:tgtEl>
                                        <p:attrNameLst>
                                          <p:attrName>style.visibility</p:attrName>
                                        </p:attrNameLst>
                                      </p:cBhvr>
                                      <p:to>
                                        <p:strVal val="hidden"/>
                                      </p:to>
                                    </p:set>
                                  </p:childTnLst>
                                </p:cTn>
                              </p:par>
                              <p:par>
                                <p:cTn id="149" presetID="10" presetClass="exit" presetSubtype="0" fill="hold" grpId="1" nodeType="withEffect">
                                  <p:stCondLst>
                                    <p:cond delay="0"/>
                                  </p:stCondLst>
                                  <p:childTnLst>
                                    <p:animEffect transition="out" filter="fade">
                                      <p:cBhvr>
                                        <p:cTn id="150" dur="1000"/>
                                        <p:tgtEl>
                                          <p:spTgt spid="25"/>
                                        </p:tgtEl>
                                      </p:cBhvr>
                                    </p:animEffect>
                                    <p:set>
                                      <p:cBhvr>
                                        <p:cTn id="151" dur="1" fill="hold">
                                          <p:stCondLst>
                                            <p:cond delay="999"/>
                                          </p:stCondLst>
                                        </p:cTn>
                                        <p:tgtEl>
                                          <p:spTgt spid="25"/>
                                        </p:tgtEl>
                                        <p:attrNameLst>
                                          <p:attrName>style.visibility</p:attrName>
                                        </p:attrNameLst>
                                      </p:cBhvr>
                                      <p:to>
                                        <p:strVal val="hidden"/>
                                      </p:to>
                                    </p:set>
                                  </p:childTnLst>
                                </p:cTn>
                              </p:par>
                              <p:par>
                                <p:cTn id="152" presetID="10" presetClass="exit" presetSubtype="0" fill="hold" grpId="1" nodeType="withEffect">
                                  <p:stCondLst>
                                    <p:cond delay="0"/>
                                  </p:stCondLst>
                                  <p:childTnLst>
                                    <p:animEffect transition="out" filter="fade">
                                      <p:cBhvr>
                                        <p:cTn id="153" dur="1000"/>
                                        <p:tgtEl>
                                          <p:spTgt spid="26"/>
                                        </p:tgtEl>
                                      </p:cBhvr>
                                    </p:animEffect>
                                    <p:set>
                                      <p:cBhvr>
                                        <p:cTn id="154" dur="1" fill="hold">
                                          <p:stCondLst>
                                            <p:cond delay="999"/>
                                          </p:stCondLst>
                                        </p:cTn>
                                        <p:tgtEl>
                                          <p:spTgt spid="26"/>
                                        </p:tgtEl>
                                        <p:attrNameLst>
                                          <p:attrName>style.visibility</p:attrName>
                                        </p:attrNameLst>
                                      </p:cBhvr>
                                      <p:to>
                                        <p:strVal val="hidden"/>
                                      </p:to>
                                    </p:set>
                                  </p:childTnLst>
                                </p:cTn>
                              </p:par>
                              <p:par>
                                <p:cTn id="155" presetID="10" presetClass="exit" presetSubtype="0" fill="hold" grpId="1" nodeType="withEffect">
                                  <p:stCondLst>
                                    <p:cond delay="0"/>
                                  </p:stCondLst>
                                  <p:childTnLst>
                                    <p:animEffect transition="out" filter="fade">
                                      <p:cBhvr>
                                        <p:cTn id="156" dur="1000"/>
                                        <p:tgtEl>
                                          <p:spTgt spid="24"/>
                                        </p:tgtEl>
                                      </p:cBhvr>
                                    </p:animEffect>
                                    <p:set>
                                      <p:cBhvr>
                                        <p:cTn id="157" dur="1" fill="hold">
                                          <p:stCondLst>
                                            <p:cond delay="999"/>
                                          </p:stCondLst>
                                        </p:cTn>
                                        <p:tgtEl>
                                          <p:spTgt spid="24"/>
                                        </p:tgtEl>
                                        <p:attrNameLst>
                                          <p:attrName>style.visibility</p:attrName>
                                        </p:attrNameLst>
                                      </p:cBhvr>
                                      <p:to>
                                        <p:strVal val="hidden"/>
                                      </p:to>
                                    </p:set>
                                  </p:childTnLst>
                                </p:cTn>
                              </p:par>
                              <p:par>
                                <p:cTn id="158" presetID="10" presetClass="exit" presetSubtype="0" fill="hold" nodeType="withEffect">
                                  <p:stCondLst>
                                    <p:cond delay="0"/>
                                  </p:stCondLst>
                                  <p:childTnLst>
                                    <p:animEffect transition="out" filter="fade">
                                      <p:cBhvr>
                                        <p:cTn id="159" dur="1000"/>
                                        <p:tgtEl>
                                          <p:spTgt spid="39"/>
                                        </p:tgtEl>
                                      </p:cBhvr>
                                    </p:animEffect>
                                    <p:set>
                                      <p:cBhvr>
                                        <p:cTn id="160" dur="1" fill="hold">
                                          <p:stCondLst>
                                            <p:cond delay="999"/>
                                          </p:stCondLst>
                                        </p:cTn>
                                        <p:tgtEl>
                                          <p:spTgt spid="39"/>
                                        </p:tgtEl>
                                        <p:attrNameLst>
                                          <p:attrName>style.visibility</p:attrName>
                                        </p:attrNameLst>
                                      </p:cBhvr>
                                      <p:to>
                                        <p:strVal val="hidden"/>
                                      </p:to>
                                    </p:set>
                                  </p:childTnLst>
                                </p:cTn>
                              </p:par>
                              <p:par>
                                <p:cTn id="161" presetID="10" presetClass="exit" presetSubtype="0" fill="hold" nodeType="withEffect">
                                  <p:stCondLst>
                                    <p:cond delay="0"/>
                                  </p:stCondLst>
                                  <p:childTnLst>
                                    <p:animEffect transition="out" filter="fade">
                                      <p:cBhvr>
                                        <p:cTn id="162" dur="1000"/>
                                        <p:tgtEl>
                                          <p:spTgt spid="20"/>
                                        </p:tgtEl>
                                      </p:cBhvr>
                                    </p:animEffect>
                                    <p:set>
                                      <p:cBhvr>
                                        <p:cTn id="163" dur="1" fill="hold">
                                          <p:stCondLst>
                                            <p:cond delay="999"/>
                                          </p:stCondLst>
                                        </p:cTn>
                                        <p:tgtEl>
                                          <p:spTgt spid="20"/>
                                        </p:tgtEl>
                                        <p:attrNameLst>
                                          <p:attrName>style.visibility</p:attrName>
                                        </p:attrNameLst>
                                      </p:cBhvr>
                                      <p:to>
                                        <p:strVal val="hidden"/>
                                      </p:to>
                                    </p:set>
                                  </p:childTnLst>
                                </p:cTn>
                              </p:par>
                              <p:par>
                                <p:cTn id="164" presetID="10" presetClass="exit" presetSubtype="0" fill="hold" grpId="1" nodeType="withEffect">
                                  <p:stCondLst>
                                    <p:cond delay="0"/>
                                  </p:stCondLst>
                                  <p:childTnLst>
                                    <p:animEffect transition="out" filter="fade">
                                      <p:cBhvr>
                                        <p:cTn id="165" dur="1000"/>
                                        <p:tgtEl>
                                          <p:spTgt spid="16"/>
                                        </p:tgtEl>
                                      </p:cBhvr>
                                    </p:animEffect>
                                    <p:set>
                                      <p:cBhvr>
                                        <p:cTn id="166" dur="1" fill="hold">
                                          <p:stCondLst>
                                            <p:cond delay="999"/>
                                          </p:stCondLst>
                                        </p:cTn>
                                        <p:tgtEl>
                                          <p:spTgt spid="16"/>
                                        </p:tgtEl>
                                        <p:attrNameLst>
                                          <p:attrName>style.visibility</p:attrName>
                                        </p:attrNameLst>
                                      </p:cBhvr>
                                      <p:to>
                                        <p:strVal val="hidden"/>
                                      </p:to>
                                    </p:set>
                                  </p:childTnLst>
                                </p:cTn>
                              </p:par>
                              <p:par>
                                <p:cTn id="167" presetID="10" presetClass="exit" presetSubtype="0" fill="hold" grpId="1" nodeType="withEffect">
                                  <p:stCondLst>
                                    <p:cond delay="0"/>
                                  </p:stCondLst>
                                  <p:childTnLst>
                                    <p:animEffect transition="out" filter="fade">
                                      <p:cBhvr>
                                        <p:cTn id="168" dur="1000"/>
                                        <p:tgtEl>
                                          <p:spTgt spid="27"/>
                                        </p:tgtEl>
                                      </p:cBhvr>
                                    </p:animEffect>
                                    <p:set>
                                      <p:cBhvr>
                                        <p:cTn id="169" dur="1" fill="hold">
                                          <p:stCondLst>
                                            <p:cond delay="999"/>
                                          </p:stCondLst>
                                        </p:cTn>
                                        <p:tgtEl>
                                          <p:spTgt spid="27"/>
                                        </p:tgtEl>
                                        <p:attrNameLst>
                                          <p:attrName>style.visibility</p:attrName>
                                        </p:attrNameLst>
                                      </p:cBhvr>
                                      <p:to>
                                        <p:strVal val="hidden"/>
                                      </p:to>
                                    </p:set>
                                  </p:childTnLst>
                                </p:cTn>
                              </p:par>
                              <p:par>
                                <p:cTn id="170" presetID="10" presetClass="exit" presetSubtype="0" fill="hold" grpId="1" nodeType="withEffect">
                                  <p:stCondLst>
                                    <p:cond delay="0"/>
                                  </p:stCondLst>
                                  <p:childTnLst>
                                    <p:animEffect transition="out" filter="fade">
                                      <p:cBhvr>
                                        <p:cTn id="171" dur="1000"/>
                                        <p:tgtEl>
                                          <p:spTgt spid="28"/>
                                        </p:tgtEl>
                                      </p:cBhvr>
                                    </p:animEffect>
                                    <p:set>
                                      <p:cBhvr>
                                        <p:cTn id="172" dur="1" fill="hold">
                                          <p:stCondLst>
                                            <p:cond delay="999"/>
                                          </p:stCondLst>
                                        </p:cTn>
                                        <p:tgtEl>
                                          <p:spTgt spid="28"/>
                                        </p:tgtEl>
                                        <p:attrNameLst>
                                          <p:attrName>style.visibility</p:attrName>
                                        </p:attrNameLst>
                                      </p:cBhvr>
                                      <p:to>
                                        <p:strVal val="hidden"/>
                                      </p:to>
                                    </p:set>
                                  </p:childTnLst>
                                </p:cTn>
                              </p:par>
                              <p:par>
                                <p:cTn id="173" presetID="10" presetClass="exit" presetSubtype="0" fill="hold" grpId="1" nodeType="withEffect">
                                  <p:stCondLst>
                                    <p:cond delay="0"/>
                                  </p:stCondLst>
                                  <p:childTnLst>
                                    <p:animEffect transition="out" filter="fade">
                                      <p:cBhvr>
                                        <p:cTn id="174" dur="1000"/>
                                        <p:tgtEl>
                                          <p:spTgt spid="37"/>
                                        </p:tgtEl>
                                      </p:cBhvr>
                                    </p:animEffect>
                                    <p:set>
                                      <p:cBhvr>
                                        <p:cTn id="175" dur="1" fill="hold">
                                          <p:stCondLst>
                                            <p:cond delay="999"/>
                                          </p:stCondLst>
                                        </p:cTn>
                                        <p:tgtEl>
                                          <p:spTgt spid="37"/>
                                        </p:tgtEl>
                                        <p:attrNameLst>
                                          <p:attrName>style.visibility</p:attrName>
                                        </p:attrNameLst>
                                      </p:cBhvr>
                                      <p:to>
                                        <p:strVal val="hidden"/>
                                      </p:to>
                                    </p:set>
                                  </p:childTnLst>
                                </p:cTn>
                              </p:par>
                              <p:par>
                                <p:cTn id="176" presetID="10" presetClass="exit" presetSubtype="0" fill="hold" grpId="0" nodeType="withEffect">
                                  <p:stCondLst>
                                    <p:cond delay="0"/>
                                  </p:stCondLst>
                                  <p:childTnLst>
                                    <p:animEffect transition="out" filter="fade">
                                      <p:cBhvr>
                                        <p:cTn id="177" dur="1000"/>
                                        <p:tgtEl>
                                          <p:spTgt spid="33"/>
                                        </p:tgtEl>
                                      </p:cBhvr>
                                    </p:animEffect>
                                    <p:set>
                                      <p:cBhvr>
                                        <p:cTn id="178" dur="1" fill="hold">
                                          <p:stCondLst>
                                            <p:cond delay="999"/>
                                          </p:stCondLst>
                                        </p:cTn>
                                        <p:tgtEl>
                                          <p:spTgt spid="33"/>
                                        </p:tgtEl>
                                        <p:attrNameLst>
                                          <p:attrName>style.visibility</p:attrName>
                                        </p:attrNameLst>
                                      </p:cBhvr>
                                      <p:to>
                                        <p:strVal val="hidden"/>
                                      </p:to>
                                    </p:set>
                                  </p:childTnLst>
                                </p:cTn>
                              </p:par>
                              <p:par>
                                <p:cTn id="179" presetID="10" presetClass="exit" presetSubtype="0" fill="hold" grpId="2" nodeType="withEffect">
                                  <p:stCondLst>
                                    <p:cond delay="0"/>
                                  </p:stCondLst>
                                  <p:childTnLst>
                                    <p:animEffect transition="out" filter="fade">
                                      <p:cBhvr>
                                        <p:cTn id="180" dur="1000"/>
                                        <p:tgtEl>
                                          <p:spTgt spid="48"/>
                                        </p:tgtEl>
                                      </p:cBhvr>
                                    </p:animEffect>
                                    <p:set>
                                      <p:cBhvr>
                                        <p:cTn id="181" dur="1" fill="hold">
                                          <p:stCondLst>
                                            <p:cond delay="999"/>
                                          </p:stCondLst>
                                        </p:cTn>
                                        <p:tgtEl>
                                          <p:spTgt spid="48"/>
                                        </p:tgtEl>
                                        <p:attrNameLst>
                                          <p:attrName>style.visibility</p:attrName>
                                        </p:attrNameLst>
                                      </p:cBhvr>
                                      <p:to>
                                        <p:strVal val="hidden"/>
                                      </p:to>
                                    </p:set>
                                  </p:childTnLst>
                                </p:cTn>
                              </p:par>
                              <p:par>
                                <p:cTn id="182" presetID="10" presetClass="exit" presetSubtype="0" fill="hold" grpId="0" nodeType="withEffect">
                                  <p:stCondLst>
                                    <p:cond delay="0"/>
                                  </p:stCondLst>
                                  <p:childTnLst>
                                    <p:animEffect transition="out" filter="fade">
                                      <p:cBhvr>
                                        <p:cTn id="183" dur="1000"/>
                                        <p:tgtEl>
                                          <p:spTgt spid="38"/>
                                        </p:tgtEl>
                                      </p:cBhvr>
                                    </p:animEffect>
                                    <p:set>
                                      <p:cBhvr>
                                        <p:cTn id="184" dur="1" fill="hold">
                                          <p:stCondLst>
                                            <p:cond delay="999"/>
                                          </p:stCondLst>
                                        </p:cTn>
                                        <p:tgtEl>
                                          <p:spTgt spid="38"/>
                                        </p:tgtEl>
                                        <p:attrNameLst>
                                          <p:attrName>style.visibility</p:attrName>
                                        </p:attrNameLst>
                                      </p:cBhvr>
                                      <p:to>
                                        <p:strVal val="hidden"/>
                                      </p:to>
                                    </p:set>
                                  </p:childTnLst>
                                </p:cTn>
                              </p:par>
                              <p:par>
                                <p:cTn id="185" presetID="10" presetClass="exit" presetSubtype="0" fill="hold" grpId="0" nodeType="withEffect">
                                  <p:stCondLst>
                                    <p:cond delay="0"/>
                                  </p:stCondLst>
                                  <p:childTnLst>
                                    <p:animEffect transition="out" filter="fade">
                                      <p:cBhvr>
                                        <p:cTn id="186" dur="1000"/>
                                        <p:tgtEl>
                                          <p:spTgt spid="42"/>
                                        </p:tgtEl>
                                      </p:cBhvr>
                                    </p:animEffect>
                                    <p:set>
                                      <p:cBhvr>
                                        <p:cTn id="187" dur="1" fill="hold">
                                          <p:stCondLst>
                                            <p:cond delay="999"/>
                                          </p:stCondLst>
                                        </p:cTn>
                                        <p:tgtEl>
                                          <p:spTgt spid="42"/>
                                        </p:tgtEl>
                                        <p:attrNameLst>
                                          <p:attrName>style.visibility</p:attrName>
                                        </p:attrNameLst>
                                      </p:cBhvr>
                                      <p:to>
                                        <p:strVal val="hidden"/>
                                      </p:to>
                                    </p:set>
                                  </p:childTnLst>
                                </p:cTn>
                              </p:par>
                              <p:par>
                                <p:cTn id="188" presetID="8" presetClass="emph" presetSubtype="0" repeatCount="indefinite" fill="hold" grpId="1" nodeType="withEffect">
                                  <p:stCondLst>
                                    <p:cond delay="500"/>
                                  </p:stCondLst>
                                  <p:childTnLst>
                                    <p:animRot by="21600000">
                                      <p:cBhvr>
                                        <p:cTn id="189" dur="1000" fill="hold"/>
                                        <p:tgtEl>
                                          <p:spTgt spid="51"/>
                                        </p:tgtEl>
                                        <p:attrNameLst>
                                          <p:attrName>r</p:attrName>
                                        </p:attrNameLst>
                                      </p:cBhvr>
                                    </p:animRot>
                                  </p:childTnLst>
                                </p:cTn>
                              </p:par>
                            </p:childTnLst>
                          </p:cTn>
                        </p:par>
                        <p:par>
                          <p:cTn id="190" fill="hold">
                            <p:stCondLst>
                              <p:cond delay="1500"/>
                            </p:stCondLst>
                            <p:childTnLst>
                              <p:par>
                                <p:cTn id="191" presetID="10" presetClass="entr" presetSubtype="0" fill="hold" grpId="0" nodeType="afterEffect">
                                  <p:stCondLst>
                                    <p:cond delay="0"/>
                                  </p:stCondLst>
                                  <p:childTnLst>
                                    <p:set>
                                      <p:cBhvr>
                                        <p:cTn id="192" dur="1" fill="hold">
                                          <p:stCondLst>
                                            <p:cond delay="0"/>
                                          </p:stCondLst>
                                        </p:cTn>
                                        <p:tgtEl>
                                          <p:spTgt spid="41"/>
                                        </p:tgtEl>
                                        <p:attrNameLst>
                                          <p:attrName>style.visibility</p:attrName>
                                        </p:attrNameLst>
                                      </p:cBhvr>
                                      <p:to>
                                        <p:strVal val="visible"/>
                                      </p:to>
                                    </p:set>
                                    <p:animEffect transition="in" filter="fade">
                                      <p:cBhvr>
                                        <p:cTn id="193" dur="1000"/>
                                        <p:tgtEl>
                                          <p:spTgt spid="41"/>
                                        </p:tgtEl>
                                      </p:cBhvr>
                                    </p:animEffect>
                                  </p:childTnLst>
                                </p:cTn>
                              </p:par>
                              <p:par>
                                <p:cTn id="194" presetID="10" presetClass="exit" presetSubtype="0" fill="hold" grpId="0" nodeType="withEffect">
                                  <p:stCondLst>
                                    <p:cond delay="0"/>
                                  </p:stCondLst>
                                  <p:childTnLst>
                                    <p:animEffect transition="out" filter="fade">
                                      <p:cBhvr>
                                        <p:cTn id="195" dur="1000"/>
                                        <p:tgtEl>
                                          <p:spTgt spid="46"/>
                                        </p:tgtEl>
                                      </p:cBhvr>
                                    </p:animEffect>
                                    <p:set>
                                      <p:cBhvr>
                                        <p:cTn id="196" dur="1" fill="hold">
                                          <p:stCondLst>
                                            <p:cond delay="999"/>
                                          </p:stCondLst>
                                        </p:cTn>
                                        <p:tgtEl>
                                          <p:spTgt spid="4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46" grpId="0" animBg="1"/>
      <p:bldP spid="38" grpId="0"/>
      <p:bldP spid="25" grpId="0" animBg="1"/>
      <p:bldP spid="25" grpId="1" animBg="1"/>
      <p:bldP spid="30" grpId="0" animBg="1"/>
      <p:bldP spid="30" grpId="1" animBg="1"/>
      <p:bldP spid="30" grpId="2" animBg="1"/>
      <p:bldP spid="31" grpId="0" animBg="1"/>
      <p:bldP spid="31" grpId="1" animBg="1"/>
      <p:bldP spid="31" grpId="2" animBg="1"/>
      <p:bldP spid="32" grpId="0" animBg="1"/>
      <p:bldP spid="32" grpId="1" animBg="1"/>
      <p:bldP spid="32" grpId="2" animBg="1"/>
      <p:bldP spid="33" grpId="0" animBg="1"/>
      <p:bldP spid="34" grpId="0" animBg="1"/>
      <p:bldP spid="34" grpId="1" animBg="1"/>
      <p:bldP spid="34" grpId="2" animBg="1"/>
      <p:bldP spid="35" grpId="0" animBg="1"/>
      <p:bldP spid="35" grpId="1" animBg="1"/>
      <p:bldP spid="35" grpId="2" animBg="1"/>
      <p:bldP spid="16" grpId="0" animBg="1"/>
      <p:bldP spid="16" grpId="1" animBg="1"/>
      <p:bldP spid="48" grpId="0" animBg="1"/>
      <p:bldP spid="48" grpId="1" animBg="1"/>
      <p:bldP spid="48" grpId="2" animBg="1"/>
      <p:bldP spid="23" grpId="0" animBg="1"/>
      <p:bldP spid="26" grpId="0" animBg="1"/>
      <p:bldP spid="26" grpId="1" animBg="1"/>
      <p:bldP spid="27" grpId="0" animBg="1"/>
      <p:bldP spid="27" grpId="1" animBg="1"/>
      <p:bldP spid="28" grpId="0" animBg="1"/>
      <p:bldP spid="28" grpId="1" animBg="1"/>
      <p:bldP spid="29" grpId="0" animBg="1"/>
      <p:bldP spid="29" grpId="1" animBg="1"/>
      <p:bldP spid="36" grpId="0" animBg="1"/>
      <p:bldP spid="36" grpId="1" animBg="1"/>
      <p:bldP spid="50" grpId="0" animBg="1"/>
      <p:bldP spid="50" grpId="1" animBg="1"/>
      <p:bldP spid="37" grpId="0" animBg="1"/>
      <p:bldP spid="37" grpId="1" animBg="1"/>
      <p:bldP spid="53" grpId="0" animBg="1"/>
      <p:bldP spid="53" grpId="1" animBg="1"/>
      <p:bldP spid="24" grpId="0" animBg="1"/>
      <p:bldP spid="24" grpId="1" animBg="1"/>
      <p:bldP spid="42" grpId="0" animBg="1"/>
      <p:bldP spid="51" grpId="0" animBg="1"/>
      <p:bldP spid="51" grpId="1" animBg="1"/>
      <p:bldP spid="52" grpId="0" animBg="1"/>
      <p:bldP spid="52" grpId="1"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3086100"/>
            <a:ext cx="9144000" cy="685800"/>
          </a:xfrm>
        </p:spPr>
        <p:txBody>
          <a:bodyPr/>
          <a:lstStyle/>
          <a:p>
            <a:r>
              <a:rPr lang="en-US" dirty="0" smtClean="0">
                <a:solidFill>
                  <a:srgbClr val="FFFF00"/>
                </a:solidFill>
              </a:rPr>
              <a:t>It’s actually a much more complex </a:t>
            </a:r>
            <a:r>
              <a:rPr lang="en-US" b="1" dirty="0" smtClean="0">
                <a:solidFill>
                  <a:srgbClr val="FF0000"/>
                </a:solidFill>
              </a:rPr>
              <a:t>TAXONOMY</a:t>
            </a:r>
            <a:r>
              <a:rPr lang="en-US" dirty="0" smtClean="0">
                <a:solidFill>
                  <a:srgbClr val="FFFF00"/>
                </a:solidFill>
              </a:rPr>
              <a:t/>
            </a:r>
            <a:br>
              <a:rPr lang="en-US" dirty="0" smtClean="0">
                <a:solidFill>
                  <a:srgbClr val="FFFF00"/>
                </a:solidFill>
              </a:rPr>
            </a:br>
            <a:r>
              <a:rPr lang="en-US" dirty="0" smtClean="0">
                <a:solidFill>
                  <a:srgbClr val="FFFF00"/>
                </a:solidFill>
              </a:rPr>
              <a:t>to classify Homo sapiens…</a:t>
            </a:r>
            <a:br>
              <a:rPr lang="en-US" dirty="0" smtClean="0">
                <a:solidFill>
                  <a:srgbClr val="FFFF00"/>
                </a:solidFill>
              </a:rPr>
            </a:br>
            <a:r>
              <a:rPr lang="en-US" dirty="0" smtClean="0">
                <a:solidFill>
                  <a:srgbClr val="FFFF00"/>
                </a:solidFill>
              </a:rPr>
              <a:t>here’s one example!</a:t>
            </a:r>
            <a:endParaRPr lang="en-US" dirty="0">
              <a:solidFill>
                <a:srgbClr val="FFFF00"/>
              </a:solidFill>
            </a:endParaRPr>
          </a:p>
        </p:txBody>
      </p:sp>
      <p:sp>
        <p:nvSpPr>
          <p:cNvPr id="3" name="Slide Number Placeholder 2"/>
          <p:cNvSpPr>
            <a:spLocks noGrp="1"/>
          </p:cNvSpPr>
          <p:nvPr>
            <p:ph type="sldNum" sz="quarter" idx="10"/>
          </p:nvPr>
        </p:nvSpPr>
        <p:spPr/>
        <p:txBody>
          <a:bodyPr/>
          <a:lstStyle/>
          <a:p>
            <a:pPr>
              <a:defRPr/>
            </a:pPr>
            <a:fld id="{AE9B4525-25EA-4448-8685-259C0224795B}" type="slidenum">
              <a:rPr lang="en-US" smtClean="0"/>
              <a:pPr>
                <a:defRPr/>
              </a:pPr>
              <a:t>20</a:t>
            </a:fld>
            <a:endParaRPr lang="en-US" dirty="0"/>
          </a:p>
        </p:txBody>
      </p:sp>
      <p:pic>
        <p:nvPicPr>
          <p:cNvPr id="1026" name="Picture 2"/>
          <p:cNvPicPr>
            <a:picLocks noChangeAspect="1" noChangeArrowheads="1"/>
          </p:cNvPicPr>
          <p:nvPr/>
        </p:nvPicPr>
        <p:blipFill>
          <a:blip r:embed="rId2" cstate="print"/>
          <a:srcRect/>
          <a:stretch>
            <a:fillRect/>
          </a:stretch>
        </p:blipFill>
        <p:spPr bwMode="auto">
          <a:xfrm>
            <a:off x="296694" y="0"/>
            <a:ext cx="8550613" cy="6842680"/>
          </a:xfrm>
          <a:prstGeom prst="rect">
            <a:avLst/>
          </a:prstGeom>
          <a:noFill/>
          <a:ln w="9525">
            <a:noFill/>
            <a:miter lim="800000"/>
            <a:headEnd/>
            <a:tailEnd/>
          </a:ln>
        </p:spPr>
      </p:pic>
      <p:sp>
        <p:nvSpPr>
          <p:cNvPr id="5" name="Rounded Rectangle 4"/>
          <p:cNvSpPr/>
          <p:nvPr/>
        </p:nvSpPr>
        <p:spPr>
          <a:xfrm>
            <a:off x="340468" y="583660"/>
            <a:ext cx="1060315" cy="6274340"/>
          </a:xfrm>
          <a:prstGeom prst="roundRect">
            <a:avLst/>
          </a:prstGeom>
          <a:ln w="5715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7" name="Straight Connector 6"/>
          <p:cNvCxnSpPr/>
          <p:nvPr/>
        </p:nvCxnSpPr>
        <p:spPr>
          <a:xfrm>
            <a:off x="418289" y="1361872"/>
            <a:ext cx="778213"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405319" y="1592093"/>
            <a:ext cx="778213"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402076" y="2532433"/>
            <a:ext cx="778213"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408561" y="4182893"/>
            <a:ext cx="778213"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405316" y="4432570"/>
            <a:ext cx="778213"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402075" y="5363182"/>
            <a:ext cx="778213"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398832" y="6293795"/>
            <a:ext cx="778213"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405317" y="6553199"/>
            <a:ext cx="778213"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411802" y="6783423"/>
            <a:ext cx="778213"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1000"/>
                                        <p:tgtEl>
                                          <p:spTgt spid="5"/>
                                        </p:tgtEl>
                                      </p:cBhvr>
                                    </p:animEffect>
                                  </p:childTnLst>
                                </p:cTn>
                              </p:par>
                            </p:childTnLst>
                          </p:cTn>
                        </p:par>
                        <p:par>
                          <p:cTn id="13" fill="hold">
                            <p:stCondLst>
                              <p:cond delay="1000"/>
                            </p:stCondLst>
                            <p:childTnLst>
                              <p:par>
                                <p:cTn id="14" presetID="22" presetClass="entr" presetSubtype="8" fill="hold"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left)">
                                      <p:cBhvr>
                                        <p:cTn id="16" dur="1000"/>
                                        <p:tgtEl>
                                          <p:spTgt spid="7"/>
                                        </p:tgtEl>
                                      </p:cBhvr>
                                    </p:animEffect>
                                  </p:childTnLst>
                                </p:cTn>
                              </p:par>
                            </p:childTnLst>
                          </p:cTn>
                        </p:par>
                        <p:par>
                          <p:cTn id="17" fill="hold">
                            <p:stCondLst>
                              <p:cond delay="2000"/>
                            </p:stCondLst>
                            <p:childTnLst>
                              <p:par>
                                <p:cTn id="18" presetID="22" presetClass="entr" presetSubtype="8" fill="hold" nodeType="after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left)">
                                      <p:cBhvr>
                                        <p:cTn id="20" dur="1000"/>
                                        <p:tgtEl>
                                          <p:spTgt spid="8"/>
                                        </p:tgtEl>
                                      </p:cBhvr>
                                    </p:animEffect>
                                  </p:childTnLst>
                                </p:cTn>
                              </p:par>
                            </p:childTnLst>
                          </p:cTn>
                        </p:par>
                        <p:par>
                          <p:cTn id="21" fill="hold">
                            <p:stCondLst>
                              <p:cond delay="3000"/>
                            </p:stCondLst>
                            <p:childTnLst>
                              <p:par>
                                <p:cTn id="22" presetID="22" presetClass="entr" presetSubtype="8" fill="hold" nodeType="after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left)">
                                      <p:cBhvr>
                                        <p:cTn id="24" dur="1000"/>
                                        <p:tgtEl>
                                          <p:spTgt spid="9"/>
                                        </p:tgtEl>
                                      </p:cBhvr>
                                    </p:animEffect>
                                  </p:childTnLst>
                                </p:cTn>
                              </p:par>
                            </p:childTnLst>
                          </p:cTn>
                        </p:par>
                        <p:par>
                          <p:cTn id="25" fill="hold">
                            <p:stCondLst>
                              <p:cond delay="4000"/>
                            </p:stCondLst>
                            <p:childTnLst>
                              <p:par>
                                <p:cTn id="26" presetID="22" presetClass="entr" presetSubtype="8" fill="hold" nodeType="after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wipe(left)">
                                      <p:cBhvr>
                                        <p:cTn id="28" dur="1000"/>
                                        <p:tgtEl>
                                          <p:spTgt spid="10"/>
                                        </p:tgtEl>
                                      </p:cBhvr>
                                    </p:animEffect>
                                  </p:childTnLst>
                                </p:cTn>
                              </p:par>
                            </p:childTnLst>
                          </p:cTn>
                        </p:par>
                        <p:par>
                          <p:cTn id="29" fill="hold">
                            <p:stCondLst>
                              <p:cond delay="5000"/>
                            </p:stCondLst>
                            <p:childTnLst>
                              <p:par>
                                <p:cTn id="30" presetID="22" presetClass="entr" presetSubtype="8" fill="hold" nodeType="after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wipe(left)">
                                      <p:cBhvr>
                                        <p:cTn id="32" dur="1000"/>
                                        <p:tgtEl>
                                          <p:spTgt spid="11"/>
                                        </p:tgtEl>
                                      </p:cBhvr>
                                    </p:animEffect>
                                  </p:childTnLst>
                                </p:cTn>
                              </p:par>
                            </p:childTnLst>
                          </p:cTn>
                        </p:par>
                        <p:par>
                          <p:cTn id="33" fill="hold">
                            <p:stCondLst>
                              <p:cond delay="6000"/>
                            </p:stCondLst>
                            <p:childTnLst>
                              <p:par>
                                <p:cTn id="34" presetID="22" presetClass="entr" presetSubtype="8" fill="hold" nodeType="after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wipe(left)">
                                      <p:cBhvr>
                                        <p:cTn id="36" dur="1000"/>
                                        <p:tgtEl>
                                          <p:spTgt spid="12"/>
                                        </p:tgtEl>
                                      </p:cBhvr>
                                    </p:animEffect>
                                  </p:childTnLst>
                                </p:cTn>
                              </p:par>
                            </p:childTnLst>
                          </p:cTn>
                        </p:par>
                        <p:par>
                          <p:cTn id="37" fill="hold">
                            <p:stCondLst>
                              <p:cond delay="7000"/>
                            </p:stCondLst>
                            <p:childTnLst>
                              <p:par>
                                <p:cTn id="38" presetID="22" presetClass="entr" presetSubtype="8" fill="hold" nodeType="after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wipe(left)">
                                      <p:cBhvr>
                                        <p:cTn id="40" dur="1000"/>
                                        <p:tgtEl>
                                          <p:spTgt spid="13"/>
                                        </p:tgtEl>
                                      </p:cBhvr>
                                    </p:animEffect>
                                  </p:childTnLst>
                                </p:cTn>
                              </p:par>
                            </p:childTnLst>
                          </p:cTn>
                        </p:par>
                        <p:par>
                          <p:cTn id="41" fill="hold">
                            <p:stCondLst>
                              <p:cond delay="8000"/>
                            </p:stCondLst>
                            <p:childTnLst>
                              <p:par>
                                <p:cTn id="42" presetID="22" presetClass="entr" presetSubtype="8" fill="hold" nodeType="afterEffect">
                                  <p:stCondLst>
                                    <p:cond delay="0"/>
                                  </p:stCondLst>
                                  <p:childTnLst>
                                    <p:set>
                                      <p:cBhvr>
                                        <p:cTn id="43" dur="1" fill="hold">
                                          <p:stCondLst>
                                            <p:cond delay="0"/>
                                          </p:stCondLst>
                                        </p:cTn>
                                        <p:tgtEl>
                                          <p:spTgt spid="14"/>
                                        </p:tgtEl>
                                        <p:attrNameLst>
                                          <p:attrName>style.visibility</p:attrName>
                                        </p:attrNameLst>
                                      </p:cBhvr>
                                      <p:to>
                                        <p:strVal val="visible"/>
                                      </p:to>
                                    </p:set>
                                    <p:animEffect transition="in" filter="wipe(left)">
                                      <p:cBhvr>
                                        <p:cTn id="44" dur="1000"/>
                                        <p:tgtEl>
                                          <p:spTgt spid="14"/>
                                        </p:tgtEl>
                                      </p:cBhvr>
                                    </p:animEffect>
                                  </p:childTnLst>
                                </p:cTn>
                              </p:par>
                            </p:childTnLst>
                          </p:cTn>
                        </p:par>
                        <p:par>
                          <p:cTn id="45" fill="hold">
                            <p:stCondLst>
                              <p:cond delay="9000"/>
                            </p:stCondLst>
                            <p:childTnLst>
                              <p:par>
                                <p:cTn id="46" presetID="22" presetClass="entr" presetSubtype="8" fill="hold" nodeType="after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wipe(left)">
                                      <p:cBhvr>
                                        <p:cTn id="48"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3"/>
          <p:cNvGrpSpPr/>
          <p:nvPr/>
        </p:nvGrpSpPr>
        <p:grpSpPr>
          <a:xfrm>
            <a:off x="1280932" y="724064"/>
            <a:ext cx="6525053" cy="6133936"/>
            <a:chOff x="1280696" y="660036"/>
            <a:chExt cx="6593165" cy="6197964"/>
          </a:xfrm>
        </p:grpSpPr>
        <p:grpSp>
          <p:nvGrpSpPr>
            <p:cNvPr id="3" name="Group 7"/>
            <p:cNvGrpSpPr/>
            <p:nvPr/>
          </p:nvGrpSpPr>
          <p:grpSpPr>
            <a:xfrm>
              <a:off x="1342491" y="660036"/>
              <a:ext cx="6531370" cy="6186285"/>
              <a:chOff x="35907" y="633794"/>
              <a:chExt cx="5994998" cy="5678252"/>
            </a:xfrm>
          </p:grpSpPr>
          <p:pic>
            <p:nvPicPr>
              <p:cNvPr id="27" name="Picture 43" descr="http://lwrw.org/Salazar.png"/>
              <p:cNvPicPr>
                <a:picLocks noChangeAspect="1" noChangeArrowheads="1"/>
              </p:cNvPicPr>
              <p:nvPr/>
            </p:nvPicPr>
            <p:blipFill>
              <a:blip r:embed="rId2" cstate="print"/>
              <a:srcRect t="172"/>
              <a:stretch>
                <a:fillRect/>
              </a:stretch>
            </p:blipFill>
            <p:spPr bwMode="auto">
              <a:xfrm>
                <a:off x="35907" y="633794"/>
                <a:ext cx="5991225" cy="4079204"/>
              </a:xfrm>
              <a:prstGeom prst="rect">
                <a:avLst/>
              </a:prstGeom>
              <a:noFill/>
            </p:spPr>
          </p:pic>
          <p:pic>
            <p:nvPicPr>
              <p:cNvPr id="28" name="Picture 44" descr="http://lwrw.org/Salazarb.png"/>
              <p:cNvPicPr>
                <a:picLocks noChangeAspect="1" noChangeArrowheads="1"/>
              </p:cNvPicPr>
              <p:nvPr/>
            </p:nvPicPr>
            <p:blipFill>
              <a:blip r:embed="rId3" cstate="print"/>
              <a:srcRect r="784"/>
              <a:stretch>
                <a:fillRect/>
              </a:stretch>
            </p:blipFill>
            <p:spPr bwMode="auto">
              <a:xfrm>
                <a:off x="58316" y="4645170"/>
                <a:ext cx="5972589" cy="1666876"/>
              </a:xfrm>
              <a:prstGeom prst="rect">
                <a:avLst/>
              </a:prstGeom>
              <a:noFill/>
            </p:spPr>
          </p:pic>
        </p:grpSp>
        <p:sp>
          <p:nvSpPr>
            <p:cNvPr id="26" name="Rectangle 4"/>
            <p:cNvSpPr>
              <a:spLocks noChangeArrowheads="1"/>
            </p:cNvSpPr>
            <p:nvPr/>
          </p:nvSpPr>
          <p:spPr bwMode="auto">
            <a:xfrm>
              <a:off x="1280696" y="6473279"/>
              <a:ext cx="1471879" cy="384721"/>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GB"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r>
              <a:br>
                <a:rPr kumimoji="0" lang="en-GB"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br>
              <a:r>
                <a:rPr kumimoji="0" lang="en-GB" sz="800" b="1" i="0" u="none" strike="noStrike" cap="none" normalizeH="0" baseline="0" dirty="0" smtClean="0">
                  <a:ln>
                    <a:noFill/>
                  </a:ln>
                  <a:solidFill>
                    <a:schemeClr val="bg1"/>
                  </a:solidFill>
                  <a:effectLst/>
                  <a:latin typeface="Arial" pitchFamily="34" charset="0"/>
                  <a:ea typeface="Times New Roman" pitchFamily="18" charset="0"/>
                  <a:cs typeface="Arial" pitchFamily="34" charset="0"/>
                </a:rPr>
                <a:t>Copyright </a:t>
              </a:r>
              <a:r>
                <a:rPr kumimoji="0" lang="en-GB" sz="800" b="1" i="0" u="none" strike="noStrike" cap="none" normalizeH="0" baseline="0" dirty="0" smtClean="0">
                  <a:ln>
                    <a:noFill/>
                  </a:ln>
                  <a:solidFill>
                    <a:schemeClr val="bg1"/>
                  </a:solidFill>
                  <a:effectLst/>
                  <a:latin typeface="Calibri"/>
                  <a:ea typeface="Times New Roman" pitchFamily="18" charset="0"/>
                  <a:cs typeface="Arial" pitchFamily="34" charset="0"/>
                </a:rPr>
                <a:t>©</a:t>
              </a:r>
              <a:r>
                <a:rPr kumimoji="0" lang="en-GB" sz="800" b="1" i="0" u="none" strike="noStrike" cap="none" normalizeH="0" baseline="0" dirty="0" smtClean="0">
                  <a:ln>
                    <a:noFill/>
                  </a:ln>
                  <a:solidFill>
                    <a:schemeClr val="bg1"/>
                  </a:solidFill>
                  <a:effectLst/>
                  <a:latin typeface="Arial" pitchFamily="34" charset="0"/>
                  <a:ea typeface="Times New Roman" pitchFamily="18" charset="0"/>
                  <a:cs typeface="Arial" pitchFamily="34" charset="0"/>
                </a:rPr>
                <a:t> Myra Salazar</a:t>
              </a:r>
              <a:r>
                <a:rPr kumimoji="0" lang="en-GB" sz="800" b="0" i="0" u="none" strike="noStrike" cap="none" normalizeH="0" baseline="0" dirty="0" smtClean="0">
                  <a:ln>
                    <a:noFill/>
                  </a:ln>
                  <a:solidFill>
                    <a:schemeClr val="bg1"/>
                  </a:solidFill>
                  <a:effectLst/>
                  <a:latin typeface="Arial" pitchFamily="34" charset="0"/>
                  <a:ea typeface="Times New Roman" pitchFamily="18" charset="0"/>
                  <a:cs typeface="Arial" pitchFamily="34" charset="0"/>
                </a:rPr>
                <a:t> </a:t>
              </a:r>
              <a:endParaRPr kumimoji="0" lang="en-GB" sz="800" b="0" i="0" u="none" strike="noStrike" cap="none" normalizeH="0" baseline="0" dirty="0" smtClean="0">
                <a:ln>
                  <a:noFill/>
                </a:ln>
                <a:solidFill>
                  <a:schemeClr val="bg1"/>
                </a:solidFill>
                <a:effectLst/>
                <a:latin typeface="Arial" pitchFamily="34" charset="0"/>
                <a:cs typeface="Arial" pitchFamily="34" charset="0"/>
              </a:endParaRPr>
            </a:p>
          </p:txBody>
        </p:sp>
      </p:grpSp>
      <p:grpSp>
        <p:nvGrpSpPr>
          <p:cNvPr id="4" name="Group 14"/>
          <p:cNvGrpSpPr/>
          <p:nvPr/>
        </p:nvGrpSpPr>
        <p:grpSpPr>
          <a:xfrm>
            <a:off x="4872044" y="1939259"/>
            <a:ext cx="2179973" cy="1465632"/>
            <a:chOff x="3734873" y="3219718"/>
            <a:chExt cx="2279561" cy="1532586"/>
          </a:xfrm>
          <a:solidFill>
            <a:schemeClr val="accent2">
              <a:lumMod val="60000"/>
              <a:lumOff val="40000"/>
              <a:alpha val="80000"/>
            </a:schemeClr>
          </a:solidFill>
        </p:grpSpPr>
        <p:sp>
          <p:nvSpPr>
            <p:cNvPr id="11" name="Freeform 10"/>
            <p:cNvSpPr/>
            <p:nvPr/>
          </p:nvSpPr>
          <p:spPr>
            <a:xfrm>
              <a:off x="3734873" y="3219718"/>
              <a:ext cx="2279561" cy="1532586"/>
            </a:xfrm>
            <a:custGeom>
              <a:avLst/>
              <a:gdLst>
                <a:gd name="connsiteX0" fmla="*/ 12879 w 2279561"/>
                <a:gd name="connsiteY0" fmla="*/ 0 h 1532586"/>
                <a:gd name="connsiteX1" fmla="*/ 0 w 2279561"/>
                <a:gd name="connsiteY1" fmla="*/ 824248 h 1532586"/>
                <a:gd name="connsiteX2" fmla="*/ 540913 w 2279561"/>
                <a:gd name="connsiteY2" fmla="*/ 965916 h 1532586"/>
                <a:gd name="connsiteX3" fmla="*/ 1468192 w 2279561"/>
                <a:gd name="connsiteY3" fmla="*/ 1532586 h 1532586"/>
                <a:gd name="connsiteX4" fmla="*/ 2279561 w 2279561"/>
                <a:gd name="connsiteY4" fmla="*/ 1429555 h 1532586"/>
                <a:gd name="connsiteX5" fmla="*/ 2266682 w 2279561"/>
                <a:gd name="connsiteY5" fmla="*/ 270457 h 1532586"/>
                <a:gd name="connsiteX6" fmla="*/ 1815921 w 2279561"/>
                <a:gd name="connsiteY6" fmla="*/ 64395 h 1532586"/>
                <a:gd name="connsiteX7" fmla="*/ 12879 w 2279561"/>
                <a:gd name="connsiteY7" fmla="*/ 0 h 1532586"/>
                <a:gd name="connsiteX0" fmla="*/ 12879 w 2279561"/>
                <a:gd name="connsiteY0" fmla="*/ 0 h 1532586"/>
                <a:gd name="connsiteX1" fmla="*/ 0 w 2279561"/>
                <a:gd name="connsiteY1" fmla="*/ 824248 h 1532586"/>
                <a:gd name="connsiteX2" fmla="*/ 540913 w 2279561"/>
                <a:gd name="connsiteY2" fmla="*/ 965916 h 1532586"/>
                <a:gd name="connsiteX3" fmla="*/ 1468192 w 2279561"/>
                <a:gd name="connsiteY3" fmla="*/ 1532586 h 1532586"/>
                <a:gd name="connsiteX4" fmla="*/ 2279561 w 2279561"/>
                <a:gd name="connsiteY4" fmla="*/ 1429555 h 1532586"/>
                <a:gd name="connsiteX5" fmla="*/ 2266682 w 2279561"/>
                <a:gd name="connsiteY5" fmla="*/ 77274 h 1532586"/>
                <a:gd name="connsiteX6" fmla="*/ 1815921 w 2279561"/>
                <a:gd name="connsiteY6" fmla="*/ 64395 h 1532586"/>
                <a:gd name="connsiteX7" fmla="*/ 12879 w 2279561"/>
                <a:gd name="connsiteY7" fmla="*/ 0 h 1532586"/>
                <a:gd name="connsiteX0" fmla="*/ 12879 w 2279561"/>
                <a:gd name="connsiteY0" fmla="*/ 0 h 1532586"/>
                <a:gd name="connsiteX1" fmla="*/ 0 w 2279561"/>
                <a:gd name="connsiteY1" fmla="*/ 824248 h 1532586"/>
                <a:gd name="connsiteX2" fmla="*/ 540913 w 2279561"/>
                <a:gd name="connsiteY2" fmla="*/ 965916 h 1532586"/>
                <a:gd name="connsiteX3" fmla="*/ 1468192 w 2279561"/>
                <a:gd name="connsiteY3" fmla="*/ 1532586 h 1532586"/>
                <a:gd name="connsiteX4" fmla="*/ 2279561 w 2279561"/>
                <a:gd name="connsiteY4" fmla="*/ 1429555 h 1532586"/>
                <a:gd name="connsiteX5" fmla="*/ 2266682 w 2279561"/>
                <a:gd name="connsiteY5" fmla="*/ 38637 h 1532586"/>
                <a:gd name="connsiteX6" fmla="*/ 1815921 w 2279561"/>
                <a:gd name="connsiteY6" fmla="*/ 64395 h 1532586"/>
                <a:gd name="connsiteX7" fmla="*/ 12879 w 2279561"/>
                <a:gd name="connsiteY7" fmla="*/ 0 h 1532586"/>
                <a:gd name="connsiteX0" fmla="*/ 12879 w 2279561"/>
                <a:gd name="connsiteY0" fmla="*/ 0 h 1532586"/>
                <a:gd name="connsiteX1" fmla="*/ 0 w 2279561"/>
                <a:gd name="connsiteY1" fmla="*/ 824248 h 1532586"/>
                <a:gd name="connsiteX2" fmla="*/ 540913 w 2279561"/>
                <a:gd name="connsiteY2" fmla="*/ 965916 h 1532586"/>
                <a:gd name="connsiteX3" fmla="*/ 1468192 w 2279561"/>
                <a:gd name="connsiteY3" fmla="*/ 1532586 h 1532586"/>
                <a:gd name="connsiteX4" fmla="*/ 2279561 w 2279561"/>
                <a:gd name="connsiteY4" fmla="*/ 1429555 h 1532586"/>
                <a:gd name="connsiteX5" fmla="*/ 2266682 w 2279561"/>
                <a:gd name="connsiteY5" fmla="*/ 38637 h 1532586"/>
                <a:gd name="connsiteX6" fmla="*/ 1828799 w 2279561"/>
                <a:gd name="connsiteY6" fmla="*/ 25758 h 1532586"/>
                <a:gd name="connsiteX7" fmla="*/ 12879 w 2279561"/>
                <a:gd name="connsiteY7" fmla="*/ 0 h 1532586"/>
                <a:gd name="connsiteX0" fmla="*/ 12879 w 2279561"/>
                <a:gd name="connsiteY0" fmla="*/ 0 h 1532586"/>
                <a:gd name="connsiteX1" fmla="*/ 0 w 2279561"/>
                <a:gd name="connsiteY1" fmla="*/ 824248 h 1532586"/>
                <a:gd name="connsiteX2" fmla="*/ 540913 w 2279561"/>
                <a:gd name="connsiteY2" fmla="*/ 965916 h 1532586"/>
                <a:gd name="connsiteX3" fmla="*/ 1493949 w 2279561"/>
                <a:gd name="connsiteY3" fmla="*/ 1532586 h 1532586"/>
                <a:gd name="connsiteX4" fmla="*/ 2279561 w 2279561"/>
                <a:gd name="connsiteY4" fmla="*/ 1429555 h 1532586"/>
                <a:gd name="connsiteX5" fmla="*/ 2266682 w 2279561"/>
                <a:gd name="connsiteY5" fmla="*/ 38637 h 1532586"/>
                <a:gd name="connsiteX6" fmla="*/ 1828799 w 2279561"/>
                <a:gd name="connsiteY6" fmla="*/ 25758 h 1532586"/>
                <a:gd name="connsiteX7" fmla="*/ 12879 w 2279561"/>
                <a:gd name="connsiteY7" fmla="*/ 0 h 1532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79561" h="1532586">
                  <a:moveTo>
                    <a:pt x="12879" y="0"/>
                  </a:moveTo>
                  <a:lnTo>
                    <a:pt x="0" y="824248"/>
                  </a:lnTo>
                  <a:lnTo>
                    <a:pt x="540913" y="965916"/>
                  </a:lnTo>
                  <a:lnTo>
                    <a:pt x="1493949" y="1532586"/>
                  </a:lnTo>
                  <a:lnTo>
                    <a:pt x="2279561" y="1429555"/>
                  </a:lnTo>
                  <a:lnTo>
                    <a:pt x="2266682" y="38637"/>
                  </a:lnTo>
                  <a:lnTo>
                    <a:pt x="1828799" y="25758"/>
                  </a:lnTo>
                  <a:lnTo>
                    <a:pt x="12879" y="0"/>
                  </a:lnTo>
                  <a:close/>
                </a:path>
              </a:pathLst>
            </a:custGeom>
            <a:gr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3979572" y="3541689"/>
              <a:ext cx="1996225" cy="482755"/>
            </a:xfrm>
            <a:prstGeom prst="rect">
              <a:avLst/>
            </a:prstGeom>
            <a:solidFill>
              <a:schemeClr val="bg1"/>
            </a:solidFill>
          </p:spPr>
          <p:txBody>
            <a:bodyPr wrap="square" rtlCol="0">
              <a:spAutoFit/>
            </a:bodyPr>
            <a:lstStyle/>
            <a:p>
              <a:pPr algn="ctr"/>
              <a:r>
                <a:rPr lang="en-US" sz="2400" b="1" dirty="0" err="1" smtClean="0"/>
                <a:t>Paranthropus</a:t>
              </a:r>
              <a:endParaRPr lang="en-US" sz="2400" b="1" dirty="0"/>
            </a:p>
          </p:txBody>
        </p:sp>
      </p:grpSp>
      <p:grpSp>
        <p:nvGrpSpPr>
          <p:cNvPr id="5" name="Group 15"/>
          <p:cNvGrpSpPr/>
          <p:nvPr/>
        </p:nvGrpSpPr>
        <p:grpSpPr>
          <a:xfrm>
            <a:off x="1642773" y="2545642"/>
            <a:ext cx="4803329" cy="2118132"/>
            <a:chOff x="334852" y="3863661"/>
            <a:chExt cx="5022760" cy="2214895"/>
          </a:xfrm>
          <a:solidFill>
            <a:schemeClr val="accent3">
              <a:lumMod val="75000"/>
              <a:alpha val="80000"/>
            </a:schemeClr>
          </a:solidFill>
        </p:grpSpPr>
        <p:sp>
          <p:nvSpPr>
            <p:cNvPr id="14" name="Freeform 13"/>
            <p:cNvSpPr/>
            <p:nvPr/>
          </p:nvSpPr>
          <p:spPr>
            <a:xfrm>
              <a:off x="334852" y="3863661"/>
              <a:ext cx="5022760" cy="2214895"/>
            </a:xfrm>
            <a:custGeom>
              <a:avLst/>
              <a:gdLst>
                <a:gd name="connsiteX0" fmla="*/ 901521 w 3734873"/>
                <a:gd name="connsiteY0" fmla="*/ 1918952 h 1918952"/>
                <a:gd name="connsiteX1" fmla="*/ 1416676 w 3734873"/>
                <a:gd name="connsiteY1" fmla="*/ 1918952 h 1918952"/>
                <a:gd name="connsiteX2" fmla="*/ 2034862 w 3734873"/>
                <a:gd name="connsiteY2" fmla="*/ 1609859 h 1918952"/>
                <a:gd name="connsiteX3" fmla="*/ 3296992 w 3734873"/>
                <a:gd name="connsiteY3" fmla="*/ 1378039 h 1918952"/>
                <a:gd name="connsiteX4" fmla="*/ 3734873 w 3734873"/>
                <a:gd name="connsiteY4" fmla="*/ 965915 h 1918952"/>
                <a:gd name="connsiteX5" fmla="*/ 3670479 w 3734873"/>
                <a:gd name="connsiteY5" fmla="*/ 824248 h 1918952"/>
                <a:gd name="connsiteX6" fmla="*/ 2601532 w 3734873"/>
                <a:gd name="connsiteY6" fmla="*/ 154546 h 1918952"/>
                <a:gd name="connsiteX7" fmla="*/ 2021983 w 3734873"/>
                <a:gd name="connsiteY7" fmla="*/ 0 h 1918952"/>
                <a:gd name="connsiteX8" fmla="*/ 631065 w 3734873"/>
                <a:gd name="connsiteY8" fmla="*/ 38636 h 1918952"/>
                <a:gd name="connsiteX9" fmla="*/ 180304 w 3734873"/>
                <a:gd name="connsiteY9" fmla="*/ 746974 h 1918952"/>
                <a:gd name="connsiteX10" fmla="*/ 12879 w 3734873"/>
                <a:gd name="connsiteY10" fmla="*/ 1171977 h 1918952"/>
                <a:gd name="connsiteX11" fmla="*/ 0 w 3734873"/>
                <a:gd name="connsiteY11" fmla="*/ 1790163 h 1918952"/>
                <a:gd name="connsiteX12" fmla="*/ 901521 w 3734873"/>
                <a:gd name="connsiteY12" fmla="*/ 1918952 h 1918952"/>
                <a:gd name="connsiteX0" fmla="*/ 2189408 w 5022760"/>
                <a:gd name="connsiteY0" fmla="*/ 1918952 h 1918952"/>
                <a:gd name="connsiteX1" fmla="*/ 2704563 w 5022760"/>
                <a:gd name="connsiteY1" fmla="*/ 1918952 h 1918952"/>
                <a:gd name="connsiteX2" fmla="*/ 3322749 w 5022760"/>
                <a:gd name="connsiteY2" fmla="*/ 1609859 h 1918952"/>
                <a:gd name="connsiteX3" fmla="*/ 4584879 w 5022760"/>
                <a:gd name="connsiteY3" fmla="*/ 1378039 h 1918952"/>
                <a:gd name="connsiteX4" fmla="*/ 5022760 w 5022760"/>
                <a:gd name="connsiteY4" fmla="*/ 965915 h 1918952"/>
                <a:gd name="connsiteX5" fmla="*/ 4958366 w 5022760"/>
                <a:gd name="connsiteY5" fmla="*/ 824248 h 1918952"/>
                <a:gd name="connsiteX6" fmla="*/ 3889419 w 5022760"/>
                <a:gd name="connsiteY6" fmla="*/ 154546 h 1918952"/>
                <a:gd name="connsiteX7" fmla="*/ 3309870 w 5022760"/>
                <a:gd name="connsiteY7" fmla="*/ 0 h 1918952"/>
                <a:gd name="connsiteX8" fmla="*/ 1918952 w 5022760"/>
                <a:gd name="connsiteY8" fmla="*/ 38636 h 1918952"/>
                <a:gd name="connsiteX9" fmla="*/ 0 w 5022760"/>
                <a:gd name="connsiteY9" fmla="*/ 734096 h 1918952"/>
                <a:gd name="connsiteX10" fmla="*/ 1300766 w 5022760"/>
                <a:gd name="connsiteY10" fmla="*/ 1171977 h 1918952"/>
                <a:gd name="connsiteX11" fmla="*/ 1287887 w 5022760"/>
                <a:gd name="connsiteY11" fmla="*/ 1790163 h 1918952"/>
                <a:gd name="connsiteX12" fmla="*/ 2189408 w 5022760"/>
                <a:gd name="connsiteY12" fmla="*/ 1918952 h 1918952"/>
                <a:gd name="connsiteX0" fmla="*/ 2189408 w 5022760"/>
                <a:gd name="connsiteY0" fmla="*/ 1918952 h 1918952"/>
                <a:gd name="connsiteX1" fmla="*/ 2704563 w 5022760"/>
                <a:gd name="connsiteY1" fmla="*/ 1918952 h 1918952"/>
                <a:gd name="connsiteX2" fmla="*/ 3322749 w 5022760"/>
                <a:gd name="connsiteY2" fmla="*/ 1609859 h 1918952"/>
                <a:gd name="connsiteX3" fmla="*/ 4584879 w 5022760"/>
                <a:gd name="connsiteY3" fmla="*/ 1378039 h 1918952"/>
                <a:gd name="connsiteX4" fmla="*/ 5022760 w 5022760"/>
                <a:gd name="connsiteY4" fmla="*/ 965915 h 1918952"/>
                <a:gd name="connsiteX5" fmla="*/ 4958366 w 5022760"/>
                <a:gd name="connsiteY5" fmla="*/ 824248 h 1918952"/>
                <a:gd name="connsiteX6" fmla="*/ 3889419 w 5022760"/>
                <a:gd name="connsiteY6" fmla="*/ 154546 h 1918952"/>
                <a:gd name="connsiteX7" fmla="*/ 3309870 w 5022760"/>
                <a:gd name="connsiteY7" fmla="*/ 0 h 1918952"/>
                <a:gd name="connsiteX8" fmla="*/ 1918952 w 5022760"/>
                <a:gd name="connsiteY8" fmla="*/ 38636 h 1918952"/>
                <a:gd name="connsiteX9" fmla="*/ 0 w 5022760"/>
                <a:gd name="connsiteY9" fmla="*/ 154546 h 1918952"/>
                <a:gd name="connsiteX10" fmla="*/ 0 w 5022760"/>
                <a:gd name="connsiteY10" fmla="*/ 734096 h 1918952"/>
                <a:gd name="connsiteX11" fmla="*/ 1300766 w 5022760"/>
                <a:gd name="connsiteY11" fmla="*/ 1171977 h 1918952"/>
                <a:gd name="connsiteX12" fmla="*/ 1287887 w 5022760"/>
                <a:gd name="connsiteY12" fmla="*/ 1790163 h 1918952"/>
                <a:gd name="connsiteX13" fmla="*/ 2189408 w 5022760"/>
                <a:gd name="connsiteY13" fmla="*/ 1918952 h 1918952"/>
                <a:gd name="connsiteX0" fmla="*/ 2189408 w 5022760"/>
                <a:gd name="connsiteY0" fmla="*/ 1918952 h 1918952"/>
                <a:gd name="connsiteX1" fmla="*/ 2704563 w 5022760"/>
                <a:gd name="connsiteY1" fmla="*/ 1918952 h 1918952"/>
                <a:gd name="connsiteX2" fmla="*/ 3322749 w 5022760"/>
                <a:gd name="connsiteY2" fmla="*/ 1609859 h 1918952"/>
                <a:gd name="connsiteX3" fmla="*/ 4584879 w 5022760"/>
                <a:gd name="connsiteY3" fmla="*/ 1378039 h 1918952"/>
                <a:gd name="connsiteX4" fmla="*/ 5022760 w 5022760"/>
                <a:gd name="connsiteY4" fmla="*/ 965915 h 1918952"/>
                <a:gd name="connsiteX5" fmla="*/ 4958366 w 5022760"/>
                <a:gd name="connsiteY5" fmla="*/ 824248 h 1918952"/>
                <a:gd name="connsiteX6" fmla="*/ 3889419 w 5022760"/>
                <a:gd name="connsiteY6" fmla="*/ 154546 h 1918952"/>
                <a:gd name="connsiteX7" fmla="*/ 3309870 w 5022760"/>
                <a:gd name="connsiteY7" fmla="*/ 0 h 1918952"/>
                <a:gd name="connsiteX8" fmla="*/ 1918952 w 5022760"/>
                <a:gd name="connsiteY8" fmla="*/ 38636 h 1918952"/>
                <a:gd name="connsiteX9" fmla="*/ 0 w 5022760"/>
                <a:gd name="connsiteY9" fmla="*/ 154546 h 1918952"/>
                <a:gd name="connsiteX10" fmla="*/ 0 w 5022760"/>
                <a:gd name="connsiteY10" fmla="*/ 734096 h 1918952"/>
                <a:gd name="connsiteX11" fmla="*/ 1313645 w 5022760"/>
                <a:gd name="connsiteY11" fmla="*/ 953036 h 1918952"/>
                <a:gd name="connsiteX12" fmla="*/ 1287887 w 5022760"/>
                <a:gd name="connsiteY12" fmla="*/ 1790163 h 1918952"/>
                <a:gd name="connsiteX13" fmla="*/ 2189408 w 5022760"/>
                <a:gd name="connsiteY13" fmla="*/ 1918952 h 1918952"/>
                <a:gd name="connsiteX0" fmla="*/ 2189408 w 5022760"/>
                <a:gd name="connsiteY0" fmla="*/ 2137893 h 2137893"/>
                <a:gd name="connsiteX1" fmla="*/ 2704563 w 5022760"/>
                <a:gd name="connsiteY1" fmla="*/ 2137893 h 2137893"/>
                <a:gd name="connsiteX2" fmla="*/ 3322749 w 5022760"/>
                <a:gd name="connsiteY2" fmla="*/ 1828800 h 2137893"/>
                <a:gd name="connsiteX3" fmla="*/ 4584879 w 5022760"/>
                <a:gd name="connsiteY3" fmla="*/ 1596980 h 2137893"/>
                <a:gd name="connsiteX4" fmla="*/ 5022760 w 5022760"/>
                <a:gd name="connsiteY4" fmla="*/ 1184856 h 2137893"/>
                <a:gd name="connsiteX5" fmla="*/ 4958366 w 5022760"/>
                <a:gd name="connsiteY5" fmla="*/ 1043189 h 2137893"/>
                <a:gd name="connsiteX6" fmla="*/ 3889419 w 5022760"/>
                <a:gd name="connsiteY6" fmla="*/ 373487 h 2137893"/>
                <a:gd name="connsiteX7" fmla="*/ 3309870 w 5022760"/>
                <a:gd name="connsiteY7" fmla="*/ 218941 h 2137893"/>
                <a:gd name="connsiteX8" fmla="*/ 3309870 w 5022760"/>
                <a:gd name="connsiteY8" fmla="*/ 0 h 2137893"/>
                <a:gd name="connsiteX9" fmla="*/ 1918952 w 5022760"/>
                <a:gd name="connsiteY9" fmla="*/ 257577 h 2137893"/>
                <a:gd name="connsiteX10" fmla="*/ 0 w 5022760"/>
                <a:gd name="connsiteY10" fmla="*/ 373487 h 2137893"/>
                <a:gd name="connsiteX11" fmla="*/ 0 w 5022760"/>
                <a:gd name="connsiteY11" fmla="*/ 953037 h 2137893"/>
                <a:gd name="connsiteX12" fmla="*/ 1313645 w 5022760"/>
                <a:gd name="connsiteY12" fmla="*/ 1171977 h 2137893"/>
                <a:gd name="connsiteX13" fmla="*/ 1287887 w 5022760"/>
                <a:gd name="connsiteY13" fmla="*/ 2009104 h 2137893"/>
                <a:gd name="connsiteX14" fmla="*/ 2189408 w 5022760"/>
                <a:gd name="connsiteY14" fmla="*/ 2137893 h 2137893"/>
                <a:gd name="connsiteX0" fmla="*/ 2189408 w 5022760"/>
                <a:gd name="connsiteY0" fmla="*/ 2137893 h 2137893"/>
                <a:gd name="connsiteX1" fmla="*/ 2704563 w 5022760"/>
                <a:gd name="connsiteY1" fmla="*/ 2137893 h 2137893"/>
                <a:gd name="connsiteX2" fmla="*/ 3322749 w 5022760"/>
                <a:gd name="connsiteY2" fmla="*/ 1828800 h 2137893"/>
                <a:gd name="connsiteX3" fmla="*/ 4584879 w 5022760"/>
                <a:gd name="connsiteY3" fmla="*/ 1596980 h 2137893"/>
                <a:gd name="connsiteX4" fmla="*/ 5022760 w 5022760"/>
                <a:gd name="connsiteY4" fmla="*/ 1184856 h 2137893"/>
                <a:gd name="connsiteX5" fmla="*/ 4958366 w 5022760"/>
                <a:gd name="connsiteY5" fmla="*/ 1043189 h 2137893"/>
                <a:gd name="connsiteX6" fmla="*/ 3889419 w 5022760"/>
                <a:gd name="connsiteY6" fmla="*/ 373487 h 2137893"/>
                <a:gd name="connsiteX7" fmla="*/ 3309870 w 5022760"/>
                <a:gd name="connsiteY7" fmla="*/ 218941 h 2137893"/>
                <a:gd name="connsiteX8" fmla="*/ 3309870 w 5022760"/>
                <a:gd name="connsiteY8" fmla="*/ 0 h 2137893"/>
                <a:gd name="connsiteX9" fmla="*/ 1918952 w 5022760"/>
                <a:gd name="connsiteY9" fmla="*/ 257577 h 2137893"/>
                <a:gd name="connsiteX10" fmla="*/ 1287887 w 5022760"/>
                <a:gd name="connsiteY10" fmla="*/ 309094 h 2137893"/>
                <a:gd name="connsiteX11" fmla="*/ 0 w 5022760"/>
                <a:gd name="connsiteY11" fmla="*/ 373487 h 2137893"/>
                <a:gd name="connsiteX12" fmla="*/ 0 w 5022760"/>
                <a:gd name="connsiteY12" fmla="*/ 953037 h 2137893"/>
                <a:gd name="connsiteX13" fmla="*/ 1313645 w 5022760"/>
                <a:gd name="connsiteY13" fmla="*/ 1171977 h 2137893"/>
                <a:gd name="connsiteX14" fmla="*/ 1287887 w 5022760"/>
                <a:gd name="connsiteY14" fmla="*/ 2009104 h 2137893"/>
                <a:gd name="connsiteX15" fmla="*/ 2189408 w 5022760"/>
                <a:gd name="connsiteY15" fmla="*/ 2137893 h 2137893"/>
                <a:gd name="connsiteX0" fmla="*/ 2189408 w 5022760"/>
                <a:gd name="connsiteY0" fmla="*/ 2137893 h 2137893"/>
                <a:gd name="connsiteX1" fmla="*/ 2704563 w 5022760"/>
                <a:gd name="connsiteY1" fmla="*/ 2137893 h 2137893"/>
                <a:gd name="connsiteX2" fmla="*/ 3322749 w 5022760"/>
                <a:gd name="connsiteY2" fmla="*/ 1828800 h 2137893"/>
                <a:gd name="connsiteX3" fmla="*/ 4584879 w 5022760"/>
                <a:gd name="connsiteY3" fmla="*/ 1596980 h 2137893"/>
                <a:gd name="connsiteX4" fmla="*/ 5022760 w 5022760"/>
                <a:gd name="connsiteY4" fmla="*/ 1184856 h 2137893"/>
                <a:gd name="connsiteX5" fmla="*/ 4958366 w 5022760"/>
                <a:gd name="connsiteY5" fmla="*/ 1043189 h 2137893"/>
                <a:gd name="connsiteX6" fmla="*/ 3889419 w 5022760"/>
                <a:gd name="connsiteY6" fmla="*/ 373487 h 2137893"/>
                <a:gd name="connsiteX7" fmla="*/ 3309870 w 5022760"/>
                <a:gd name="connsiteY7" fmla="*/ 218941 h 2137893"/>
                <a:gd name="connsiteX8" fmla="*/ 3309870 w 5022760"/>
                <a:gd name="connsiteY8" fmla="*/ 0 h 2137893"/>
                <a:gd name="connsiteX9" fmla="*/ 1287887 w 5022760"/>
                <a:gd name="connsiteY9" fmla="*/ 0 h 2137893"/>
                <a:gd name="connsiteX10" fmla="*/ 1287887 w 5022760"/>
                <a:gd name="connsiteY10" fmla="*/ 309094 h 2137893"/>
                <a:gd name="connsiteX11" fmla="*/ 0 w 5022760"/>
                <a:gd name="connsiteY11" fmla="*/ 373487 h 2137893"/>
                <a:gd name="connsiteX12" fmla="*/ 0 w 5022760"/>
                <a:gd name="connsiteY12" fmla="*/ 953037 h 2137893"/>
                <a:gd name="connsiteX13" fmla="*/ 1313645 w 5022760"/>
                <a:gd name="connsiteY13" fmla="*/ 1171977 h 2137893"/>
                <a:gd name="connsiteX14" fmla="*/ 1287887 w 5022760"/>
                <a:gd name="connsiteY14" fmla="*/ 2009104 h 2137893"/>
                <a:gd name="connsiteX15" fmla="*/ 2189408 w 5022760"/>
                <a:gd name="connsiteY15" fmla="*/ 2137893 h 2137893"/>
                <a:gd name="connsiteX0" fmla="*/ 2189408 w 5022760"/>
                <a:gd name="connsiteY0" fmla="*/ 2137893 h 2137893"/>
                <a:gd name="connsiteX1" fmla="*/ 2704563 w 5022760"/>
                <a:gd name="connsiteY1" fmla="*/ 2137893 h 2137893"/>
                <a:gd name="connsiteX2" fmla="*/ 3322749 w 5022760"/>
                <a:gd name="connsiteY2" fmla="*/ 1828800 h 2137893"/>
                <a:gd name="connsiteX3" fmla="*/ 4584879 w 5022760"/>
                <a:gd name="connsiteY3" fmla="*/ 1596980 h 2137893"/>
                <a:gd name="connsiteX4" fmla="*/ 5022760 w 5022760"/>
                <a:gd name="connsiteY4" fmla="*/ 1184856 h 2137893"/>
                <a:gd name="connsiteX5" fmla="*/ 4958366 w 5022760"/>
                <a:gd name="connsiteY5" fmla="*/ 1043189 h 2137893"/>
                <a:gd name="connsiteX6" fmla="*/ 3889419 w 5022760"/>
                <a:gd name="connsiteY6" fmla="*/ 373487 h 2137893"/>
                <a:gd name="connsiteX7" fmla="*/ 3309870 w 5022760"/>
                <a:gd name="connsiteY7" fmla="*/ 218941 h 2137893"/>
                <a:gd name="connsiteX8" fmla="*/ 3309870 w 5022760"/>
                <a:gd name="connsiteY8" fmla="*/ 0 h 2137893"/>
                <a:gd name="connsiteX9" fmla="*/ 1287887 w 5022760"/>
                <a:gd name="connsiteY9" fmla="*/ 0 h 2137893"/>
                <a:gd name="connsiteX10" fmla="*/ 1094704 w 5022760"/>
                <a:gd name="connsiteY10" fmla="*/ 309094 h 2137893"/>
                <a:gd name="connsiteX11" fmla="*/ 0 w 5022760"/>
                <a:gd name="connsiteY11" fmla="*/ 373487 h 2137893"/>
                <a:gd name="connsiteX12" fmla="*/ 0 w 5022760"/>
                <a:gd name="connsiteY12" fmla="*/ 953037 h 2137893"/>
                <a:gd name="connsiteX13" fmla="*/ 1313645 w 5022760"/>
                <a:gd name="connsiteY13" fmla="*/ 1171977 h 2137893"/>
                <a:gd name="connsiteX14" fmla="*/ 1287887 w 5022760"/>
                <a:gd name="connsiteY14" fmla="*/ 2009104 h 2137893"/>
                <a:gd name="connsiteX15" fmla="*/ 2189408 w 5022760"/>
                <a:gd name="connsiteY15" fmla="*/ 2137893 h 2137893"/>
                <a:gd name="connsiteX0" fmla="*/ 2189408 w 5022761"/>
                <a:gd name="connsiteY0" fmla="*/ 2137893 h 2137893"/>
                <a:gd name="connsiteX1" fmla="*/ 2704563 w 5022761"/>
                <a:gd name="connsiteY1" fmla="*/ 2137893 h 2137893"/>
                <a:gd name="connsiteX2" fmla="*/ 3322749 w 5022761"/>
                <a:gd name="connsiteY2" fmla="*/ 1828800 h 2137893"/>
                <a:gd name="connsiteX3" fmla="*/ 5022761 w 5022761"/>
                <a:gd name="connsiteY3" fmla="*/ 1725769 h 2137893"/>
                <a:gd name="connsiteX4" fmla="*/ 5022760 w 5022761"/>
                <a:gd name="connsiteY4" fmla="*/ 1184856 h 2137893"/>
                <a:gd name="connsiteX5" fmla="*/ 4958366 w 5022761"/>
                <a:gd name="connsiteY5" fmla="*/ 1043189 h 2137893"/>
                <a:gd name="connsiteX6" fmla="*/ 3889419 w 5022761"/>
                <a:gd name="connsiteY6" fmla="*/ 373487 h 2137893"/>
                <a:gd name="connsiteX7" fmla="*/ 3309870 w 5022761"/>
                <a:gd name="connsiteY7" fmla="*/ 218941 h 2137893"/>
                <a:gd name="connsiteX8" fmla="*/ 3309870 w 5022761"/>
                <a:gd name="connsiteY8" fmla="*/ 0 h 2137893"/>
                <a:gd name="connsiteX9" fmla="*/ 1287887 w 5022761"/>
                <a:gd name="connsiteY9" fmla="*/ 0 h 2137893"/>
                <a:gd name="connsiteX10" fmla="*/ 1094704 w 5022761"/>
                <a:gd name="connsiteY10" fmla="*/ 309094 h 2137893"/>
                <a:gd name="connsiteX11" fmla="*/ 0 w 5022761"/>
                <a:gd name="connsiteY11" fmla="*/ 373487 h 2137893"/>
                <a:gd name="connsiteX12" fmla="*/ 0 w 5022761"/>
                <a:gd name="connsiteY12" fmla="*/ 953037 h 2137893"/>
                <a:gd name="connsiteX13" fmla="*/ 1313645 w 5022761"/>
                <a:gd name="connsiteY13" fmla="*/ 1171977 h 2137893"/>
                <a:gd name="connsiteX14" fmla="*/ 1287887 w 5022761"/>
                <a:gd name="connsiteY14" fmla="*/ 2009104 h 2137893"/>
                <a:gd name="connsiteX15" fmla="*/ 2189408 w 5022761"/>
                <a:gd name="connsiteY15" fmla="*/ 2137893 h 2137893"/>
                <a:gd name="connsiteX0" fmla="*/ 2189408 w 5022761"/>
                <a:gd name="connsiteY0" fmla="*/ 2137893 h 2137893"/>
                <a:gd name="connsiteX1" fmla="*/ 2704563 w 5022761"/>
                <a:gd name="connsiteY1" fmla="*/ 2137893 h 2137893"/>
                <a:gd name="connsiteX2" fmla="*/ 3322749 w 5022761"/>
                <a:gd name="connsiteY2" fmla="*/ 1828800 h 2137893"/>
                <a:gd name="connsiteX3" fmla="*/ 5022761 w 5022761"/>
                <a:gd name="connsiteY3" fmla="*/ 1455313 h 2137893"/>
                <a:gd name="connsiteX4" fmla="*/ 5022760 w 5022761"/>
                <a:gd name="connsiteY4" fmla="*/ 1184856 h 2137893"/>
                <a:gd name="connsiteX5" fmla="*/ 4958366 w 5022761"/>
                <a:gd name="connsiteY5" fmla="*/ 1043189 h 2137893"/>
                <a:gd name="connsiteX6" fmla="*/ 3889419 w 5022761"/>
                <a:gd name="connsiteY6" fmla="*/ 373487 h 2137893"/>
                <a:gd name="connsiteX7" fmla="*/ 3309870 w 5022761"/>
                <a:gd name="connsiteY7" fmla="*/ 218941 h 2137893"/>
                <a:gd name="connsiteX8" fmla="*/ 3309870 w 5022761"/>
                <a:gd name="connsiteY8" fmla="*/ 0 h 2137893"/>
                <a:gd name="connsiteX9" fmla="*/ 1287887 w 5022761"/>
                <a:gd name="connsiteY9" fmla="*/ 0 h 2137893"/>
                <a:gd name="connsiteX10" fmla="*/ 1094704 w 5022761"/>
                <a:gd name="connsiteY10" fmla="*/ 309094 h 2137893"/>
                <a:gd name="connsiteX11" fmla="*/ 0 w 5022761"/>
                <a:gd name="connsiteY11" fmla="*/ 373487 h 2137893"/>
                <a:gd name="connsiteX12" fmla="*/ 0 w 5022761"/>
                <a:gd name="connsiteY12" fmla="*/ 953037 h 2137893"/>
                <a:gd name="connsiteX13" fmla="*/ 1313645 w 5022761"/>
                <a:gd name="connsiteY13" fmla="*/ 1171977 h 2137893"/>
                <a:gd name="connsiteX14" fmla="*/ 1287887 w 5022761"/>
                <a:gd name="connsiteY14" fmla="*/ 2009104 h 2137893"/>
                <a:gd name="connsiteX15" fmla="*/ 2189408 w 5022761"/>
                <a:gd name="connsiteY15" fmla="*/ 2137893 h 2137893"/>
                <a:gd name="connsiteX0" fmla="*/ 2189408 w 5022761"/>
                <a:gd name="connsiteY0" fmla="*/ 2137893 h 2137893"/>
                <a:gd name="connsiteX1" fmla="*/ 2704563 w 5022761"/>
                <a:gd name="connsiteY1" fmla="*/ 2137893 h 2137893"/>
                <a:gd name="connsiteX2" fmla="*/ 3322749 w 5022761"/>
                <a:gd name="connsiteY2" fmla="*/ 1828800 h 2137893"/>
                <a:gd name="connsiteX3" fmla="*/ 5022761 w 5022761"/>
                <a:gd name="connsiteY3" fmla="*/ 1455313 h 2137893"/>
                <a:gd name="connsiteX4" fmla="*/ 5022760 w 5022761"/>
                <a:gd name="connsiteY4" fmla="*/ 1184856 h 2137893"/>
                <a:gd name="connsiteX5" fmla="*/ 5022760 w 5022761"/>
                <a:gd name="connsiteY5" fmla="*/ 1030311 h 2137893"/>
                <a:gd name="connsiteX6" fmla="*/ 3889419 w 5022761"/>
                <a:gd name="connsiteY6" fmla="*/ 373487 h 2137893"/>
                <a:gd name="connsiteX7" fmla="*/ 3309870 w 5022761"/>
                <a:gd name="connsiteY7" fmla="*/ 218941 h 2137893"/>
                <a:gd name="connsiteX8" fmla="*/ 3309870 w 5022761"/>
                <a:gd name="connsiteY8" fmla="*/ 0 h 2137893"/>
                <a:gd name="connsiteX9" fmla="*/ 1287887 w 5022761"/>
                <a:gd name="connsiteY9" fmla="*/ 0 h 2137893"/>
                <a:gd name="connsiteX10" fmla="*/ 1094704 w 5022761"/>
                <a:gd name="connsiteY10" fmla="*/ 309094 h 2137893"/>
                <a:gd name="connsiteX11" fmla="*/ 0 w 5022761"/>
                <a:gd name="connsiteY11" fmla="*/ 373487 h 2137893"/>
                <a:gd name="connsiteX12" fmla="*/ 0 w 5022761"/>
                <a:gd name="connsiteY12" fmla="*/ 953037 h 2137893"/>
                <a:gd name="connsiteX13" fmla="*/ 1313645 w 5022761"/>
                <a:gd name="connsiteY13" fmla="*/ 1171977 h 2137893"/>
                <a:gd name="connsiteX14" fmla="*/ 1287887 w 5022761"/>
                <a:gd name="connsiteY14" fmla="*/ 2009104 h 2137893"/>
                <a:gd name="connsiteX15" fmla="*/ 2189408 w 5022761"/>
                <a:gd name="connsiteY15" fmla="*/ 2137893 h 2137893"/>
                <a:gd name="connsiteX0" fmla="*/ 2189408 w 5022761"/>
                <a:gd name="connsiteY0" fmla="*/ 2137893 h 2137893"/>
                <a:gd name="connsiteX1" fmla="*/ 2704563 w 5022761"/>
                <a:gd name="connsiteY1" fmla="*/ 2137893 h 2137893"/>
                <a:gd name="connsiteX2" fmla="*/ 3322749 w 5022761"/>
                <a:gd name="connsiteY2" fmla="*/ 1828800 h 2137893"/>
                <a:gd name="connsiteX3" fmla="*/ 5022761 w 5022761"/>
                <a:gd name="connsiteY3" fmla="*/ 1455313 h 2137893"/>
                <a:gd name="connsiteX4" fmla="*/ 5022760 w 5022761"/>
                <a:gd name="connsiteY4" fmla="*/ 1184856 h 2137893"/>
                <a:gd name="connsiteX5" fmla="*/ 5022760 w 5022761"/>
                <a:gd name="connsiteY5" fmla="*/ 1030311 h 2137893"/>
                <a:gd name="connsiteX6" fmla="*/ 3953813 w 5022761"/>
                <a:gd name="connsiteY6" fmla="*/ 386365 h 2137893"/>
                <a:gd name="connsiteX7" fmla="*/ 3309870 w 5022761"/>
                <a:gd name="connsiteY7" fmla="*/ 218941 h 2137893"/>
                <a:gd name="connsiteX8" fmla="*/ 3309870 w 5022761"/>
                <a:gd name="connsiteY8" fmla="*/ 0 h 2137893"/>
                <a:gd name="connsiteX9" fmla="*/ 1287887 w 5022761"/>
                <a:gd name="connsiteY9" fmla="*/ 0 h 2137893"/>
                <a:gd name="connsiteX10" fmla="*/ 1094704 w 5022761"/>
                <a:gd name="connsiteY10" fmla="*/ 309094 h 2137893"/>
                <a:gd name="connsiteX11" fmla="*/ 0 w 5022761"/>
                <a:gd name="connsiteY11" fmla="*/ 373487 h 2137893"/>
                <a:gd name="connsiteX12" fmla="*/ 0 w 5022761"/>
                <a:gd name="connsiteY12" fmla="*/ 953037 h 2137893"/>
                <a:gd name="connsiteX13" fmla="*/ 1313645 w 5022761"/>
                <a:gd name="connsiteY13" fmla="*/ 1171977 h 2137893"/>
                <a:gd name="connsiteX14" fmla="*/ 1287887 w 5022761"/>
                <a:gd name="connsiteY14" fmla="*/ 2009104 h 2137893"/>
                <a:gd name="connsiteX15" fmla="*/ 2189408 w 5022761"/>
                <a:gd name="connsiteY15" fmla="*/ 2137893 h 2137893"/>
                <a:gd name="connsiteX0" fmla="*/ 2189408 w 5022761"/>
                <a:gd name="connsiteY0" fmla="*/ 2137893 h 2137893"/>
                <a:gd name="connsiteX1" fmla="*/ 2704563 w 5022761"/>
                <a:gd name="connsiteY1" fmla="*/ 2137893 h 2137893"/>
                <a:gd name="connsiteX2" fmla="*/ 3322749 w 5022761"/>
                <a:gd name="connsiteY2" fmla="*/ 1828800 h 2137893"/>
                <a:gd name="connsiteX3" fmla="*/ 5022761 w 5022761"/>
                <a:gd name="connsiteY3" fmla="*/ 1455313 h 2137893"/>
                <a:gd name="connsiteX4" fmla="*/ 5022760 w 5022761"/>
                <a:gd name="connsiteY4" fmla="*/ 1184856 h 2137893"/>
                <a:gd name="connsiteX5" fmla="*/ 5022760 w 5022761"/>
                <a:gd name="connsiteY5" fmla="*/ 1030311 h 2137893"/>
                <a:gd name="connsiteX6" fmla="*/ 3953813 w 5022761"/>
                <a:gd name="connsiteY6" fmla="*/ 386365 h 2137893"/>
                <a:gd name="connsiteX7" fmla="*/ 3348507 w 5022761"/>
                <a:gd name="connsiteY7" fmla="*/ 218941 h 2137893"/>
                <a:gd name="connsiteX8" fmla="*/ 3309870 w 5022761"/>
                <a:gd name="connsiteY8" fmla="*/ 0 h 2137893"/>
                <a:gd name="connsiteX9" fmla="*/ 1287887 w 5022761"/>
                <a:gd name="connsiteY9" fmla="*/ 0 h 2137893"/>
                <a:gd name="connsiteX10" fmla="*/ 1094704 w 5022761"/>
                <a:gd name="connsiteY10" fmla="*/ 309094 h 2137893"/>
                <a:gd name="connsiteX11" fmla="*/ 0 w 5022761"/>
                <a:gd name="connsiteY11" fmla="*/ 373487 h 2137893"/>
                <a:gd name="connsiteX12" fmla="*/ 0 w 5022761"/>
                <a:gd name="connsiteY12" fmla="*/ 953037 h 2137893"/>
                <a:gd name="connsiteX13" fmla="*/ 1313645 w 5022761"/>
                <a:gd name="connsiteY13" fmla="*/ 1171977 h 2137893"/>
                <a:gd name="connsiteX14" fmla="*/ 1287887 w 5022761"/>
                <a:gd name="connsiteY14" fmla="*/ 2009104 h 2137893"/>
                <a:gd name="connsiteX15" fmla="*/ 2189408 w 5022761"/>
                <a:gd name="connsiteY15" fmla="*/ 2137893 h 2137893"/>
                <a:gd name="connsiteX0" fmla="*/ 2189408 w 5022761"/>
                <a:gd name="connsiteY0" fmla="*/ 2137893 h 2137893"/>
                <a:gd name="connsiteX1" fmla="*/ 2704563 w 5022761"/>
                <a:gd name="connsiteY1" fmla="*/ 2137893 h 2137893"/>
                <a:gd name="connsiteX2" fmla="*/ 3322749 w 5022761"/>
                <a:gd name="connsiteY2" fmla="*/ 1828800 h 2137893"/>
                <a:gd name="connsiteX3" fmla="*/ 5022761 w 5022761"/>
                <a:gd name="connsiteY3" fmla="*/ 1455313 h 2137893"/>
                <a:gd name="connsiteX4" fmla="*/ 5022760 w 5022761"/>
                <a:gd name="connsiteY4" fmla="*/ 1184856 h 2137893"/>
                <a:gd name="connsiteX5" fmla="*/ 5022760 w 5022761"/>
                <a:gd name="connsiteY5" fmla="*/ 1030311 h 2137893"/>
                <a:gd name="connsiteX6" fmla="*/ 3953813 w 5022761"/>
                <a:gd name="connsiteY6" fmla="*/ 386365 h 2137893"/>
                <a:gd name="connsiteX7" fmla="*/ 3348507 w 5022761"/>
                <a:gd name="connsiteY7" fmla="*/ 218941 h 2137893"/>
                <a:gd name="connsiteX8" fmla="*/ 3374265 w 5022761"/>
                <a:gd name="connsiteY8" fmla="*/ 12879 h 2137893"/>
                <a:gd name="connsiteX9" fmla="*/ 1287887 w 5022761"/>
                <a:gd name="connsiteY9" fmla="*/ 0 h 2137893"/>
                <a:gd name="connsiteX10" fmla="*/ 1094704 w 5022761"/>
                <a:gd name="connsiteY10" fmla="*/ 309094 h 2137893"/>
                <a:gd name="connsiteX11" fmla="*/ 0 w 5022761"/>
                <a:gd name="connsiteY11" fmla="*/ 373487 h 2137893"/>
                <a:gd name="connsiteX12" fmla="*/ 0 w 5022761"/>
                <a:gd name="connsiteY12" fmla="*/ 953037 h 2137893"/>
                <a:gd name="connsiteX13" fmla="*/ 1313645 w 5022761"/>
                <a:gd name="connsiteY13" fmla="*/ 1171977 h 2137893"/>
                <a:gd name="connsiteX14" fmla="*/ 1287887 w 5022761"/>
                <a:gd name="connsiteY14" fmla="*/ 2009104 h 2137893"/>
                <a:gd name="connsiteX15" fmla="*/ 2189408 w 5022761"/>
                <a:gd name="connsiteY15" fmla="*/ 2137893 h 2137893"/>
                <a:gd name="connsiteX0" fmla="*/ 2189408 w 5022761"/>
                <a:gd name="connsiteY0" fmla="*/ 2137893 h 2137893"/>
                <a:gd name="connsiteX1" fmla="*/ 2704563 w 5022761"/>
                <a:gd name="connsiteY1" fmla="*/ 2137893 h 2137893"/>
                <a:gd name="connsiteX2" fmla="*/ 3322749 w 5022761"/>
                <a:gd name="connsiteY2" fmla="*/ 1828800 h 2137893"/>
                <a:gd name="connsiteX3" fmla="*/ 5022761 w 5022761"/>
                <a:gd name="connsiteY3" fmla="*/ 1455313 h 2137893"/>
                <a:gd name="connsiteX4" fmla="*/ 5022760 w 5022761"/>
                <a:gd name="connsiteY4" fmla="*/ 1184856 h 2137893"/>
                <a:gd name="connsiteX5" fmla="*/ 5022760 w 5022761"/>
                <a:gd name="connsiteY5" fmla="*/ 1030311 h 2137893"/>
                <a:gd name="connsiteX6" fmla="*/ 3953813 w 5022761"/>
                <a:gd name="connsiteY6" fmla="*/ 386365 h 2137893"/>
                <a:gd name="connsiteX7" fmla="*/ 3348507 w 5022761"/>
                <a:gd name="connsiteY7" fmla="*/ 218941 h 2137893"/>
                <a:gd name="connsiteX8" fmla="*/ 3361386 w 5022761"/>
                <a:gd name="connsiteY8" fmla="*/ 0 h 2137893"/>
                <a:gd name="connsiteX9" fmla="*/ 1287887 w 5022761"/>
                <a:gd name="connsiteY9" fmla="*/ 0 h 2137893"/>
                <a:gd name="connsiteX10" fmla="*/ 1094704 w 5022761"/>
                <a:gd name="connsiteY10" fmla="*/ 309094 h 2137893"/>
                <a:gd name="connsiteX11" fmla="*/ 0 w 5022761"/>
                <a:gd name="connsiteY11" fmla="*/ 373487 h 2137893"/>
                <a:gd name="connsiteX12" fmla="*/ 0 w 5022761"/>
                <a:gd name="connsiteY12" fmla="*/ 953037 h 2137893"/>
                <a:gd name="connsiteX13" fmla="*/ 1313645 w 5022761"/>
                <a:gd name="connsiteY13" fmla="*/ 1171977 h 2137893"/>
                <a:gd name="connsiteX14" fmla="*/ 1287887 w 5022761"/>
                <a:gd name="connsiteY14" fmla="*/ 2009104 h 2137893"/>
                <a:gd name="connsiteX15" fmla="*/ 2189408 w 5022761"/>
                <a:gd name="connsiteY15" fmla="*/ 2137893 h 2137893"/>
                <a:gd name="connsiteX0" fmla="*/ 2189408 w 5022761"/>
                <a:gd name="connsiteY0" fmla="*/ 2137893 h 2211235"/>
                <a:gd name="connsiteX1" fmla="*/ 2704563 w 5022761"/>
                <a:gd name="connsiteY1" fmla="*/ 2137893 h 2211235"/>
                <a:gd name="connsiteX2" fmla="*/ 3322749 w 5022761"/>
                <a:gd name="connsiteY2" fmla="*/ 1828800 h 2211235"/>
                <a:gd name="connsiteX3" fmla="*/ 5022761 w 5022761"/>
                <a:gd name="connsiteY3" fmla="*/ 1455313 h 2211235"/>
                <a:gd name="connsiteX4" fmla="*/ 5022760 w 5022761"/>
                <a:gd name="connsiteY4" fmla="*/ 1184856 h 2211235"/>
                <a:gd name="connsiteX5" fmla="*/ 5022760 w 5022761"/>
                <a:gd name="connsiteY5" fmla="*/ 1030311 h 2211235"/>
                <a:gd name="connsiteX6" fmla="*/ 3953813 w 5022761"/>
                <a:gd name="connsiteY6" fmla="*/ 386365 h 2211235"/>
                <a:gd name="connsiteX7" fmla="*/ 3348507 w 5022761"/>
                <a:gd name="connsiteY7" fmla="*/ 218941 h 2211235"/>
                <a:gd name="connsiteX8" fmla="*/ 3361386 w 5022761"/>
                <a:gd name="connsiteY8" fmla="*/ 0 h 2211235"/>
                <a:gd name="connsiteX9" fmla="*/ 1287887 w 5022761"/>
                <a:gd name="connsiteY9" fmla="*/ 0 h 2211235"/>
                <a:gd name="connsiteX10" fmla="*/ 1094704 w 5022761"/>
                <a:gd name="connsiteY10" fmla="*/ 309094 h 2211235"/>
                <a:gd name="connsiteX11" fmla="*/ 0 w 5022761"/>
                <a:gd name="connsiteY11" fmla="*/ 373487 h 2211235"/>
                <a:gd name="connsiteX12" fmla="*/ 0 w 5022761"/>
                <a:gd name="connsiteY12" fmla="*/ 953037 h 2211235"/>
                <a:gd name="connsiteX13" fmla="*/ 1313645 w 5022761"/>
                <a:gd name="connsiteY13" fmla="*/ 1171977 h 2211235"/>
                <a:gd name="connsiteX14" fmla="*/ 1307138 w 5022761"/>
                <a:gd name="connsiteY14" fmla="*/ 2211235 h 2211235"/>
                <a:gd name="connsiteX15" fmla="*/ 2189408 w 5022761"/>
                <a:gd name="connsiteY15" fmla="*/ 2137893 h 2211235"/>
                <a:gd name="connsiteX0" fmla="*/ 2247160 w 5022761"/>
                <a:gd name="connsiteY0" fmla="*/ 2214895 h 2214895"/>
                <a:gd name="connsiteX1" fmla="*/ 2704563 w 5022761"/>
                <a:gd name="connsiteY1" fmla="*/ 2137893 h 2214895"/>
                <a:gd name="connsiteX2" fmla="*/ 3322749 w 5022761"/>
                <a:gd name="connsiteY2" fmla="*/ 1828800 h 2214895"/>
                <a:gd name="connsiteX3" fmla="*/ 5022761 w 5022761"/>
                <a:gd name="connsiteY3" fmla="*/ 1455313 h 2214895"/>
                <a:gd name="connsiteX4" fmla="*/ 5022760 w 5022761"/>
                <a:gd name="connsiteY4" fmla="*/ 1184856 h 2214895"/>
                <a:gd name="connsiteX5" fmla="*/ 5022760 w 5022761"/>
                <a:gd name="connsiteY5" fmla="*/ 1030311 h 2214895"/>
                <a:gd name="connsiteX6" fmla="*/ 3953813 w 5022761"/>
                <a:gd name="connsiteY6" fmla="*/ 386365 h 2214895"/>
                <a:gd name="connsiteX7" fmla="*/ 3348507 w 5022761"/>
                <a:gd name="connsiteY7" fmla="*/ 218941 h 2214895"/>
                <a:gd name="connsiteX8" fmla="*/ 3361386 w 5022761"/>
                <a:gd name="connsiteY8" fmla="*/ 0 h 2214895"/>
                <a:gd name="connsiteX9" fmla="*/ 1287887 w 5022761"/>
                <a:gd name="connsiteY9" fmla="*/ 0 h 2214895"/>
                <a:gd name="connsiteX10" fmla="*/ 1094704 w 5022761"/>
                <a:gd name="connsiteY10" fmla="*/ 309094 h 2214895"/>
                <a:gd name="connsiteX11" fmla="*/ 0 w 5022761"/>
                <a:gd name="connsiteY11" fmla="*/ 373487 h 2214895"/>
                <a:gd name="connsiteX12" fmla="*/ 0 w 5022761"/>
                <a:gd name="connsiteY12" fmla="*/ 953037 h 2214895"/>
                <a:gd name="connsiteX13" fmla="*/ 1313645 w 5022761"/>
                <a:gd name="connsiteY13" fmla="*/ 1171977 h 2214895"/>
                <a:gd name="connsiteX14" fmla="*/ 1307138 w 5022761"/>
                <a:gd name="connsiteY14" fmla="*/ 2211235 h 2214895"/>
                <a:gd name="connsiteX15" fmla="*/ 2247160 w 5022761"/>
                <a:gd name="connsiteY15" fmla="*/ 2214895 h 2214895"/>
                <a:gd name="connsiteX0" fmla="*/ 2247160 w 5022761"/>
                <a:gd name="connsiteY0" fmla="*/ 2214895 h 2214895"/>
                <a:gd name="connsiteX1" fmla="*/ 2858567 w 5022761"/>
                <a:gd name="connsiteY1" fmla="*/ 2089767 h 2214895"/>
                <a:gd name="connsiteX2" fmla="*/ 3322749 w 5022761"/>
                <a:gd name="connsiteY2" fmla="*/ 1828800 h 2214895"/>
                <a:gd name="connsiteX3" fmla="*/ 5022761 w 5022761"/>
                <a:gd name="connsiteY3" fmla="*/ 1455313 h 2214895"/>
                <a:gd name="connsiteX4" fmla="*/ 5022760 w 5022761"/>
                <a:gd name="connsiteY4" fmla="*/ 1184856 h 2214895"/>
                <a:gd name="connsiteX5" fmla="*/ 5022760 w 5022761"/>
                <a:gd name="connsiteY5" fmla="*/ 1030311 h 2214895"/>
                <a:gd name="connsiteX6" fmla="*/ 3953813 w 5022761"/>
                <a:gd name="connsiteY6" fmla="*/ 386365 h 2214895"/>
                <a:gd name="connsiteX7" fmla="*/ 3348507 w 5022761"/>
                <a:gd name="connsiteY7" fmla="*/ 218941 h 2214895"/>
                <a:gd name="connsiteX8" fmla="*/ 3361386 w 5022761"/>
                <a:gd name="connsiteY8" fmla="*/ 0 h 2214895"/>
                <a:gd name="connsiteX9" fmla="*/ 1287887 w 5022761"/>
                <a:gd name="connsiteY9" fmla="*/ 0 h 2214895"/>
                <a:gd name="connsiteX10" fmla="*/ 1094704 w 5022761"/>
                <a:gd name="connsiteY10" fmla="*/ 309094 h 2214895"/>
                <a:gd name="connsiteX11" fmla="*/ 0 w 5022761"/>
                <a:gd name="connsiteY11" fmla="*/ 373487 h 2214895"/>
                <a:gd name="connsiteX12" fmla="*/ 0 w 5022761"/>
                <a:gd name="connsiteY12" fmla="*/ 953037 h 2214895"/>
                <a:gd name="connsiteX13" fmla="*/ 1313645 w 5022761"/>
                <a:gd name="connsiteY13" fmla="*/ 1171977 h 2214895"/>
                <a:gd name="connsiteX14" fmla="*/ 1307138 w 5022761"/>
                <a:gd name="connsiteY14" fmla="*/ 2211235 h 2214895"/>
                <a:gd name="connsiteX15" fmla="*/ 2247160 w 5022761"/>
                <a:gd name="connsiteY15" fmla="*/ 2214895 h 2214895"/>
                <a:gd name="connsiteX0" fmla="*/ 2247160 w 5022761"/>
                <a:gd name="connsiteY0" fmla="*/ 2214895 h 2214895"/>
                <a:gd name="connsiteX1" fmla="*/ 2858567 w 5022761"/>
                <a:gd name="connsiteY1" fmla="*/ 2089767 h 2214895"/>
                <a:gd name="connsiteX2" fmla="*/ 3322749 w 5022761"/>
                <a:gd name="connsiteY2" fmla="*/ 1828800 h 2214895"/>
                <a:gd name="connsiteX3" fmla="*/ 5022761 w 5022761"/>
                <a:gd name="connsiteY3" fmla="*/ 1455313 h 2214895"/>
                <a:gd name="connsiteX4" fmla="*/ 5022760 w 5022761"/>
                <a:gd name="connsiteY4" fmla="*/ 1184856 h 2214895"/>
                <a:gd name="connsiteX5" fmla="*/ 5022760 w 5022761"/>
                <a:gd name="connsiteY5" fmla="*/ 1030311 h 2214895"/>
                <a:gd name="connsiteX6" fmla="*/ 3953813 w 5022761"/>
                <a:gd name="connsiteY6" fmla="*/ 386365 h 2214895"/>
                <a:gd name="connsiteX7" fmla="*/ 3348507 w 5022761"/>
                <a:gd name="connsiteY7" fmla="*/ 218941 h 2214895"/>
                <a:gd name="connsiteX8" fmla="*/ 3361386 w 5022761"/>
                <a:gd name="connsiteY8" fmla="*/ 0 h 2214895"/>
                <a:gd name="connsiteX9" fmla="*/ 1287887 w 5022761"/>
                <a:gd name="connsiteY9" fmla="*/ 0 h 2214895"/>
                <a:gd name="connsiteX10" fmla="*/ 1094704 w 5022761"/>
                <a:gd name="connsiteY10" fmla="*/ 309094 h 2214895"/>
                <a:gd name="connsiteX11" fmla="*/ 38501 w 5022761"/>
                <a:gd name="connsiteY11" fmla="*/ 479365 h 2214895"/>
                <a:gd name="connsiteX12" fmla="*/ 0 w 5022761"/>
                <a:gd name="connsiteY12" fmla="*/ 953037 h 2214895"/>
                <a:gd name="connsiteX13" fmla="*/ 1313645 w 5022761"/>
                <a:gd name="connsiteY13" fmla="*/ 1171977 h 2214895"/>
                <a:gd name="connsiteX14" fmla="*/ 1307138 w 5022761"/>
                <a:gd name="connsiteY14" fmla="*/ 2211235 h 2214895"/>
                <a:gd name="connsiteX15" fmla="*/ 2247160 w 5022761"/>
                <a:gd name="connsiteY15" fmla="*/ 2214895 h 2214895"/>
                <a:gd name="connsiteX0" fmla="*/ 2247160 w 5022761"/>
                <a:gd name="connsiteY0" fmla="*/ 2214895 h 2214895"/>
                <a:gd name="connsiteX1" fmla="*/ 2858567 w 5022761"/>
                <a:gd name="connsiteY1" fmla="*/ 2089767 h 2214895"/>
                <a:gd name="connsiteX2" fmla="*/ 3322749 w 5022761"/>
                <a:gd name="connsiteY2" fmla="*/ 1828800 h 2214895"/>
                <a:gd name="connsiteX3" fmla="*/ 5022761 w 5022761"/>
                <a:gd name="connsiteY3" fmla="*/ 1455313 h 2214895"/>
                <a:gd name="connsiteX4" fmla="*/ 5022760 w 5022761"/>
                <a:gd name="connsiteY4" fmla="*/ 1184856 h 2214895"/>
                <a:gd name="connsiteX5" fmla="*/ 5022760 w 5022761"/>
                <a:gd name="connsiteY5" fmla="*/ 1030311 h 2214895"/>
                <a:gd name="connsiteX6" fmla="*/ 3953813 w 5022761"/>
                <a:gd name="connsiteY6" fmla="*/ 386365 h 2214895"/>
                <a:gd name="connsiteX7" fmla="*/ 3348507 w 5022761"/>
                <a:gd name="connsiteY7" fmla="*/ 218941 h 2214895"/>
                <a:gd name="connsiteX8" fmla="*/ 3361386 w 5022761"/>
                <a:gd name="connsiteY8" fmla="*/ 0 h 2214895"/>
                <a:gd name="connsiteX9" fmla="*/ 1287887 w 5022761"/>
                <a:gd name="connsiteY9" fmla="*/ 0 h 2214895"/>
                <a:gd name="connsiteX10" fmla="*/ 1123580 w 5022761"/>
                <a:gd name="connsiteY10" fmla="*/ 376471 h 2214895"/>
                <a:gd name="connsiteX11" fmla="*/ 38501 w 5022761"/>
                <a:gd name="connsiteY11" fmla="*/ 479365 h 2214895"/>
                <a:gd name="connsiteX12" fmla="*/ 0 w 5022761"/>
                <a:gd name="connsiteY12" fmla="*/ 953037 h 2214895"/>
                <a:gd name="connsiteX13" fmla="*/ 1313645 w 5022761"/>
                <a:gd name="connsiteY13" fmla="*/ 1171977 h 2214895"/>
                <a:gd name="connsiteX14" fmla="*/ 1307138 w 5022761"/>
                <a:gd name="connsiteY14" fmla="*/ 2211235 h 2214895"/>
                <a:gd name="connsiteX15" fmla="*/ 2247160 w 5022761"/>
                <a:gd name="connsiteY15" fmla="*/ 2214895 h 2214895"/>
                <a:gd name="connsiteX0" fmla="*/ 2247160 w 5042012"/>
                <a:gd name="connsiteY0" fmla="*/ 2214895 h 2214895"/>
                <a:gd name="connsiteX1" fmla="*/ 2858567 w 5042012"/>
                <a:gd name="connsiteY1" fmla="*/ 2089767 h 2214895"/>
                <a:gd name="connsiteX2" fmla="*/ 3322749 w 5042012"/>
                <a:gd name="connsiteY2" fmla="*/ 1828800 h 2214895"/>
                <a:gd name="connsiteX3" fmla="*/ 5042012 w 5042012"/>
                <a:gd name="connsiteY3" fmla="*/ 1570816 h 2214895"/>
                <a:gd name="connsiteX4" fmla="*/ 5022760 w 5042012"/>
                <a:gd name="connsiteY4" fmla="*/ 1184856 h 2214895"/>
                <a:gd name="connsiteX5" fmla="*/ 5022760 w 5042012"/>
                <a:gd name="connsiteY5" fmla="*/ 1030311 h 2214895"/>
                <a:gd name="connsiteX6" fmla="*/ 3953813 w 5042012"/>
                <a:gd name="connsiteY6" fmla="*/ 386365 h 2214895"/>
                <a:gd name="connsiteX7" fmla="*/ 3348507 w 5042012"/>
                <a:gd name="connsiteY7" fmla="*/ 218941 h 2214895"/>
                <a:gd name="connsiteX8" fmla="*/ 3361386 w 5042012"/>
                <a:gd name="connsiteY8" fmla="*/ 0 h 2214895"/>
                <a:gd name="connsiteX9" fmla="*/ 1287887 w 5042012"/>
                <a:gd name="connsiteY9" fmla="*/ 0 h 2214895"/>
                <a:gd name="connsiteX10" fmla="*/ 1123580 w 5042012"/>
                <a:gd name="connsiteY10" fmla="*/ 376471 h 2214895"/>
                <a:gd name="connsiteX11" fmla="*/ 38501 w 5042012"/>
                <a:gd name="connsiteY11" fmla="*/ 479365 h 2214895"/>
                <a:gd name="connsiteX12" fmla="*/ 0 w 5042012"/>
                <a:gd name="connsiteY12" fmla="*/ 953037 h 2214895"/>
                <a:gd name="connsiteX13" fmla="*/ 1313645 w 5042012"/>
                <a:gd name="connsiteY13" fmla="*/ 1171977 h 2214895"/>
                <a:gd name="connsiteX14" fmla="*/ 1307138 w 5042012"/>
                <a:gd name="connsiteY14" fmla="*/ 2211235 h 2214895"/>
                <a:gd name="connsiteX15" fmla="*/ 2247160 w 5042012"/>
                <a:gd name="connsiteY15" fmla="*/ 2214895 h 2214895"/>
                <a:gd name="connsiteX0" fmla="*/ 2247160 w 5022760"/>
                <a:gd name="connsiteY0" fmla="*/ 2214895 h 2214895"/>
                <a:gd name="connsiteX1" fmla="*/ 2858567 w 5022760"/>
                <a:gd name="connsiteY1" fmla="*/ 2089767 h 2214895"/>
                <a:gd name="connsiteX2" fmla="*/ 3322749 w 5022760"/>
                <a:gd name="connsiteY2" fmla="*/ 1828800 h 2214895"/>
                <a:gd name="connsiteX3" fmla="*/ 5003511 w 5022760"/>
                <a:gd name="connsiteY3" fmla="*/ 1599692 h 2214895"/>
                <a:gd name="connsiteX4" fmla="*/ 5022760 w 5022760"/>
                <a:gd name="connsiteY4" fmla="*/ 1184856 h 2214895"/>
                <a:gd name="connsiteX5" fmla="*/ 5022760 w 5022760"/>
                <a:gd name="connsiteY5" fmla="*/ 1030311 h 2214895"/>
                <a:gd name="connsiteX6" fmla="*/ 3953813 w 5022760"/>
                <a:gd name="connsiteY6" fmla="*/ 386365 h 2214895"/>
                <a:gd name="connsiteX7" fmla="*/ 3348507 w 5022760"/>
                <a:gd name="connsiteY7" fmla="*/ 218941 h 2214895"/>
                <a:gd name="connsiteX8" fmla="*/ 3361386 w 5022760"/>
                <a:gd name="connsiteY8" fmla="*/ 0 h 2214895"/>
                <a:gd name="connsiteX9" fmla="*/ 1287887 w 5022760"/>
                <a:gd name="connsiteY9" fmla="*/ 0 h 2214895"/>
                <a:gd name="connsiteX10" fmla="*/ 1123580 w 5022760"/>
                <a:gd name="connsiteY10" fmla="*/ 376471 h 2214895"/>
                <a:gd name="connsiteX11" fmla="*/ 38501 w 5022760"/>
                <a:gd name="connsiteY11" fmla="*/ 479365 h 2214895"/>
                <a:gd name="connsiteX12" fmla="*/ 0 w 5022760"/>
                <a:gd name="connsiteY12" fmla="*/ 953037 h 2214895"/>
                <a:gd name="connsiteX13" fmla="*/ 1313645 w 5022760"/>
                <a:gd name="connsiteY13" fmla="*/ 1171977 h 2214895"/>
                <a:gd name="connsiteX14" fmla="*/ 1307138 w 5022760"/>
                <a:gd name="connsiteY14" fmla="*/ 2211235 h 2214895"/>
                <a:gd name="connsiteX15" fmla="*/ 2247160 w 5022760"/>
                <a:gd name="connsiteY15" fmla="*/ 2214895 h 2214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22760" h="2214895">
                  <a:moveTo>
                    <a:pt x="2247160" y="2214895"/>
                  </a:moveTo>
                  <a:lnTo>
                    <a:pt x="2858567" y="2089767"/>
                  </a:lnTo>
                  <a:lnTo>
                    <a:pt x="3322749" y="1828800"/>
                  </a:lnTo>
                  <a:lnTo>
                    <a:pt x="5003511" y="1599692"/>
                  </a:lnTo>
                  <a:cubicBezTo>
                    <a:pt x="5003511" y="1419388"/>
                    <a:pt x="5022760" y="1365160"/>
                    <a:pt x="5022760" y="1184856"/>
                  </a:cubicBezTo>
                  <a:lnTo>
                    <a:pt x="5022760" y="1030311"/>
                  </a:lnTo>
                  <a:lnTo>
                    <a:pt x="3953813" y="386365"/>
                  </a:lnTo>
                  <a:lnTo>
                    <a:pt x="3348507" y="218941"/>
                  </a:lnTo>
                  <a:lnTo>
                    <a:pt x="3361386" y="0"/>
                  </a:lnTo>
                  <a:lnTo>
                    <a:pt x="1287887" y="0"/>
                  </a:lnTo>
                  <a:lnTo>
                    <a:pt x="1123580" y="376471"/>
                  </a:lnTo>
                  <a:lnTo>
                    <a:pt x="38501" y="479365"/>
                  </a:lnTo>
                  <a:lnTo>
                    <a:pt x="0" y="953037"/>
                  </a:lnTo>
                  <a:lnTo>
                    <a:pt x="1313645" y="1171977"/>
                  </a:lnTo>
                  <a:lnTo>
                    <a:pt x="1307138" y="2211235"/>
                  </a:lnTo>
                  <a:lnTo>
                    <a:pt x="2247160" y="2214895"/>
                  </a:lnTo>
                  <a:close/>
                </a:path>
              </a:pathLst>
            </a:custGeom>
            <a:gr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1878170" y="4556974"/>
              <a:ext cx="2487768" cy="461665"/>
            </a:xfrm>
            <a:prstGeom prst="rect">
              <a:avLst/>
            </a:prstGeom>
            <a:solidFill>
              <a:schemeClr val="bg1"/>
            </a:solidFill>
          </p:spPr>
          <p:txBody>
            <a:bodyPr wrap="square" rtlCol="0">
              <a:spAutoFit/>
            </a:bodyPr>
            <a:lstStyle/>
            <a:p>
              <a:pPr algn="ctr"/>
              <a:r>
                <a:rPr lang="en-US" sz="2400" b="1" dirty="0" smtClean="0"/>
                <a:t>Australopithecus</a:t>
              </a:r>
              <a:endParaRPr lang="en-US" sz="2400" b="1" dirty="0"/>
            </a:p>
          </p:txBody>
        </p:sp>
      </p:grpSp>
      <p:grpSp>
        <p:nvGrpSpPr>
          <p:cNvPr id="6" name="Group 16"/>
          <p:cNvGrpSpPr/>
          <p:nvPr/>
        </p:nvGrpSpPr>
        <p:grpSpPr>
          <a:xfrm>
            <a:off x="1876614" y="734289"/>
            <a:ext cx="5009593" cy="1787530"/>
            <a:chOff x="1722615" y="182880"/>
            <a:chExt cx="5238448" cy="1889319"/>
          </a:xfrm>
          <a:solidFill>
            <a:srgbClr val="FFFF00">
              <a:alpha val="84000"/>
            </a:srgbClr>
          </a:solidFill>
        </p:grpSpPr>
        <p:sp>
          <p:nvSpPr>
            <p:cNvPr id="9" name="Freeform 8"/>
            <p:cNvSpPr/>
            <p:nvPr/>
          </p:nvSpPr>
          <p:spPr>
            <a:xfrm>
              <a:off x="1722615" y="182880"/>
              <a:ext cx="5238448" cy="1889319"/>
            </a:xfrm>
            <a:custGeom>
              <a:avLst/>
              <a:gdLst>
                <a:gd name="connsiteX0" fmla="*/ 3116688 w 5228823"/>
                <a:gd name="connsiteY0" fmla="*/ 2009105 h 2009105"/>
                <a:gd name="connsiteX1" fmla="*/ 0 w 5228823"/>
                <a:gd name="connsiteY1" fmla="*/ 2009105 h 2009105"/>
                <a:gd name="connsiteX2" fmla="*/ 0 w 5228823"/>
                <a:gd name="connsiteY2" fmla="*/ 1081826 h 2009105"/>
                <a:gd name="connsiteX3" fmla="*/ 489397 w 5228823"/>
                <a:gd name="connsiteY3" fmla="*/ 0 h 2009105"/>
                <a:gd name="connsiteX4" fmla="*/ 5228823 w 5228823"/>
                <a:gd name="connsiteY4" fmla="*/ 12879 h 2009105"/>
                <a:gd name="connsiteX5" fmla="*/ 5228823 w 5228823"/>
                <a:gd name="connsiteY5" fmla="*/ 412124 h 2009105"/>
                <a:gd name="connsiteX6" fmla="*/ 4559121 w 5228823"/>
                <a:gd name="connsiteY6" fmla="*/ 1249251 h 2009105"/>
                <a:gd name="connsiteX7" fmla="*/ 3129566 w 5228823"/>
                <a:gd name="connsiteY7" fmla="*/ 1365161 h 2009105"/>
                <a:gd name="connsiteX8" fmla="*/ 3116688 w 5228823"/>
                <a:gd name="connsiteY8" fmla="*/ 2009105 h 2009105"/>
                <a:gd name="connsiteX0" fmla="*/ 3116688 w 5228823"/>
                <a:gd name="connsiteY0" fmla="*/ 2009105 h 2009105"/>
                <a:gd name="connsiteX1" fmla="*/ 0 w 5228823"/>
                <a:gd name="connsiteY1" fmla="*/ 2009105 h 2009105"/>
                <a:gd name="connsiteX2" fmla="*/ 0 w 5228823"/>
                <a:gd name="connsiteY2" fmla="*/ 1081826 h 2009105"/>
                <a:gd name="connsiteX3" fmla="*/ 489397 w 5228823"/>
                <a:gd name="connsiteY3" fmla="*/ 0 h 2009105"/>
                <a:gd name="connsiteX4" fmla="*/ 5228823 w 5228823"/>
                <a:gd name="connsiteY4" fmla="*/ 12879 h 2009105"/>
                <a:gd name="connsiteX5" fmla="*/ 5228823 w 5228823"/>
                <a:gd name="connsiteY5" fmla="*/ 412124 h 2009105"/>
                <a:gd name="connsiteX6" fmla="*/ 4584879 w 5228823"/>
                <a:gd name="connsiteY6" fmla="*/ 1416676 h 2009105"/>
                <a:gd name="connsiteX7" fmla="*/ 3129566 w 5228823"/>
                <a:gd name="connsiteY7" fmla="*/ 1365161 h 2009105"/>
                <a:gd name="connsiteX8" fmla="*/ 3116688 w 5228823"/>
                <a:gd name="connsiteY8" fmla="*/ 2009105 h 2009105"/>
                <a:gd name="connsiteX0" fmla="*/ 3116688 w 5228823"/>
                <a:gd name="connsiteY0" fmla="*/ 2009105 h 2009105"/>
                <a:gd name="connsiteX1" fmla="*/ 0 w 5228823"/>
                <a:gd name="connsiteY1" fmla="*/ 2009105 h 2009105"/>
                <a:gd name="connsiteX2" fmla="*/ 0 w 5228823"/>
                <a:gd name="connsiteY2" fmla="*/ 1081826 h 2009105"/>
                <a:gd name="connsiteX3" fmla="*/ 489397 w 5228823"/>
                <a:gd name="connsiteY3" fmla="*/ 0 h 2009105"/>
                <a:gd name="connsiteX4" fmla="*/ 5228823 w 5228823"/>
                <a:gd name="connsiteY4" fmla="*/ 12879 h 2009105"/>
                <a:gd name="connsiteX5" fmla="*/ 5228823 w 5228823"/>
                <a:gd name="connsiteY5" fmla="*/ 412124 h 2009105"/>
                <a:gd name="connsiteX6" fmla="*/ 5215944 w 5228823"/>
                <a:gd name="connsiteY6" fmla="*/ 1403797 h 2009105"/>
                <a:gd name="connsiteX7" fmla="*/ 3129566 w 5228823"/>
                <a:gd name="connsiteY7" fmla="*/ 1365161 h 2009105"/>
                <a:gd name="connsiteX8" fmla="*/ 3116688 w 5228823"/>
                <a:gd name="connsiteY8" fmla="*/ 2009105 h 2009105"/>
                <a:gd name="connsiteX0" fmla="*/ 3116688 w 5238448"/>
                <a:gd name="connsiteY0" fmla="*/ 2009105 h 2009105"/>
                <a:gd name="connsiteX1" fmla="*/ 0 w 5238448"/>
                <a:gd name="connsiteY1" fmla="*/ 2009105 h 2009105"/>
                <a:gd name="connsiteX2" fmla="*/ 0 w 5238448"/>
                <a:gd name="connsiteY2" fmla="*/ 1081826 h 2009105"/>
                <a:gd name="connsiteX3" fmla="*/ 489397 w 5238448"/>
                <a:gd name="connsiteY3" fmla="*/ 0 h 2009105"/>
                <a:gd name="connsiteX4" fmla="*/ 5238448 w 5238448"/>
                <a:gd name="connsiteY4" fmla="*/ 195759 h 2009105"/>
                <a:gd name="connsiteX5" fmla="*/ 5228823 w 5238448"/>
                <a:gd name="connsiteY5" fmla="*/ 412124 h 2009105"/>
                <a:gd name="connsiteX6" fmla="*/ 5215944 w 5238448"/>
                <a:gd name="connsiteY6" fmla="*/ 1403797 h 2009105"/>
                <a:gd name="connsiteX7" fmla="*/ 3129566 w 5238448"/>
                <a:gd name="connsiteY7" fmla="*/ 1365161 h 2009105"/>
                <a:gd name="connsiteX8" fmla="*/ 3116688 w 5238448"/>
                <a:gd name="connsiteY8" fmla="*/ 2009105 h 2009105"/>
                <a:gd name="connsiteX0" fmla="*/ 3116688 w 5238448"/>
                <a:gd name="connsiteY0" fmla="*/ 1826225 h 1826225"/>
                <a:gd name="connsiteX1" fmla="*/ 0 w 5238448"/>
                <a:gd name="connsiteY1" fmla="*/ 1826225 h 1826225"/>
                <a:gd name="connsiteX2" fmla="*/ 0 w 5238448"/>
                <a:gd name="connsiteY2" fmla="*/ 898946 h 1826225"/>
                <a:gd name="connsiteX3" fmla="*/ 441270 w 5238448"/>
                <a:gd name="connsiteY3" fmla="*/ 0 h 1826225"/>
                <a:gd name="connsiteX4" fmla="*/ 5238448 w 5238448"/>
                <a:gd name="connsiteY4" fmla="*/ 12879 h 1826225"/>
                <a:gd name="connsiteX5" fmla="*/ 5228823 w 5238448"/>
                <a:gd name="connsiteY5" fmla="*/ 229244 h 1826225"/>
                <a:gd name="connsiteX6" fmla="*/ 5215944 w 5238448"/>
                <a:gd name="connsiteY6" fmla="*/ 1220917 h 1826225"/>
                <a:gd name="connsiteX7" fmla="*/ 3129566 w 5238448"/>
                <a:gd name="connsiteY7" fmla="*/ 1182281 h 1826225"/>
                <a:gd name="connsiteX8" fmla="*/ 3116688 w 5238448"/>
                <a:gd name="connsiteY8" fmla="*/ 1826225 h 182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38448" h="1826225">
                  <a:moveTo>
                    <a:pt x="3116688" y="1826225"/>
                  </a:moveTo>
                  <a:lnTo>
                    <a:pt x="0" y="1826225"/>
                  </a:lnTo>
                  <a:lnTo>
                    <a:pt x="0" y="898946"/>
                  </a:lnTo>
                  <a:lnTo>
                    <a:pt x="441270" y="0"/>
                  </a:lnTo>
                  <a:lnTo>
                    <a:pt x="5238448" y="12879"/>
                  </a:lnTo>
                  <a:lnTo>
                    <a:pt x="5228823" y="229244"/>
                  </a:lnTo>
                  <a:lnTo>
                    <a:pt x="5215944" y="1220917"/>
                  </a:lnTo>
                  <a:lnTo>
                    <a:pt x="3129566" y="1182281"/>
                  </a:lnTo>
                  <a:lnTo>
                    <a:pt x="3116688" y="1826225"/>
                  </a:lnTo>
                  <a:close/>
                </a:path>
              </a:pathLst>
            </a:custGeom>
            <a:gr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dirty="0">
                <a:solidFill>
                  <a:schemeClr val="tx1"/>
                </a:solidFill>
              </a:endParaRPr>
            </a:p>
          </p:txBody>
        </p:sp>
        <p:sp>
          <p:nvSpPr>
            <p:cNvPr id="16" name="TextBox 15"/>
            <p:cNvSpPr txBox="1"/>
            <p:nvPr/>
          </p:nvSpPr>
          <p:spPr>
            <a:xfrm>
              <a:off x="3801979" y="808522"/>
              <a:ext cx="1530417" cy="487954"/>
            </a:xfrm>
            <a:prstGeom prst="rect">
              <a:avLst/>
            </a:prstGeom>
            <a:solidFill>
              <a:schemeClr val="bg1"/>
            </a:solidFill>
          </p:spPr>
          <p:txBody>
            <a:bodyPr wrap="square" rtlCol="0">
              <a:spAutoFit/>
            </a:bodyPr>
            <a:lstStyle/>
            <a:p>
              <a:pPr algn="ctr"/>
              <a:r>
                <a:rPr lang="en-US" sz="2400" b="1" dirty="0" smtClean="0"/>
                <a:t>Homo</a:t>
              </a:r>
            </a:p>
          </p:txBody>
        </p:sp>
      </p:grpSp>
      <p:grpSp>
        <p:nvGrpSpPr>
          <p:cNvPr id="7" name="Group 17"/>
          <p:cNvGrpSpPr/>
          <p:nvPr/>
        </p:nvGrpSpPr>
        <p:grpSpPr>
          <a:xfrm>
            <a:off x="4389119" y="4113940"/>
            <a:ext cx="2034627" cy="1946871"/>
            <a:chOff x="2946935" y="-670514"/>
            <a:chExt cx="2127575" cy="2035810"/>
          </a:xfrm>
          <a:solidFill>
            <a:schemeClr val="bg2">
              <a:lumMod val="60000"/>
              <a:lumOff val="40000"/>
              <a:alpha val="87000"/>
            </a:schemeClr>
          </a:solidFill>
        </p:grpSpPr>
        <p:sp>
          <p:nvSpPr>
            <p:cNvPr id="19" name="Freeform 18"/>
            <p:cNvSpPr/>
            <p:nvPr/>
          </p:nvSpPr>
          <p:spPr>
            <a:xfrm>
              <a:off x="2946935" y="-670514"/>
              <a:ext cx="2127575" cy="2035810"/>
            </a:xfrm>
            <a:custGeom>
              <a:avLst/>
              <a:gdLst>
                <a:gd name="connsiteX0" fmla="*/ 3116688 w 5228823"/>
                <a:gd name="connsiteY0" fmla="*/ 2009105 h 2009105"/>
                <a:gd name="connsiteX1" fmla="*/ 0 w 5228823"/>
                <a:gd name="connsiteY1" fmla="*/ 2009105 h 2009105"/>
                <a:gd name="connsiteX2" fmla="*/ 0 w 5228823"/>
                <a:gd name="connsiteY2" fmla="*/ 1081826 h 2009105"/>
                <a:gd name="connsiteX3" fmla="*/ 489397 w 5228823"/>
                <a:gd name="connsiteY3" fmla="*/ 0 h 2009105"/>
                <a:gd name="connsiteX4" fmla="*/ 5228823 w 5228823"/>
                <a:gd name="connsiteY4" fmla="*/ 12879 h 2009105"/>
                <a:gd name="connsiteX5" fmla="*/ 5228823 w 5228823"/>
                <a:gd name="connsiteY5" fmla="*/ 412124 h 2009105"/>
                <a:gd name="connsiteX6" fmla="*/ 4559121 w 5228823"/>
                <a:gd name="connsiteY6" fmla="*/ 1249251 h 2009105"/>
                <a:gd name="connsiteX7" fmla="*/ 3129566 w 5228823"/>
                <a:gd name="connsiteY7" fmla="*/ 1365161 h 2009105"/>
                <a:gd name="connsiteX8" fmla="*/ 3116688 w 5228823"/>
                <a:gd name="connsiteY8" fmla="*/ 2009105 h 2009105"/>
                <a:gd name="connsiteX0" fmla="*/ 3116688 w 5228823"/>
                <a:gd name="connsiteY0" fmla="*/ 2009105 h 2009105"/>
                <a:gd name="connsiteX1" fmla="*/ 0 w 5228823"/>
                <a:gd name="connsiteY1" fmla="*/ 2009105 h 2009105"/>
                <a:gd name="connsiteX2" fmla="*/ 0 w 5228823"/>
                <a:gd name="connsiteY2" fmla="*/ 1081826 h 2009105"/>
                <a:gd name="connsiteX3" fmla="*/ 489397 w 5228823"/>
                <a:gd name="connsiteY3" fmla="*/ 0 h 2009105"/>
                <a:gd name="connsiteX4" fmla="*/ 5228823 w 5228823"/>
                <a:gd name="connsiteY4" fmla="*/ 12879 h 2009105"/>
                <a:gd name="connsiteX5" fmla="*/ 5228823 w 5228823"/>
                <a:gd name="connsiteY5" fmla="*/ 412124 h 2009105"/>
                <a:gd name="connsiteX6" fmla="*/ 4584879 w 5228823"/>
                <a:gd name="connsiteY6" fmla="*/ 1416676 h 2009105"/>
                <a:gd name="connsiteX7" fmla="*/ 3129566 w 5228823"/>
                <a:gd name="connsiteY7" fmla="*/ 1365161 h 2009105"/>
                <a:gd name="connsiteX8" fmla="*/ 3116688 w 5228823"/>
                <a:gd name="connsiteY8" fmla="*/ 2009105 h 2009105"/>
                <a:gd name="connsiteX0" fmla="*/ 3116688 w 5228823"/>
                <a:gd name="connsiteY0" fmla="*/ 2009105 h 2009105"/>
                <a:gd name="connsiteX1" fmla="*/ 0 w 5228823"/>
                <a:gd name="connsiteY1" fmla="*/ 2009105 h 2009105"/>
                <a:gd name="connsiteX2" fmla="*/ 0 w 5228823"/>
                <a:gd name="connsiteY2" fmla="*/ 1081826 h 2009105"/>
                <a:gd name="connsiteX3" fmla="*/ 489397 w 5228823"/>
                <a:gd name="connsiteY3" fmla="*/ 0 h 2009105"/>
                <a:gd name="connsiteX4" fmla="*/ 5228823 w 5228823"/>
                <a:gd name="connsiteY4" fmla="*/ 12879 h 2009105"/>
                <a:gd name="connsiteX5" fmla="*/ 5228823 w 5228823"/>
                <a:gd name="connsiteY5" fmla="*/ 412124 h 2009105"/>
                <a:gd name="connsiteX6" fmla="*/ 5215944 w 5228823"/>
                <a:gd name="connsiteY6" fmla="*/ 1403797 h 2009105"/>
                <a:gd name="connsiteX7" fmla="*/ 3129566 w 5228823"/>
                <a:gd name="connsiteY7" fmla="*/ 1365161 h 2009105"/>
                <a:gd name="connsiteX8" fmla="*/ 3116688 w 5228823"/>
                <a:gd name="connsiteY8" fmla="*/ 2009105 h 2009105"/>
                <a:gd name="connsiteX0" fmla="*/ 3116688 w 5228823"/>
                <a:gd name="connsiteY0" fmla="*/ 2105357 h 2105357"/>
                <a:gd name="connsiteX1" fmla="*/ 0 w 5228823"/>
                <a:gd name="connsiteY1" fmla="*/ 2105357 h 2105357"/>
                <a:gd name="connsiteX2" fmla="*/ 0 w 5228823"/>
                <a:gd name="connsiteY2" fmla="*/ 1178078 h 2105357"/>
                <a:gd name="connsiteX3" fmla="*/ 855157 w 5228823"/>
                <a:gd name="connsiteY3" fmla="*/ 0 h 2105357"/>
                <a:gd name="connsiteX4" fmla="*/ 5228823 w 5228823"/>
                <a:gd name="connsiteY4" fmla="*/ 109131 h 2105357"/>
                <a:gd name="connsiteX5" fmla="*/ 5228823 w 5228823"/>
                <a:gd name="connsiteY5" fmla="*/ 508376 h 2105357"/>
                <a:gd name="connsiteX6" fmla="*/ 5215944 w 5228823"/>
                <a:gd name="connsiteY6" fmla="*/ 1500049 h 2105357"/>
                <a:gd name="connsiteX7" fmla="*/ 3129566 w 5228823"/>
                <a:gd name="connsiteY7" fmla="*/ 1461413 h 2105357"/>
                <a:gd name="connsiteX8" fmla="*/ 3116688 w 5228823"/>
                <a:gd name="connsiteY8" fmla="*/ 2105357 h 2105357"/>
                <a:gd name="connsiteX0" fmla="*/ 3116688 w 5228823"/>
                <a:gd name="connsiteY0" fmla="*/ 2190381 h 2190381"/>
                <a:gd name="connsiteX1" fmla="*/ 0 w 5228823"/>
                <a:gd name="connsiteY1" fmla="*/ 2190381 h 2190381"/>
                <a:gd name="connsiteX2" fmla="*/ 0 w 5228823"/>
                <a:gd name="connsiteY2" fmla="*/ 1263102 h 2190381"/>
                <a:gd name="connsiteX3" fmla="*/ 855157 w 5228823"/>
                <a:gd name="connsiteY3" fmla="*/ 85024 h 2190381"/>
                <a:gd name="connsiteX4" fmla="*/ 1224321 w 5228823"/>
                <a:gd name="connsiteY4" fmla="*/ 0 h 2190381"/>
                <a:gd name="connsiteX5" fmla="*/ 5228823 w 5228823"/>
                <a:gd name="connsiteY5" fmla="*/ 194155 h 2190381"/>
                <a:gd name="connsiteX6" fmla="*/ 5228823 w 5228823"/>
                <a:gd name="connsiteY6" fmla="*/ 593400 h 2190381"/>
                <a:gd name="connsiteX7" fmla="*/ 5215944 w 5228823"/>
                <a:gd name="connsiteY7" fmla="*/ 1585073 h 2190381"/>
                <a:gd name="connsiteX8" fmla="*/ 3129566 w 5228823"/>
                <a:gd name="connsiteY8" fmla="*/ 1546437 h 2190381"/>
                <a:gd name="connsiteX9" fmla="*/ 3116688 w 5228823"/>
                <a:gd name="connsiteY9" fmla="*/ 2190381 h 2190381"/>
                <a:gd name="connsiteX0" fmla="*/ 3116688 w 5228823"/>
                <a:gd name="connsiteY0" fmla="*/ 2459889 h 2459889"/>
                <a:gd name="connsiteX1" fmla="*/ 0 w 5228823"/>
                <a:gd name="connsiteY1" fmla="*/ 2459889 h 2459889"/>
                <a:gd name="connsiteX2" fmla="*/ 0 w 5228823"/>
                <a:gd name="connsiteY2" fmla="*/ 1532610 h 2459889"/>
                <a:gd name="connsiteX3" fmla="*/ 855157 w 5228823"/>
                <a:gd name="connsiteY3" fmla="*/ 354532 h 2459889"/>
                <a:gd name="connsiteX4" fmla="*/ 1224321 w 5228823"/>
                <a:gd name="connsiteY4" fmla="*/ 269508 h 2459889"/>
                <a:gd name="connsiteX5" fmla="*/ 1705584 w 5228823"/>
                <a:gd name="connsiteY5" fmla="*/ 0 h 2459889"/>
                <a:gd name="connsiteX6" fmla="*/ 5228823 w 5228823"/>
                <a:gd name="connsiteY6" fmla="*/ 463663 h 2459889"/>
                <a:gd name="connsiteX7" fmla="*/ 5228823 w 5228823"/>
                <a:gd name="connsiteY7" fmla="*/ 862908 h 2459889"/>
                <a:gd name="connsiteX8" fmla="*/ 5215944 w 5228823"/>
                <a:gd name="connsiteY8" fmla="*/ 1854581 h 2459889"/>
                <a:gd name="connsiteX9" fmla="*/ 3129566 w 5228823"/>
                <a:gd name="connsiteY9" fmla="*/ 1815945 h 2459889"/>
                <a:gd name="connsiteX10" fmla="*/ 3116688 w 5228823"/>
                <a:gd name="connsiteY10" fmla="*/ 2459889 h 2459889"/>
                <a:gd name="connsiteX0" fmla="*/ 3116688 w 5228823"/>
                <a:gd name="connsiteY0" fmla="*/ 2679619 h 2679619"/>
                <a:gd name="connsiteX1" fmla="*/ 0 w 5228823"/>
                <a:gd name="connsiteY1" fmla="*/ 2679619 h 2679619"/>
                <a:gd name="connsiteX2" fmla="*/ 0 w 5228823"/>
                <a:gd name="connsiteY2" fmla="*/ 1752340 h 2679619"/>
                <a:gd name="connsiteX3" fmla="*/ 855157 w 5228823"/>
                <a:gd name="connsiteY3" fmla="*/ 574262 h 2679619"/>
                <a:gd name="connsiteX4" fmla="*/ 1224321 w 5228823"/>
                <a:gd name="connsiteY4" fmla="*/ 489238 h 2679619"/>
                <a:gd name="connsiteX5" fmla="*/ 1705584 w 5228823"/>
                <a:gd name="connsiteY5" fmla="*/ 219730 h 2679619"/>
                <a:gd name="connsiteX6" fmla="*/ 3351896 w 5228823"/>
                <a:gd name="connsiteY6" fmla="*/ 0 h 2679619"/>
                <a:gd name="connsiteX7" fmla="*/ 5228823 w 5228823"/>
                <a:gd name="connsiteY7" fmla="*/ 1082638 h 2679619"/>
                <a:gd name="connsiteX8" fmla="*/ 5215944 w 5228823"/>
                <a:gd name="connsiteY8" fmla="*/ 2074311 h 2679619"/>
                <a:gd name="connsiteX9" fmla="*/ 3129566 w 5228823"/>
                <a:gd name="connsiteY9" fmla="*/ 2035675 h 2679619"/>
                <a:gd name="connsiteX10" fmla="*/ 3116688 w 5228823"/>
                <a:gd name="connsiteY10" fmla="*/ 2679619 h 2679619"/>
                <a:gd name="connsiteX0" fmla="*/ 3116688 w 5215944"/>
                <a:gd name="connsiteY0" fmla="*/ 2679619 h 2679619"/>
                <a:gd name="connsiteX1" fmla="*/ 0 w 5215944"/>
                <a:gd name="connsiteY1" fmla="*/ 2679619 h 2679619"/>
                <a:gd name="connsiteX2" fmla="*/ 0 w 5215944"/>
                <a:gd name="connsiteY2" fmla="*/ 1752340 h 2679619"/>
                <a:gd name="connsiteX3" fmla="*/ 855157 w 5215944"/>
                <a:gd name="connsiteY3" fmla="*/ 574262 h 2679619"/>
                <a:gd name="connsiteX4" fmla="*/ 1224321 w 5215944"/>
                <a:gd name="connsiteY4" fmla="*/ 489238 h 2679619"/>
                <a:gd name="connsiteX5" fmla="*/ 1705584 w 5215944"/>
                <a:gd name="connsiteY5" fmla="*/ 219730 h 2679619"/>
                <a:gd name="connsiteX6" fmla="*/ 3351896 w 5215944"/>
                <a:gd name="connsiteY6" fmla="*/ 0 h 2679619"/>
                <a:gd name="connsiteX7" fmla="*/ 3332646 w 5215944"/>
                <a:gd name="connsiteY7" fmla="*/ 1198141 h 2679619"/>
                <a:gd name="connsiteX8" fmla="*/ 5215944 w 5215944"/>
                <a:gd name="connsiteY8" fmla="*/ 2074311 h 2679619"/>
                <a:gd name="connsiteX9" fmla="*/ 3129566 w 5215944"/>
                <a:gd name="connsiteY9" fmla="*/ 2035675 h 2679619"/>
                <a:gd name="connsiteX10" fmla="*/ 3116688 w 5215944"/>
                <a:gd name="connsiteY10" fmla="*/ 2679619 h 2679619"/>
                <a:gd name="connsiteX0" fmla="*/ 3116688 w 3351896"/>
                <a:gd name="connsiteY0" fmla="*/ 2679619 h 2679619"/>
                <a:gd name="connsiteX1" fmla="*/ 0 w 3351896"/>
                <a:gd name="connsiteY1" fmla="*/ 2679619 h 2679619"/>
                <a:gd name="connsiteX2" fmla="*/ 0 w 3351896"/>
                <a:gd name="connsiteY2" fmla="*/ 1752340 h 2679619"/>
                <a:gd name="connsiteX3" fmla="*/ 855157 w 3351896"/>
                <a:gd name="connsiteY3" fmla="*/ 574262 h 2679619"/>
                <a:gd name="connsiteX4" fmla="*/ 1224321 w 3351896"/>
                <a:gd name="connsiteY4" fmla="*/ 489238 h 2679619"/>
                <a:gd name="connsiteX5" fmla="*/ 1705584 w 3351896"/>
                <a:gd name="connsiteY5" fmla="*/ 219730 h 2679619"/>
                <a:gd name="connsiteX6" fmla="*/ 3351896 w 3351896"/>
                <a:gd name="connsiteY6" fmla="*/ 0 h 2679619"/>
                <a:gd name="connsiteX7" fmla="*/ 3332646 w 3351896"/>
                <a:gd name="connsiteY7" fmla="*/ 1198141 h 2679619"/>
                <a:gd name="connsiteX8" fmla="*/ 3319767 w 3351896"/>
                <a:gd name="connsiteY8" fmla="*/ 2035810 h 2679619"/>
                <a:gd name="connsiteX9" fmla="*/ 3129566 w 3351896"/>
                <a:gd name="connsiteY9" fmla="*/ 2035675 h 2679619"/>
                <a:gd name="connsiteX10" fmla="*/ 3116688 w 3351896"/>
                <a:gd name="connsiteY10" fmla="*/ 2679619 h 2679619"/>
                <a:gd name="connsiteX0" fmla="*/ 2154161 w 3351896"/>
                <a:gd name="connsiteY0" fmla="*/ 2025101 h 2679619"/>
                <a:gd name="connsiteX1" fmla="*/ 0 w 3351896"/>
                <a:gd name="connsiteY1" fmla="*/ 2679619 h 2679619"/>
                <a:gd name="connsiteX2" fmla="*/ 0 w 3351896"/>
                <a:gd name="connsiteY2" fmla="*/ 1752340 h 2679619"/>
                <a:gd name="connsiteX3" fmla="*/ 855157 w 3351896"/>
                <a:gd name="connsiteY3" fmla="*/ 574262 h 2679619"/>
                <a:gd name="connsiteX4" fmla="*/ 1224321 w 3351896"/>
                <a:gd name="connsiteY4" fmla="*/ 489238 h 2679619"/>
                <a:gd name="connsiteX5" fmla="*/ 1705584 w 3351896"/>
                <a:gd name="connsiteY5" fmla="*/ 219730 h 2679619"/>
                <a:gd name="connsiteX6" fmla="*/ 3351896 w 3351896"/>
                <a:gd name="connsiteY6" fmla="*/ 0 h 2679619"/>
                <a:gd name="connsiteX7" fmla="*/ 3332646 w 3351896"/>
                <a:gd name="connsiteY7" fmla="*/ 1198141 h 2679619"/>
                <a:gd name="connsiteX8" fmla="*/ 3319767 w 3351896"/>
                <a:gd name="connsiteY8" fmla="*/ 2035810 h 2679619"/>
                <a:gd name="connsiteX9" fmla="*/ 3129566 w 3351896"/>
                <a:gd name="connsiteY9" fmla="*/ 2035675 h 2679619"/>
                <a:gd name="connsiteX10" fmla="*/ 2154161 w 3351896"/>
                <a:gd name="connsiteY10" fmla="*/ 2025101 h 2679619"/>
                <a:gd name="connsiteX0" fmla="*/ 2154161 w 3351896"/>
                <a:gd name="connsiteY0" fmla="*/ 2025101 h 2035810"/>
                <a:gd name="connsiteX1" fmla="*/ 1289785 w 3351896"/>
                <a:gd name="connsiteY1" fmla="*/ 2034726 h 2035810"/>
                <a:gd name="connsiteX2" fmla="*/ 0 w 3351896"/>
                <a:gd name="connsiteY2" fmla="*/ 1752340 h 2035810"/>
                <a:gd name="connsiteX3" fmla="*/ 855157 w 3351896"/>
                <a:gd name="connsiteY3" fmla="*/ 574262 h 2035810"/>
                <a:gd name="connsiteX4" fmla="*/ 1224321 w 3351896"/>
                <a:gd name="connsiteY4" fmla="*/ 489238 h 2035810"/>
                <a:gd name="connsiteX5" fmla="*/ 1705584 w 3351896"/>
                <a:gd name="connsiteY5" fmla="*/ 219730 h 2035810"/>
                <a:gd name="connsiteX6" fmla="*/ 3351896 w 3351896"/>
                <a:gd name="connsiteY6" fmla="*/ 0 h 2035810"/>
                <a:gd name="connsiteX7" fmla="*/ 3332646 w 3351896"/>
                <a:gd name="connsiteY7" fmla="*/ 1198141 h 2035810"/>
                <a:gd name="connsiteX8" fmla="*/ 3319767 w 3351896"/>
                <a:gd name="connsiteY8" fmla="*/ 2035810 h 2035810"/>
                <a:gd name="connsiteX9" fmla="*/ 3129566 w 3351896"/>
                <a:gd name="connsiteY9" fmla="*/ 2035675 h 2035810"/>
                <a:gd name="connsiteX10" fmla="*/ 2154161 w 3351896"/>
                <a:gd name="connsiteY10" fmla="*/ 2025101 h 2035810"/>
                <a:gd name="connsiteX0" fmla="*/ 1299004 w 2496739"/>
                <a:gd name="connsiteY0" fmla="*/ 2025101 h 2035810"/>
                <a:gd name="connsiteX1" fmla="*/ 434628 w 2496739"/>
                <a:gd name="connsiteY1" fmla="*/ 2034726 h 2035810"/>
                <a:gd name="connsiteX2" fmla="*/ 434629 w 2496739"/>
                <a:gd name="connsiteY2" fmla="*/ 1165199 h 2035810"/>
                <a:gd name="connsiteX3" fmla="*/ 0 w 2496739"/>
                <a:gd name="connsiteY3" fmla="*/ 574262 h 2035810"/>
                <a:gd name="connsiteX4" fmla="*/ 369164 w 2496739"/>
                <a:gd name="connsiteY4" fmla="*/ 489238 h 2035810"/>
                <a:gd name="connsiteX5" fmla="*/ 850427 w 2496739"/>
                <a:gd name="connsiteY5" fmla="*/ 219730 h 2035810"/>
                <a:gd name="connsiteX6" fmla="*/ 2496739 w 2496739"/>
                <a:gd name="connsiteY6" fmla="*/ 0 h 2035810"/>
                <a:gd name="connsiteX7" fmla="*/ 2477489 w 2496739"/>
                <a:gd name="connsiteY7" fmla="*/ 1198141 h 2035810"/>
                <a:gd name="connsiteX8" fmla="*/ 2464610 w 2496739"/>
                <a:gd name="connsiteY8" fmla="*/ 2035810 h 2035810"/>
                <a:gd name="connsiteX9" fmla="*/ 2274409 w 2496739"/>
                <a:gd name="connsiteY9" fmla="*/ 2035675 h 2035810"/>
                <a:gd name="connsiteX10" fmla="*/ 1299004 w 2496739"/>
                <a:gd name="connsiteY10" fmla="*/ 2025101 h 2035810"/>
                <a:gd name="connsiteX0" fmla="*/ 929840 w 2127575"/>
                <a:gd name="connsiteY0" fmla="*/ 2025101 h 2035810"/>
                <a:gd name="connsiteX1" fmla="*/ 65464 w 2127575"/>
                <a:gd name="connsiteY1" fmla="*/ 2034726 h 2035810"/>
                <a:gd name="connsiteX2" fmla="*/ 65465 w 2127575"/>
                <a:gd name="connsiteY2" fmla="*/ 1165199 h 2035810"/>
                <a:gd name="connsiteX3" fmla="*/ 25472 w 2127575"/>
                <a:gd name="connsiteY3" fmla="*/ 478010 h 2035810"/>
                <a:gd name="connsiteX4" fmla="*/ 0 w 2127575"/>
                <a:gd name="connsiteY4" fmla="*/ 489238 h 2035810"/>
                <a:gd name="connsiteX5" fmla="*/ 481263 w 2127575"/>
                <a:gd name="connsiteY5" fmla="*/ 219730 h 2035810"/>
                <a:gd name="connsiteX6" fmla="*/ 2127575 w 2127575"/>
                <a:gd name="connsiteY6" fmla="*/ 0 h 2035810"/>
                <a:gd name="connsiteX7" fmla="*/ 2108325 w 2127575"/>
                <a:gd name="connsiteY7" fmla="*/ 1198141 h 2035810"/>
                <a:gd name="connsiteX8" fmla="*/ 2095446 w 2127575"/>
                <a:gd name="connsiteY8" fmla="*/ 2035810 h 2035810"/>
                <a:gd name="connsiteX9" fmla="*/ 1905245 w 2127575"/>
                <a:gd name="connsiteY9" fmla="*/ 2035675 h 2035810"/>
                <a:gd name="connsiteX10" fmla="*/ 929840 w 2127575"/>
                <a:gd name="connsiteY10" fmla="*/ 2025101 h 2035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27575" h="2035810">
                  <a:moveTo>
                    <a:pt x="929840" y="2025101"/>
                  </a:moveTo>
                  <a:lnTo>
                    <a:pt x="65464" y="2034726"/>
                  </a:lnTo>
                  <a:cubicBezTo>
                    <a:pt x="65464" y="1744884"/>
                    <a:pt x="65465" y="1455041"/>
                    <a:pt x="65465" y="1165199"/>
                  </a:cubicBezTo>
                  <a:lnTo>
                    <a:pt x="25472" y="478010"/>
                  </a:lnTo>
                  <a:lnTo>
                    <a:pt x="0" y="489238"/>
                  </a:lnTo>
                  <a:lnTo>
                    <a:pt x="481263" y="219730"/>
                  </a:lnTo>
                  <a:lnTo>
                    <a:pt x="2127575" y="0"/>
                  </a:lnTo>
                  <a:lnTo>
                    <a:pt x="2108325" y="1198141"/>
                  </a:lnTo>
                  <a:lnTo>
                    <a:pt x="2095446" y="2035810"/>
                  </a:lnTo>
                  <a:lnTo>
                    <a:pt x="1905245" y="2035675"/>
                  </a:lnTo>
                  <a:lnTo>
                    <a:pt x="929840" y="2025101"/>
                  </a:lnTo>
                  <a:close/>
                </a:path>
              </a:pathLst>
            </a:custGeom>
            <a:gr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dirty="0">
                <a:solidFill>
                  <a:schemeClr val="tx1"/>
                </a:solidFill>
              </a:endParaRPr>
            </a:p>
          </p:txBody>
        </p:sp>
        <p:sp>
          <p:nvSpPr>
            <p:cNvPr id="20" name="TextBox 19"/>
            <p:cNvSpPr txBox="1"/>
            <p:nvPr/>
          </p:nvSpPr>
          <p:spPr>
            <a:xfrm>
              <a:off x="3100939" y="202131"/>
              <a:ext cx="1905801" cy="461665"/>
            </a:xfrm>
            <a:prstGeom prst="rect">
              <a:avLst/>
            </a:prstGeom>
            <a:solidFill>
              <a:schemeClr val="bg1"/>
            </a:solidFill>
          </p:spPr>
          <p:txBody>
            <a:bodyPr wrap="square" rtlCol="0">
              <a:spAutoFit/>
            </a:bodyPr>
            <a:lstStyle/>
            <a:p>
              <a:pPr algn="ctr"/>
              <a:r>
                <a:rPr lang="en-US" sz="2400" b="1" dirty="0" err="1" smtClean="0"/>
                <a:t>Ardipithecus</a:t>
              </a:r>
              <a:endParaRPr lang="en-US" sz="2400" b="1" dirty="0" smtClean="0"/>
            </a:p>
          </p:txBody>
        </p:sp>
      </p:grpSp>
      <p:sp>
        <p:nvSpPr>
          <p:cNvPr id="21" name="TextBox 20"/>
          <p:cNvSpPr txBox="1">
            <a:spLocks noChangeArrowheads="1"/>
          </p:cNvSpPr>
          <p:nvPr/>
        </p:nvSpPr>
        <p:spPr bwMode="auto">
          <a:xfrm>
            <a:off x="0" y="0"/>
            <a:ext cx="9144000" cy="584775"/>
          </a:xfrm>
          <a:prstGeom prst="rect">
            <a:avLst/>
          </a:prstGeom>
          <a:solidFill>
            <a:srgbClr val="FFFF00"/>
          </a:solidFill>
          <a:ln w="9525">
            <a:solidFill>
              <a:schemeClr val="bg1"/>
            </a:solidFill>
            <a:miter lim="800000"/>
            <a:headEnd/>
            <a:tailEnd/>
          </a:ln>
        </p:spPr>
        <p:txBody>
          <a:bodyPr wrap="square">
            <a:spAutoFit/>
          </a:bodyPr>
          <a:lstStyle/>
          <a:p>
            <a:pPr algn="ctr"/>
            <a:r>
              <a:rPr lang="en-US" sz="3200" b="1" dirty="0" smtClean="0">
                <a:solidFill>
                  <a:schemeClr val="bg1"/>
                </a:solidFill>
              </a:rPr>
              <a:t>“HOMININ FAMILY TREE”</a:t>
            </a:r>
            <a:endParaRPr lang="en-US" sz="3200" b="1" dirty="0">
              <a:solidFill>
                <a:schemeClr val="bg1"/>
              </a:solidFill>
            </a:endParaRPr>
          </a:p>
        </p:txBody>
      </p:sp>
      <p:sp>
        <p:nvSpPr>
          <p:cNvPr id="22" name="Rounded Rectangle 21"/>
          <p:cNvSpPr/>
          <p:nvPr/>
        </p:nvSpPr>
        <p:spPr>
          <a:xfrm>
            <a:off x="2964581" y="2714324"/>
            <a:ext cx="625642" cy="500514"/>
          </a:xfrm>
          <a:prstGeom prst="roundRect">
            <a:avLst/>
          </a:prstGeom>
          <a:solidFill>
            <a:srgbClr val="FF0000">
              <a:alpha val="48000"/>
            </a:srgb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ounded Rectangle 22"/>
          <p:cNvSpPr/>
          <p:nvPr/>
        </p:nvSpPr>
        <p:spPr>
          <a:xfrm>
            <a:off x="3559743" y="4897656"/>
            <a:ext cx="625642" cy="500514"/>
          </a:xfrm>
          <a:prstGeom prst="roundRect">
            <a:avLst/>
          </a:prstGeom>
          <a:solidFill>
            <a:srgbClr val="FF0000">
              <a:alpha val="48000"/>
            </a:srgb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23"/>
          <p:cNvSpPr/>
          <p:nvPr/>
        </p:nvSpPr>
        <p:spPr>
          <a:xfrm>
            <a:off x="3801979" y="2810577"/>
            <a:ext cx="2194560" cy="1135781"/>
          </a:xfrm>
          <a:custGeom>
            <a:avLst/>
            <a:gdLst>
              <a:gd name="connsiteX0" fmla="*/ 202130 w 2194560"/>
              <a:gd name="connsiteY0" fmla="*/ 1135781 h 1135781"/>
              <a:gd name="connsiteX1" fmla="*/ 798897 w 2194560"/>
              <a:gd name="connsiteY1" fmla="*/ 1058779 h 1135781"/>
              <a:gd name="connsiteX2" fmla="*/ 1463040 w 2194560"/>
              <a:gd name="connsiteY2" fmla="*/ 808522 h 1135781"/>
              <a:gd name="connsiteX3" fmla="*/ 2194560 w 2194560"/>
              <a:gd name="connsiteY3" fmla="*/ 182880 h 1135781"/>
              <a:gd name="connsiteX4" fmla="*/ 2136808 w 2194560"/>
              <a:gd name="connsiteY4" fmla="*/ 9625 h 1135781"/>
              <a:gd name="connsiteX5" fmla="*/ 1934678 w 2194560"/>
              <a:gd name="connsiteY5" fmla="*/ 0 h 1135781"/>
              <a:gd name="connsiteX6" fmla="*/ 1674796 w 2194560"/>
              <a:gd name="connsiteY6" fmla="*/ 279132 h 1135781"/>
              <a:gd name="connsiteX7" fmla="*/ 1318661 w 2194560"/>
              <a:gd name="connsiteY7" fmla="*/ 558265 h 1135781"/>
              <a:gd name="connsiteX8" fmla="*/ 1001027 w 2194560"/>
              <a:gd name="connsiteY8" fmla="*/ 683394 h 1135781"/>
              <a:gd name="connsiteX9" fmla="*/ 587141 w 2194560"/>
              <a:gd name="connsiteY9" fmla="*/ 770021 h 1135781"/>
              <a:gd name="connsiteX10" fmla="*/ 173255 w 2194560"/>
              <a:gd name="connsiteY10" fmla="*/ 779646 h 1135781"/>
              <a:gd name="connsiteX11" fmla="*/ 9625 w 2194560"/>
              <a:gd name="connsiteY11" fmla="*/ 885524 h 1135781"/>
              <a:gd name="connsiteX12" fmla="*/ 0 w 2194560"/>
              <a:gd name="connsiteY12" fmla="*/ 1039528 h 1135781"/>
              <a:gd name="connsiteX13" fmla="*/ 202130 w 2194560"/>
              <a:gd name="connsiteY13" fmla="*/ 1135781 h 1135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94560" h="1135781">
                <a:moveTo>
                  <a:pt x="202130" y="1135781"/>
                </a:moveTo>
                <a:lnTo>
                  <a:pt x="798897" y="1058779"/>
                </a:lnTo>
                <a:lnTo>
                  <a:pt x="1463040" y="808522"/>
                </a:lnTo>
                <a:lnTo>
                  <a:pt x="2194560" y="182880"/>
                </a:lnTo>
                <a:lnTo>
                  <a:pt x="2136808" y="9625"/>
                </a:lnTo>
                <a:lnTo>
                  <a:pt x="1934678" y="0"/>
                </a:lnTo>
                <a:lnTo>
                  <a:pt x="1674796" y="279132"/>
                </a:lnTo>
                <a:lnTo>
                  <a:pt x="1318661" y="558265"/>
                </a:lnTo>
                <a:lnTo>
                  <a:pt x="1001027" y="683394"/>
                </a:lnTo>
                <a:lnTo>
                  <a:pt x="587141" y="770021"/>
                </a:lnTo>
                <a:lnTo>
                  <a:pt x="173255" y="779646"/>
                </a:lnTo>
                <a:lnTo>
                  <a:pt x="9625" y="885524"/>
                </a:lnTo>
                <a:lnTo>
                  <a:pt x="0" y="1039528"/>
                </a:lnTo>
                <a:lnTo>
                  <a:pt x="202130" y="1135781"/>
                </a:lnTo>
                <a:close/>
              </a:path>
            </a:pathLst>
          </a:custGeom>
          <a:solidFill>
            <a:srgbClr val="FF0000">
              <a:alpha val="48000"/>
            </a:srgb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lt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par>
                                <p:cTn id="8" presetID="9" presetClass="exit" presetSubtype="0" fill="hold" nodeType="withEffect">
                                  <p:stCondLst>
                                    <p:cond delay="0"/>
                                  </p:stCondLst>
                                  <p:childTnLst>
                                    <p:animEffect transition="out" filter="dissolve">
                                      <p:cBhvr>
                                        <p:cTn id="9" dur="500"/>
                                        <p:tgtEl>
                                          <p:spTgt spid="4"/>
                                        </p:tgtEl>
                                      </p:cBhvr>
                                    </p:animEffect>
                                    <p:set>
                                      <p:cBhvr>
                                        <p:cTn id="10" dur="1" fill="hold">
                                          <p:stCondLst>
                                            <p:cond delay="499"/>
                                          </p:stCondLst>
                                        </p:cTn>
                                        <p:tgtEl>
                                          <p:spTgt spid="4"/>
                                        </p:tgtEl>
                                        <p:attrNameLst>
                                          <p:attrName>style.visibility</p:attrName>
                                        </p:attrNameLst>
                                      </p:cBhvr>
                                      <p:to>
                                        <p:strVal val="hidden"/>
                                      </p:to>
                                    </p:set>
                                  </p:childTnLst>
                                </p:cTn>
                              </p:par>
                              <p:par>
                                <p:cTn id="11" presetID="9" presetClass="exit" presetSubtype="0" fill="hold" nodeType="withEffect">
                                  <p:stCondLst>
                                    <p:cond delay="0"/>
                                  </p:stCondLst>
                                  <p:childTnLst>
                                    <p:animEffect transition="out" filter="dissolve">
                                      <p:cBhvr>
                                        <p:cTn id="12" dur="500"/>
                                        <p:tgtEl>
                                          <p:spTgt spid="6"/>
                                        </p:tgtEl>
                                      </p:cBhvr>
                                    </p:animEffect>
                                    <p:set>
                                      <p:cBhvr>
                                        <p:cTn id="13" dur="1" fill="hold">
                                          <p:stCondLst>
                                            <p:cond delay="499"/>
                                          </p:stCondLst>
                                        </p:cTn>
                                        <p:tgtEl>
                                          <p:spTgt spid="6"/>
                                        </p:tgtEl>
                                        <p:attrNameLst>
                                          <p:attrName>style.visibility</p:attrName>
                                        </p:attrNameLst>
                                      </p:cBhvr>
                                      <p:to>
                                        <p:strVal val="hidden"/>
                                      </p:to>
                                    </p:set>
                                  </p:childTnLst>
                                </p:cTn>
                              </p:par>
                            </p:childTnLst>
                          </p:cTn>
                        </p:par>
                        <p:par>
                          <p:cTn id="14" fill="hold">
                            <p:stCondLst>
                              <p:cond delay="500"/>
                            </p:stCondLst>
                            <p:childTnLst>
                              <p:par>
                                <p:cTn id="15" presetID="22" presetClass="entr" presetSubtype="4" fill="hold" grpId="0" nodeType="after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wipe(down)">
                                      <p:cBhvr>
                                        <p:cTn id="17" dur="1000"/>
                                        <p:tgtEl>
                                          <p:spTgt spid="23"/>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xit" presetSubtype="0" fill="hold" nodeType="clickEffect">
                                  <p:stCondLst>
                                    <p:cond delay="0"/>
                                  </p:stCondLst>
                                  <p:childTnLst>
                                    <p:animEffect transition="out" filter="dissolve">
                                      <p:cBhvr>
                                        <p:cTn id="21" dur="500"/>
                                        <p:tgtEl>
                                          <p:spTgt spid="5"/>
                                        </p:tgtEl>
                                      </p:cBhvr>
                                    </p:animEffect>
                                    <p:set>
                                      <p:cBhvr>
                                        <p:cTn id="22" dur="1" fill="hold">
                                          <p:stCondLst>
                                            <p:cond delay="499"/>
                                          </p:stCondLst>
                                        </p:cTn>
                                        <p:tgtEl>
                                          <p:spTgt spid="5"/>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23"/>
                                        </p:tgtEl>
                                      </p:cBhvr>
                                    </p:animEffect>
                                    <p:set>
                                      <p:cBhvr>
                                        <p:cTn id="25" dur="1" fill="hold">
                                          <p:stCondLst>
                                            <p:cond delay="499"/>
                                          </p:stCondLst>
                                        </p:cTn>
                                        <p:tgtEl>
                                          <p:spTgt spid="23"/>
                                        </p:tgtEl>
                                        <p:attrNameLst>
                                          <p:attrName>style.visibility</p:attrName>
                                        </p:attrNameLst>
                                      </p:cBhvr>
                                      <p:to>
                                        <p:strVal val="hidden"/>
                                      </p:to>
                                    </p:set>
                                  </p:childTnLst>
                                </p:cTn>
                              </p:par>
                              <p:par>
                                <p:cTn id="26" presetID="10" presetClass="entr" presetSubtype="0" fill="hold" nodeType="with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fade">
                                      <p:cBhvr>
                                        <p:cTn id="28" dur="500"/>
                                        <p:tgtEl>
                                          <p:spTgt spid="4"/>
                                        </p:tgtEl>
                                      </p:cBhvr>
                                    </p:animEffect>
                                  </p:childTnLst>
                                </p:cTn>
                              </p:par>
                            </p:childTnLst>
                          </p:cTn>
                        </p:par>
                        <p:par>
                          <p:cTn id="29" fill="hold">
                            <p:stCondLst>
                              <p:cond delay="500"/>
                            </p:stCondLst>
                            <p:childTnLst>
                              <p:par>
                                <p:cTn id="30" presetID="22" presetClass="entr" presetSubtype="4" fill="hold" grpId="0" nodeType="after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wipe(down)">
                                      <p:cBhvr>
                                        <p:cTn id="32" dur="1000"/>
                                        <p:tgtEl>
                                          <p:spTgt spid="24"/>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xit" presetSubtype="0" fill="hold" nodeType="clickEffect">
                                  <p:stCondLst>
                                    <p:cond delay="0"/>
                                  </p:stCondLst>
                                  <p:childTnLst>
                                    <p:animEffect transition="out" filter="dissolve">
                                      <p:cBhvr>
                                        <p:cTn id="36" dur="500"/>
                                        <p:tgtEl>
                                          <p:spTgt spid="4"/>
                                        </p:tgtEl>
                                      </p:cBhvr>
                                    </p:animEffect>
                                    <p:set>
                                      <p:cBhvr>
                                        <p:cTn id="37" dur="1" fill="hold">
                                          <p:stCondLst>
                                            <p:cond delay="499"/>
                                          </p:stCondLst>
                                        </p:cTn>
                                        <p:tgtEl>
                                          <p:spTgt spid="4"/>
                                        </p:tgtEl>
                                        <p:attrNameLst>
                                          <p:attrName>style.visibility</p:attrName>
                                        </p:attrNameLst>
                                      </p:cBhvr>
                                      <p:to>
                                        <p:strVal val="hidden"/>
                                      </p:to>
                                    </p:set>
                                  </p:childTnLst>
                                </p:cTn>
                              </p:par>
                              <p:par>
                                <p:cTn id="38" presetID="9" presetClass="exit" presetSubtype="0" fill="hold" grpId="1" nodeType="withEffect">
                                  <p:stCondLst>
                                    <p:cond delay="0"/>
                                  </p:stCondLst>
                                  <p:childTnLst>
                                    <p:animEffect transition="out" filter="dissolve">
                                      <p:cBhvr>
                                        <p:cTn id="39" dur="500"/>
                                        <p:tgtEl>
                                          <p:spTgt spid="24"/>
                                        </p:tgtEl>
                                      </p:cBhvr>
                                    </p:animEffect>
                                    <p:set>
                                      <p:cBhvr>
                                        <p:cTn id="40" dur="1" fill="hold">
                                          <p:stCondLst>
                                            <p:cond delay="499"/>
                                          </p:stCondLst>
                                        </p:cTn>
                                        <p:tgtEl>
                                          <p:spTgt spid="24"/>
                                        </p:tgtEl>
                                        <p:attrNameLst>
                                          <p:attrName>style.visibility</p:attrName>
                                        </p:attrNameLst>
                                      </p:cBhvr>
                                      <p:to>
                                        <p:strVal val="hidden"/>
                                      </p:to>
                                    </p:set>
                                  </p:childTnLst>
                                </p:cTn>
                              </p:par>
                              <p:par>
                                <p:cTn id="41" presetID="10" presetClass="entr" presetSubtype="0" fill="hold" nodeType="withEffect">
                                  <p:stCondLst>
                                    <p:cond delay="0"/>
                                  </p:stCondLst>
                                  <p:childTnLst>
                                    <p:set>
                                      <p:cBhvr>
                                        <p:cTn id="42" dur="1" fill="hold">
                                          <p:stCondLst>
                                            <p:cond delay="0"/>
                                          </p:stCondLst>
                                        </p:cTn>
                                        <p:tgtEl>
                                          <p:spTgt spid="6"/>
                                        </p:tgtEl>
                                        <p:attrNameLst>
                                          <p:attrName>style.visibility</p:attrName>
                                        </p:attrNameLst>
                                      </p:cBhvr>
                                      <p:to>
                                        <p:strVal val="visible"/>
                                      </p:to>
                                    </p:set>
                                    <p:animEffect transition="in" filter="fade">
                                      <p:cBhvr>
                                        <p:cTn id="43" dur="2000"/>
                                        <p:tgtEl>
                                          <p:spTgt spid="6"/>
                                        </p:tgtEl>
                                      </p:cBhvr>
                                    </p:animEffect>
                                  </p:childTnLst>
                                </p:cTn>
                              </p:par>
                            </p:childTnLst>
                          </p:cTn>
                        </p:par>
                        <p:par>
                          <p:cTn id="44" fill="hold">
                            <p:stCondLst>
                              <p:cond delay="2000"/>
                            </p:stCondLst>
                            <p:childTnLst>
                              <p:par>
                                <p:cTn id="45" presetID="22" presetClass="entr" presetSubtype="4" fill="hold" grpId="0" nodeType="afterEffect">
                                  <p:stCondLst>
                                    <p:cond delay="0"/>
                                  </p:stCondLst>
                                  <p:childTnLst>
                                    <p:set>
                                      <p:cBhvr>
                                        <p:cTn id="46" dur="1" fill="hold">
                                          <p:stCondLst>
                                            <p:cond delay="0"/>
                                          </p:stCondLst>
                                        </p:cTn>
                                        <p:tgtEl>
                                          <p:spTgt spid="22"/>
                                        </p:tgtEl>
                                        <p:attrNameLst>
                                          <p:attrName>style.visibility</p:attrName>
                                        </p:attrNameLst>
                                      </p:cBhvr>
                                      <p:to>
                                        <p:strVal val="visible"/>
                                      </p:to>
                                    </p:set>
                                    <p:animEffect transition="in" filter="wipe(down)">
                                      <p:cBhvr>
                                        <p:cTn id="47" dur="1000"/>
                                        <p:tgtEl>
                                          <p:spTgt spid="22"/>
                                        </p:tgtEl>
                                      </p:cBhvr>
                                    </p:animEffect>
                                  </p:childTnLst>
                                </p:cTn>
                              </p:par>
                            </p:childTnLst>
                          </p:cTn>
                        </p:par>
                      </p:childTnLst>
                    </p:cTn>
                  </p:par>
                  <p:par>
                    <p:cTn id="48" fill="hold">
                      <p:stCondLst>
                        <p:cond delay="indefinite"/>
                      </p:stCondLst>
                      <p:childTnLst>
                        <p:par>
                          <p:cTn id="49" fill="hold">
                            <p:stCondLst>
                              <p:cond delay="0"/>
                            </p:stCondLst>
                            <p:childTnLst>
                              <p:par>
                                <p:cTn id="50" presetID="9" presetClass="exit" presetSubtype="0" fill="hold" nodeType="clickEffect">
                                  <p:stCondLst>
                                    <p:cond delay="0"/>
                                  </p:stCondLst>
                                  <p:childTnLst>
                                    <p:animEffect transition="out" filter="dissolve">
                                      <p:cBhvr>
                                        <p:cTn id="51" dur="500"/>
                                        <p:tgtEl>
                                          <p:spTgt spid="6"/>
                                        </p:tgtEl>
                                      </p:cBhvr>
                                    </p:animEffect>
                                    <p:set>
                                      <p:cBhvr>
                                        <p:cTn id="52" dur="1" fill="hold">
                                          <p:stCondLst>
                                            <p:cond delay="499"/>
                                          </p:stCondLst>
                                        </p:cTn>
                                        <p:tgtEl>
                                          <p:spTgt spid="6"/>
                                        </p:tgtEl>
                                        <p:attrNameLst>
                                          <p:attrName>style.visibility</p:attrName>
                                        </p:attrNameLst>
                                      </p:cBhvr>
                                      <p:to>
                                        <p:strVal val="hidden"/>
                                      </p:to>
                                    </p:set>
                                  </p:childTnLst>
                                </p:cTn>
                              </p:par>
                              <p:par>
                                <p:cTn id="53" presetID="9" presetClass="exit" presetSubtype="0" fill="hold" grpId="1" nodeType="withEffect">
                                  <p:stCondLst>
                                    <p:cond delay="0"/>
                                  </p:stCondLst>
                                  <p:childTnLst>
                                    <p:animEffect transition="out" filter="dissolve">
                                      <p:cBhvr>
                                        <p:cTn id="54" dur="500"/>
                                        <p:tgtEl>
                                          <p:spTgt spid="22"/>
                                        </p:tgtEl>
                                      </p:cBhvr>
                                    </p:animEffect>
                                    <p:set>
                                      <p:cBhvr>
                                        <p:cTn id="55" dur="1" fill="hold">
                                          <p:stCondLst>
                                            <p:cond delay="499"/>
                                          </p:stCondLst>
                                        </p:cTn>
                                        <p:tgtEl>
                                          <p:spTgt spid="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2" grpId="1" animBg="1"/>
      <p:bldP spid="23" grpId="0" animBg="1"/>
      <p:bldP spid="23" grpId="1" animBg="1"/>
      <p:bldP spid="24" grpId="0" animBg="1"/>
      <p:bldP spid="24" grpId="1"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2442886" y="596348"/>
            <a:ext cx="4258228" cy="6261652"/>
          </a:xfrm>
          <a:prstGeom prst="rect">
            <a:avLst/>
          </a:prstGeom>
          <a:noFill/>
          <a:ln w="9525">
            <a:noFill/>
            <a:miter lim="800000"/>
            <a:headEnd/>
            <a:tailEnd/>
          </a:ln>
        </p:spPr>
      </p:pic>
      <p:grpSp>
        <p:nvGrpSpPr>
          <p:cNvPr id="10" name="Group 9"/>
          <p:cNvGrpSpPr/>
          <p:nvPr/>
        </p:nvGrpSpPr>
        <p:grpSpPr>
          <a:xfrm>
            <a:off x="3568146" y="4621696"/>
            <a:ext cx="2176671" cy="1200329"/>
            <a:chOff x="3349486" y="4452731"/>
            <a:chExt cx="2176671" cy="1200329"/>
          </a:xfrm>
        </p:grpSpPr>
        <p:sp>
          <p:nvSpPr>
            <p:cNvPr id="7" name="Oval 6"/>
            <p:cNvSpPr/>
            <p:nvPr/>
          </p:nvSpPr>
          <p:spPr>
            <a:xfrm>
              <a:off x="4154557" y="4611757"/>
              <a:ext cx="1371600" cy="934278"/>
            </a:xfrm>
            <a:prstGeom prst="ellipse">
              <a:avLst/>
            </a:prstGeom>
            <a:ln w="5715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effectLst>
                  <a:outerShdw blurRad="38100" dist="38100" dir="2700000" algn="tl">
                    <a:srgbClr val="000000">
                      <a:alpha val="43137"/>
                    </a:srgbClr>
                  </a:outerShdw>
                </a:effectLst>
              </a:endParaRPr>
            </a:p>
          </p:txBody>
        </p:sp>
        <p:sp>
          <p:nvSpPr>
            <p:cNvPr id="8" name="TextBox 7"/>
            <p:cNvSpPr txBox="1"/>
            <p:nvPr/>
          </p:nvSpPr>
          <p:spPr>
            <a:xfrm>
              <a:off x="3349486" y="4452731"/>
              <a:ext cx="964096" cy="1200329"/>
            </a:xfrm>
            <a:prstGeom prst="rect">
              <a:avLst/>
            </a:prstGeom>
            <a:noFill/>
          </p:spPr>
          <p:txBody>
            <a:bodyPr wrap="square" rtlCol="0">
              <a:spAutoFit/>
            </a:bodyPr>
            <a:lstStyle/>
            <a:p>
              <a:pPr algn="ctr"/>
              <a:r>
                <a:rPr lang="en-US" sz="7200" b="1" dirty="0" smtClean="0">
                  <a:solidFill>
                    <a:srgbClr val="FF0000"/>
                  </a:solidFill>
                  <a:effectLst>
                    <a:outerShdw blurRad="38100" dist="38100" dir="2700000" algn="tl">
                      <a:srgbClr val="000000">
                        <a:alpha val="43137"/>
                      </a:srgbClr>
                    </a:outerShdw>
                  </a:effectLst>
                </a:rPr>
                <a:t>?</a:t>
              </a:r>
            </a:p>
          </p:txBody>
        </p:sp>
      </p:grpSp>
      <p:sp>
        <p:nvSpPr>
          <p:cNvPr id="9" name="TextBox 8"/>
          <p:cNvSpPr txBox="1">
            <a:spLocks noChangeArrowheads="1"/>
          </p:cNvSpPr>
          <p:nvPr/>
        </p:nvSpPr>
        <p:spPr bwMode="auto">
          <a:xfrm>
            <a:off x="0" y="0"/>
            <a:ext cx="9144000" cy="584775"/>
          </a:xfrm>
          <a:prstGeom prst="rect">
            <a:avLst/>
          </a:prstGeom>
          <a:solidFill>
            <a:srgbClr val="FFFF00"/>
          </a:solidFill>
          <a:ln w="9525">
            <a:solidFill>
              <a:schemeClr val="bg1"/>
            </a:solidFill>
            <a:miter lim="800000"/>
            <a:headEnd/>
            <a:tailEnd/>
          </a:ln>
        </p:spPr>
        <p:txBody>
          <a:bodyPr wrap="square">
            <a:spAutoFit/>
          </a:bodyPr>
          <a:lstStyle/>
          <a:p>
            <a:pPr algn="ctr"/>
            <a:r>
              <a:rPr lang="en-US" sz="3200" b="1" dirty="0" smtClean="0">
                <a:solidFill>
                  <a:schemeClr val="bg1"/>
                </a:solidFill>
              </a:rPr>
              <a:t>“HOMININ FAMILY TREE”</a:t>
            </a:r>
            <a:endParaRPr lang="en-US" sz="3200" b="1" dirty="0">
              <a:solidFill>
                <a:schemeClr val="bg1"/>
              </a:solidFill>
            </a:endParaRPr>
          </a:p>
        </p:txBody>
      </p:sp>
      <p:sp>
        <p:nvSpPr>
          <p:cNvPr id="11" name="TextBox 10"/>
          <p:cNvSpPr txBox="1"/>
          <p:nvPr/>
        </p:nvSpPr>
        <p:spPr>
          <a:xfrm>
            <a:off x="4104863" y="1321904"/>
            <a:ext cx="586408" cy="369332"/>
          </a:xfrm>
          <a:prstGeom prst="rect">
            <a:avLst/>
          </a:prstGeom>
          <a:solidFill>
            <a:schemeClr val="tx1"/>
          </a:solidFill>
        </p:spPr>
        <p:txBody>
          <a:bodyPr wrap="square" rtlCol="0">
            <a:spAutoFit/>
          </a:bodyPr>
          <a:lstStyle/>
          <a:p>
            <a:pPr algn="ctr"/>
            <a:r>
              <a:rPr lang="en-US" b="1" dirty="0" smtClean="0">
                <a:solidFill>
                  <a:schemeClr val="bg1"/>
                </a:solidFill>
              </a:rPr>
              <a:t>360</a:t>
            </a:r>
          </a:p>
        </p:txBody>
      </p:sp>
      <p:sp>
        <p:nvSpPr>
          <p:cNvPr id="12" name="TextBox 11"/>
          <p:cNvSpPr txBox="1"/>
          <p:nvPr/>
        </p:nvSpPr>
        <p:spPr>
          <a:xfrm>
            <a:off x="3422376" y="907774"/>
            <a:ext cx="503581" cy="307777"/>
          </a:xfrm>
          <a:prstGeom prst="rect">
            <a:avLst/>
          </a:prstGeom>
          <a:solidFill>
            <a:schemeClr val="tx1"/>
          </a:solidFill>
        </p:spPr>
        <p:txBody>
          <a:bodyPr wrap="square" rtlCol="0">
            <a:spAutoFit/>
          </a:bodyPr>
          <a:lstStyle/>
          <a:p>
            <a:pPr algn="ctr"/>
            <a:r>
              <a:rPr lang="en-US" sz="1400" b="1" dirty="0" smtClean="0">
                <a:solidFill>
                  <a:schemeClr val="bg1"/>
                </a:solidFill>
              </a:rPr>
              <a:t>200</a:t>
            </a:r>
          </a:p>
        </p:txBody>
      </p:sp>
      <p:sp>
        <p:nvSpPr>
          <p:cNvPr id="13" name="TextBox 12"/>
          <p:cNvSpPr txBox="1"/>
          <p:nvPr/>
        </p:nvSpPr>
        <p:spPr>
          <a:xfrm>
            <a:off x="3779992" y="2058628"/>
            <a:ext cx="586408" cy="369332"/>
          </a:xfrm>
          <a:prstGeom prst="rect">
            <a:avLst/>
          </a:prstGeom>
          <a:solidFill>
            <a:schemeClr val="tx1"/>
          </a:solidFill>
        </p:spPr>
        <p:txBody>
          <a:bodyPr wrap="square" rtlCol="0">
            <a:spAutoFit/>
          </a:bodyPr>
          <a:lstStyle/>
          <a:p>
            <a:pPr algn="ctr"/>
            <a:r>
              <a:rPr lang="en-US" b="1" dirty="0" smtClean="0">
                <a:solidFill>
                  <a:schemeClr val="bg1"/>
                </a:solidFill>
              </a:rPr>
              <a:t>450</a:t>
            </a:r>
          </a:p>
        </p:txBody>
      </p:sp>
      <p:sp>
        <p:nvSpPr>
          <p:cNvPr id="14" name="TextBox 13"/>
          <p:cNvSpPr txBox="1"/>
          <p:nvPr/>
        </p:nvSpPr>
        <p:spPr>
          <a:xfrm>
            <a:off x="3771814" y="2831036"/>
            <a:ext cx="586408" cy="369332"/>
          </a:xfrm>
          <a:prstGeom prst="rect">
            <a:avLst/>
          </a:prstGeom>
          <a:solidFill>
            <a:schemeClr val="tx1"/>
          </a:solidFill>
        </p:spPr>
        <p:txBody>
          <a:bodyPr wrap="square" rtlCol="0">
            <a:spAutoFit/>
          </a:bodyPr>
          <a:lstStyle/>
          <a:p>
            <a:pPr algn="ctr"/>
            <a:r>
              <a:rPr lang="en-US" b="1" dirty="0" smtClean="0">
                <a:solidFill>
                  <a:schemeClr val="bg1"/>
                </a:solidFill>
              </a:rPr>
              <a:t>200</a:t>
            </a:r>
          </a:p>
        </p:txBody>
      </p:sp>
      <p:sp>
        <p:nvSpPr>
          <p:cNvPr id="15" name="TextBox 14"/>
          <p:cNvSpPr txBox="1"/>
          <p:nvPr/>
        </p:nvSpPr>
        <p:spPr>
          <a:xfrm>
            <a:off x="3901912" y="3969204"/>
            <a:ext cx="586408" cy="369332"/>
          </a:xfrm>
          <a:prstGeom prst="rect">
            <a:avLst/>
          </a:prstGeom>
          <a:solidFill>
            <a:schemeClr val="tx1"/>
          </a:solidFill>
        </p:spPr>
        <p:txBody>
          <a:bodyPr wrap="square" rtlCol="0">
            <a:spAutoFit/>
          </a:bodyPr>
          <a:lstStyle/>
          <a:p>
            <a:pPr algn="ctr"/>
            <a:r>
              <a:rPr lang="en-US" b="1" dirty="0" smtClean="0">
                <a:solidFill>
                  <a:schemeClr val="bg1"/>
                </a:solidFill>
              </a:rPr>
              <a:t>500</a:t>
            </a:r>
          </a:p>
        </p:txBody>
      </p:sp>
      <p:sp>
        <p:nvSpPr>
          <p:cNvPr id="16" name="TextBox 15"/>
          <p:cNvSpPr txBox="1"/>
          <p:nvPr/>
        </p:nvSpPr>
        <p:spPr>
          <a:xfrm>
            <a:off x="5208832" y="2733649"/>
            <a:ext cx="732537" cy="369332"/>
          </a:xfrm>
          <a:prstGeom prst="rect">
            <a:avLst/>
          </a:prstGeom>
          <a:solidFill>
            <a:schemeClr val="tx1"/>
          </a:solidFill>
        </p:spPr>
        <p:txBody>
          <a:bodyPr wrap="square" rtlCol="0">
            <a:spAutoFit/>
          </a:bodyPr>
          <a:lstStyle/>
          <a:p>
            <a:pPr algn="ctr"/>
            <a:r>
              <a:rPr lang="en-US" b="1" dirty="0" smtClean="0">
                <a:solidFill>
                  <a:schemeClr val="bg1"/>
                </a:solidFill>
              </a:rPr>
              <a:t>1700!</a:t>
            </a:r>
          </a:p>
        </p:txBody>
      </p:sp>
      <p:sp>
        <p:nvSpPr>
          <p:cNvPr id="6" name="TextBox 5"/>
          <p:cNvSpPr txBox="1"/>
          <p:nvPr/>
        </p:nvSpPr>
        <p:spPr>
          <a:xfrm rot="20068849">
            <a:off x="716475" y="2606306"/>
            <a:ext cx="7786838" cy="2062103"/>
          </a:xfrm>
          <a:prstGeom prst="rect">
            <a:avLst/>
          </a:prstGeom>
          <a:solidFill>
            <a:schemeClr val="bg1"/>
          </a:solidFill>
        </p:spPr>
        <p:txBody>
          <a:bodyPr wrap="square" rtlCol="0">
            <a:spAutoFit/>
          </a:bodyPr>
          <a:lstStyle/>
          <a:p>
            <a:pPr algn="ctr"/>
            <a:r>
              <a:rPr lang="en-US" sz="3200" b="1" dirty="0" smtClean="0">
                <a:solidFill>
                  <a:srgbClr val="FFFF00"/>
                </a:solidFill>
              </a:rPr>
              <a:t>Relationships shown in this type chart are </a:t>
            </a:r>
            <a:r>
              <a:rPr lang="en-US" sz="3200" b="1" dirty="0" smtClean="0">
                <a:solidFill>
                  <a:srgbClr val="FF0000"/>
                </a:solidFill>
              </a:rPr>
              <a:t>changing frequently </a:t>
            </a:r>
            <a:r>
              <a:rPr lang="en-US" sz="3200" b="1" dirty="0" smtClean="0">
                <a:solidFill>
                  <a:srgbClr val="FFFF00"/>
                </a:solidFill>
              </a:rPr>
              <a:t>due to ongoing revelations from </a:t>
            </a:r>
            <a:r>
              <a:rPr lang="en-US" sz="3200" b="1" dirty="0" err="1" smtClean="0">
                <a:solidFill>
                  <a:srgbClr val="FFFF00"/>
                </a:solidFill>
              </a:rPr>
              <a:t>paleo</a:t>
            </a:r>
            <a:r>
              <a:rPr lang="en-US" sz="3200" b="1" dirty="0" smtClean="0">
                <a:solidFill>
                  <a:srgbClr val="FFFF00"/>
                </a:solidFill>
              </a:rPr>
              <a:t>-genetics…</a:t>
            </a:r>
          </a:p>
          <a:p>
            <a:pPr algn="ctr"/>
            <a:r>
              <a:rPr lang="en-US" sz="3200" b="1" dirty="0" smtClean="0">
                <a:solidFill>
                  <a:srgbClr val="FF0000"/>
                </a:solidFill>
              </a:rPr>
              <a:t>DNA analysis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35"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2000"/>
                                        <p:tgtEl>
                                          <p:spTgt spid="10"/>
                                        </p:tgtEl>
                                      </p:cBhvr>
                                    </p:animEffect>
                                    <p:anim calcmode="lin" valueType="num">
                                      <p:cBhvr>
                                        <p:cTn id="13" dur="2000" fill="hold"/>
                                        <p:tgtEl>
                                          <p:spTgt spid="10"/>
                                        </p:tgtEl>
                                        <p:attrNameLst>
                                          <p:attrName>style.rotation</p:attrName>
                                        </p:attrNameLst>
                                      </p:cBhvr>
                                      <p:tavLst>
                                        <p:tav tm="0">
                                          <p:val>
                                            <p:fltVal val="720"/>
                                          </p:val>
                                        </p:tav>
                                        <p:tav tm="100000">
                                          <p:val>
                                            <p:fltVal val="0"/>
                                          </p:val>
                                        </p:tav>
                                      </p:tavLst>
                                    </p:anim>
                                    <p:anim calcmode="lin" valueType="num">
                                      <p:cBhvr>
                                        <p:cTn id="14" dur="2000" fill="hold"/>
                                        <p:tgtEl>
                                          <p:spTgt spid="10"/>
                                        </p:tgtEl>
                                        <p:attrNameLst>
                                          <p:attrName>ppt_h</p:attrName>
                                        </p:attrNameLst>
                                      </p:cBhvr>
                                      <p:tavLst>
                                        <p:tav tm="0">
                                          <p:val>
                                            <p:fltVal val="0"/>
                                          </p:val>
                                        </p:tav>
                                        <p:tav tm="100000">
                                          <p:val>
                                            <p:strVal val="#ppt_h"/>
                                          </p:val>
                                        </p:tav>
                                      </p:tavLst>
                                    </p:anim>
                                    <p:anim calcmode="lin" valueType="num">
                                      <p:cBhvr>
                                        <p:cTn id="15" dur="2000" fill="hold"/>
                                        <p:tgtEl>
                                          <p:spTgt spid="10"/>
                                        </p:tgtEl>
                                        <p:attrNameLst>
                                          <p:attrName>ppt_w</p:attrName>
                                        </p:attrNameLst>
                                      </p:cBhvr>
                                      <p:tavLst>
                                        <p:tav tm="0">
                                          <p:val>
                                            <p:fltVal val="0"/>
                                          </p:val>
                                        </p:tav>
                                        <p:tav tm="100000">
                                          <p:val>
                                            <p:strVal val="#ppt_w"/>
                                          </p:val>
                                        </p:tav>
                                      </p:tavLst>
                                    </p:anim>
                                  </p:childTnLst>
                                </p:cTn>
                              </p:par>
                            </p:childTnLst>
                          </p:cTn>
                        </p:par>
                      </p:childTnLst>
                    </p:cTn>
                  </p:par>
                  <p:par>
                    <p:cTn id="16" fill="hold">
                      <p:stCondLst>
                        <p:cond delay="indefinite"/>
                      </p:stCondLst>
                      <p:childTnLst>
                        <p:par>
                          <p:cTn id="17" fill="hold">
                            <p:stCondLst>
                              <p:cond delay="0"/>
                            </p:stCondLst>
                            <p:childTnLst>
                              <p:par>
                                <p:cTn id="18" presetID="53" presetClass="entr" presetSubtype="0" fill="hold" grpId="0" nodeType="clickEffect">
                                  <p:stCondLst>
                                    <p:cond delay="0"/>
                                  </p:stCondLst>
                                  <p:childTnLst>
                                    <p:set>
                                      <p:cBhvr>
                                        <p:cTn id="19" dur="1" fill="hold">
                                          <p:stCondLst>
                                            <p:cond delay="0"/>
                                          </p:stCondLst>
                                        </p:cTn>
                                        <p:tgtEl>
                                          <p:spTgt spid="15"/>
                                        </p:tgtEl>
                                        <p:attrNameLst>
                                          <p:attrName>style.visibility</p:attrName>
                                        </p:attrNameLst>
                                      </p:cBhvr>
                                      <p:to>
                                        <p:strVal val="visible"/>
                                      </p:to>
                                    </p:set>
                                    <p:anim calcmode="lin" valueType="num">
                                      <p:cBhvr>
                                        <p:cTn id="20" dur="500" fill="hold"/>
                                        <p:tgtEl>
                                          <p:spTgt spid="15"/>
                                        </p:tgtEl>
                                        <p:attrNameLst>
                                          <p:attrName>ppt_w</p:attrName>
                                        </p:attrNameLst>
                                      </p:cBhvr>
                                      <p:tavLst>
                                        <p:tav tm="0">
                                          <p:val>
                                            <p:fltVal val="0"/>
                                          </p:val>
                                        </p:tav>
                                        <p:tav tm="100000">
                                          <p:val>
                                            <p:strVal val="#ppt_w"/>
                                          </p:val>
                                        </p:tav>
                                      </p:tavLst>
                                    </p:anim>
                                    <p:anim calcmode="lin" valueType="num">
                                      <p:cBhvr>
                                        <p:cTn id="21" dur="500" fill="hold"/>
                                        <p:tgtEl>
                                          <p:spTgt spid="15"/>
                                        </p:tgtEl>
                                        <p:attrNameLst>
                                          <p:attrName>ppt_h</p:attrName>
                                        </p:attrNameLst>
                                      </p:cBhvr>
                                      <p:tavLst>
                                        <p:tav tm="0">
                                          <p:val>
                                            <p:fltVal val="0"/>
                                          </p:val>
                                        </p:tav>
                                        <p:tav tm="100000">
                                          <p:val>
                                            <p:strVal val="#ppt_h"/>
                                          </p:val>
                                        </p:tav>
                                      </p:tavLst>
                                    </p:anim>
                                    <p:animEffect transition="in" filter="fade">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p:cTn id="27" dur="500" fill="hold"/>
                                        <p:tgtEl>
                                          <p:spTgt spid="14"/>
                                        </p:tgtEl>
                                        <p:attrNameLst>
                                          <p:attrName>ppt_w</p:attrName>
                                        </p:attrNameLst>
                                      </p:cBhvr>
                                      <p:tavLst>
                                        <p:tav tm="0">
                                          <p:val>
                                            <p:fltVal val="0"/>
                                          </p:val>
                                        </p:tav>
                                        <p:tav tm="100000">
                                          <p:val>
                                            <p:strVal val="#ppt_w"/>
                                          </p:val>
                                        </p:tav>
                                      </p:tavLst>
                                    </p:anim>
                                    <p:anim calcmode="lin" valueType="num">
                                      <p:cBhvr>
                                        <p:cTn id="28" dur="500" fill="hold"/>
                                        <p:tgtEl>
                                          <p:spTgt spid="14"/>
                                        </p:tgtEl>
                                        <p:attrNameLst>
                                          <p:attrName>ppt_h</p:attrName>
                                        </p:attrNameLst>
                                      </p:cBhvr>
                                      <p:tavLst>
                                        <p:tav tm="0">
                                          <p:val>
                                            <p:fltVal val="0"/>
                                          </p:val>
                                        </p:tav>
                                        <p:tav tm="100000">
                                          <p:val>
                                            <p:strVal val="#ppt_h"/>
                                          </p:val>
                                        </p:tav>
                                      </p:tavLst>
                                    </p:anim>
                                    <p:animEffect transition="in" filter="fade">
                                      <p:cBhvr>
                                        <p:cTn id="29" dur="500"/>
                                        <p:tgtEl>
                                          <p:spTgt spid="14"/>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0" fill="hold" grpId="0" nodeType="clickEffect">
                                  <p:stCondLst>
                                    <p:cond delay="0"/>
                                  </p:stCondLst>
                                  <p:childTnLst>
                                    <p:set>
                                      <p:cBhvr>
                                        <p:cTn id="33" dur="1" fill="hold">
                                          <p:stCondLst>
                                            <p:cond delay="0"/>
                                          </p:stCondLst>
                                        </p:cTn>
                                        <p:tgtEl>
                                          <p:spTgt spid="13"/>
                                        </p:tgtEl>
                                        <p:attrNameLst>
                                          <p:attrName>style.visibility</p:attrName>
                                        </p:attrNameLst>
                                      </p:cBhvr>
                                      <p:to>
                                        <p:strVal val="visible"/>
                                      </p:to>
                                    </p:set>
                                    <p:anim calcmode="lin" valueType="num">
                                      <p:cBhvr>
                                        <p:cTn id="34" dur="500" fill="hold"/>
                                        <p:tgtEl>
                                          <p:spTgt spid="13"/>
                                        </p:tgtEl>
                                        <p:attrNameLst>
                                          <p:attrName>ppt_w</p:attrName>
                                        </p:attrNameLst>
                                      </p:cBhvr>
                                      <p:tavLst>
                                        <p:tav tm="0">
                                          <p:val>
                                            <p:fltVal val="0"/>
                                          </p:val>
                                        </p:tav>
                                        <p:tav tm="100000">
                                          <p:val>
                                            <p:strVal val="#ppt_w"/>
                                          </p:val>
                                        </p:tav>
                                      </p:tavLst>
                                    </p:anim>
                                    <p:anim calcmode="lin" valueType="num">
                                      <p:cBhvr>
                                        <p:cTn id="35" dur="500" fill="hold"/>
                                        <p:tgtEl>
                                          <p:spTgt spid="13"/>
                                        </p:tgtEl>
                                        <p:attrNameLst>
                                          <p:attrName>ppt_h</p:attrName>
                                        </p:attrNameLst>
                                      </p:cBhvr>
                                      <p:tavLst>
                                        <p:tav tm="0">
                                          <p:val>
                                            <p:fltVal val="0"/>
                                          </p:val>
                                        </p:tav>
                                        <p:tav tm="100000">
                                          <p:val>
                                            <p:strVal val="#ppt_h"/>
                                          </p:val>
                                        </p:tav>
                                      </p:tavLst>
                                    </p:anim>
                                    <p:animEffect transition="in" filter="fade">
                                      <p:cBhvr>
                                        <p:cTn id="36" dur="500"/>
                                        <p:tgtEl>
                                          <p:spTgt spid="13"/>
                                        </p:tgtEl>
                                      </p:cBhvr>
                                    </p:animEffect>
                                  </p:childTnLst>
                                </p:cTn>
                              </p:par>
                            </p:childTnLst>
                          </p:cTn>
                        </p:par>
                      </p:childTnLst>
                    </p:cTn>
                  </p:par>
                  <p:par>
                    <p:cTn id="37" fill="hold">
                      <p:stCondLst>
                        <p:cond delay="indefinite"/>
                      </p:stCondLst>
                      <p:childTnLst>
                        <p:par>
                          <p:cTn id="38" fill="hold">
                            <p:stCondLst>
                              <p:cond delay="0"/>
                            </p:stCondLst>
                            <p:childTnLst>
                              <p:par>
                                <p:cTn id="39" presetID="53" presetClass="entr" presetSubtype="0" fill="hold" grpId="0" nodeType="clickEffect">
                                  <p:stCondLst>
                                    <p:cond delay="0"/>
                                  </p:stCondLst>
                                  <p:childTnLst>
                                    <p:set>
                                      <p:cBhvr>
                                        <p:cTn id="40" dur="1" fill="hold">
                                          <p:stCondLst>
                                            <p:cond delay="0"/>
                                          </p:stCondLst>
                                        </p:cTn>
                                        <p:tgtEl>
                                          <p:spTgt spid="11"/>
                                        </p:tgtEl>
                                        <p:attrNameLst>
                                          <p:attrName>style.visibility</p:attrName>
                                        </p:attrNameLst>
                                      </p:cBhvr>
                                      <p:to>
                                        <p:strVal val="visible"/>
                                      </p:to>
                                    </p:set>
                                    <p:anim calcmode="lin" valueType="num">
                                      <p:cBhvr>
                                        <p:cTn id="41" dur="500" fill="hold"/>
                                        <p:tgtEl>
                                          <p:spTgt spid="11"/>
                                        </p:tgtEl>
                                        <p:attrNameLst>
                                          <p:attrName>ppt_w</p:attrName>
                                        </p:attrNameLst>
                                      </p:cBhvr>
                                      <p:tavLst>
                                        <p:tav tm="0">
                                          <p:val>
                                            <p:fltVal val="0"/>
                                          </p:val>
                                        </p:tav>
                                        <p:tav tm="100000">
                                          <p:val>
                                            <p:strVal val="#ppt_w"/>
                                          </p:val>
                                        </p:tav>
                                      </p:tavLst>
                                    </p:anim>
                                    <p:anim calcmode="lin" valueType="num">
                                      <p:cBhvr>
                                        <p:cTn id="42" dur="500" fill="hold"/>
                                        <p:tgtEl>
                                          <p:spTgt spid="11"/>
                                        </p:tgtEl>
                                        <p:attrNameLst>
                                          <p:attrName>ppt_h</p:attrName>
                                        </p:attrNameLst>
                                      </p:cBhvr>
                                      <p:tavLst>
                                        <p:tav tm="0">
                                          <p:val>
                                            <p:fltVal val="0"/>
                                          </p:val>
                                        </p:tav>
                                        <p:tav tm="100000">
                                          <p:val>
                                            <p:strVal val="#ppt_h"/>
                                          </p:val>
                                        </p:tav>
                                      </p:tavLst>
                                    </p:anim>
                                    <p:animEffect transition="in" filter="fade">
                                      <p:cBhvr>
                                        <p:cTn id="43" dur="500"/>
                                        <p:tgtEl>
                                          <p:spTgt spid="11"/>
                                        </p:tgtEl>
                                      </p:cBhvr>
                                    </p:animEffect>
                                  </p:childTnLst>
                                </p:cTn>
                              </p:par>
                            </p:childTnLst>
                          </p:cTn>
                        </p:par>
                      </p:childTnLst>
                    </p:cTn>
                  </p:par>
                  <p:par>
                    <p:cTn id="44" fill="hold">
                      <p:stCondLst>
                        <p:cond delay="indefinite"/>
                      </p:stCondLst>
                      <p:childTnLst>
                        <p:par>
                          <p:cTn id="45" fill="hold">
                            <p:stCondLst>
                              <p:cond delay="0"/>
                            </p:stCondLst>
                            <p:childTnLst>
                              <p:par>
                                <p:cTn id="46" presetID="53" presetClass="entr" presetSubtype="0" fill="hold" grpId="0" nodeType="clickEffect">
                                  <p:stCondLst>
                                    <p:cond delay="0"/>
                                  </p:stCondLst>
                                  <p:childTnLst>
                                    <p:set>
                                      <p:cBhvr>
                                        <p:cTn id="47" dur="1" fill="hold">
                                          <p:stCondLst>
                                            <p:cond delay="0"/>
                                          </p:stCondLst>
                                        </p:cTn>
                                        <p:tgtEl>
                                          <p:spTgt spid="12"/>
                                        </p:tgtEl>
                                        <p:attrNameLst>
                                          <p:attrName>style.visibility</p:attrName>
                                        </p:attrNameLst>
                                      </p:cBhvr>
                                      <p:to>
                                        <p:strVal val="visible"/>
                                      </p:to>
                                    </p:set>
                                    <p:anim calcmode="lin" valueType="num">
                                      <p:cBhvr>
                                        <p:cTn id="48" dur="500" fill="hold"/>
                                        <p:tgtEl>
                                          <p:spTgt spid="12"/>
                                        </p:tgtEl>
                                        <p:attrNameLst>
                                          <p:attrName>ppt_w</p:attrName>
                                        </p:attrNameLst>
                                      </p:cBhvr>
                                      <p:tavLst>
                                        <p:tav tm="0">
                                          <p:val>
                                            <p:fltVal val="0"/>
                                          </p:val>
                                        </p:tav>
                                        <p:tav tm="100000">
                                          <p:val>
                                            <p:strVal val="#ppt_w"/>
                                          </p:val>
                                        </p:tav>
                                      </p:tavLst>
                                    </p:anim>
                                    <p:anim calcmode="lin" valueType="num">
                                      <p:cBhvr>
                                        <p:cTn id="49" dur="500" fill="hold"/>
                                        <p:tgtEl>
                                          <p:spTgt spid="12"/>
                                        </p:tgtEl>
                                        <p:attrNameLst>
                                          <p:attrName>ppt_h</p:attrName>
                                        </p:attrNameLst>
                                      </p:cBhvr>
                                      <p:tavLst>
                                        <p:tav tm="0">
                                          <p:val>
                                            <p:fltVal val="0"/>
                                          </p:val>
                                        </p:tav>
                                        <p:tav tm="100000">
                                          <p:val>
                                            <p:strVal val="#ppt_h"/>
                                          </p:val>
                                        </p:tav>
                                      </p:tavLst>
                                    </p:anim>
                                    <p:animEffect transition="in" filter="fade">
                                      <p:cBhvr>
                                        <p:cTn id="50" dur="500"/>
                                        <p:tgtEl>
                                          <p:spTgt spid="12"/>
                                        </p:tgtEl>
                                      </p:cBhvr>
                                    </p:animEffect>
                                  </p:childTnLst>
                                </p:cTn>
                              </p:par>
                            </p:childTnLst>
                          </p:cTn>
                        </p:par>
                      </p:childTnLst>
                    </p:cTn>
                  </p:par>
                  <p:par>
                    <p:cTn id="51" fill="hold">
                      <p:stCondLst>
                        <p:cond delay="indefinite"/>
                      </p:stCondLst>
                      <p:childTnLst>
                        <p:par>
                          <p:cTn id="52" fill="hold">
                            <p:stCondLst>
                              <p:cond delay="0"/>
                            </p:stCondLst>
                            <p:childTnLst>
                              <p:par>
                                <p:cTn id="53" presetID="51" presetClass="entr" presetSubtype="0" fill="hold" grpId="0" nodeType="clickEffect">
                                  <p:stCondLst>
                                    <p:cond delay="0"/>
                                  </p:stCondLst>
                                  <p:childTnLst>
                                    <p:set>
                                      <p:cBhvr>
                                        <p:cTn id="54" dur="1" fill="hold">
                                          <p:stCondLst>
                                            <p:cond delay="0"/>
                                          </p:stCondLst>
                                        </p:cTn>
                                        <p:tgtEl>
                                          <p:spTgt spid="16"/>
                                        </p:tgtEl>
                                        <p:attrNameLst>
                                          <p:attrName>style.visibility</p:attrName>
                                        </p:attrNameLst>
                                      </p:cBhvr>
                                      <p:to>
                                        <p:strVal val="visible"/>
                                      </p:to>
                                    </p:set>
                                    <p:animEffect transition="in" filter="fade">
                                      <p:cBhvr>
                                        <p:cTn id="55" dur="770" decel="100000"/>
                                        <p:tgtEl>
                                          <p:spTgt spid="16"/>
                                        </p:tgtEl>
                                      </p:cBhvr>
                                    </p:animEffect>
                                    <p:animScale>
                                      <p:cBhvr>
                                        <p:cTn id="56" dur="770" decel="100000"/>
                                        <p:tgtEl>
                                          <p:spTgt spid="16"/>
                                        </p:tgtEl>
                                      </p:cBhvr>
                                      <p:from x="10000" y="10000"/>
                                      <p:to x="200000" y="450000"/>
                                    </p:animScale>
                                    <p:animScale>
                                      <p:cBhvr>
                                        <p:cTn id="57" dur="1230" accel="100000" fill="hold">
                                          <p:stCondLst>
                                            <p:cond delay="770"/>
                                          </p:stCondLst>
                                        </p:cTn>
                                        <p:tgtEl>
                                          <p:spTgt spid="16"/>
                                        </p:tgtEl>
                                      </p:cBhvr>
                                      <p:from x="200000" y="450000"/>
                                      <p:to x="100000" y="100000"/>
                                    </p:animScale>
                                    <p:set>
                                      <p:cBhvr>
                                        <p:cTn id="58" dur="770" fill="hold"/>
                                        <p:tgtEl>
                                          <p:spTgt spid="16"/>
                                        </p:tgtEl>
                                        <p:attrNameLst>
                                          <p:attrName>ppt_x</p:attrName>
                                        </p:attrNameLst>
                                      </p:cBhvr>
                                      <p:to>
                                        <p:strVal val="(0.5)"/>
                                      </p:to>
                                    </p:set>
                                    <p:anim from="(0.5)" to="(#ppt_x)" calcmode="lin" valueType="num">
                                      <p:cBhvr>
                                        <p:cTn id="59" dur="1230" accel="100000" fill="hold">
                                          <p:stCondLst>
                                            <p:cond delay="770"/>
                                          </p:stCondLst>
                                        </p:cTn>
                                        <p:tgtEl>
                                          <p:spTgt spid="16"/>
                                        </p:tgtEl>
                                        <p:attrNameLst>
                                          <p:attrName>ppt_x</p:attrName>
                                        </p:attrNameLst>
                                      </p:cBhvr>
                                    </p:anim>
                                    <p:set>
                                      <p:cBhvr>
                                        <p:cTn id="60" dur="770" fill="hold"/>
                                        <p:tgtEl>
                                          <p:spTgt spid="16"/>
                                        </p:tgtEl>
                                        <p:attrNameLst>
                                          <p:attrName>ppt_y</p:attrName>
                                        </p:attrNameLst>
                                      </p:cBhvr>
                                      <p:to>
                                        <p:strVal val="(#ppt_y+0.4)"/>
                                      </p:to>
                                    </p:set>
                                    <p:anim from="(#ppt_y+0.4)" to="(#ppt_y)" calcmode="lin" valueType="num">
                                      <p:cBhvr>
                                        <p:cTn id="61" dur="1230" accel="100000" fill="hold">
                                          <p:stCondLst>
                                            <p:cond delay="770"/>
                                          </p:stCondLst>
                                        </p:cTn>
                                        <p:tgtEl>
                                          <p:spTgt spid="16"/>
                                        </p:tgtEl>
                                        <p:attrNameLst>
                                          <p:attrName>ppt_y</p:attrName>
                                        </p:attrNameLst>
                                      </p:cBhvr>
                                    </p:anim>
                                  </p:childTnLst>
                                </p:cTn>
                              </p:par>
                            </p:childTnLst>
                          </p:cTn>
                        </p:par>
                      </p:childTnLst>
                    </p:cTn>
                  </p:par>
                  <p:par>
                    <p:cTn id="62" fill="hold">
                      <p:stCondLst>
                        <p:cond delay="indefinite"/>
                      </p:stCondLst>
                      <p:childTnLst>
                        <p:par>
                          <p:cTn id="63" fill="hold">
                            <p:stCondLst>
                              <p:cond delay="0"/>
                            </p:stCondLst>
                            <p:childTnLst>
                              <p:par>
                                <p:cTn id="64" presetID="35" presetClass="entr" presetSubtype="0" fill="hold" grpId="0" nodeType="clickEffect">
                                  <p:stCondLst>
                                    <p:cond delay="0"/>
                                  </p:stCondLst>
                                  <p:childTnLst>
                                    <p:set>
                                      <p:cBhvr>
                                        <p:cTn id="65" dur="1" fill="hold">
                                          <p:stCondLst>
                                            <p:cond delay="0"/>
                                          </p:stCondLst>
                                        </p:cTn>
                                        <p:tgtEl>
                                          <p:spTgt spid="6"/>
                                        </p:tgtEl>
                                        <p:attrNameLst>
                                          <p:attrName>style.visibility</p:attrName>
                                        </p:attrNameLst>
                                      </p:cBhvr>
                                      <p:to>
                                        <p:strVal val="visible"/>
                                      </p:to>
                                    </p:set>
                                    <p:animEffect transition="in" filter="fade">
                                      <p:cBhvr>
                                        <p:cTn id="66" dur="2000"/>
                                        <p:tgtEl>
                                          <p:spTgt spid="6"/>
                                        </p:tgtEl>
                                      </p:cBhvr>
                                    </p:animEffect>
                                    <p:anim calcmode="lin" valueType="num">
                                      <p:cBhvr>
                                        <p:cTn id="67" dur="2000" fill="hold"/>
                                        <p:tgtEl>
                                          <p:spTgt spid="6"/>
                                        </p:tgtEl>
                                        <p:attrNameLst>
                                          <p:attrName>style.rotation</p:attrName>
                                        </p:attrNameLst>
                                      </p:cBhvr>
                                      <p:tavLst>
                                        <p:tav tm="0">
                                          <p:val>
                                            <p:fltVal val="720"/>
                                          </p:val>
                                        </p:tav>
                                        <p:tav tm="100000">
                                          <p:val>
                                            <p:fltVal val="0"/>
                                          </p:val>
                                        </p:tav>
                                      </p:tavLst>
                                    </p:anim>
                                    <p:anim calcmode="lin" valueType="num">
                                      <p:cBhvr>
                                        <p:cTn id="68" dur="2000" fill="hold"/>
                                        <p:tgtEl>
                                          <p:spTgt spid="6"/>
                                        </p:tgtEl>
                                        <p:attrNameLst>
                                          <p:attrName>ppt_h</p:attrName>
                                        </p:attrNameLst>
                                      </p:cBhvr>
                                      <p:tavLst>
                                        <p:tav tm="0">
                                          <p:val>
                                            <p:fltVal val="0"/>
                                          </p:val>
                                        </p:tav>
                                        <p:tav tm="100000">
                                          <p:val>
                                            <p:strVal val="#ppt_h"/>
                                          </p:val>
                                        </p:tav>
                                      </p:tavLst>
                                    </p:anim>
                                    <p:anim calcmode="lin" valueType="num">
                                      <p:cBhvr>
                                        <p:cTn id="69" dur="2000" fill="hold"/>
                                        <p:tgtEl>
                                          <p:spTgt spid="6"/>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15" grpId="0" animBg="1"/>
      <p:bldP spid="16" grpId="0" animBg="1"/>
      <p:bldP spid="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90B4C22B-F94B-47BB-B82D-9BDF0893D61B}" type="slidenum">
              <a:rPr lang="en-US" smtClean="0"/>
              <a:pPr/>
              <a:t>23</a:t>
            </a:fld>
            <a:endParaRPr lang="en-US" dirty="0"/>
          </a:p>
        </p:txBody>
      </p:sp>
      <p:pic>
        <p:nvPicPr>
          <p:cNvPr id="2050" name="Picture 2"/>
          <p:cNvPicPr>
            <a:picLocks noChangeAspect="1" noChangeArrowheads="1"/>
          </p:cNvPicPr>
          <p:nvPr/>
        </p:nvPicPr>
        <p:blipFill>
          <a:blip r:embed="rId2" cstate="print"/>
          <a:srcRect/>
          <a:stretch>
            <a:fillRect/>
          </a:stretch>
        </p:blipFill>
        <p:spPr bwMode="auto">
          <a:xfrm>
            <a:off x="534524" y="432888"/>
            <a:ext cx="8074952" cy="6400800"/>
          </a:xfrm>
          <a:prstGeom prst="rect">
            <a:avLst/>
          </a:prstGeom>
          <a:noFill/>
          <a:ln w="9525">
            <a:noFill/>
            <a:miter lim="800000"/>
            <a:headEnd/>
            <a:tailEnd/>
          </a:ln>
        </p:spPr>
      </p:pic>
      <p:sp>
        <p:nvSpPr>
          <p:cNvPr id="4" name="TextBox 3"/>
          <p:cNvSpPr txBox="1"/>
          <p:nvPr/>
        </p:nvSpPr>
        <p:spPr>
          <a:xfrm rot="19054936">
            <a:off x="-107748" y="4863510"/>
            <a:ext cx="3599234" cy="1077218"/>
          </a:xfrm>
          <a:prstGeom prst="rect">
            <a:avLst/>
          </a:prstGeom>
          <a:solidFill>
            <a:schemeClr val="bg1"/>
          </a:solidFill>
        </p:spPr>
        <p:txBody>
          <a:bodyPr wrap="square" rtlCol="0">
            <a:spAutoFit/>
          </a:bodyPr>
          <a:lstStyle/>
          <a:p>
            <a:pPr algn="ctr"/>
            <a:r>
              <a:rPr lang="en-US" sz="3200" b="1" dirty="0" smtClean="0">
                <a:solidFill>
                  <a:srgbClr val="FFFF00"/>
                </a:solidFill>
              </a:rPr>
              <a:t>Australopithecus </a:t>
            </a:r>
            <a:r>
              <a:rPr lang="en-US" sz="3200" b="1" dirty="0" err="1" smtClean="0">
                <a:solidFill>
                  <a:srgbClr val="FFFF00"/>
                </a:solidFill>
              </a:rPr>
              <a:t>afarensis</a:t>
            </a:r>
            <a:endParaRPr lang="en-US" sz="3200" b="1" dirty="0" smtClean="0">
              <a:solidFill>
                <a:srgbClr val="FFFF00"/>
              </a:solidFill>
            </a:endParaRPr>
          </a:p>
        </p:txBody>
      </p:sp>
      <p:sp>
        <p:nvSpPr>
          <p:cNvPr id="5" name="TextBox 4"/>
          <p:cNvSpPr txBox="1"/>
          <p:nvPr/>
        </p:nvSpPr>
        <p:spPr>
          <a:xfrm rot="19054936">
            <a:off x="2585028" y="4814979"/>
            <a:ext cx="3599234" cy="584775"/>
          </a:xfrm>
          <a:prstGeom prst="rect">
            <a:avLst/>
          </a:prstGeom>
          <a:solidFill>
            <a:schemeClr val="bg1"/>
          </a:solidFill>
        </p:spPr>
        <p:txBody>
          <a:bodyPr wrap="square" rtlCol="0">
            <a:spAutoFit/>
          </a:bodyPr>
          <a:lstStyle/>
          <a:p>
            <a:pPr algn="ctr"/>
            <a:r>
              <a:rPr lang="en-US" sz="3200" b="1" dirty="0" err="1" smtClean="0">
                <a:solidFill>
                  <a:srgbClr val="FFFF00"/>
                </a:solidFill>
              </a:rPr>
              <a:t>Paranthropis</a:t>
            </a:r>
            <a:r>
              <a:rPr lang="en-US" sz="3200" b="1" dirty="0" smtClean="0">
                <a:solidFill>
                  <a:srgbClr val="FFFF00"/>
                </a:solidFill>
              </a:rPr>
              <a:t> </a:t>
            </a:r>
            <a:r>
              <a:rPr lang="en-US" sz="3200" b="1" dirty="0" err="1" smtClean="0">
                <a:solidFill>
                  <a:srgbClr val="FFFF00"/>
                </a:solidFill>
              </a:rPr>
              <a:t>boisei</a:t>
            </a:r>
            <a:endParaRPr lang="en-US" sz="3200" b="1" dirty="0" smtClean="0">
              <a:solidFill>
                <a:srgbClr val="FFFF00"/>
              </a:solidFill>
            </a:endParaRPr>
          </a:p>
        </p:txBody>
      </p:sp>
      <p:sp>
        <p:nvSpPr>
          <p:cNvPr id="6" name="TextBox 5"/>
          <p:cNvSpPr txBox="1"/>
          <p:nvPr/>
        </p:nvSpPr>
        <p:spPr>
          <a:xfrm rot="19054936">
            <a:off x="5594862" y="4636640"/>
            <a:ext cx="3599234" cy="584775"/>
          </a:xfrm>
          <a:prstGeom prst="rect">
            <a:avLst/>
          </a:prstGeom>
          <a:solidFill>
            <a:schemeClr val="bg1"/>
          </a:solidFill>
        </p:spPr>
        <p:txBody>
          <a:bodyPr wrap="square" rtlCol="0">
            <a:spAutoFit/>
          </a:bodyPr>
          <a:lstStyle/>
          <a:p>
            <a:pPr algn="ctr"/>
            <a:r>
              <a:rPr lang="en-US" sz="3200" b="1" dirty="0" smtClean="0">
                <a:solidFill>
                  <a:srgbClr val="FFFF00"/>
                </a:solidFill>
              </a:rPr>
              <a:t>Homo habilis</a:t>
            </a:r>
          </a:p>
        </p:txBody>
      </p:sp>
      <p:sp>
        <p:nvSpPr>
          <p:cNvPr id="7" name="TextBox 6"/>
          <p:cNvSpPr txBox="1"/>
          <p:nvPr/>
        </p:nvSpPr>
        <p:spPr>
          <a:xfrm rot="19054936">
            <a:off x="-107748" y="1416996"/>
            <a:ext cx="3599234" cy="1077218"/>
          </a:xfrm>
          <a:prstGeom prst="rect">
            <a:avLst/>
          </a:prstGeom>
          <a:solidFill>
            <a:schemeClr val="bg1"/>
          </a:solidFill>
        </p:spPr>
        <p:txBody>
          <a:bodyPr wrap="square" rtlCol="0">
            <a:spAutoFit/>
          </a:bodyPr>
          <a:lstStyle/>
          <a:p>
            <a:pPr algn="ctr"/>
            <a:r>
              <a:rPr lang="en-US" sz="3200" b="1" dirty="0" smtClean="0">
                <a:solidFill>
                  <a:srgbClr val="FFFF00"/>
                </a:solidFill>
              </a:rPr>
              <a:t>Australopithecus </a:t>
            </a:r>
            <a:r>
              <a:rPr lang="en-US" sz="3200" b="1" dirty="0" err="1" smtClean="0">
                <a:solidFill>
                  <a:srgbClr val="FFFF00"/>
                </a:solidFill>
              </a:rPr>
              <a:t>africanus</a:t>
            </a:r>
            <a:endParaRPr lang="en-US" sz="3200" b="1" dirty="0" smtClean="0">
              <a:solidFill>
                <a:srgbClr val="FFFF00"/>
              </a:solidFill>
            </a:endParaRPr>
          </a:p>
        </p:txBody>
      </p:sp>
      <p:sp>
        <p:nvSpPr>
          <p:cNvPr id="8" name="TextBox 7"/>
          <p:cNvSpPr txBox="1"/>
          <p:nvPr/>
        </p:nvSpPr>
        <p:spPr>
          <a:xfrm rot="19054936">
            <a:off x="2730943" y="1297020"/>
            <a:ext cx="3599234" cy="1077218"/>
          </a:xfrm>
          <a:prstGeom prst="rect">
            <a:avLst/>
          </a:prstGeom>
          <a:solidFill>
            <a:schemeClr val="bg1"/>
          </a:solidFill>
        </p:spPr>
        <p:txBody>
          <a:bodyPr wrap="square" rtlCol="0">
            <a:spAutoFit/>
          </a:bodyPr>
          <a:lstStyle/>
          <a:p>
            <a:pPr algn="ctr"/>
            <a:r>
              <a:rPr lang="en-US" sz="3200" b="1" dirty="0" smtClean="0">
                <a:solidFill>
                  <a:srgbClr val="FFFF00"/>
                </a:solidFill>
              </a:rPr>
              <a:t>Australopithecus </a:t>
            </a:r>
            <a:r>
              <a:rPr lang="en-US" sz="3200" b="1" dirty="0" err="1" smtClean="0">
                <a:solidFill>
                  <a:srgbClr val="FFFF00"/>
                </a:solidFill>
              </a:rPr>
              <a:t>africanus</a:t>
            </a:r>
            <a:endParaRPr lang="en-US" sz="3200" b="1" dirty="0" smtClean="0">
              <a:solidFill>
                <a:srgbClr val="FFFF00"/>
              </a:solidFill>
            </a:endParaRPr>
          </a:p>
        </p:txBody>
      </p:sp>
      <p:sp>
        <p:nvSpPr>
          <p:cNvPr id="9" name="TextBox 8"/>
          <p:cNvSpPr txBox="1"/>
          <p:nvPr/>
        </p:nvSpPr>
        <p:spPr>
          <a:xfrm rot="19054936">
            <a:off x="5546223" y="1510817"/>
            <a:ext cx="3599234" cy="584775"/>
          </a:xfrm>
          <a:prstGeom prst="rect">
            <a:avLst/>
          </a:prstGeom>
          <a:solidFill>
            <a:schemeClr val="bg1"/>
          </a:solidFill>
        </p:spPr>
        <p:txBody>
          <a:bodyPr wrap="square" rtlCol="0">
            <a:spAutoFit/>
          </a:bodyPr>
          <a:lstStyle/>
          <a:p>
            <a:pPr algn="ctr"/>
            <a:r>
              <a:rPr lang="en-US" sz="3200" b="1" dirty="0" smtClean="0">
                <a:solidFill>
                  <a:srgbClr val="FFFF00"/>
                </a:solidFill>
              </a:rPr>
              <a:t>Homo </a:t>
            </a:r>
            <a:r>
              <a:rPr lang="en-US" sz="3200" b="1" dirty="0" err="1" smtClean="0">
                <a:solidFill>
                  <a:srgbClr val="FFFF00"/>
                </a:solidFill>
              </a:rPr>
              <a:t>naledi</a:t>
            </a:r>
            <a:endParaRPr lang="en-US" sz="3200" b="1" dirty="0" smtClean="0">
              <a:solidFill>
                <a:srgbClr val="FFFF00"/>
              </a:solidFill>
            </a:endParaRPr>
          </a:p>
        </p:txBody>
      </p:sp>
      <p:sp>
        <p:nvSpPr>
          <p:cNvPr id="10" name="TextBox 9"/>
          <p:cNvSpPr txBox="1">
            <a:spLocks noChangeArrowheads="1"/>
          </p:cNvSpPr>
          <p:nvPr/>
        </p:nvSpPr>
        <p:spPr bwMode="auto">
          <a:xfrm>
            <a:off x="0" y="0"/>
            <a:ext cx="9144000" cy="584775"/>
          </a:xfrm>
          <a:prstGeom prst="rect">
            <a:avLst/>
          </a:prstGeom>
          <a:solidFill>
            <a:srgbClr val="FFFF00"/>
          </a:solidFill>
          <a:ln w="9525">
            <a:solidFill>
              <a:schemeClr val="bg1"/>
            </a:solidFill>
            <a:miter lim="800000"/>
            <a:headEnd/>
            <a:tailEnd/>
          </a:ln>
        </p:spPr>
        <p:txBody>
          <a:bodyPr wrap="square">
            <a:spAutoFit/>
          </a:bodyPr>
          <a:lstStyle/>
          <a:p>
            <a:pPr algn="ctr"/>
            <a:r>
              <a:rPr lang="en-US" sz="3200" b="1" dirty="0" smtClean="0">
                <a:solidFill>
                  <a:schemeClr val="bg1"/>
                </a:solidFill>
              </a:rPr>
              <a:t>CAST OF CHARACTERS FROM LAST WEEK</a:t>
            </a:r>
            <a:endParaRPr lang="en-US" sz="3200" b="1"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500"/>
                                        <p:tgtEl>
                                          <p:spTgt spid="205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childTnLst>
                          </p:cTn>
                        </p:par>
                        <p:par>
                          <p:cTn id="17" fill="hold">
                            <p:stCondLst>
                              <p:cond delay="1000"/>
                            </p:stCondLst>
                            <p:childTnLst>
                              <p:par>
                                <p:cTn id="18" presetID="10" presetClass="entr" presetSubtype="0" fill="hold" grpId="0" nodeType="after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childTnLst>
                          </p:cTn>
                        </p:par>
                        <p:par>
                          <p:cTn id="21" fill="hold">
                            <p:stCondLst>
                              <p:cond delay="1500"/>
                            </p:stCondLst>
                            <p:childTnLst>
                              <p:par>
                                <p:cTn id="22" presetID="10" presetClass="entr" presetSubtype="0" fill="hold" grpId="0" nodeType="after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500"/>
                                        <p:tgtEl>
                                          <p:spTgt spid="4"/>
                                        </p:tgtEl>
                                      </p:cBhvr>
                                    </p:animEffect>
                                  </p:childTnLst>
                                </p:cTn>
                              </p:par>
                            </p:childTnLst>
                          </p:cTn>
                        </p:par>
                        <p:par>
                          <p:cTn id="25" fill="hold">
                            <p:stCondLst>
                              <p:cond delay="2000"/>
                            </p:stCondLst>
                            <p:childTnLst>
                              <p:par>
                                <p:cTn id="26" presetID="10" presetClass="entr" presetSubtype="0" fill="hold" grpId="0" nodeType="after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500"/>
                                        <p:tgtEl>
                                          <p:spTgt spid="5"/>
                                        </p:tgtEl>
                                      </p:cBhvr>
                                    </p:animEffect>
                                  </p:childTnLst>
                                </p:cTn>
                              </p:par>
                            </p:childTnLst>
                          </p:cTn>
                        </p:par>
                        <p:par>
                          <p:cTn id="29" fill="hold">
                            <p:stCondLst>
                              <p:cond delay="2500"/>
                            </p:stCondLst>
                            <p:childTnLst>
                              <p:par>
                                <p:cTn id="30" presetID="10" presetClass="entr" presetSubtype="0" fill="hold" grpId="0" nodeType="after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s://upload.wikimedia.org/wikipedia/en/timeline/a6e2aa517e9e0e9f256cd06970d8b777.png"/>
          <p:cNvPicPr>
            <a:picLocks noChangeAspect="1" noChangeArrowheads="1"/>
          </p:cNvPicPr>
          <p:nvPr/>
        </p:nvPicPr>
        <p:blipFill>
          <a:blip r:embed="rId2" cstate="print"/>
          <a:srcRect/>
          <a:stretch>
            <a:fillRect/>
          </a:stretch>
        </p:blipFill>
        <p:spPr bwMode="auto">
          <a:xfrm>
            <a:off x="-7093975" y="609599"/>
            <a:ext cx="7093975" cy="4729316"/>
          </a:xfrm>
          <a:prstGeom prst="rect">
            <a:avLst/>
          </a:prstGeom>
          <a:noFill/>
        </p:spPr>
      </p:pic>
      <p:sp>
        <p:nvSpPr>
          <p:cNvPr id="8" name="TextBox 7"/>
          <p:cNvSpPr txBox="1">
            <a:spLocks noChangeArrowheads="1"/>
          </p:cNvSpPr>
          <p:nvPr/>
        </p:nvSpPr>
        <p:spPr bwMode="auto">
          <a:xfrm>
            <a:off x="0" y="0"/>
            <a:ext cx="9144000" cy="584775"/>
          </a:xfrm>
          <a:prstGeom prst="rect">
            <a:avLst/>
          </a:prstGeom>
          <a:solidFill>
            <a:srgbClr val="FFFF00"/>
          </a:solidFill>
          <a:ln w="9525">
            <a:solidFill>
              <a:schemeClr val="bg1"/>
            </a:solidFill>
            <a:miter lim="800000"/>
            <a:headEnd/>
            <a:tailEnd/>
          </a:ln>
        </p:spPr>
        <p:txBody>
          <a:bodyPr wrap="square">
            <a:spAutoFit/>
          </a:bodyPr>
          <a:lstStyle/>
          <a:p>
            <a:pPr algn="ctr"/>
            <a:r>
              <a:rPr lang="en-US" sz="3200" b="1" dirty="0" smtClean="0">
                <a:solidFill>
                  <a:schemeClr val="bg1"/>
                </a:solidFill>
              </a:rPr>
              <a:t>“HOMININ FAMILY TREE”</a:t>
            </a:r>
            <a:endParaRPr lang="en-US" sz="3200" b="1" dirty="0">
              <a:solidFill>
                <a:schemeClr val="bg1"/>
              </a:solidFill>
            </a:endParaRPr>
          </a:p>
        </p:txBody>
      </p:sp>
      <p:sp>
        <p:nvSpPr>
          <p:cNvPr id="7" name="Rectangle 4"/>
          <p:cNvSpPr>
            <a:spLocks noChangeArrowheads="1"/>
          </p:cNvSpPr>
          <p:nvPr/>
        </p:nvSpPr>
        <p:spPr bwMode="auto">
          <a:xfrm>
            <a:off x="1335944" y="6473279"/>
            <a:ext cx="1471878" cy="384721"/>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GB"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r>
            <a:br>
              <a:rPr kumimoji="0" lang="en-GB"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br>
            <a:r>
              <a:rPr kumimoji="0" lang="en-GB" sz="800" b="1" i="0" u="none" strike="noStrike" cap="none" normalizeH="0" baseline="0" dirty="0" smtClean="0">
                <a:ln>
                  <a:noFill/>
                </a:ln>
                <a:solidFill>
                  <a:schemeClr val="bg1"/>
                </a:solidFill>
                <a:effectLst/>
                <a:latin typeface="Arial" pitchFamily="34" charset="0"/>
                <a:ea typeface="Times New Roman" pitchFamily="18" charset="0"/>
                <a:cs typeface="Arial" pitchFamily="34" charset="0"/>
              </a:rPr>
              <a:t>Copyright </a:t>
            </a:r>
            <a:r>
              <a:rPr kumimoji="0" lang="en-GB" sz="800" b="1" i="0" u="none" strike="noStrike" cap="none" normalizeH="0" baseline="0" dirty="0" smtClean="0">
                <a:ln>
                  <a:noFill/>
                </a:ln>
                <a:solidFill>
                  <a:schemeClr val="bg1"/>
                </a:solidFill>
                <a:effectLst/>
                <a:latin typeface="Calibri"/>
                <a:ea typeface="Times New Roman" pitchFamily="18" charset="0"/>
                <a:cs typeface="Arial" pitchFamily="34" charset="0"/>
              </a:rPr>
              <a:t>©</a:t>
            </a:r>
            <a:r>
              <a:rPr kumimoji="0" lang="en-GB" sz="800" b="1" i="0" u="none" strike="noStrike" cap="none" normalizeH="0" baseline="0" dirty="0" smtClean="0">
                <a:ln>
                  <a:noFill/>
                </a:ln>
                <a:solidFill>
                  <a:schemeClr val="bg1"/>
                </a:solidFill>
                <a:effectLst/>
                <a:latin typeface="Arial" pitchFamily="34" charset="0"/>
                <a:ea typeface="Times New Roman" pitchFamily="18" charset="0"/>
                <a:cs typeface="Arial" pitchFamily="34" charset="0"/>
              </a:rPr>
              <a:t> Myra Salazar</a:t>
            </a:r>
            <a:r>
              <a:rPr kumimoji="0" lang="en-GB" sz="800" b="0" i="0" u="none" strike="noStrike" cap="none" normalizeH="0" baseline="0" dirty="0" smtClean="0">
                <a:ln>
                  <a:noFill/>
                </a:ln>
                <a:solidFill>
                  <a:schemeClr val="bg1"/>
                </a:solidFill>
                <a:effectLst/>
                <a:latin typeface="Arial" pitchFamily="34" charset="0"/>
                <a:ea typeface="Times New Roman" pitchFamily="18" charset="0"/>
                <a:cs typeface="Arial" pitchFamily="34" charset="0"/>
              </a:rPr>
              <a:t> </a:t>
            </a:r>
            <a:endParaRPr kumimoji="0" lang="en-GB" sz="800" b="0" i="0" u="none" strike="noStrike" cap="none" normalizeH="0" baseline="0" dirty="0" smtClean="0">
              <a:ln>
                <a:noFill/>
              </a:ln>
              <a:solidFill>
                <a:schemeClr val="bg1"/>
              </a:solidFill>
              <a:effectLst/>
              <a:latin typeface="Arial" pitchFamily="34" charset="0"/>
              <a:cs typeface="Arial" pitchFamily="34" charset="0"/>
            </a:endParaRPr>
          </a:p>
        </p:txBody>
      </p:sp>
      <p:grpSp>
        <p:nvGrpSpPr>
          <p:cNvPr id="2" name="Group 8"/>
          <p:cNvGrpSpPr/>
          <p:nvPr/>
        </p:nvGrpSpPr>
        <p:grpSpPr>
          <a:xfrm>
            <a:off x="1280932" y="724064"/>
            <a:ext cx="6525879" cy="6133936"/>
            <a:chOff x="1280696" y="660036"/>
            <a:chExt cx="6594000" cy="6197964"/>
          </a:xfrm>
        </p:grpSpPr>
        <p:grpSp>
          <p:nvGrpSpPr>
            <p:cNvPr id="3" name="Group 7"/>
            <p:cNvGrpSpPr/>
            <p:nvPr/>
          </p:nvGrpSpPr>
          <p:grpSpPr>
            <a:xfrm>
              <a:off x="1342491" y="660036"/>
              <a:ext cx="6532205" cy="6186285"/>
              <a:chOff x="35907" y="633794"/>
              <a:chExt cx="5995765" cy="5678252"/>
            </a:xfrm>
          </p:grpSpPr>
          <p:pic>
            <p:nvPicPr>
              <p:cNvPr id="12" name="Picture 43" descr="http://lwrw.org/Salazar.png"/>
              <p:cNvPicPr>
                <a:picLocks noChangeAspect="1" noChangeArrowheads="1"/>
              </p:cNvPicPr>
              <p:nvPr/>
            </p:nvPicPr>
            <p:blipFill>
              <a:blip r:embed="rId3" cstate="print"/>
              <a:srcRect t="172"/>
              <a:stretch>
                <a:fillRect/>
              </a:stretch>
            </p:blipFill>
            <p:spPr bwMode="auto">
              <a:xfrm>
                <a:off x="35907" y="633794"/>
                <a:ext cx="5991225" cy="4079204"/>
              </a:xfrm>
              <a:prstGeom prst="rect">
                <a:avLst/>
              </a:prstGeom>
              <a:noFill/>
            </p:spPr>
          </p:pic>
          <p:pic>
            <p:nvPicPr>
              <p:cNvPr id="13" name="Picture 44" descr="http://lwrw.org/Salazarb.png"/>
              <p:cNvPicPr>
                <a:picLocks noChangeAspect="1" noChangeArrowheads="1"/>
              </p:cNvPicPr>
              <p:nvPr/>
            </p:nvPicPr>
            <p:blipFill>
              <a:blip r:embed="rId4" cstate="print"/>
              <a:srcRect r="784"/>
              <a:stretch>
                <a:fillRect/>
              </a:stretch>
            </p:blipFill>
            <p:spPr bwMode="auto">
              <a:xfrm>
                <a:off x="59082" y="4645170"/>
                <a:ext cx="5972590" cy="1666876"/>
              </a:xfrm>
              <a:prstGeom prst="rect">
                <a:avLst/>
              </a:prstGeom>
              <a:noFill/>
            </p:spPr>
          </p:pic>
        </p:grpSp>
        <p:sp>
          <p:nvSpPr>
            <p:cNvPr id="11" name="Rectangle 4"/>
            <p:cNvSpPr>
              <a:spLocks noChangeArrowheads="1"/>
            </p:cNvSpPr>
            <p:nvPr/>
          </p:nvSpPr>
          <p:spPr bwMode="auto">
            <a:xfrm>
              <a:off x="1280696" y="6473279"/>
              <a:ext cx="1471879" cy="384721"/>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GB"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r>
              <a:br>
                <a:rPr kumimoji="0" lang="en-GB"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br>
              <a:r>
                <a:rPr kumimoji="0" lang="en-GB" sz="800" b="1" i="0" u="none" strike="noStrike" cap="none" normalizeH="0" baseline="0" dirty="0" smtClean="0">
                  <a:ln>
                    <a:noFill/>
                  </a:ln>
                  <a:solidFill>
                    <a:schemeClr val="bg1"/>
                  </a:solidFill>
                  <a:effectLst/>
                  <a:latin typeface="Arial" pitchFamily="34" charset="0"/>
                  <a:ea typeface="Times New Roman" pitchFamily="18" charset="0"/>
                  <a:cs typeface="Arial" pitchFamily="34" charset="0"/>
                </a:rPr>
                <a:t>Copyright </a:t>
              </a:r>
              <a:r>
                <a:rPr kumimoji="0" lang="en-GB" sz="800" b="1" i="0" u="none" strike="noStrike" cap="none" normalizeH="0" baseline="0" dirty="0" smtClean="0">
                  <a:ln>
                    <a:noFill/>
                  </a:ln>
                  <a:solidFill>
                    <a:schemeClr val="bg1"/>
                  </a:solidFill>
                  <a:effectLst/>
                  <a:latin typeface="Calibri"/>
                  <a:ea typeface="Times New Roman" pitchFamily="18" charset="0"/>
                  <a:cs typeface="Arial" pitchFamily="34" charset="0"/>
                </a:rPr>
                <a:t>©</a:t>
              </a:r>
              <a:r>
                <a:rPr kumimoji="0" lang="en-GB" sz="800" b="1" i="0" u="none" strike="noStrike" cap="none" normalizeH="0" baseline="0" dirty="0" smtClean="0">
                  <a:ln>
                    <a:noFill/>
                  </a:ln>
                  <a:solidFill>
                    <a:schemeClr val="bg1"/>
                  </a:solidFill>
                  <a:effectLst/>
                  <a:latin typeface="Arial" pitchFamily="34" charset="0"/>
                  <a:ea typeface="Times New Roman" pitchFamily="18" charset="0"/>
                  <a:cs typeface="Arial" pitchFamily="34" charset="0"/>
                </a:rPr>
                <a:t> Myra Salazar</a:t>
              </a:r>
              <a:r>
                <a:rPr kumimoji="0" lang="en-GB" sz="800" b="0" i="0" u="none" strike="noStrike" cap="none" normalizeH="0" baseline="0" dirty="0" smtClean="0">
                  <a:ln>
                    <a:noFill/>
                  </a:ln>
                  <a:solidFill>
                    <a:schemeClr val="bg1"/>
                  </a:solidFill>
                  <a:effectLst/>
                  <a:latin typeface="Arial" pitchFamily="34" charset="0"/>
                  <a:ea typeface="Times New Roman" pitchFamily="18" charset="0"/>
                  <a:cs typeface="Arial" pitchFamily="34" charset="0"/>
                </a:rPr>
                <a:t> </a:t>
              </a:r>
              <a:endParaRPr kumimoji="0" lang="en-GB" sz="800" b="0" i="0" u="none" strike="noStrike" cap="none" normalizeH="0" baseline="0" dirty="0" smtClean="0">
                <a:ln>
                  <a:noFill/>
                </a:ln>
                <a:solidFill>
                  <a:schemeClr val="bg1"/>
                </a:solidFill>
                <a:effectLst/>
                <a:latin typeface="Arial" pitchFamily="34" charset="0"/>
                <a:cs typeface="Arial" pitchFamily="34" charset="0"/>
              </a:endParaRPr>
            </a:p>
          </p:txBody>
        </p:sp>
      </p:grpSp>
      <p:pic>
        <p:nvPicPr>
          <p:cNvPr id="17" name="Picture 2" descr="Laetoli hominid and modern human footprints ©AMNH"/>
          <p:cNvPicPr preferRelativeResize="0">
            <a:picLocks noChangeArrowheads="1"/>
          </p:cNvPicPr>
          <p:nvPr/>
        </p:nvPicPr>
        <p:blipFill>
          <a:blip r:embed="rId5" cstate="print"/>
          <a:srcRect r="48148" b="11905"/>
          <a:stretch>
            <a:fillRect/>
          </a:stretch>
        </p:blipFill>
        <p:spPr bwMode="auto">
          <a:xfrm>
            <a:off x="4313582" y="3432610"/>
            <a:ext cx="516835" cy="751503"/>
          </a:xfrm>
          <a:prstGeom prst="rect">
            <a:avLst/>
          </a:prstGeom>
          <a:noFill/>
          <a:ln w="38100">
            <a:solidFill>
              <a:schemeClr val="tx1"/>
            </a:solidFill>
          </a:ln>
          <a:effectLst>
            <a:glow rad="139700">
              <a:schemeClr val="accent6">
                <a:satMod val="175000"/>
                <a:alpha val="40000"/>
              </a:schemeClr>
            </a:glow>
            <a:outerShdw blurRad="50800" dist="38100" dir="2700000" algn="tl" rotWithShape="0">
              <a:prstClr val="black"/>
            </a:outerShdw>
          </a:effectLst>
        </p:spPr>
      </p:pic>
      <p:pic>
        <p:nvPicPr>
          <p:cNvPr id="19" name="Picture 4" descr="File:Paranthropus boisei.JPG"/>
          <p:cNvPicPr>
            <a:picLocks noChangeAspect="1" noChangeArrowheads="1"/>
          </p:cNvPicPr>
          <p:nvPr/>
        </p:nvPicPr>
        <p:blipFill>
          <a:blip r:embed="rId6" cstate="print"/>
          <a:srcRect l="19538" t="14667" r="20815" b="28928"/>
          <a:stretch>
            <a:fillRect/>
          </a:stretch>
        </p:blipFill>
        <p:spPr bwMode="auto">
          <a:xfrm>
            <a:off x="6983897" y="2057399"/>
            <a:ext cx="585038" cy="737657"/>
          </a:xfrm>
          <a:prstGeom prst="rect">
            <a:avLst/>
          </a:prstGeom>
          <a:noFill/>
          <a:effectLst>
            <a:glow rad="139700">
              <a:schemeClr val="accent6">
                <a:satMod val="175000"/>
                <a:alpha val="40000"/>
              </a:schemeClr>
            </a:glow>
            <a:outerShdw blurRad="50800" dist="38100" dir="2700000" algn="tl" rotWithShape="0">
              <a:prstClr val="black"/>
            </a:outerShdw>
          </a:effectLst>
        </p:spPr>
      </p:pic>
      <p:pic>
        <p:nvPicPr>
          <p:cNvPr id="22" name="Picture 2" descr="https://upload.wikimedia.org/wikipedia/commons/4/48/Homo_habilis.JPG"/>
          <p:cNvPicPr>
            <a:picLocks noChangeAspect="1" noChangeArrowheads="1"/>
          </p:cNvPicPr>
          <p:nvPr/>
        </p:nvPicPr>
        <p:blipFill>
          <a:blip r:embed="rId7" cstate="print"/>
          <a:srcRect l="15210" t="8740" r="17190" b="36938"/>
          <a:stretch>
            <a:fillRect/>
          </a:stretch>
        </p:blipFill>
        <p:spPr bwMode="auto">
          <a:xfrm>
            <a:off x="4817165" y="1866116"/>
            <a:ext cx="599661" cy="673835"/>
          </a:xfrm>
          <a:prstGeom prst="rect">
            <a:avLst/>
          </a:prstGeom>
          <a:noFill/>
          <a:effectLst>
            <a:glow rad="139700">
              <a:schemeClr val="accent6">
                <a:satMod val="175000"/>
                <a:alpha val="40000"/>
              </a:schemeClr>
            </a:glow>
            <a:outerShdw blurRad="50800" dist="38100" dir="2700000" algn="tl" rotWithShape="0">
              <a:prstClr val="black"/>
            </a:outerShdw>
          </a:effectLst>
        </p:spPr>
      </p:pic>
      <p:pic>
        <p:nvPicPr>
          <p:cNvPr id="1026" name="Picture 2"/>
          <p:cNvPicPr>
            <a:picLocks noChangeAspect="1" noChangeArrowheads="1"/>
          </p:cNvPicPr>
          <p:nvPr/>
        </p:nvPicPr>
        <p:blipFill>
          <a:blip r:embed="rId8" cstate="print"/>
          <a:srcRect/>
          <a:stretch>
            <a:fillRect/>
          </a:stretch>
        </p:blipFill>
        <p:spPr bwMode="auto">
          <a:xfrm>
            <a:off x="2898292" y="2573199"/>
            <a:ext cx="570263" cy="731520"/>
          </a:xfrm>
          <a:prstGeom prst="rect">
            <a:avLst/>
          </a:prstGeom>
          <a:noFill/>
          <a:ln w="9525">
            <a:noFill/>
            <a:miter lim="800000"/>
            <a:headEnd/>
            <a:tailEnd/>
          </a:ln>
          <a:effectLst>
            <a:glow rad="139700">
              <a:schemeClr val="accent6">
                <a:satMod val="175000"/>
                <a:alpha val="40000"/>
              </a:schemeClr>
            </a:glow>
          </a:effectLst>
        </p:spPr>
      </p:pic>
      <p:pic>
        <p:nvPicPr>
          <p:cNvPr id="1027" name="Picture 3"/>
          <p:cNvPicPr>
            <a:picLocks noChangeAspect="1" noChangeArrowheads="1"/>
          </p:cNvPicPr>
          <p:nvPr/>
        </p:nvPicPr>
        <p:blipFill>
          <a:blip r:embed="rId9" cstate="print"/>
          <a:srcRect/>
          <a:stretch>
            <a:fillRect/>
          </a:stretch>
        </p:blipFill>
        <p:spPr bwMode="auto">
          <a:xfrm>
            <a:off x="3459646" y="2946538"/>
            <a:ext cx="495452" cy="731520"/>
          </a:xfrm>
          <a:prstGeom prst="rect">
            <a:avLst/>
          </a:prstGeom>
          <a:noFill/>
          <a:ln w="9525">
            <a:noFill/>
            <a:miter lim="800000"/>
            <a:headEnd/>
            <a:tailEnd/>
          </a:ln>
          <a:effectLst>
            <a:glow rad="139700">
              <a:schemeClr val="accent6">
                <a:satMod val="175000"/>
                <a:alpha val="40000"/>
              </a:schemeClr>
            </a:glow>
          </a:effectLst>
        </p:spPr>
      </p:pic>
      <p:pic>
        <p:nvPicPr>
          <p:cNvPr id="1028" name="Picture 4"/>
          <p:cNvPicPr>
            <a:picLocks noChangeAspect="1" noChangeArrowheads="1"/>
          </p:cNvPicPr>
          <p:nvPr/>
        </p:nvPicPr>
        <p:blipFill>
          <a:blip r:embed="rId10" cstate="print"/>
          <a:srcRect/>
          <a:stretch>
            <a:fillRect/>
          </a:stretch>
        </p:blipFill>
        <p:spPr bwMode="auto">
          <a:xfrm>
            <a:off x="5126107" y="2572786"/>
            <a:ext cx="476886" cy="731520"/>
          </a:xfrm>
          <a:prstGeom prst="rect">
            <a:avLst/>
          </a:prstGeom>
          <a:noFill/>
          <a:ln w="9525">
            <a:noFill/>
            <a:miter lim="800000"/>
            <a:headEnd/>
            <a:tailEnd/>
          </a:ln>
          <a:effectLst>
            <a:glow rad="139700">
              <a:schemeClr val="accent6">
                <a:satMod val="175000"/>
                <a:alpha val="40000"/>
              </a:schemeClr>
            </a:glow>
          </a:effectLst>
        </p:spPr>
      </p:pic>
      <p:sp>
        <p:nvSpPr>
          <p:cNvPr id="14" name="Freeform 13"/>
          <p:cNvSpPr/>
          <p:nvPr/>
        </p:nvSpPr>
        <p:spPr>
          <a:xfrm>
            <a:off x="1600201" y="705677"/>
            <a:ext cx="6092687" cy="1858618"/>
          </a:xfrm>
          <a:custGeom>
            <a:avLst/>
            <a:gdLst>
              <a:gd name="connsiteX0" fmla="*/ 0 w 6072809"/>
              <a:gd name="connsiteY0" fmla="*/ 1709530 h 1848678"/>
              <a:gd name="connsiteX1" fmla="*/ 0 w 6072809"/>
              <a:gd name="connsiteY1" fmla="*/ 1709530 h 1848678"/>
              <a:gd name="connsiteX2" fmla="*/ 1371600 w 6072809"/>
              <a:gd name="connsiteY2" fmla="*/ 1709530 h 1848678"/>
              <a:gd name="connsiteX3" fmla="*/ 1759226 w 6072809"/>
              <a:gd name="connsiteY3" fmla="*/ 1838739 h 1848678"/>
              <a:gd name="connsiteX4" fmla="*/ 2564296 w 6072809"/>
              <a:gd name="connsiteY4" fmla="*/ 1848678 h 1848678"/>
              <a:gd name="connsiteX5" fmla="*/ 2574235 w 6072809"/>
              <a:gd name="connsiteY5" fmla="*/ 1202634 h 1848678"/>
              <a:gd name="connsiteX6" fmla="*/ 6072809 w 6072809"/>
              <a:gd name="connsiteY6" fmla="*/ 1192695 h 1848678"/>
              <a:gd name="connsiteX7" fmla="*/ 6072809 w 6072809"/>
              <a:gd name="connsiteY7" fmla="*/ 0 h 1848678"/>
              <a:gd name="connsiteX8" fmla="*/ 49696 w 6072809"/>
              <a:gd name="connsiteY8" fmla="*/ 9939 h 1848678"/>
              <a:gd name="connsiteX9" fmla="*/ 0 w 6072809"/>
              <a:gd name="connsiteY9" fmla="*/ 1709530 h 1848678"/>
              <a:gd name="connsiteX0" fmla="*/ 29817 w 6102626"/>
              <a:gd name="connsiteY0" fmla="*/ 1709530 h 1848678"/>
              <a:gd name="connsiteX1" fmla="*/ 29817 w 6102626"/>
              <a:gd name="connsiteY1" fmla="*/ 1709530 h 1848678"/>
              <a:gd name="connsiteX2" fmla="*/ 1401417 w 6102626"/>
              <a:gd name="connsiteY2" fmla="*/ 1709530 h 1848678"/>
              <a:gd name="connsiteX3" fmla="*/ 1789043 w 6102626"/>
              <a:gd name="connsiteY3" fmla="*/ 1838739 h 1848678"/>
              <a:gd name="connsiteX4" fmla="*/ 2594113 w 6102626"/>
              <a:gd name="connsiteY4" fmla="*/ 1848678 h 1848678"/>
              <a:gd name="connsiteX5" fmla="*/ 2604052 w 6102626"/>
              <a:gd name="connsiteY5" fmla="*/ 1202634 h 1848678"/>
              <a:gd name="connsiteX6" fmla="*/ 6102626 w 6102626"/>
              <a:gd name="connsiteY6" fmla="*/ 1192695 h 1848678"/>
              <a:gd name="connsiteX7" fmla="*/ 6102626 w 6102626"/>
              <a:gd name="connsiteY7" fmla="*/ 0 h 1848678"/>
              <a:gd name="connsiteX8" fmla="*/ 0 w 6102626"/>
              <a:gd name="connsiteY8" fmla="*/ 39756 h 1848678"/>
              <a:gd name="connsiteX9" fmla="*/ 29817 w 6102626"/>
              <a:gd name="connsiteY9" fmla="*/ 1709530 h 1848678"/>
              <a:gd name="connsiteX0" fmla="*/ 19878 w 6092687"/>
              <a:gd name="connsiteY0" fmla="*/ 1719470 h 1858618"/>
              <a:gd name="connsiteX1" fmla="*/ 19878 w 6092687"/>
              <a:gd name="connsiteY1" fmla="*/ 1719470 h 1858618"/>
              <a:gd name="connsiteX2" fmla="*/ 1391478 w 6092687"/>
              <a:gd name="connsiteY2" fmla="*/ 1719470 h 1858618"/>
              <a:gd name="connsiteX3" fmla="*/ 1779104 w 6092687"/>
              <a:gd name="connsiteY3" fmla="*/ 1848679 h 1858618"/>
              <a:gd name="connsiteX4" fmla="*/ 2584174 w 6092687"/>
              <a:gd name="connsiteY4" fmla="*/ 1858618 h 1858618"/>
              <a:gd name="connsiteX5" fmla="*/ 2594113 w 6092687"/>
              <a:gd name="connsiteY5" fmla="*/ 1212574 h 1858618"/>
              <a:gd name="connsiteX6" fmla="*/ 6092687 w 6092687"/>
              <a:gd name="connsiteY6" fmla="*/ 1202635 h 1858618"/>
              <a:gd name="connsiteX7" fmla="*/ 6092687 w 6092687"/>
              <a:gd name="connsiteY7" fmla="*/ 9940 h 1858618"/>
              <a:gd name="connsiteX8" fmla="*/ 0 w 6092687"/>
              <a:gd name="connsiteY8" fmla="*/ 0 h 1858618"/>
              <a:gd name="connsiteX9" fmla="*/ 19878 w 6092687"/>
              <a:gd name="connsiteY9" fmla="*/ 1719470 h 1858618"/>
              <a:gd name="connsiteX0" fmla="*/ 19878 w 6092687"/>
              <a:gd name="connsiteY0" fmla="*/ 1719470 h 1858618"/>
              <a:gd name="connsiteX1" fmla="*/ 19878 w 6092687"/>
              <a:gd name="connsiteY1" fmla="*/ 1719470 h 1858618"/>
              <a:gd name="connsiteX2" fmla="*/ 1391478 w 6092687"/>
              <a:gd name="connsiteY2" fmla="*/ 1719470 h 1858618"/>
              <a:gd name="connsiteX3" fmla="*/ 1779104 w 6092687"/>
              <a:gd name="connsiteY3" fmla="*/ 1848679 h 1858618"/>
              <a:gd name="connsiteX4" fmla="*/ 2584174 w 6092687"/>
              <a:gd name="connsiteY4" fmla="*/ 1858618 h 1858618"/>
              <a:gd name="connsiteX5" fmla="*/ 2584174 w 6092687"/>
              <a:gd name="connsiteY5" fmla="*/ 1093305 h 1858618"/>
              <a:gd name="connsiteX6" fmla="*/ 6092687 w 6092687"/>
              <a:gd name="connsiteY6" fmla="*/ 1202635 h 1858618"/>
              <a:gd name="connsiteX7" fmla="*/ 6092687 w 6092687"/>
              <a:gd name="connsiteY7" fmla="*/ 9940 h 1858618"/>
              <a:gd name="connsiteX8" fmla="*/ 0 w 6092687"/>
              <a:gd name="connsiteY8" fmla="*/ 0 h 1858618"/>
              <a:gd name="connsiteX9" fmla="*/ 19878 w 6092687"/>
              <a:gd name="connsiteY9" fmla="*/ 1719470 h 1858618"/>
              <a:gd name="connsiteX0" fmla="*/ 19878 w 6092687"/>
              <a:gd name="connsiteY0" fmla="*/ 1719470 h 1858618"/>
              <a:gd name="connsiteX1" fmla="*/ 19878 w 6092687"/>
              <a:gd name="connsiteY1" fmla="*/ 1719470 h 1858618"/>
              <a:gd name="connsiteX2" fmla="*/ 1391478 w 6092687"/>
              <a:gd name="connsiteY2" fmla="*/ 1719470 h 1858618"/>
              <a:gd name="connsiteX3" fmla="*/ 1779104 w 6092687"/>
              <a:gd name="connsiteY3" fmla="*/ 1848679 h 1858618"/>
              <a:gd name="connsiteX4" fmla="*/ 2584174 w 6092687"/>
              <a:gd name="connsiteY4" fmla="*/ 1858618 h 1858618"/>
              <a:gd name="connsiteX5" fmla="*/ 2584174 w 6092687"/>
              <a:gd name="connsiteY5" fmla="*/ 1093305 h 1858618"/>
              <a:gd name="connsiteX6" fmla="*/ 6092687 w 6092687"/>
              <a:gd name="connsiteY6" fmla="*/ 1083365 h 1858618"/>
              <a:gd name="connsiteX7" fmla="*/ 6092687 w 6092687"/>
              <a:gd name="connsiteY7" fmla="*/ 9940 h 1858618"/>
              <a:gd name="connsiteX8" fmla="*/ 0 w 6092687"/>
              <a:gd name="connsiteY8" fmla="*/ 0 h 1858618"/>
              <a:gd name="connsiteX9" fmla="*/ 19878 w 6092687"/>
              <a:gd name="connsiteY9" fmla="*/ 1719470 h 1858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092687" h="1858618">
                <a:moveTo>
                  <a:pt x="19878" y="1719470"/>
                </a:moveTo>
                <a:lnTo>
                  <a:pt x="19878" y="1719470"/>
                </a:lnTo>
                <a:lnTo>
                  <a:pt x="1391478" y="1719470"/>
                </a:lnTo>
                <a:lnTo>
                  <a:pt x="1779104" y="1848679"/>
                </a:lnTo>
                <a:lnTo>
                  <a:pt x="2584174" y="1858618"/>
                </a:lnTo>
                <a:lnTo>
                  <a:pt x="2584174" y="1093305"/>
                </a:lnTo>
                <a:lnTo>
                  <a:pt x="6092687" y="1083365"/>
                </a:lnTo>
                <a:lnTo>
                  <a:pt x="6092687" y="9940"/>
                </a:lnTo>
                <a:lnTo>
                  <a:pt x="0" y="0"/>
                </a:lnTo>
                <a:lnTo>
                  <a:pt x="19878" y="1719470"/>
                </a:lnTo>
                <a:close/>
              </a:path>
            </a:pathLst>
          </a:custGeom>
          <a:solidFill>
            <a:srgbClr val="FF0000">
              <a:alpha val="85000"/>
            </a:srgbClr>
          </a:solidFill>
          <a:ln w="3175">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r>
              <a:rPr lang="en-US" sz="4800" b="1" dirty="0" smtClean="0">
                <a:solidFill>
                  <a:schemeClr val="bg1"/>
                </a:solidFill>
              </a:rPr>
              <a:t>Moved out of Africa</a:t>
            </a:r>
          </a:p>
          <a:p>
            <a:pPr algn="ctr"/>
            <a:endParaRPr lang="en-US" sz="4800" b="1" dirty="0">
              <a:solidFill>
                <a:schemeClr val="bg1"/>
              </a:solidFill>
            </a:endParaRPr>
          </a:p>
        </p:txBody>
      </p:sp>
      <p:sp>
        <p:nvSpPr>
          <p:cNvPr id="15" name="Freeform 14"/>
          <p:cNvSpPr/>
          <p:nvPr/>
        </p:nvSpPr>
        <p:spPr>
          <a:xfrm>
            <a:off x="1610139" y="1833769"/>
            <a:ext cx="6082748" cy="4790662"/>
          </a:xfrm>
          <a:custGeom>
            <a:avLst/>
            <a:gdLst>
              <a:gd name="connsiteX0" fmla="*/ 6082748 w 6082748"/>
              <a:gd name="connsiteY0" fmla="*/ 0 h 4721087"/>
              <a:gd name="connsiteX1" fmla="*/ 3995530 w 6082748"/>
              <a:gd name="connsiteY1" fmla="*/ 39756 h 4721087"/>
              <a:gd name="connsiteX2" fmla="*/ 3995530 w 6082748"/>
              <a:gd name="connsiteY2" fmla="*/ 655983 h 4721087"/>
              <a:gd name="connsiteX3" fmla="*/ 3836504 w 6082748"/>
              <a:gd name="connsiteY3" fmla="*/ 884583 h 4721087"/>
              <a:gd name="connsiteX4" fmla="*/ 1699591 w 6082748"/>
              <a:gd name="connsiteY4" fmla="*/ 894522 h 4721087"/>
              <a:gd name="connsiteX5" fmla="*/ 1361661 w 6082748"/>
              <a:gd name="connsiteY5" fmla="*/ 556591 h 4721087"/>
              <a:gd name="connsiteX6" fmla="*/ 9939 w 6082748"/>
              <a:gd name="connsiteY6" fmla="*/ 566530 h 4721087"/>
              <a:gd name="connsiteX7" fmla="*/ 0 w 6082748"/>
              <a:gd name="connsiteY7" fmla="*/ 4721087 h 4721087"/>
              <a:gd name="connsiteX8" fmla="*/ 6072808 w 6082748"/>
              <a:gd name="connsiteY8" fmla="*/ 4701209 h 4721087"/>
              <a:gd name="connsiteX9" fmla="*/ 6082748 w 6082748"/>
              <a:gd name="connsiteY9" fmla="*/ 0 h 4721087"/>
              <a:gd name="connsiteX0" fmla="*/ 6102626 w 6102626"/>
              <a:gd name="connsiteY0" fmla="*/ 0 h 4681331"/>
              <a:gd name="connsiteX1" fmla="*/ 3995530 w 6102626"/>
              <a:gd name="connsiteY1" fmla="*/ 0 h 4681331"/>
              <a:gd name="connsiteX2" fmla="*/ 3995530 w 6102626"/>
              <a:gd name="connsiteY2" fmla="*/ 616227 h 4681331"/>
              <a:gd name="connsiteX3" fmla="*/ 3836504 w 6102626"/>
              <a:gd name="connsiteY3" fmla="*/ 844827 h 4681331"/>
              <a:gd name="connsiteX4" fmla="*/ 1699591 w 6102626"/>
              <a:gd name="connsiteY4" fmla="*/ 854766 h 4681331"/>
              <a:gd name="connsiteX5" fmla="*/ 1361661 w 6102626"/>
              <a:gd name="connsiteY5" fmla="*/ 516835 h 4681331"/>
              <a:gd name="connsiteX6" fmla="*/ 9939 w 6102626"/>
              <a:gd name="connsiteY6" fmla="*/ 526774 h 4681331"/>
              <a:gd name="connsiteX7" fmla="*/ 0 w 6102626"/>
              <a:gd name="connsiteY7" fmla="*/ 4681331 h 4681331"/>
              <a:gd name="connsiteX8" fmla="*/ 6072808 w 6102626"/>
              <a:gd name="connsiteY8" fmla="*/ 4661453 h 4681331"/>
              <a:gd name="connsiteX9" fmla="*/ 6102626 w 6102626"/>
              <a:gd name="connsiteY9" fmla="*/ 0 h 4681331"/>
              <a:gd name="connsiteX0" fmla="*/ 6102626 w 6102626"/>
              <a:gd name="connsiteY0" fmla="*/ 0 h 4681331"/>
              <a:gd name="connsiteX1" fmla="*/ 3995530 w 6102626"/>
              <a:gd name="connsiteY1" fmla="*/ 0 h 4681331"/>
              <a:gd name="connsiteX2" fmla="*/ 2822713 w 6102626"/>
              <a:gd name="connsiteY2" fmla="*/ 19880 h 4681331"/>
              <a:gd name="connsiteX3" fmla="*/ 3836504 w 6102626"/>
              <a:gd name="connsiteY3" fmla="*/ 844827 h 4681331"/>
              <a:gd name="connsiteX4" fmla="*/ 1699591 w 6102626"/>
              <a:gd name="connsiteY4" fmla="*/ 854766 h 4681331"/>
              <a:gd name="connsiteX5" fmla="*/ 1361661 w 6102626"/>
              <a:gd name="connsiteY5" fmla="*/ 516835 h 4681331"/>
              <a:gd name="connsiteX6" fmla="*/ 9939 w 6102626"/>
              <a:gd name="connsiteY6" fmla="*/ 526774 h 4681331"/>
              <a:gd name="connsiteX7" fmla="*/ 0 w 6102626"/>
              <a:gd name="connsiteY7" fmla="*/ 4681331 h 4681331"/>
              <a:gd name="connsiteX8" fmla="*/ 6072808 w 6102626"/>
              <a:gd name="connsiteY8" fmla="*/ 4661453 h 4681331"/>
              <a:gd name="connsiteX9" fmla="*/ 6102626 w 6102626"/>
              <a:gd name="connsiteY9" fmla="*/ 0 h 4681331"/>
              <a:gd name="connsiteX0" fmla="*/ 6102626 w 6102626"/>
              <a:gd name="connsiteY0" fmla="*/ 0 h 4681331"/>
              <a:gd name="connsiteX1" fmla="*/ 3995530 w 6102626"/>
              <a:gd name="connsiteY1" fmla="*/ 0 h 4681331"/>
              <a:gd name="connsiteX2" fmla="*/ 2822713 w 6102626"/>
              <a:gd name="connsiteY2" fmla="*/ 19880 h 4681331"/>
              <a:gd name="connsiteX3" fmla="*/ 2633869 w 6102626"/>
              <a:gd name="connsiteY3" fmla="*/ 556592 h 4681331"/>
              <a:gd name="connsiteX4" fmla="*/ 1699591 w 6102626"/>
              <a:gd name="connsiteY4" fmla="*/ 854766 h 4681331"/>
              <a:gd name="connsiteX5" fmla="*/ 1361661 w 6102626"/>
              <a:gd name="connsiteY5" fmla="*/ 516835 h 4681331"/>
              <a:gd name="connsiteX6" fmla="*/ 9939 w 6102626"/>
              <a:gd name="connsiteY6" fmla="*/ 526774 h 4681331"/>
              <a:gd name="connsiteX7" fmla="*/ 0 w 6102626"/>
              <a:gd name="connsiteY7" fmla="*/ 4681331 h 4681331"/>
              <a:gd name="connsiteX8" fmla="*/ 6072808 w 6102626"/>
              <a:gd name="connsiteY8" fmla="*/ 4661453 h 4681331"/>
              <a:gd name="connsiteX9" fmla="*/ 6102626 w 6102626"/>
              <a:gd name="connsiteY9" fmla="*/ 0 h 4681331"/>
              <a:gd name="connsiteX0" fmla="*/ 6102626 w 6102626"/>
              <a:gd name="connsiteY0" fmla="*/ 0 h 4681331"/>
              <a:gd name="connsiteX1" fmla="*/ 3995530 w 6102626"/>
              <a:gd name="connsiteY1" fmla="*/ 0 h 4681331"/>
              <a:gd name="connsiteX2" fmla="*/ 2623930 w 6102626"/>
              <a:gd name="connsiteY2" fmla="*/ 59637 h 4681331"/>
              <a:gd name="connsiteX3" fmla="*/ 2633869 w 6102626"/>
              <a:gd name="connsiteY3" fmla="*/ 556592 h 4681331"/>
              <a:gd name="connsiteX4" fmla="*/ 1699591 w 6102626"/>
              <a:gd name="connsiteY4" fmla="*/ 854766 h 4681331"/>
              <a:gd name="connsiteX5" fmla="*/ 1361661 w 6102626"/>
              <a:gd name="connsiteY5" fmla="*/ 516835 h 4681331"/>
              <a:gd name="connsiteX6" fmla="*/ 9939 w 6102626"/>
              <a:gd name="connsiteY6" fmla="*/ 526774 h 4681331"/>
              <a:gd name="connsiteX7" fmla="*/ 0 w 6102626"/>
              <a:gd name="connsiteY7" fmla="*/ 4681331 h 4681331"/>
              <a:gd name="connsiteX8" fmla="*/ 6072808 w 6102626"/>
              <a:gd name="connsiteY8" fmla="*/ 4661453 h 4681331"/>
              <a:gd name="connsiteX9" fmla="*/ 6102626 w 6102626"/>
              <a:gd name="connsiteY9" fmla="*/ 0 h 4681331"/>
              <a:gd name="connsiteX0" fmla="*/ 6102626 w 6102626"/>
              <a:gd name="connsiteY0" fmla="*/ 0 h 4681331"/>
              <a:gd name="connsiteX1" fmla="*/ 3995530 w 6102626"/>
              <a:gd name="connsiteY1" fmla="*/ 0 h 4681331"/>
              <a:gd name="connsiteX2" fmla="*/ 2623930 w 6102626"/>
              <a:gd name="connsiteY2" fmla="*/ 59637 h 4681331"/>
              <a:gd name="connsiteX3" fmla="*/ 2623930 w 6102626"/>
              <a:gd name="connsiteY3" fmla="*/ 546653 h 4681331"/>
              <a:gd name="connsiteX4" fmla="*/ 1699591 w 6102626"/>
              <a:gd name="connsiteY4" fmla="*/ 854766 h 4681331"/>
              <a:gd name="connsiteX5" fmla="*/ 1361661 w 6102626"/>
              <a:gd name="connsiteY5" fmla="*/ 516835 h 4681331"/>
              <a:gd name="connsiteX6" fmla="*/ 9939 w 6102626"/>
              <a:gd name="connsiteY6" fmla="*/ 526774 h 4681331"/>
              <a:gd name="connsiteX7" fmla="*/ 0 w 6102626"/>
              <a:gd name="connsiteY7" fmla="*/ 4681331 h 4681331"/>
              <a:gd name="connsiteX8" fmla="*/ 6072808 w 6102626"/>
              <a:gd name="connsiteY8" fmla="*/ 4661453 h 4681331"/>
              <a:gd name="connsiteX9" fmla="*/ 6102626 w 6102626"/>
              <a:gd name="connsiteY9" fmla="*/ 0 h 4681331"/>
              <a:gd name="connsiteX0" fmla="*/ 6102626 w 6102626"/>
              <a:gd name="connsiteY0" fmla="*/ 0 h 4681331"/>
              <a:gd name="connsiteX1" fmla="*/ 3995530 w 6102626"/>
              <a:gd name="connsiteY1" fmla="*/ 0 h 4681331"/>
              <a:gd name="connsiteX2" fmla="*/ 2623930 w 6102626"/>
              <a:gd name="connsiteY2" fmla="*/ 59637 h 4681331"/>
              <a:gd name="connsiteX3" fmla="*/ 2613991 w 6102626"/>
              <a:gd name="connsiteY3" fmla="*/ 665922 h 4681331"/>
              <a:gd name="connsiteX4" fmla="*/ 1699591 w 6102626"/>
              <a:gd name="connsiteY4" fmla="*/ 854766 h 4681331"/>
              <a:gd name="connsiteX5" fmla="*/ 1361661 w 6102626"/>
              <a:gd name="connsiteY5" fmla="*/ 516835 h 4681331"/>
              <a:gd name="connsiteX6" fmla="*/ 9939 w 6102626"/>
              <a:gd name="connsiteY6" fmla="*/ 526774 h 4681331"/>
              <a:gd name="connsiteX7" fmla="*/ 0 w 6102626"/>
              <a:gd name="connsiteY7" fmla="*/ 4681331 h 4681331"/>
              <a:gd name="connsiteX8" fmla="*/ 6072808 w 6102626"/>
              <a:gd name="connsiteY8" fmla="*/ 4661453 h 4681331"/>
              <a:gd name="connsiteX9" fmla="*/ 6102626 w 6102626"/>
              <a:gd name="connsiteY9" fmla="*/ 0 h 4681331"/>
              <a:gd name="connsiteX0" fmla="*/ 6102626 w 6102626"/>
              <a:gd name="connsiteY0" fmla="*/ 0 h 4681331"/>
              <a:gd name="connsiteX1" fmla="*/ 3995530 w 6102626"/>
              <a:gd name="connsiteY1" fmla="*/ 0 h 4681331"/>
              <a:gd name="connsiteX2" fmla="*/ 2623930 w 6102626"/>
              <a:gd name="connsiteY2" fmla="*/ 59637 h 4681331"/>
              <a:gd name="connsiteX3" fmla="*/ 2613991 w 6102626"/>
              <a:gd name="connsiteY3" fmla="*/ 665922 h 4681331"/>
              <a:gd name="connsiteX4" fmla="*/ 1798982 w 6102626"/>
              <a:gd name="connsiteY4" fmla="*/ 665922 h 4681331"/>
              <a:gd name="connsiteX5" fmla="*/ 1361661 w 6102626"/>
              <a:gd name="connsiteY5" fmla="*/ 516835 h 4681331"/>
              <a:gd name="connsiteX6" fmla="*/ 9939 w 6102626"/>
              <a:gd name="connsiteY6" fmla="*/ 526774 h 4681331"/>
              <a:gd name="connsiteX7" fmla="*/ 0 w 6102626"/>
              <a:gd name="connsiteY7" fmla="*/ 4681331 h 4681331"/>
              <a:gd name="connsiteX8" fmla="*/ 6072808 w 6102626"/>
              <a:gd name="connsiteY8" fmla="*/ 4661453 h 4681331"/>
              <a:gd name="connsiteX9" fmla="*/ 6102626 w 6102626"/>
              <a:gd name="connsiteY9" fmla="*/ 0 h 4681331"/>
              <a:gd name="connsiteX0" fmla="*/ 6102626 w 6102626"/>
              <a:gd name="connsiteY0" fmla="*/ 0 h 4681331"/>
              <a:gd name="connsiteX1" fmla="*/ 3995530 w 6102626"/>
              <a:gd name="connsiteY1" fmla="*/ 0 h 4681331"/>
              <a:gd name="connsiteX2" fmla="*/ 2623930 w 6102626"/>
              <a:gd name="connsiteY2" fmla="*/ 9941 h 4681331"/>
              <a:gd name="connsiteX3" fmla="*/ 2613991 w 6102626"/>
              <a:gd name="connsiteY3" fmla="*/ 665922 h 4681331"/>
              <a:gd name="connsiteX4" fmla="*/ 1798982 w 6102626"/>
              <a:gd name="connsiteY4" fmla="*/ 665922 h 4681331"/>
              <a:gd name="connsiteX5" fmla="*/ 1361661 w 6102626"/>
              <a:gd name="connsiteY5" fmla="*/ 516835 h 4681331"/>
              <a:gd name="connsiteX6" fmla="*/ 9939 w 6102626"/>
              <a:gd name="connsiteY6" fmla="*/ 526774 h 4681331"/>
              <a:gd name="connsiteX7" fmla="*/ 0 w 6102626"/>
              <a:gd name="connsiteY7" fmla="*/ 4681331 h 4681331"/>
              <a:gd name="connsiteX8" fmla="*/ 6072808 w 6102626"/>
              <a:gd name="connsiteY8" fmla="*/ 4661453 h 4681331"/>
              <a:gd name="connsiteX9" fmla="*/ 6102626 w 6102626"/>
              <a:gd name="connsiteY9" fmla="*/ 0 h 4681331"/>
              <a:gd name="connsiteX0" fmla="*/ 6102626 w 6102626"/>
              <a:gd name="connsiteY0" fmla="*/ 99389 h 4780720"/>
              <a:gd name="connsiteX1" fmla="*/ 3995530 w 6102626"/>
              <a:gd name="connsiteY1" fmla="*/ 99389 h 4780720"/>
              <a:gd name="connsiteX2" fmla="*/ 2633870 w 6102626"/>
              <a:gd name="connsiteY2" fmla="*/ 0 h 4780720"/>
              <a:gd name="connsiteX3" fmla="*/ 2613991 w 6102626"/>
              <a:gd name="connsiteY3" fmla="*/ 765311 h 4780720"/>
              <a:gd name="connsiteX4" fmla="*/ 1798982 w 6102626"/>
              <a:gd name="connsiteY4" fmla="*/ 765311 h 4780720"/>
              <a:gd name="connsiteX5" fmla="*/ 1361661 w 6102626"/>
              <a:gd name="connsiteY5" fmla="*/ 616224 h 4780720"/>
              <a:gd name="connsiteX6" fmla="*/ 9939 w 6102626"/>
              <a:gd name="connsiteY6" fmla="*/ 626163 h 4780720"/>
              <a:gd name="connsiteX7" fmla="*/ 0 w 6102626"/>
              <a:gd name="connsiteY7" fmla="*/ 4780720 h 4780720"/>
              <a:gd name="connsiteX8" fmla="*/ 6072808 w 6102626"/>
              <a:gd name="connsiteY8" fmla="*/ 4760842 h 4780720"/>
              <a:gd name="connsiteX9" fmla="*/ 6102626 w 6102626"/>
              <a:gd name="connsiteY9" fmla="*/ 99389 h 4780720"/>
              <a:gd name="connsiteX0" fmla="*/ 6102626 w 6112565"/>
              <a:gd name="connsiteY0" fmla="*/ 99389 h 4780720"/>
              <a:gd name="connsiteX1" fmla="*/ 6112565 w 6112565"/>
              <a:gd name="connsiteY1" fmla="*/ 109328 h 4780720"/>
              <a:gd name="connsiteX2" fmla="*/ 2633870 w 6112565"/>
              <a:gd name="connsiteY2" fmla="*/ 0 h 4780720"/>
              <a:gd name="connsiteX3" fmla="*/ 2613991 w 6112565"/>
              <a:gd name="connsiteY3" fmla="*/ 765311 h 4780720"/>
              <a:gd name="connsiteX4" fmla="*/ 1798982 w 6112565"/>
              <a:gd name="connsiteY4" fmla="*/ 765311 h 4780720"/>
              <a:gd name="connsiteX5" fmla="*/ 1361661 w 6112565"/>
              <a:gd name="connsiteY5" fmla="*/ 616224 h 4780720"/>
              <a:gd name="connsiteX6" fmla="*/ 9939 w 6112565"/>
              <a:gd name="connsiteY6" fmla="*/ 626163 h 4780720"/>
              <a:gd name="connsiteX7" fmla="*/ 0 w 6112565"/>
              <a:gd name="connsiteY7" fmla="*/ 4780720 h 4780720"/>
              <a:gd name="connsiteX8" fmla="*/ 6072808 w 6112565"/>
              <a:gd name="connsiteY8" fmla="*/ 4760842 h 4780720"/>
              <a:gd name="connsiteX9" fmla="*/ 6102626 w 6112565"/>
              <a:gd name="connsiteY9" fmla="*/ 99389 h 4780720"/>
              <a:gd name="connsiteX0" fmla="*/ 6082748 w 6112565"/>
              <a:gd name="connsiteY0" fmla="*/ 0 h 4790662"/>
              <a:gd name="connsiteX1" fmla="*/ 6112565 w 6112565"/>
              <a:gd name="connsiteY1" fmla="*/ 119270 h 4790662"/>
              <a:gd name="connsiteX2" fmla="*/ 2633870 w 6112565"/>
              <a:gd name="connsiteY2" fmla="*/ 9942 h 4790662"/>
              <a:gd name="connsiteX3" fmla="*/ 2613991 w 6112565"/>
              <a:gd name="connsiteY3" fmla="*/ 775253 h 4790662"/>
              <a:gd name="connsiteX4" fmla="*/ 1798982 w 6112565"/>
              <a:gd name="connsiteY4" fmla="*/ 775253 h 4790662"/>
              <a:gd name="connsiteX5" fmla="*/ 1361661 w 6112565"/>
              <a:gd name="connsiteY5" fmla="*/ 626166 h 4790662"/>
              <a:gd name="connsiteX6" fmla="*/ 9939 w 6112565"/>
              <a:gd name="connsiteY6" fmla="*/ 636105 h 4790662"/>
              <a:gd name="connsiteX7" fmla="*/ 0 w 6112565"/>
              <a:gd name="connsiteY7" fmla="*/ 4790662 h 4790662"/>
              <a:gd name="connsiteX8" fmla="*/ 6072808 w 6112565"/>
              <a:gd name="connsiteY8" fmla="*/ 4770784 h 4790662"/>
              <a:gd name="connsiteX9" fmla="*/ 6082748 w 6112565"/>
              <a:gd name="connsiteY9" fmla="*/ 0 h 4790662"/>
              <a:gd name="connsiteX0" fmla="*/ 6082748 w 6082748"/>
              <a:gd name="connsiteY0" fmla="*/ 0 h 4790662"/>
              <a:gd name="connsiteX1" fmla="*/ 6062870 w 6082748"/>
              <a:gd name="connsiteY1" fmla="*/ 1 h 4790662"/>
              <a:gd name="connsiteX2" fmla="*/ 2633870 w 6082748"/>
              <a:gd name="connsiteY2" fmla="*/ 9942 h 4790662"/>
              <a:gd name="connsiteX3" fmla="*/ 2613991 w 6082748"/>
              <a:gd name="connsiteY3" fmla="*/ 775253 h 4790662"/>
              <a:gd name="connsiteX4" fmla="*/ 1798982 w 6082748"/>
              <a:gd name="connsiteY4" fmla="*/ 775253 h 4790662"/>
              <a:gd name="connsiteX5" fmla="*/ 1361661 w 6082748"/>
              <a:gd name="connsiteY5" fmla="*/ 626166 h 4790662"/>
              <a:gd name="connsiteX6" fmla="*/ 9939 w 6082748"/>
              <a:gd name="connsiteY6" fmla="*/ 636105 h 4790662"/>
              <a:gd name="connsiteX7" fmla="*/ 0 w 6082748"/>
              <a:gd name="connsiteY7" fmla="*/ 4790662 h 4790662"/>
              <a:gd name="connsiteX8" fmla="*/ 6072808 w 6082748"/>
              <a:gd name="connsiteY8" fmla="*/ 4770784 h 4790662"/>
              <a:gd name="connsiteX9" fmla="*/ 6082748 w 6082748"/>
              <a:gd name="connsiteY9" fmla="*/ 0 h 4790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082748" h="4790662">
                <a:moveTo>
                  <a:pt x="6082748" y="0"/>
                </a:moveTo>
                <a:lnTo>
                  <a:pt x="6062870" y="1"/>
                </a:lnTo>
                <a:lnTo>
                  <a:pt x="2633870" y="9942"/>
                </a:lnTo>
                <a:lnTo>
                  <a:pt x="2613991" y="775253"/>
                </a:lnTo>
                <a:lnTo>
                  <a:pt x="1798982" y="775253"/>
                </a:lnTo>
                <a:lnTo>
                  <a:pt x="1361661" y="626166"/>
                </a:lnTo>
                <a:lnTo>
                  <a:pt x="9939" y="636105"/>
                </a:lnTo>
                <a:lnTo>
                  <a:pt x="0" y="4790662"/>
                </a:lnTo>
                <a:lnTo>
                  <a:pt x="6072808" y="4770784"/>
                </a:lnTo>
                <a:cubicBezTo>
                  <a:pt x="6076121" y="3203714"/>
                  <a:pt x="6079435" y="1567070"/>
                  <a:pt x="6082748" y="0"/>
                </a:cubicBezTo>
                <a:close/>
              </a:path>
            </a:pathLst>
          </a:custGeom>
          <a:solidFill>
            <a:schemeClr val="accent3">
              <a:lumMod val="75000"/>
              <a:alpha val="85000"/>
            </a:schemeClr>
          </a:solidFill>
          <a:ln w="3175">
            <a:solidFill>
              <a:schemeClr val="accent3">
                <a:lumMod val="7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r>
              <a:rPr lang="en-US" sz="4800" b="1" dirty="0" smtClean="0">
                <a:solidFill>
                  <a:srgbClr val="FFFF00"/>
                </a:solidFill>
                <a:effectLst>
                  <a:outerShdw blurRad="38100" dist="38100" dir="2700000" algn="tl">
                    <a:srgbClr val="000000">
                      <a:alpha val="43137"/>
                    </a:srgbClr>
                  </a:outerShdw>
                </a:effectLst>
              </a:rPr>
              <a:t>Stayed inside Africa</a:t>
            </a:r>
            <a:endParaRPr lang="en-US" sz="4800" b="1" dirty="0">
              <a:solidFill>
                <a:srgbClr val="FFFF00"/>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290">
                                          <p:stCondLst>
                                            <p:cond delay="0"/>
                                          </p:stCondLst>
                                        </p:cTn>
                                        <p:tgtEl>
                                          <p:spTgt spid="17"/>
                                        </p:tgtEl>
                                      </p:cBhvr>
                                    </p:animEffect>
                                    <p:anim calcmode="lin" valueType="num">
                                      <p:cBhvr>
                                        <p:cTn id="8" dur="911"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9" dur="332"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10" dur="332" tmFilter="0, 0; 0.125,0.2665; 0.25,0.4; 0.375,0.465; 0.5,0.5;  0.625,0.535; 0.75,0.6; 0.875,0.7335; 1,1">
                                          <p:stCondLst>
                                            <p:cond delay="332"/>
                                          </p:stCondLst>
                                        </p:cTn>
                                        <p:tgtEl>
                                          <p:spTgt spid="17"/>
                                        </p:tgtEl>
                                        <p:attrNameLst>
                                          <p:attrName>ppt_y</p:attrName>
                                        </p:attrNameLst>
                                      </p:cBhvr>
                                      <p:tavLst>
                                        <p:tav tm="0" fmla="#ppt_y-sin(pi*$)/9">
                                          <p:val>
                                            <p:fltVal val="0"/>
                                          </p:val>
                                        </p:tav>
                                        <p:tav tm="100000">
                                          <p:val>
                                            <p:fltVal val="1"/>
                                          </p:val>
                                        </p:tav>
                                      </p:tavLst>
                                    </p:anim>
                                    <p:anim calcmode="lin" valueType="num">
                                      <p:cBhvr>
                                        <p:cTn id="11" dur="166" tmFilter="0, 0; 0.125,0.2665; 0.25,0.4; 0.375,0.465; 0.5,0.5;  0.625,0.535; 0.75,0.6; 0.875,0.7335; 1,1">
                                          <p:stCondLst>
                                            <p:cond delay="662"/>
                                          </p:stCondLst>
                                        </p:cTn>
                                        <p:tgtEl>
                                          <p:spTgt spid="17"/>
                                        </p:tgtEl>
                                        <p:attrNameLst>
                                          <p:attrName>ppt_y</p:attrName>
                                        </p:attrNameLst>
                                      </p:cBhvr>
                                      <p:tavLst>
                                        <p:tav tm="0" fmla="#ppt_y-sin(pi*$)/27">
                                          <p:val>
                                            <p:fltVal val="0"/>
                                          </p:val>
                                        </p:tav>
                                        <p:tav tm="100000">
                                          <p:val>
                                            <p:fltVal val="1"/>
                                          </p:val>
                                        </p:tav>
                                      </p:tavLst>
                                    </p:anim>
                                    <p:anim calcmode="lin" valueType="num">
                                      <p:cBhvr>
                                        <p:cTn id="12" dur="82" tmFilter="0, 0; 0.125,0.2665; 0.25,0.4; 0.375,0.465; 0.5,0.5;  0.625,0.535; 0.75,0.6; 0.875,0.7335; 1,1">
                                          <p:stCondLst>
                                            <p:cond delay="828"/>
                                          </p:stCondLst>
                                        </p:cTn>
                                        <p:tgtEl>
                                          <p:spTgt spid="17"/>
                                        </p:tgtEl>
                                        <p:attrNameLst>
                                          <p:attrName>ppt_y</p:attrName>
                                        </p:attrNameLst>
                                      </p:cBhvr>
                                      <p:tavLst>
                                        <p:tav tm="0" fmla="#ppt_y-sin(pi*$)/81">
                                          <p:val>
                                            <p:fltVal val="0"/>
                                          </p:val>
                                        </p:tav>
                                        <p:tav tm="100000">
                                          <p:val>
                                            <p:fltVal val="1"/>
                                          </p:val>
                                        </p:tav>
                                      </p:tavLst>
                                    </p:anim>
                                    <p:animScale>
                                      <p:cBhvr>
                                        <p:cTn id="13" dur="13">
                                          <p:stCondLst>
                                            <p:cond delay="325"/>
                                          </p:stCondLst>
                                        </p:cTn>
                                        <p:tgtEl>
                                          <p:spTgt spid="17"/>
                                        </p:tgtEl>
                                      </p:cBhvr>
                                      <p:to x="100000" y="60000"/>
                                    </p:animScale>
                                    <p:animScale>
                                      <p:cBhvr>
                                        <p:cTn id="14" dur="83" decel="50000">
                                          <p:stCondLst>
                                            <p:cond delay="338"/>
                                          </p:stCondLst>
                                        </p:cTn>
                                        <p:tgtEl>
                                          <p:spTgt spid="17"/>
                                        </p:tgtEl>
                                      </p:cBhvr>
                                      <p:to x="100000" y="100000"/>
                                    </p:animScale>
                                    <p:animScale>
                                      <p:cBhvr>
                                        <p:cTn id="15" dur="13">
                                          <p:stCondLst>
                                            <p:cond delay="656"/>
                                          </p:stCondLst>
                                        </p:cTn>
                                        <p:tgtEl>
                                          <p:spTgt spid="17"/>
                                        </p:tgtEl>
                                      </p:cBhvr>
                                      <p:to x="100000" y="80000"/>
                                    </p:animScale>
                                    <p:animScale>
                                      <p:cBhvr>
                                        <p:cTn id="16" dur="83" decel="50000">
                                          <p:stCondLst>
                                            <p:cond delay="669"/>
                                          </p:stCondLst>
                                        </p:cTn>
                                        <p:tgtEl>
                                          <p:spTgt spid="17"/>
                                        </p:tgtEl>
                                      </p:cBhvr>
                                      <p:to x="100000" y="100000"/>
                                    </p:animScale>
                                    <p:animScale>
                                      <p:cBhvr>
                                        <p:cTn id="17" dur="13">
                                          <p:stCondLst>
                                            <p:cond delay="821"/>
                                          </p:stCondLst>
                                        </p:cTn>
                                        <p:tgtEl>
                                          <p:spTgt spid="17"/>
                                        </p:tgtEl>
                                      </p:cBhvr>
                                      <p:to x="100000" y="90000"/>
                                    </p:animScale>
                                    <p:animScale>
                                      <p:cBhvr>
                                        <p:cTn id="18" dur="83" decel="50000">
                                          <p:stCondLst>
                                            <p:cond delay="834"/>
                                          </p:stCondLst>
                                        </p:cTn>
                                        <p:tgtEl>
                                          <p:spTgt spid="17"/>
                                        </p:tgtEl>
                                      </p:cBhvr>
                                      <p:to x="100000" y="100000"/>
                                    </p:animScale>
                                    <p:animScale>
                                      <p:cBhvr>
                                        <p:cTn id="19" dur="13">
                                          <p:stCondLst>
                                            <p:cond delay="904"/>
                                          </p:stCondLst>
                                        </p:cTn>
                                        <p:tgtEl>
                                          <p:spTgt spid="17"/>
                                        </p:tgtEl>
                                      </p:cBhvr>
                                      <p:to x="100000" y="95000"/>
                                    </p:animScale>
                                    <p:animScale>
                                      <p:cBhvr>
                                        <p:cTn id="20" dur="83" decel="50000">
                                          <p:stCondLst>
                                            <p:cond delay="917"/>
                                          </p:stCondLst>
                                        </p:cTn>
                                        <p:tgtEl>
                                          <p:spTgt spid="17"/>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wipe(down)">
                                      <p:cBhvr>
                                        <p:cTn id="23" dur="290">
                                          <p:stCondLst>
                                            <p:cond delay="0"/>
                                          </p:stCondLst>
                                        </p:cTn>
                                        <p:tgtEl>
                                          <p:spTgt spid="22"/>
                                        </p:tgtEl>
                                      </p:cBhvr>
                                    </p:animEffect>
                                    <p:anim calcmode="lin" valueType="num">
                                      <p:cBhvr>
                                        <p:cTn id="24" dur="911"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25" dur="332"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26" dur="332" tmFilter="0, 0; 0.125,0.2665; 0.25,0.4; 0.375,0.465; 0.5,0.5;  0.625,0.535; 0.75,0.6; 0.875,0.7335; 1,1">
                                          <p:stCondLst>
                                            <p:cond delay="332"/>
                                          </p:stCondLst>
                                        </p:cTn>
                                        <p:tgtEl>
                                          <p:spTgt spid="22"/>
                                        </p:tgtEl>
                                        <p:attrNameLst>
                                          <p:attrName>ppt_y</p:attrName>
                                        </p:attrNameLst>
                                      </p:cBhvr>
                                      <p:tavLst>
                                        <p:tav tm="0" fmla="#ppt_y-sin(pi*$)/9">
                                          <p:val>
                                            <p:fltVal val="0"/>
                                          </p:val>
                                        </p:tav>
                                        <p:tav tm="100000">
                                          <p:val>
                                            <p:fltVal val="1"/>
                                          </p:val>
                                        </p:tav>
                                      </p:tavLst>
                                    </p:anim>
                                    <p:anim calcmode="lin" valueType="num">
                                      <p:cBhvr>
                                        <p:cTn id="27" dur="166" tmFilter="0, 0; 0.125,0.2665; 0.25,0.4; 0.375,0.465; 0.5,0.5;  0.625,0.535; 0.75,0.6; 0.875,0.7335; 1,1">
                                          <p:stCondLst>
                                            <p:cond delay="662"/>
                                          </p:stCondLst>
                                        </p:cTn>
                                        <p:tgtEl>
                                          <p:spTgt spid="22"/>
                                        </p:tgtEl>
                                        <p:attrNameLst>
                                          <p:attrName>ppt_y</p:attrName>
                                        </p:attrNameLst>
                                      </p:cBhvr>
                                      <p:tavLst>
                                        <p:tav tm="0" fmla="#ppt_y-sin(pi*$)/27">
                                          <p:val>
                                            <p:fltVal val="0"/>
                                          </p:val>
                                        </p:tav>
                                        <p:tav tm="100000">
                                          <p:val>
                                            <p:fltVal val="1"/>
                                          </p:val>
                                        </p:tav>
                                      </p:tavLst>
                                    </p:anim>
                                    <p:anim calcmode="lin" valueType="num">
                                      <p:cBhvr>
                                        <p:cTn id="28" dur="82" tmFilter="0, 0; 0.125,0.2665; 0.25,0.4; 0.375,0.465; 0.5,0.5;  0.625,0.535; 0.75,0.6; 0.875,0.7335; 1,1">
                                          <p:stCondLst>
                                            <p:cond delay="828"/>
                                          </p:stCondLst>
                                        </p:cTn>
                                        <p:tgtEl>
                                          <p:spTgt spid="22"/>
                                        </p:tgtEl>
                                        <p:attrNameLst>
                                          <p:attrName>ppt_y</p:attrName>
                                        </p:attrNameLst>
                                      </p:cBhvr>
                                      <p:tavLst>
                                        <p:tav tm="0" fmla="#ppt_y-sin(pi*$)/81">
                                          <p:val>
                                            <p:fltVal val="0"/>
                                          </p:val>
                                        </p:tav>
                                        <p:tav tm="100000">
                                          <p:val>
                                            <p:fltVal val="1"/>
                                          </p:val>
                                        </p:tav>
                                      </p:tavLst>
                                    </p:anim>
                                    <p:animScale>
                                      <p:cBhvr>
                                        <p:cTn id="29" dur="13">
                                          <p:stCondLst>
                                            <p:cond delay="325"/>
                                          </p:stCondLst>
                                        </p:cTn>
                                        <p:tgtEl>
                                          <p:spTgt spid="22"/>
                                        </p:tgtEl>
                                      </p:cBhvr>
                                      <p:to x="100000" y="60000"/>
                                    </p:animScale>
                                    <p:animScale>
                                      <p:cBhvr>
                                        <p:cTn id="30" dur="83" decel="50000">
                                          <p:stCondLst>
                                            <p:cond delay="338"/>
                                          </p:stCondLst>
                                        </p:cTn>
                                        <p:tgtEl>
                                          <p:spTgt spid="22"/>
                                        </p:tgtEl>
                                      </p:cBhvr>
                                      <p:to x="100000" y="100000"/>
                                    </p:animScale>
                                    <p:animScale>
                                      <p:cBhvr>
                                        <p:cTn id="31" dur="13">
                                          <p:stCondLst>
                                            <p:cond delay="656"/>
                                          </p:stCondLst>
                                        </p:cTn>
                                        <p:tgtEl>
                                          <p:spTgt spid="22"/>
                                        </p:tgtEl>
                                      </p:cBhvr>
                                      <p:to x="100000" y="80000"/>
                                    </p:animScale>
                                    <p:animScale>
                                      <p:cBhvr>
                                        <p:cTn id="32" dur="83" decel="50000">
                                          <p:stCondLst>
                                            <p:cond delay="669"/>
                                          </p:stCondLst>
                                        </p:cTn>
                                        <p:tgtEl>
                                          <p:spTgt spid="22"/>
                                        </p:tgtEl>
                                      </p:cBhvr>
                                      <p:to x="100000" y="100000"/>
                                    </p:animScale>
                                    <p:animScale>
                                      <p:cBhvr>
                                        <p:cTn id="33" dur="13">
                                          <p:stCondLst>
                                            <p:cond delay="821"/>
                                          </p:stCondLst>
                                        </p:cTn>
                                        <p:tgtEl>
                                          <p:spTgt spid="22"/>
                                        </p:tgtEl>
                                      </p:cBhvr>
                                      <p:to x="100000" y="90000"/>
                                    </p:animScale>
                                    <p:animScale>
                                      <p:cBhvr>
                                        <p:cTn id="34" dur="83" decel="50000">
                                          <p:stCondLst>
                                            <p:cond delay="834"/>
                                          </p:stCondLst>
                                        </p:cTn>
                                        <p:tgtEl>
                                          <p:spTgt spid="22"/>
                                        </p:tgtEl>
                                      </p:cBhvr>
                                      <p:to x="100000" y="100000"/>
                                    </p:animScale>
                                    <p:animScale>
                                      <p:cBhvr>
                                        <p:cTn id="35" dur="13">
                                          <p:stCondLst>
                                            <p:cond delay="904"/>
                                          </p:stCondLst>
                                        </p:cTn>
                                        <p:tgtEl>
                                          <p:spTgt spid="22"/>
                                        </p:tgtEl>
                                      </p:cBhvr>
                                      <p:to x="100000" y="95000"/>
                                    </p:animScale>
                                    <p:animScale>
                                      <p:cBhvr>
                                        <p:cTn id="36" dur="83" decel="50000">
                                          <p:stCondLst>
                                            <p:cond delay="917"/>
                                          </p:stCondLst>
                                        </p:cTn>
                                        <p:tgtEl>
                                          <p:spTgt spid="22"/>
                                        </p:tgtEl>
                                      </p:cBhvr>
                                      <p:to x="100000" y="100000"/>
                                    </p:animScale>
                                  </p:childTnLst>
                                </p:cTn>
                              </p:par>
                              <p:par>
                                <p:cTn id="37" presetID="26" presetClass="entr" presetSubtype="0" fill="hold" nodeType="with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wipe(down)">
                                      <p:cBhvr>
                                        <p:cTn id="39" dur="290">
                                          <p:stCondLst>
                                            <p:cond delay="0"/>
                                          </p:stCondLst>
                                        </p:cTn>
                                        <p:tgtEl>
                                          <p:spTgt spid="19"/>
                                        </p:tgtEl>
                                      </p:cBhvr>
                                    </p:animEffect>
                                    <p:anim calcmode="lin" valueType="num">
                                      <p:cBhvr>
                                        <p:cTn id="40" dur="911" tmFilter="0,0; 0.14,0.36; 0.43,0.73; 0.71,0.91; 1.0,1.0">
                                          <p:stCondLst>
                                            <p:cond delay="0"/>
                                          </p:stCondLst>
                                        </p:cTn>
                                        <p:tgtEl>
                                          <p:spTgt spid="19"/>
                                        </p:tgtEl>
                                        <p:attrNameLst>
                                          <p:attrName>ppt_x</p:attrName>
                                        </p:attrNameLst>
                                      </p:cBhvr>
                                      <p:tavLst>
                                        <p:tav tm="0">
                                          <p:val>
                                            <p:strVal val="#ppt_x-0.25"/>
                                          </p:val>
                                        </p:tav>
                                        <p:tav tm="100000">
                                          <p:val>
                                            <p:strVal val="#ppt_x"/>
                                          </p:val>
                                        </p:tav>
                                      </p:tavLst>
                                    </p:anim>
                                    <p:anim calcmode="lin" valueType="num">
                                      <p:cBhvr>
                                        <p:cTn id="41" dur="332" tmFilter="0.0,0.0; 0.25,0.07; 0.50,0.2; 0.75,0.467; 1.0,1.0">
                                          <p:stCondLst>
                                            <p:cond delay="0"/>
                                          </p:stCondLst>
                                        </p:cTn>
                                        <p:tgtEl>
                                          <p:spTgt spid="19"/>
                                        </p:tgtEl>
                                        <p:attrNameLst>
                                          <p:attrName>ppt_y</p:attrName>
                                        </p:attrNameLst>
                                      </p:cBhvr>
                                      <p:tavLst>
                                        <p:tav tm="0" fmla="#ppt_y-sin(pi*$)/3">
                                          <p:val>
                                            <p:fltVal val="0.5"/>
                                          </p:val>
                                        </p:tav>
                                        <p:tav tm="100000">
                                          <p:val>
                                            <p:fltVal val="1"/>
                                          </p:val>
                                        </p:tav>
                                      </p:tavLst>
                                    </p:anim>
                                    <p:anim calcmode="lin" valueType="num">
                                      <p:cBhvr>
                                        <p:cTn id="42" dur="332" tmFilter="0, 0; 0.125,0.2665; 0.25,0.4; 0.375,0.465; 0.5,0.5;  0.625,0.535; 0.75,0.6; 0.875,0.7335; 1,1">
                                          <p:stCondLst>
                                            <p:cond delay="332"/>
                                          </p:stCondLst>
                                        </p:cTn>
                                        <p:tgtEl>
                                          <p:spTgt spid="19"/>
                                        </p:tgtEl>
                                        <p:attrNameLst>
                                          <p:attrName>ppt_y</p:attrName>
                                        </p:attrNameLst>
                                      </p:cBhvr>
                                      <p:tavLst>
                                        <p:tav tm="0" fmla="#ppt_y-sin(pi*$)/9">
                                          <p:val>
                                            <p:fltVal val="0"/>
                                          </p:val>
                                        </p:tav>
                                        <p:tav tm="100000">
                                          <p:val>
                                            <p:fltVal val="1"/>
                                          </p:val>
                                        </p:tav>
                                      </p:tavLst>
                                    </p:anim>
                                    <p:anim calcmode="lin" valueType="num">
                                      <p:cBhvr>
                                        <p:cTn id="43" dur="166" tmFilter="0, 0; 0.125,0.2665; 0.25,0.4; 0.375,0.465; 0.5,0.5;  0.625,0.535; 0.75,0.6; 0.875,0.7335; 1,1">
                                          <p:stCondLst>
                                            <p:cond delay="662"/>
                                          </p:stCondLst>
                                        </p:cTn>
                                        <p:tgtEl>
                                          <p:spTgt spid="19"/>
                                        </p:tgtEl>
                                        <p:attrNameLst>
                                          <p:attrName>ppt_y</p:attrName>
                                        </p:attrNameLst>
                                      </p:cBhvr>
                                      <p:tavLst>
                                        <p:tav tm="0" fmla="#ppt_y-sin(pi*$)/27">
                                          <p:val>
                                            <p:fltVal val="0"/>
                                          </p:val>
                                        </p:tav>
                                        <p:tav tm="100000">
                                          <p:val>
                                            <p:fltVal val="1"/>
                                          </p:val>
                                        </p:tav>
                                      </p:tavLst>
                                    </p:anim>
                                    <p:anim calcmode="lin" valueType="num">
                                      <p:cBhvr>
                                        <p:cTn id="44" dur="82" tmFilter="0, 0; 0.125,0.2665; 0.25,0.4; 0.375,0.465; 0.5,0.5;  0.625,0.535; 0.75,0.6; 0.875,0.7335; 1,1">
                                          <p:stCondLst>
                                            <p:cond delay="828"/>
                                          </p:stCondLst>
                                        </p:cTn>
                                        <p:tgtEl>
                                          <p:spTgt spid="19"/>
                                        </p:tgtEl>
                                        <p:attrNameLst>
                                          <p:attrName>ppt_y</p:attrName>
                                        </p:attrNameLst>
                                      </p:cBhvr>
                                      <p:tavLst>
                                        <p:tav tm="0" fmla="#ppt_y-sin(pi*$)/81">
                                          <p:val>
                                            <p:fltVal val="0"/>
                                          </p:val>
                                        </p:tav>
                                        <p:tav tm="100000">
                                          <p:val>
                                            <p:fltVal val="1"/>
                                          </p:val>
                                        </p:tav>
                                      </p:tavLst>
                                    </p:anim>
                                    <p:animScale>
                                      <p:cBhvr>
                                        <p:cTn id="45" dur="13">
                                          <p:stCondLst>
                                            <p:cond delay="325"/>
                                          </p:stCondLst>
                                        </p:cTn>
                                        <p:tgtEl>
                                          <p:spTgt spid="19"/>
                                        </p:tgtEl>
                                      </p:cBhvr>
                                      <p:to x="100000" y="60000"/>
                                    </p:animScale>
                                    <p:animScale>
                                      <p:cBhvr>
                                        <p:cTn id="46" dur="83" decel="50000">
                                          <p:stCondLst>
                                            <p:cond delay="338"/>
                                          </p:stCondLst>
                                        </p:cTn>
                                        <p:tgtEl>
                                          <p:spTgt spid="19"/>
                                        </p:tgtEl>
                                      </p:cBhvr>
                                      <p:to x="100000" y="100000"/>
                                    </p:animScale>
                                    <p:animScale>
                                      <p:cBhvr>
                                        <p:cTn id="47" dur="13">
                                          <p:stCondLst>
                                            <p:cond delay="656"/>
                                          </p:stCondLst>
                                        </p:cTn>
                                        <p:tgtEl>
                                          <p:spTgt spid="19"/>
                                        </p:tgtEl>
                                      </p:cBhvr>
                                      <p:to x="100000" y="80000"/>
                                    </p:animScale>
                                    <p:animScale>
                                      <p:cBhvr>
                                        <p:cTn id="48" dur="83" decel="50000">
                                          <p:stCondLst>
                                            <p:cond delay="669"/>
                                          </p:stCondLst>
                                        </p:cTn>
                                        <p:tgtEl>
                                          <p:spTgt spid="19"/>
                                        </p:tgtEl>
                                      </p:cBhvr>
                                      <p:to x="100000" y="100000"/>
                                    </p:animScale>
                                    <p:animScale>
                                      <p:cBhvr>
                                        <p:cTn id="49" dur="13">
                                          <p:stCondLst>
                                            <p:cond delay="821"/>
                                          </p:stCondLst>
                                        </p:cTn>
                                        <p:tgtEl>
                                          <p:spTgt spid="19"/>
                                        </p:tgtEl>
                                      </p:cBhvr>
                                      <p:to x="100000" y="90000"/>
                                    </p:animScale>
                                    <p:animScale>
                                      <p:cBhvr>
                                        <p:cTn id="50" dur="83" decel="50000">
                                          <p:stCondLst>
                                            <p:cond delay="834"/>
                                          </p:stCondLst>
                                        </p:cTn>
                                        <p:tgtEl>
                                          <p:spTgt spid="19"/>
                                        </p:tgtEl>
                                      </p:cBhvr>
                                      <p:to x="100000" y="100000"/>
                                    </p:animScale>
                                    <p:animScale>
                                      <p:cBhvr>
                                        <p:cTn id="51" dur="13">
                                          <p:stCondLst>
                                            <p:cond delay="904"/>
                                          </p:stCondLst>
                                        </p:cTn>
                                        <p:tgtEl>
                                          <p:spTgt spid="19"/>
                                        </p:tgtEl>
                                      </p:cBhvr>
                                      <p:to x="100000" y="95000"/>
                                    </p:animScale>
                                    <p:animScale>
                                      <p:cBhvr>
                                        <p:cTn id="52" dur="83" decel="50000">
                                          <p:stCondLst>
                                            <p:cond delay="917"/>
                                          </p:stCondLst>
                                        </p:cTn>
                                        <p:tgtEl>
                                          <p:spTgt spid="19"/>
                                        </p:tgtEl>
                                      </p:cBhvr>
                                      <p:to x="100000" y="100000"/>
                                    </p:animScale>
                                  </p:childTnLst>
                                </p:cTn>
                              </p:par>
                            </p:childTnLst>
                          </p:cTn>
                        </p:par>
                      </p:childTnLst>
                    </p:cTn>
                  </p:par>
                  <p:par>
                    <p:cTn id="53" fill="hold">
                      <p:stCondLst>
                        <p:cond delay="indefinite"/>
                      </p:stCondLst>
                      <p:childTnLst>
                        <p:par>
                          <p:cTn id="54" fill="hold">
                            <p:stCondLst>
                              <p:cond delay="0"/>
                            </p:stCondLst>
                            <p:childTnLst>
                              <p:par>
                                <p:cTn id="55" presetID="26" presetClass="entr" presetSubtype="0" fill="hold" nodeType="clickEffect">
                                  <p:stCondLst>
                                    <p:cond delay="0"/>
                                  </p:stCondLst>
                                  <p:childTnLst>
                                    <p:set>
                                      <p:cBhvr>
                                        <p:cTn id="56" dur="1" fill="hold">
                                          <p:stCondLst>
                                            <p:cond delay="0"/>
                                          </p:stCondLst>
                                        </p:cTn>
                                        <p:tgtEl>
                                          <p:spTgt spid="1026"/>
                                        </p:tgtEl>
                                        <p:attrNameLst>
                                          <p:attrName>style.visibility</p:attrName>
                                        </p:attrNameLst>
                                      </p:cBhvr>
                                      <p:to>
                                        <p:strVal val="visible"/>
                                      </p:to>
                                    </p:set>
                                    <p:animEffect transition="in" filter="wipe(down)">
                                      <p:cBhvr>
                                        <p:cTn id="57" dur="290">
                                          <p:stCondLst>
                                            <p:cond delay="0"/>
                                          </p:stCondLst>
                                        </p:cTn>
                                        <p:tgtEl>
                                          <p:spTgt spid="1026"/>
                                        </p:tgtEl>
                                      </p:cBhvr>
                                    </p:animEffect>
                                    <p:anim calcmode="lin" valueType="num">
                                      <p:cBhvr>
                                        <p:cTn id="58" dur="911" tmFilter="0,0; 0.14,0.36; 0.43,0.73; 0.71,0.91; 1.0,1.0">
                                          <p:stCondLst>
                                            <p:cond delay="0"/>
                                          </p:stCondLst>
                                        </p:cTn>
                                        <p:tgtEl>
                                          <p:spTgt spid="1026"/>
                                        </p:tgtEl>
                                        <p:attrNameLst>
                                          <p:attrName>ppt_x</p:attrName>
                                        </p:attrNameLst>
                                      </p:cBhvr>
                                      <p:tavLst>
                                        <p:tav tm="0">
                                          <p:val>
                                            <p:strVal val="#ppt_x-0.25"/>
                                          </p:val>
                                        </p:tav>
                                        <p:tav tm="100000">
                                          <p:val>
                                            <p:strVal val="#ppt_x"/>
                                          </p:val>
                                        </p:tav>
                                      </p:tavLst>
                                    </p:anim>
                                    <p:anim calcmode="lin" valueType="num">
                                      <p:cBhvr>
                                        <p:cTn id="59" dur="332" tmFilter="0.0,0.0; 0.25,0.07; 0.50,0.2; 0.75,0.467; 1.0,1.0">
                                          <p:stCondLst>
                                            <p:cond delay="0"/>
                                          </p:stCondLst>
                                        </p:cTn>
                                        <p:tgtEl>
                                          <p:spTgt spid="1026"/>
                                        </p:tgtEl>
                                        <p:attrNameLst>
                                          <p:attrName>ppt_y</p:attrName>
                                        </p:attrNameLst>
                                      </p:cBhvr>
                                      <p:tavLst>
                                        <p:tav tm="0" fmla="#ppt_y-sin(pi*$)/3">
                                          <p:val>
                                            <p:fltVal val="0.5"/>
                                          </p:val>
                                        </p:tav>
                                        <p:tav tm="100000">
                                          <p:val>
                                            <p:fltVal val="1"/>
                                          </p:val>
                                        </p:tav>
                                      </p:tavLst>
                                    </p:anim>
                                    <p:anim calcmode="lin" valueType="num">
                                      <p:cBhvr>
                                        <p:cTn id="60" dur="332" tmFilter="0, 0; 0.125,0.2665; 0.25,0.4; 0.375,0.465; 0.5,0.5;  0.625,0.535; 0.75,0.6; 0.875,0.7335; 1,1">
                                          <p:stCondLst>
                                            <p:cond delay="332"/>
                                          </p:stCondLst>
                                        </p:cTn>
                                        <p:tgtEl>
                                          <p:spTgt spid="1026"/>
                                        </p:tgtEl>
                                        <p:attrNameLst>
                                          <p:attrName>ppt_y</p:attrName>
                                        </p:attrNameLst>
                                      </p:cBhvr>
                                      <p:tavLst>
                                        <p:tav tm="0" fmla="#ppt_y-sin(pi*$)/9">
                                          <p:val>
                                            <p:fltVal val="0"/>
                                          </p:val>
                                        </p:tav>
                                        <p:tav tm="100000">
                                          <p:val>
                                            <p:fltVal val="1"/>
                                          </p:val>
                                        </p:tav>
                                      </p:tavLst>
                                    </p:anim>
                                    <p:anim calcmode="lin" valueType="num">
                                      <p:cBhvr>
                                        <p:cTn id="61" dur="166" tmFilter="0, 0; 0.125,0.2665; 0.25,0.4; 0.375,0.465; 0.5,0.5;  0.625,0.535; 0.75,0.6; 0.875,0.7335; 1,1">
                                          <p:stCondLst>
                                            <p:cond delay="662"/>
                                          </p:stCondLst>
                                        </p:cTn>
                                        <p:tgtEl>
                                          <p:spTgt spid="1026"/>
                                        </p:tgtEl>
                                        <p:attrNameLst>
                                          <p:attrName>ppt_y</p:attrName>
                                        </p:attrNameLst>
                                      </p:cBhvr>
                                      <p:tavLst>
                                        <p:tav tm="0" fmla="#ppt_y-sin(pi*$)/27">
                                          <p:val>
                                            <p:fltVal val="0"/>
                                          </p:val>
                                        </p:tav>
                                        <p:tav tm="100000">
                                          <p:val>
                                            <p:fltVal val="1"/>
                                          </p:val>
                                        </p:tav>
                                      </p:tavLst>
                                    </p:anim>
                                    <p:anim calcmode="lin" valueType="num">
                                      <p:cBhvr>
                                        <p:cTn id="62" dur="82" tmFilter="0, 0; 0.125,0.2665; 0.25,0.4; 0.375,0.465; 0.5,0.5;  0.625,0.535; 0.75,0.6; 0.875,0.7335; 1,1">
                                          <p:stCondLst>
                                            <p:cond delay="828"/>
                                          </p:stCondLst>
                                        </p:cTn>
                                        <p:tgtEl>
                                          <p:spTgt spid="1026"/>
                                        </p:tgtEl>
                                        <p:attrNameLst>
                                          <p:attrName>ppt_y</p:attrName>
                                        </p:attrNameLst>
                                      </p:cBhvr>
                                      <p:tavLst>
                                        <p:tav tm="0" fmla="#ppt_y-sin(pi*$)/81">
                                          <p:val>
                                            <p:fltVal val="0"/>
                                          </p:val>
                                        </p:tav>
                                        <p:tav tm="100000">
                                          <p:val>
                                            <p:fltVal val="1"/>
                                          </p:val>
                                        </p:tav>
                                      </p:tavLst>
                                    </p:anim>
                                    <p:animScale>
                                      <p:cBhvr>
                                        <p:cTn id="63" dur="13">
                                          <p:stCondLst>
                                            <p:cond delay="325"/>
                                          </p:stCondLst>
                                        </p:cTn>
                                        <p:tgtEl>
                                          <p:spTgt spid="1026"/>
                                        </p:tgtEl>
                                      </p:cBhvr>
                                      <p:to x="100000" y="60000"/>
                                    </p:animScale>
                                    <p:animScale>
                                      <p:cBhvr>
                                        <p:cTn id="64" dur="83" decel="50000">
                                          <p:stCondLst>
                                            <p:cond delay="338"/>
                                          </p:stCondLst>
                                        </p:cTn>
                                        <p:tgtEl>
                                          <p:spTgt spid="1026"/>
                                        </p:tgtEl>
                                      </p:cBhvr>
                                      <p:to x="100000" y="100000"/>
                                    </p:animScale>
                                    <p:animScale>
                                      <p:cBhvr>
                                        <p:cTn id="65" dur="13">
                                          <p:stCondLst>
                                            <p:cond delay="656"/>
                                          </p:stCondLst>
                                        </p:cTn>
                                        <p:tgtEl>
                                          <p:spTgt spid="1026"/>
                                        </p:tgtEl>
                                      </p:cBhvr>
                                      <p:to x="100000" y="80000"/>
                                    </p:animScale>
                                    <p:animScale>
                                      <p:cBhvr>
                                        <p:cTn id="66" dur="83" decel="50000">
                                          <p:stCondLst>
                                            <p:cond delay="669"/>
                                          </p:stCondLst>
                                        </p:cTn>
                                        <p:tgtEl>
                                          <p:spTgt spid="1026"/>
                                        </p:tgtEl>
                                      </p:cBhvr>
                                      <p:to x="100000" y="100000"/>
                                    </p:animScale>
                                    <p:animScale>
                                      <p:cBhvr>
                                        <p:cTn id="67" dur="13">
                                          <p:stCondLst>
                                            <p:cond delay="821"/>
                                          </p:stCondLst>
                                        </p:cTn>
                                        <p:tgtEl>
                                          <p:spTgt spid="1026"/>
                                        </p:tgtEl>
                                      </p:cBhvr>
                                      <p:to x="100000" y="90000"/>
                                    </p:animScale>
                                    <p:animScale>
                                      <p:cBhvr>
                                        <p:cTn id="68" dur="83" decel="50000">
                                          <p:stCondLst>
                                            <p:cond delay="834"/>
                                          </p:stCondLst>
                                        </p:cTn>
                                        <p:tgtEl>
                                          <p:spTgt spid="1026"/>
                                        </p:tgtEl>
                                      </p:cBhvr>
                                      <p:to x="100000" y="100000"/>
                                    </p:animScale>
                                    <p:animScale>
                                      <p:cBhvr>
                                        <p:cTn id="69" dur="13">
                                          <p:stCondLst>
                                            <p:cond delay="904"/>
                                          </p:stCondLst>
                                        </p:cTn>
                                        <p:tgtEl>
                                          <p:spTgt spid="1026"/>
                                        </p:tgtEl>
                                      </p:cBhvr>
                                      <p:to x="100000" y="95000"/>
                                    </p:animScale>
                                    <p:animScale>
                                      <p:cBhvr>
                                        <p:cTn id="70" dur="83" decel="50000">
                                          <p:stCondLst>
                                            <p:cond delay="917"/>
                                          </p:stCondLst>
                                        </p:cTn>
                                        <p:tgtEl>
                                          <p:spTgt spid="1026"/>
                                        </p:tgtEl>
                                      </p:cBhvr>
                                      <p:to x="100000" y="100000"/>
                                    </p:animScale>
                                  </p:childTnLst>
                                </p:cTn>
                              </p:par>
                              <p:par>
                                <p:cTn id="71" presetID="26" presetClass="entr" presetSubtype="0" fill="hold" nodeType="withEffect">
                                  <p:stCondLst>
                                    <p:cond delay="0"/>
                                  </p:stCondLst>
                                  <p:childTnLst>
                                    <p:set>
                                      <p:cBhvr>
                                        <p:cTn id="72" dur="1" fill="hold">
                                          <p:stCondLst>
                                            <p:cond delay="0"/>
                                          </p:stCondLst>
                                        </p:cTn>
                                        <p:tgtEl>
                                          <p:spTgt spid="1027"/>
                                        </p:tgtEl>
                                        <p:attrNameLst>
                                          <p:attrName>style.visibility</p:attrName>
                                        </p:attrNameLst>
                                      </p:cBhvr>
                                      <p:to>
                                        <p:strVal val="visible"/>
                                      </p:to>
                                    </p:set>
                                    <p:animEffect transition="in" filter="wipe(down)">
                                      <p:cBhvr>
                                        <p:cTn id="73" dur="290">
                                          <p:stCondLst>
                                            <p:cond delay="0"/>
                                          </p:stCondLst>
                                        </p:cTn>
                                        <p:tgtEl>
                                          <p:spTgt spid="1027"/>
                                        </p:tgtEl>
                                      </p:cBhvr>
                                    </p:animEffect>
                                    <p:anim calcmode="lin" valueType="num">
                                      <p:cBhvr>
                                        <p:cTn id="74" dur="911" tmFilter="0,0; 0.14,0.36; 0.43,0.73; 0.71,0.91; 1.0,1.0">
                                          <p:stCondLst>
                                            <p:cond delay="0"/>
                                          </p:stCondLst>
                                        </p:cTn>
                                        <p:tgtEl>
                                          <p:spTgt spid="1027"/>
                                        </p:tgtEl>
                                        <p:attrNameLst>
                                          <p:attrName>ppt_x</p:attrName>
                                        </p:attrNameLst>
                                      </p:cBhvr>
                                      <p:tavLst>
                                        <p:tav tm="0">
                                          <p:val>
                                            <p:strVal val="#ppt_x-0.25"/>
                                          </p:val>
                                        </p:tav>
                                        <p:tav tm="100000">
                                          <p:val>
                                            <p:strVal val="#ppt_x"/>
                                          </p:val>
                                        </p:tav>
                                      </p:tavLst>
                                    </p:anim>
                                    <p:anim calcmode="lin" valueType="num">
                                      <p:cBhvr>
                                        <p:cTn id="75" dur="332" tmFilter="0.0,0.0; 0.25,0.07; 0.50,0.2; 0.75,0.467; 1.0,1.0">
                                          <p:stCondLst>
                                            <p:cond delay="0"/>
                                          </p:stCondLst>
                                        </p:cTn>
                                        <p:tgtEl>
                                          <p:spTgt spid="1027"/>
                                        </p:tgtEl>
                                        <p:attrNameLst>
                                          <p:attrName>ppt_y</p:attrName>
                                        </p:attrNameLst>
                                      </p:cBhvr>
                                      <p:tavLst>
                                        <p:tav tm="0" fmla="#ppt_y-sin(pi*$)/3">
                                          <p:val>
                                            <p:fltVal val="0.5"/>
                                          </p:val>
                                        </p:tav>
                                        <p:tav tm="100000">
                                          <p:val>
                                            <p:fltVal val="1"/>
                                          </p:val>
                                        </p:tav>
                                      </p:tavLst>
                                    </p:anim>
                                    <p:anim calcmode="lin" valueType="num">
                                      <p:cBhvr>
                                        <p:cTn id="76" dur="332" tmFilter="0, 0; 0.125,0.2665; 0.25,0.4; 0.375,0.465; 0.5,0.5;  0.625,0.535; 0.75,0.6; 0.875,0.7335; 1,1">
                                          <p:stCondLst>
                                            <p:cond delay="332"/>
                                          </p:stCondLst>
                                        </p:cTn>
                                        <p:tgtEl>
                                          <p:spTgt spid="1027"/>
                                        </p:tgtEl>
                                        <p:attrNameLst>
                                          <p:attrName>ppt_y</p:attrName>
                                        </p:attrNameLst>
                                      </p:cBhvr>
                                      <p:tavLst>
                                        <p:tav tm="0" fmla="#ppt_y-sin(pi*$)/9">
                                          <p:val>
                                            <p:fltVal val="0"/>
                                          </p:val>
                                        </p:tav>
                                        <p:tav tm="100000">
                                          <p:val>
                                            <p:fltVal val="1"/>
                                          </p:val>
                                        </p:tav>
                                      </p:tavLst>
                                    </p:anim>
                                    <p:anim calcmode="lin" valueType="num">
                                      <p:cBhvr>
                                        <p:cTn id="77" dur="166" tmFilter="0, 0; 0.125,0.2665; 0.25,0.4; 0.375,0.465; 0.5,0.5;  0.625,0.535; 0.75,0.6; 0.875,0.7335; 1,1">
                                          <p:stCondLst>
                                            <p:cond delay="662"/>
                                          </p:stCondLst>
                                        </p:cTn>
                                        <p:tgtEl>
                                          <p:spTgt spid="1027"/>
                                        </p:tgtEl>
                                        <p:attrNameLst>
                                          <p:attrName>ppt_y</p:attrName>
                                        </p:attrNameLst>
                                      </p:cBhvr>
                                      <p:tavLst>
                                        <p:tav tm="0" fmla="#ppt_y-sin(pi*$)/27">
                                          <p:val>
                                            <p:fltVal val="0"/>
                                          </p:val>
                                        </p:tav>
                                        <p:tav tm="100000">
                                          <p:val>
                                            <p:fltVal val="1"/>
                                          </p:val>
                                        </p:tav>
                                      </p:tavLst>
                                    </p:anim>
                                    <p:anim calcmode="lin" valueType="num">
                                      <p:cBhvr>
                                        <p:cTn id="78" dur="82" tmFilter="0, 0; 0.125,0.2665; 0.25,0.4; 0.375,0.465; 0.5,0.5;  0.625,0.535; 0.75,0.6; 0.875,0.7335; 1,1">
                                          <p:stCondLst>
                                            <p:cond delay="828"/>
                                          </p:stCondLst>
                                        </p:cTn>
                                        <p:tgtEl>
                                          <p:spTgt spid="1027"/>
                                        </p:tgtEl>
                                        <p:attrNameLst>
                                          <p:attrName>ppt_y</p:attrName>
                                        </p:attrNameLst>
                                      </p:cBhvr>
                                      <p:tavLst>
                                        <p:tav tm="0" fmla="#ppt_y-sin(pi*$)/81">
                                          <p:val>
                                            <p:fltVal val="0"/>
                                          </p:val>
                                        </p:tav>
                                        <p:tav tm="100000">
                                          <p:val>
                                            <p:fltVal val="1"/>
                                          </p:val>
                                        </p:tav>
                                      </p:tavLst>
                                    </p:anim>
                                    <p:animScale>
                                      <p:cBhvr>
                                        <p:cTn id="79" dur="13">
                                          <p:stCondLst>
                                            <p:cond delay="325"/>
                                          </p:stCondLst>
                                        </p:cTn>
                                        <p:tgtEl>
                                          <p:spTgt spid="1027"/>
                                        </p:tgtEl>
                                      </p:cBhvr>
                                      <p:to x="100000" y="60000"/>
                                    </p:animScale>
                                    <p:animScale>
                                      <p:cBhvr>
                                        <p:cTn id="80" dur="83" decel="50000">
                                          <p:stCondLst>
                                            <p:cond delay="338"/>
                                          </p:stCondLst>
                                        </p:cTn>
                                        <p:tgtEl>
                                          <p:spTgt spid="1027"/>
                                        </p:tgtEl>
                                      </p:cBhvr>
                                      <p:to x="100000" y="100000"/>
                                    </p:animScale>
                                    <p:animScale>
                                      <p:cBhvr>
                                        <p:cTn id="81" dur="13">
                                          <p:stCondLst>
                                            <p:cond delay="656"/>
                                          </p:stCondLst>
                                        </p:cTn>
                                        <p:tgtEl>
                                          <p:spTgt spid="1027"/>
                                        </p:tgtEl>
                                      </p:cBhvr>
                                      <p:to x="100000" y="80000"/>
                                    </p:animScale>
                                    <p:animScale>
                                      <p:cBhvr>
                                        <p:cTn id="82" dur="83" decel="50000">
                                          <p:stCondLst>
                                            <p:cond delay="669"/>
                                          </p:stCondLst>
                                        </p:cTn>
                                        <p:tgtEl>
                                          <p:spTgt spid="1027"/>
                                        </p:tgtEl>
                                      </p:cBhvr>
                                      <p:to x="100000" y="100000"/>
                                    </p:animScale>
                                    <p:animScale>
                                      <p:cBhvr>
                                        <p:cTn id="83" dur="13">
                                          <p:stCondLst>
                                            <p:cond delay="821"/>
                                          </p:stCondLst>
                                        </p:cTn>
                                        <p:tgtEl>
                                          <p:spTgt spid="1027"/>
                                        </p:tgtEl>
                                      </p:cBhvr>
                                      <p:to x="100000" y="90000"/>
                                    </p:animScale>
                                    <p:animScale>
                                      <p:cBhvr>
                                        <p:cTn id="84" dur="83" decel="50000">
                                          <p:stCondLst>
                                            <p:cond delay="834"/>
                                          </p:stCondLst>
                                        </p:cTn>
                                        <p:tgtEl>
                                          <p:spTgt spid="1027"/>
                                        </p:tgtEl>
                                      </p:cBhvr>
                                      <p:to x="100000" y="100000"/>
                                    </p:animScale>
                                    <p:animScale>
                                      <p:cBhvr>
                                        <p:cTn id="85" dur="13">
                                          <p:stCondLst>
                                            <p:cond delay="904"/>
                                          </p:stCondLst>
                                        </p:cTn>
                                        <p:tgtEl>
                                          <p:spTgt spid="1027"/>
                                        </p:tgtEl>
                                      </p:cBhvr>
                                      <p:to x="100000" y="95000"/>
                                    </p:animScale>
                                    <p:animScale>
                                      <p:cBhvr>
                                        <p:cTn id="86" dur="83" decel="50000">
                                          <p:stCondLst>
                                            <p:cond delay="917"/>
                                          </p:stCondLst>
                                        </p:cTn>
                                        <p:tgtEl>
                                          <p:spTgt spid="1027"/>
                                        </p:tgtEl>
                                      </p:cBhvr>
                                      <p:to x="100000" y="100000"/>
                                    </p:animScale>
                                  </p:childTnLst>
                                </p:cTn>
                              </p:par>
                              <p:par>
                                <p:cTn id="87" presetID="26" presetClass="entr" presetSubtype="0" fill="hold" nodeType="withEffect">
                                  <p:stCondLst>
                                    <p:cond delay="0"/>
                                  </p:stCondLst>
                                  <p:childTnLst>
                                    <p:set>
                                      <p:cBhvr>
                                        <p:cTn id="88" dur="1" fill="hold">
                                          <p:stCondLst>
                                            <p:cond delay="0"/>
                                          </p:stCondLst>
                                        </p:cTn>
                                        <p:tgtEl>
                                          <p:spTgt spid="1028"/>
                                        </p:tgtEl>
                                        <p:attrNameLst>
                                          <p:attrName>style.visibility</p:attrName>
                                        </p:attrNameLst>
                                      </p:cBhvr>
                                      <p:to>
                                        <p:strVal val="visible"/>
                                      </p:to>
                                    </p:set>
                                    <p:animEffect transition="in" filter="wipe(down)">
                                      <p:cBhvr>
                                        <p:cTn id="89" dur="290">
                                          <p:stCondLst>
                                            <p:cond delay="0"/>
                                          </p:stCondLst>
                                        </p:cTn>
                                        <p:tgtEl>
                                          <p:spTgt spid="1028"/>
                                        </p:tgtEl>
                                      </p:cBhvr>
                                    </p:animEffect>
                                    <p:anim calcmode="lin" valueType="num">
                                      <p:cBhvr>
                                        <p:cTn id="90" dur="911" tmFilter="0,0; 0.14,0.36; 0.43,0.73; 0.71,0.91; 1.0,1.0">
                                          <p:stCondLst>
                                            <p:cond delay="0"/>
                                          </p:stCondLst>
                                        </p:cTn>
                                        <p:tgtEl>
                                          <p:spTgt spid="1028"/>
                                        </p:tgtEl>
                                        <p:attrNameLst>
                                          <p:attrName>ppt_x</p:attrName>
                                        </p:attrNameLst>
                                      </p:cBhvr>
                                      <p:tavLst>
                                        <p:tav tm="0">
                                          <p:val>
                                            <p:strVal val="#ppt_x-0.25"/>
                                          </p:val>
                                        </p:tav>
                                        <p:tav tm="100000">
                                          <p:val>
                                            <p:strVal val="#ppt_x"/>
                                          </p:val>
                                        </p:tav>
                                      </p:tavLst>
                                    </p:anim>
                                    <p:anim calcmode="lin" valueType="num">
                                      <p:cBhvr>
                                        <p:cTn id="91" dur="332" tmFilter="0.0,0.0; 0.25,0.07; 0.50,0.2; 0.75,0.467; 1.0,1.0">
                                          <p:stCondLst>
                                            <p:cond delay="0"/>
                                          </p:stCondLst>
                                        </p:cTn>
                                        <p:tgtEl>
                                          <p:spTgt spid="1028"/>
                                        </p:tgtEl>
                                        <p:attrNameLst>
                                          <p:attrName>ppt_y</p:attrName>
                                        </p:attrNameLst>
                                      </p:cBhvr>
                                      <p:tavLst>
                                        <p:tav tm="0" fmla="#ppt_y-sin(pi*$)/3">
                                          <p:val>
                                            <p:fltVal val="0.5"/>
                                          </p:val>
                                        </p:tav>
                                        <p:tav tm="100000">
                                          <p:val>
                                            <p:fltVal val="1"/>
                                          </p:val>
                                        </p:tav>
                                      </p:tavLst>
                                    </p:anim>
                                    <p:anim calcmode="lin" valueType="num">
                                      <p:cBhvr>
                                        <p:cTn id="92" dur="332" tmFilter="0, 0; 0.125,0.2665; 0.25,0.4; 0.375,0.465; 0.5,0.5;  0.625,0.535; 0.75,0.6; 0.875,0.7335; 1,1">
                                          <p:stCondLst>
                                            <p:cond delay="332"/>
                                          </p:stCondLst>
                                        </p:cTn>
                                        <p:tgtEl>
                                          <p:spTgt spid="1028"/>
                                        </p:tgtEl>
                                        <p:attrNameLst>
                                          <p:attrName>ppt_y</p:attrName>
                                        </p:attrNameLst>
                                      </p:cBhvr>
                                      <p:tavLst>
                                        <p:tav tm="0" fmla="#ppt_y-sin(pi*$)/9">
                                          <p:val>
                                            <p:fltVal val="0"/>
                                          </p:val>
                                        </p:tav>
                                        <p:tav tm="100000">
                                          <p:val>
                                            <p:fltVal val="1"/>
                                          </p:val>
                                        </p:tav>
                                      </p:tavLst>
                                    </p:anim>
                                    <p:anim calcmode="lin" valueType="num">
                                      <p:cBhvr>
                                        <p:cTn id="93" dur="166" tmFilter="0, 0; 0.125,0.2665; 0.25,0.4; 0.375,0.465; 0.5,0.5;  0.625,0.535; 0.75,0.6; 0.875,0.7335; 1,1">
                                          <p:stCondLst>
                                            <p:cond delay="662"/>
                                          </p:stCondLst>
                                        </p:cTn>
                                        <p:tgtEl>
                                          <p:spTgt spid="1028"/>
                                        </p:tgtEl>
                                        <p:attrNameLst>
                                          <p:attrName>ppt_y</p:attrName>
                                        </p:attrNameLst>
                                      </p:cBhvr>
                                      <p:tavLst>
                                        <p:tav tm="0" fmla="#ppt_y-sin(pi*$)/27">
                                          <p:val>
                                            <p:fltVal val="0"/>
                                          </p:val>
                                        </p:tav>
                                        <p:tav tm="100000">
                                          <p:val>
                                            <p:fltVal val="1"/>
                                          </p:val>
                                        </p:tav>
                                      </p:tavLst>
                                    </p:anim>
                                    <p:anim calcmode="lin" valueType="num">
                                      <p:cBhvr>
                                        <p:cTn id="94" dur="82" tmFilter="0, 0; 0.125,0.2665; 0.25,0.4; 0.375,0.465; 0.5,0.5;  0.625,0.535; 0.75,0.6; 0.875,0.7335; 1,1">
                                          <p:stCondLst>
                                            <p:cond delay="828"/>
                                          </p:stCondLst>
                                        </p:cTn>
                                        <p:tgtEl>
                                          <p:spTgt spid="1028"/>
                                        </p:tgtEl>
                                        <p:attrNameLst>
                                          <p:attrName>ppt_y</p:attrName>
                                        </p:attrNameLst>
                                      </p:cBhvr>
                                      <p:tavLst>
                                        <p:tav tm="0" fmla="#ppt_y-sin(pi*$)/81">
                                          <p:val>
                                            <p:fltVal val="0"/>
                                          </p:val>
                                        </p:tav>
                                        <p:tav tm="100000">
                                          <p:val>
                                            <p:fltVal val="1"/>
                                          </p:val>
                                        </p:tav>
                                      </p:tavLst>
                                    </p:anim>
                                    <p:animScale>
                                      <p:cBhvr>
                                        <p:cTn id="95" dur="13">
                                          <p:stCondLst>
                                            <p:cond delay="325"/>
                                          </p:stCondLst>
                                        </p:cTn>
                                        <p:tgtEl>
                                          <p:spTgt spid="1028"/>
                                        </p:tgtEl>
                                      </p:cBhvr>
                                      <p:to x="100000" y="60000"/>
                                    </p:animScale>
                                    <p:animScale>
                                      <p:cBhvr>
                                        <p:cTn id="96" dur="83" decel="50000">
                                          <p:stCondLst>
                                            <p:cond delay="338"/>
                                          </p:stCondLst>
                                        </p:cTn>
                                        <p:tgtEl>
                                          <p:spTgt spid="1028"/>
                                        </p:tgtEl>
                                      </p:cBhvr>
                                      <p:to x="100000" y="100000"/>
                                    </p:animScale>
                                    <p:animScale>
                                      <p:cBhvr>
                                        <p:cTn id="97" dur="13">
                                          <p:stCondLst>
                                            <p:cond delay="656"/>
                                          </p:stCondLst>
                                        </p:cTn>
                                        <p:tgtEl>
                                          <p:spTgt spid="1028"/>
                                        </p:tgtEl>
                                      </p:cBhvr>
                                      <p:to x="100000" y="80000"/>
                                    </p:animScale>
                                    <p:animScale>
                                      <p:cBhvr>
                                        <p:cTn id="98" dur="83" decel="50000">
                                          <p:stCondLst>
                                            <p:cond delay="669"/>
                                          </p:stCondLst>
                                        </p:cTn>
                                        <p:tgtEl>
                                          <p:spTgt spid="1028"/>
                                        </p:tgtEl>
                                      </p:cBhvr>
                                      <p:to x="100000" y="100000"/>
                                    </p:animScale>
                                    <p:animScale>
                                      <p:cBhvr>
                                        <p:cTn id="99" dur="13">
                                          <p:stCondLst>
                                            <p:cond delay="821"/>
                                          </p:stCondLst>
                                        </p:cTn>
                                        <p:tgtEl>
                                          <p:spTgt spid="1028"/>
                                        </p:tgtEl>
                                      </p:cBhvr>
                                      <p:to x="100000" y="90000"/>
                                    </p:animScale>
                                    <p:animScale>
                                      <p:cBhvr>
                                        <p:cTn id="100" dur="83" decel="50000">
                                          <p:stCondLst>
                                            <p:cond delay="834"/>
                                          </p:stCondLst>
                                        </p:cTn>
                                        <p:tgtEl>
                                          <p:spTgt spid="1028"/>
                                        </p:tgtEl>
                                      </p:cBhvr>
                                      <p:to x="100000" y="100000"/>
                                    </p:animScale>
                                    <p:animScale>
                                      <p:cBhvr>
                                        <p:cTn id="101" dur="13">
                                          <p:stCondLst>
                                            <p:cond delay="904"/>
                                          </p:stCondLst>
                                        </p:cTn>
                                        <p:tgtEl>
                                          <p:spTgt spid="1028"/>
                                        </p:tgtEl>
                                      </p:cBhvr>
                                      <p:to x="100000" y="95000"/>
                                    </p:animScale>
                                    <p:animScale>
                                      <p:cBhvr>
                                        <p:cTn id="102" dur="83" decel="50000">
                                          <p:stCondLst>
                                            <p:cond delay="917"/>
                                          </p:stCondLst>
                                        </p:cTn>
                                        <p:tgtEl>
                                          <p:spTgt spid="1028"/>
                                        </p:tgtEl>
                                      </p:cBhvr>
                                      <p:to x="100000" y="100000"/>
                                    </p:animScale>
                                  </p:childTnLst>
                                </p:cTn>
                              </p:par>
                            </p:childTnLst>
                          </p:cTn>
                        </p:par>
                      </p:childTnLst>
                    </p:cTn>
                  </p:par>
                  <p:par>
                    <p:cTn id="103" fill="hold">
                      <p:stCondLst>
                        <p:cond delay="indefinite"/>
                      </p:stCondLst>
                      <p:childTnLst>
                        <p:par>
                          <p:cTn id="104" fill="hold">
                            <p:stCondLst>
                              <p:cond delay="0"/>
                            </p:stCondLst>
                            <p:childTnLst>
                              <p:par>
                                <p:cTn id="105" presetID="22" presetClass="entr" presetSubtype="4" fill="hold" grpId="0" nodeType="clickEffect">
                                  <p:stCondLst>
                                    <p:cond delay="0"/>
                                  </p:stCondLst>
                                  <p:childTnLst>
                                    <p:set>
                                      <p:cBhvr>
                                        <p:cTn id="106" dur="1" fill="hold">
                                          <p:stCondLst>
                                            <p:cond delay="0"/>
                                          </p:stCondLst>
                                        </p:cTn>
                                        <p:tgtEl>
                                          <p:spTgt spid="15"/>
                                        </p:tgtEl>
                                        <p:attrNameLst>
                                          <p:attrName>style.visibility</p:attrName>
                                        </p:attrNameLst>
                                      </p:cBhvr>
                                      <p:to>
                                        <p:strVal val="visible"/>
                                      </p:to>
                                    </p:set>
                                    <p:animEffect transition="in" filter="wipe(down)">
                                      <p:cBhvr>
                                        <p:cTn id="107" dur="2000"/>
                                        <p:tgtEl>
                                          <p:spTgt spid="15"/>
                                        </p:tgtEl>
                                      </p:cBhvr>
                                    </p:animEffect>
                                  </p:childTnLst>
                                </p:cTn>
                              </p:par>
                            </p:childTnLst>
                          </p:cTn>
                        </p:par>
                      </p:childTnLst>
                    </p:cTn>
                  </p:par>
                  <p:par>
                    <p:cTn id="108" fill="hold">
                      <p:stCondLst>
                        <p:cond delay="indefinite"/>
                      </p:stCondLst>
                      <p:childTnLst>
                        <p:par>
                          <p:cTn id="109" fill="hold">
                            <p:stCondLst>
                              <p:cond delay="0"/>
                            </p:stCondLst>
                            <p:childTnLst>
                              <p:par>
                                <p:cTn id="110" presetID="22" presetClass="entr" presetSubtype="4" fill="hold" grpId="0" nodeType="clickEffect">
                                  <p:stCondLst>
                                    <p:cond delay="0"/>
                                  </p:stCondLst>
                                  <p:childTnLst>
                                    <p:set>
                                      <p:cBhvr>
                                        <p:cTn id="111" dur="1" fill="hold">
                                          <p:stCondLst>
                                            <p:cond delay="0"/>
                                          </p:stCondLst>
                                        </p:cTn>
                                        <p:tgtEl>
                                          <p:spTgt spid="14"/>
                                        </p:tgtEl>
                                        <p:attrNameLst>
                                          <p:attrName>style.visibility</p:attrName>
                                        </p:attrNameLst>
                                      </p:cBhvr>
                                      <p:to>
                                        <p:strVal val="visible"/>
                                      </p:to>
                                    </p:set>
                                    <p:animEffect transition="in" filter="wipe(down)">
                                      <p:cBhvr>
                                        <p:cTn id="1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5410" name="Picture 2" descr="https://upload.wikimedia.org/wikipedia/commons/1/1e/Lascaux_painting.jpg">
            <a:hlinkClick r:id="rId2"/>
          </p:cNvPr>
          <p:cNvPicPr>
            <a:picLocks noChangeAspect="1" noChangeArrowheads="1"/>
          </p:cNvPicPr>
          <p:nvPr/>
        </p:nvPicPr>
        <p:blipFill>
          <a:blip r:embed="rId3" cstate="print"/>
          <a:srcRect/>
          <a:stretch>
            <a:fillRect/>
          </a:stretch>
        </p:blipFill>
        <p:spPr bwMode="auto">
          <a:xfrm>
            <a:off x="0" y="863600"/>
            <a:ext cx="9144000" cy="5994400"/>
          </a:xfrm>
          <a:prstGeom prst="rect">
            <a:avLst/>
          </a:prstGeom>
          <a:noFill/>
        </p:spPr>
      </p:pic>
      <p:sp>
        <p:nvSpPr>
          <p:cNvPr id="17" name="Rectangle 16"/>
          <p:cNvSpPr/>
          <p:nvPr/>
        </p:nvSpPr>
        <p:spPr>
          <a:xfrm>
            <a:off x="0" y="854110"/>
            <a:ext cx="9144000" cy="6003890"/>
          </a:xfrm>
          <a:prstGeom prst="rect">
            <a:avLst/>
          </a:prstGeom>
          <a:solidFill>
            <a:schemeClr val="bg1">
              <a:alpha val="40000"/>
            </a:schemeClr>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075" name="TextBox 4"/>
          <p:cNvSpPr txBox="1">
            <a:spLocks noChangeArrowheads="1"/>
          </p:cNvSpPr>
          <p:nvPr/>
        </p:nvSpPr>
        <p:spPr bwMode="auto">
          <a:xfrm>
            <a:off x="2286094" y="845908"/>
            <a:ext cx="4511522" cy="1754326"/>
          </a:xfrm>
          <a:prstGeom prst="rect">
            <a:avLst/>
          </a:prstGeom>
          <a:noFill/>
          <a:ln w="9525">
            <a:noFill/>
            <a:miter lim="800000"/>
            <a:headEnd/>
            <a:tailEnd/>
          </a:ln>
        </p:spPr>
        <p:txBody>
          <a:bodyPr wrap="square">
            <a:spAutoFit/>
          </a:bodyPr>
          <a:lstStyle/>
          <a:p>
            <a:pPr algn="ctr" fontAlgn="auto">
              <a:spcBef>
                <a:spcPts val="0"/>
              </a:spcBef>
              <a:spcAft>
                <a:spcPts val="0"/>
              </a:spcAft>
              <a:defRPr/>
            </a:pPr>
            <a:r>
              <a:rPr lang="en-US" sz="5400" b="1" dirty="0" smtClean="0">
                <a:solidFill>
                  <a:srgbClr val="FFFF00"/>
                </a:solidFill>
                <a:effectLst>
                  <a:outerShdw blurRad="38100" dist="38100" dir="2700000" algn="tl">
                    <a:srgbClr val="000000">
                      <a:alpha val="43137"/>
                    </a:srgbClr>
                  </a:outerShdw>
                </a:effectLst>
                <a:latin typeface="Calibri" pitchFamily="34" charset="0"/>
                <a:cs typeface="+mn-cs"/>
              </a:rPr>
              <a:t>TODAY’S</a:t>
            </a:r>
          </a:p>
          <a:p>
            <a:pPr algn="ctr" fontAlgn="auto">
              <a:spcBef>
                <a:spcPts val="0"/>
              </a:spcBef>
              <a:spcAft>
                <a:spcPts val="0"/>
              </a:spcAft>
              <a:defRPr/>
            </a:pPr>
            <a:r>
              <a:rPr lang="en-US" sz="5400" b="1" dirty="0" smtClean="0">
                <a:solidFill>
                  <a:srgbClr val="FFFF00"/>
                </a:solidFill>
                <a:effectLst>
                  <a:outerShdw blurRad="38100" dist="38100" dir="2700000" algn="tl">
                    <a:srgbClr val="000000">
                      <a:alpha val="43137"/>
                    </a:srgbClr>
                  </a:outerShdw>
                </a:effectLst>
                <a:latin typeface="Calibri" pitchFamily="34" charset="0"/>
                <a:cs typeface="+mn-cs"/>
              </a:rPr>
              <a:t>TOPICS</a:t>
            </a:r>
            <a:endParaRPr lang="en-US" sz="5400" b="1" dirty="0">
              <a:solidFill>
                <a:srgbClr val="FFFF00"/>
              </a:solidFill>
              <a:effectLst>
                <a:outerShdw blurRad="38100" dist="38100" dir="2700000" algn="tl">
                  <a:srgbClr val="000000">
                    <a:alpha val="43137"/>
                  </a:srgbClr>
                </a:outerShdw>
              </a:effectLst>
              <a:latin typeface="Calibri" pitchFamily="34" charset="0"/>
              <a:cs typeface="+mn-cs"/>
            </a:endParaRPr>
          </a:p>
        </p:txBody>
      </p:sp>
      <p:sp>
        <p:nvSpPr>
          <p:cNvPr id="32" name="TextBox 3"/>
          <p:cNvSpPr txBox="1">
            <a:spLocks noChangeArrowheads="1"/>
          </p:cNvSpPr>
          <p:nvPr/>
        </p:nvSpPr>
        <p:spPr bwMode="auto">
          <a:xfrm>
            <a:off x="0" y="-12700"/>
            <a:ext cx="9144000" cy="923330"/>
          </a:xfrm>
          <a:prstGeom prst="rect">
            <a:avLst/>
          </a:prstGeom>
          <a:solidFill>
            <a:schemeClr val="bg1"/>
          </a:solidFill>
          <a:ln w="9525">
            <a:noFill/>
            <a:miter lim="800000"/>
            <a:headEnd/>
            <a:tailEnd/>
          </a:ln>
        </p:spPr>
        <p:txBody>
          <a:bodyPr wrap="square">
            <a:spAutoFit/>
          </a:bodyPr>
          <a:lstStyle/>
          <a:p>
            <a:pPr algn="ctr" fontAlgn="auto">
              <a:spcBef>
                <a:spcPts val="0"/>
              </a:spcBef>
              <a:spcAft>
                <a:spcPts val="0"/>
              </a:spcAft>
              <a:defRPr/>
            </a:pPr>
            <a:r>
              <a:rPr lang="en-US" sz="5400" b="1" dirty="0" smtClean="0">
                <a:solidFill>
                  <a:srgbClr val="FFFF00"/>
                </a:solidFill>
                <a:latin typeface="Calibri" pitchFamily="34" charset="0"/>
              </a:rPr>
              <a:t>Session</a:t>
            </a:r>
            <a:r>
              <a:rPr lang="en-US" sz="5400" b="1" dirty="0" smtClean="0">
                <a:solidFill>
                  <a:srgbClr val="FFFF00"/>
                </a:solidFill>
                <a:latin typeface="Calibri" pitchFamily="34" charset="0"/>
                <a:cs typeface="+mn-cs"/>
              </a:rPr>
              <a:t> 3: Into Europe</a:t>
            </a:r>
            <a:endParaRPr lang="en-US" sz="5400" b="1" dirty="0">
              <a:solidFill>
                <a:srgbClr val="FFFF00"/>
              </a:solidFill>
              <a:latin typeface="Calibri" pitchFamily="34" charset="0"/>
              <a:cs typeface="+mn-cs"/>
            </a:endParaRPr>
          </a:p>
        </p:txBody>
      </p:sp>
      <p:cxnSp>
        <p:nvCxnSpPr>
          <p:cNvPr id="34" name="Straight Connector 33"/>
          <p:cNvCxnSpPr/>
          <p:nvPr/>
        </p:nvCxnSpPr>
        <p:spPr>
          <a:xfrm flipV="1">
            <a:off x="0" y="822325"/>
            <a:ext cx="9144000" cy="14288"/>
          </a:xfrm>
          <a:prstGeom prst="line">
            <a:avLst/>
          </a:prstGeom>
          <a:ln>
            <a:noFill/>
          </a:ln>
        </p:spPr>
        <p:style>
          <a:lnRef idx="1">
            <a:schemeClr val="accent1"/>
          </a:lnRef>
          <a:fillRef idx="0">
            <a:schemeClr val="accent1"/>
          </a:fillRef>
          <a:effectRef idx="0">
            <a:schemeClr val="accent1"/>
          </a:effectRef>
          <a:fontRef idx="minor">
            <a:schemeClr val="tx1"/>
          </a:fontRef>
        </p:style>
      </p:cxnSp>
      <p:sp>
        <p:nvSpPr>
          <p:cNvPr id="22" name="Slide Number Placeholder 21"/>
          <p:cNvSpPr>
            <a:spLocks noGrp="1"/>
          </p:cNvSpPr>
          <p:nvPr>
            <p:ph type="sldNum" sz="quarter" idx="10"/>
          </p:nvPr>
        </p:nvSpPr>
        <p:spPr>
          <a:xfrm>
            <a:off x="0" y="6492875"/>
            <a:ext cx="446087" cy="365125"/>
          </a:xfrm>
        </p:spPr>
        <p:txBody>
          <a:bodyPr/>
          <a:lstStyle/>
          <a:p>
            <a:pPr>
              <a:defRPr/>
            </a:pPr>
            <a:fld id="{79A3D1F8-0F0B-4272-BAFA-A2BFEAE9C230}" type="slidenum">
              <a:rPr lang="en-US" b="1">
                <a:solidFill>
                  <a:schemeClr val="tx1"/>
                </a:solidFill>
              </a:rPr>
              <a:pPr>
                <a:defRPr/>
              </a:pPr>
              <a:t>25</a:t>
            </a:fld>
            <a:endParaRPr lang="en-US" b="1" dirty="0">
              <a:solidFill>
                <a:schemeClr val="tx1"/>
              </a:solidFill>
            </a:endParaRPr>
          </a:p>
        </p:txBody>
      </p:sp>
      <p:grpSp>
        <p:nvGrpSpPr>
          <p:cNvPr id="30" name="Group 29"/>
          <p:cNvGrpSpPr/>
          <p:nvPr/>
        </p:nvGrpSpPr>
        <p:grpSpPr>
          <a:xfrm>
            <a:off x="394747" y="2600234"/>
            <a:ext cx="4147108" cy="2477756"/>
            <a:chOff x="394747" y="2600234"/>
            <a:chExt cx="4147108" cy="2477756"/>
          </a:xfrm>
        </p:grpSpPr>
        <p:cxnSp>
          <p:nvCxnSpPr>
            <p:cNvPr id="7" name="Straight Arrow Connector 6"/>
            <p:cNvCxnSpPr>
              <a:stCxn id="3075" idx="2"/>
            </p:cNvCxnSpPr>
            <p:nvPr/>
          </p:nvCxnSpPr>
          <p:spPr>
            <a:xfrm flipH="1">
              <a:off x="2016181" y="2600234"/>
              <a:ext cx="2525674" cy="1120968"/>
            </a:xfrm>
            <a:prstGeom prst="straightConnector1">
              <a:avLst/>
            </a:prstGeom>
            <a:ln w="762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nvGrpSpPr>
            <p:cNvPr id="3" name="Group 32"/>
            <p:cNvGrpSpPr/>
            <p:nvPr/>
          </p:nvGrpSpPr>
          <p:grpSpPr>
            <a:xfrm>
              <a:off x="394747" y="3204145"/>
              <a:ext cx="1600200" cy="1873845"/>
              <a:chOff x="96838" y="3502285"/>
              <a:chExt cx="1905599" cy="1873845"/>
            </a:xfrm>
            <a:effectLst>
              <a:glow rad="101600">
                <a:schemeClr val="tx1">
                  <a:alpha val="40000"/>
                </a:schemeClr>
              </a:glow>
            </a:effectLst>
          </p:grpSpPr>
          <p:sp>
            <p:nvSpPr>
              <p:cNvPr id="12310" name="TextBox 18"/>
              <p:cNvSpPr txBox="1">
                <a:spLocks noChangeArrowheads="1"/>
              </p:cNvSpPr>
              <p:nvPr/>
            </p:nvSpPr>
            <p:spPr bwMode="auto">
              <a:xfrm>
                <a:off x="96838" y="3502285"/>
                <a:ext cx="1903779" cy="584775"/>
              </a:xfrm>
              <a:prstGeom prst="rect">
                <a:avLst/>
              </a:prstGeom>
              <a:solidFill>
                <a:schemeClr val="tx1"/>
              </a:solidFill>
              <a:ln w="12700">
                <a:solidFill>
                  <a:schemeClr val="bg1"/>
                </a:solidFill>
                <a:miter lim="800000"/>
                <a:headEnd/>
                <a:tailEnd/>
              </a:ln>
            </p:spPr>
            <p:txBody>
              <a:bodyPr>
                <a:spAutoFit/>
              </a:bodyPr>
              <a:lstStyle/>
              <a:p>
                <a:pPr algn="ctr"/>
                <a:r>
                  <a:rPr lang="en-US" sz="3200" b="1" dirty="0" smtClean="0">
                    <a:solidFill>
                      <a:srgbClr val="FF0000"/>
                    </a:solidFill>
                    <a:effectLst>
                      <a:outerShdw blurRad="38100" dist="38100" dir="2700000" algn="tl">
                        <a:srgbClr val="000000">
                          <a:alpha val="43137"/>
                        </a:srgbClr>
                      </a:outerShdw>
                    </a:effectLst>
                    <a:latin typeface="Calibri" pitchFamily="34" charset="0"/>
                  </a:rPr>
                  <a:t>Review</a:t>
                </a:r>
                <a:endParaRPr lang="en-US" sz="3200" b="1" dirty="0">
                  <a:solidFill>
                    <a:srgbClr val="FF0000"/>
                  </a:solidFill>
                  <a:effectLst>
                    <a:outerShdw blurRad="38100" dist="38100" dir="2700000" algn="tl">
                      <a:srgbClr val="000000">
                        <a:alpha val="43137"/>
                      </a:srgbClr>
                    </a:outerShdw>
                  </a:effectLst>
                  <a:latin typeface="Calibri" pitchFamily="34" charset="0"/>
                </a:endParaRPr>
              </a:p>
            </p:txBody>
          </p:sp>
          <p:pic>
            <p:nvPicPr>
              <p:cNvPr id="23" name="Picture 2"/>
              <p:cNvPicPr>
                <a:picLocks noChangeAspect="1" noChangeArrowheads="1"/>
              </p:cNvPicPr>
              <p:nvPr/>
            </p:nvPicPr>
            <p:blipFill>
              <a:blip r:embed="rId4" cstate="print"/>
              <a:srcRect l="6250" t="21875" r="9375" b="9375"/>
              <a:stretch>
                <a:fillRect/>
              </a:stretch>
            </p:blipFill>
            <p:spPr bwMode="auto">
              <a:xfrm>
                <a:off x="100485" y="4124012"/>
                <a:ext cx="1901952" cy="1252118"/>
              </a:xfrm>
              <a:prstGeom prst="rect">
                <a:avLst/>
              </a:prstGeom>
              <a:noFill/>
              <a:ln w="12700">
                <a:solidFill>
                  <a:schemeClr val="tx1"/>
                </a:solidFill>
                <a:miter lim="800000"/>
                <a:headEnd/>
                <a:tailEnd/>
              </a:ln>
            </p:spPr>
          </p:pic>
        </p:grpSp>
      </p:grpSp>
      <p:grpSp>
        <p:nvGrpSpPr>
          <p:cNvPr id="31" name="Group 30"/>
          <p:cNvGrpSpPr/>
          <p:nvPr/>
        </p:nvGrpSpPr>
        <p:grpSpPr>
          <a:xfrm>
            <a:off x="4541855" y="2600234"/>
            <a:ext cx="4420250" cy="3168313"/>
            <a:chOff x="4541855" y="2600234"/>
            <a:chExt cx="4420250" cy="3168313"/>
          </a:xfrm>
        </p:grpSpPr>
        <p:cxnSp>
          <p:nvCxnSpPr>
            <p:cNvPr id="11" name="Straight Arrow Connector 10"/>
            <p:cNvCxnSpPr>
              <a:stCxn id="3075" idx="2"/>
            </p:cNvCxnSpPr>
            <p:nvPr/>
          </p:nvCxnSpPr>
          <p:spPr>
            <a:xfrm>
              <a:off x="4541855" y="2600234"/>
              <a:ext cx="2409663" cy="1015802"/>
            </a:xfrm>
            <a:prstGeom prst="straightConnector1">
              <a:avLst/>
            </a:prstGeom>
            <a:ln w="76200">
              <a:solidFill>
                <a:schemeClr val="tx1"/>
              </a:solidFill>
              <a:tailEnd type="arrow"/>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nvGrpSpPr>
            <p:cNvPr id="5" name="Group 26"/>
            <p:cNvGrpSpPr/>
            <p:nvPr/>
          </p:nvGrpSpPr>
          <p:grpSpPr>
            <a:xfrm>
              <a:off x="6977857" y="2827987"/>
              <a:ext cx="1984248" cy="2940560"/>
              <a:chOff x="7170143" y="4170926"/>
              <a:chExt cx="1984248" cy="2940560"/>
            </a:xfrm>
            <a:effectLst>
              <a:glow rad="139700">
                <a:schemeClr val="tx1">
                  <a:alpha val="40000"/>
                </a:schemeClr>
              </a:glow>
            </a:effectLst>
          </p:grpSpPr>
          <p:sp>
            <p:nvSpPr>
              <p:cNvPr id="12304" name="TextBox 17"/>
              <p:cNvSpPr txBox="1">
                <a:spLocks noChangeArrowheads="1"/>
              </p:cNvSpPr>
              <p:nvPr/>
            </p:nvSpPr>
            <p:spPr bwMode="auto">
              <a:xfrm>
                <a:off x="7175121" y="4170926"/>
                <a:ext cx="1979270" cy="1569660"/>
              </a:xfrm>
              <a:prstGeom prst="rect">
                <a:avLst/>
              </a:prstGeom>
              <a:solidFill>
                <a:schemeClr val="tx1"/>
              </a:solidFill>
              <a:ln w="12700">
                <a:solidFill>
                  <a:schemeClr val="bg1"/>
                </a:solidFill>
                <a:miter lim="800000"/>
                <a:headEnd/>
                <a:tailEnd/>
              </a:ln>
            </p:spPr>
            <p:txBody>
              <a:bodyPr wrap="square">
                <a:spAutoFit/>
              </a:bodyPr>
              <a:lstStyle/>
              <a:p>
                <a:pPr algn="ctr"/>
                <a:r>
                  <a:rPr lang="en-US" sz="3200" b="1" dirty="0" smtClean="0">
                    <a:solidFill>
                      <a:srgbClr val="FF0000"/>
                    </a:solidFill>
                    <a:effectLst>
                      <a:outerShdw blurRad="38100" dist="38100" dir="2700000" algn="tl">
                        <a:srgbClr val="000000">
                          <a:alpha val="43137"/>
                        </a:srgbClr>
                      </a:outerShdw>
                    </a:effectLst>
                    <a:latin typeface="Calibri" pitchFamily="34" charset="0"/>
                  </a:rPr>
                  <a:t>Lascaux Paleolithic Cave Art</a:t>
                </a:r>
                <a:endParaRPr lang="en-US" sz="3200" b="1" dirty="0">
                  <a:solidFill>
                    <a:srgbClr val="FF0000"/>
                  </a:solidFill>
                  <a:effectLst>
                    <a:outerShdw blurRad="38100" dist="38100" dir="2700000" algn="tl">
                      <a:srgbClr val="000000">
                        <a:alpha val="43137"/>
                      </a:srgbClr>
                    </a:outerShdw>
                  </a:effectLst>
                  <a:latin typeface="Calibri" pitchFamily="34" charset="0"/>
                </a:endParaRPr>
              </a:p>
            </p:txBody>
          </p:sp>
          <p:pic>
            <p:nvPicPr>
              <p:cNvPr id="26" name="Picture 3"/>
              <p:cNvPicPr>
                <a:picLocks noChangeAspect="1" noChangeArrowheads="1"/>
              </p:cNvPicPr>
              <p:nvPr/>
            </p:nvPicPr>
            <p:blipFill>
              <a:blip r:embed="rId5" cstate="print"/>
              <a:srcRect/>
              <a:stretch>
                <a:fillRect/>
              </a:stretch>
            </p:blipFill>
            <p:spPr bwMode="auto">
              <a:xfrm>
                <a:off x="7170143" y="5776302"/>
                <a:ext cx="1984248" cy="1335184"/>
              </a:xfrm>
              <a:prstGeom prst="rect">
                <a:avLst/>
              </a:prstGeom>
              <a:noFill/>
              <a:ln w="12700">
                <a:solidFill>
                  <a:schemeClr val="bg1"/>
                </a:solidFill>
                <a:miter lim="800000"/>
                <a:headEnd/>
                <a:tailEnd/>
              </a:ln>
            </p:spPr>
          </p:pic>
        </p:grpSp>
      </p:grpSp>
      <p:grpSp>
        <p:nvGrpSpPr>
          <p:cNvPr id="33" name="Group 32"/>
          <p:cNvGrpSpPr/>
          <p:nvPr/>
        </p:nvGrpSpPr>
        <p:grpSpPr>
          <a:xfrm>
            <a:off x="4541855" y="2600234"/>
            <a:ext cx="1852817" cy="3893570"/>
            <a:chOff x="4541855" y="2600234"/>
            <a:chExt cx="1852817" cy="3893570"/>
          </a:xfrm>
        </p:grpSpPr>
        <p:cxnSp>
          <p:nvCxnSpPr>
            <p:cNvPr id="12" name="Straight Arrow Connector 11"/>
            <p:cNvCxnSpPr>
              <a:stCxn id="3075" idx="2"/>
            </p:cNvCxnSpPr>
            <p:nvPr/>
          </p:nvCxnSpPr>
          <p:spPr>
            <a:xfrm>
              <a:off x="4541855" y="2600234"/>
              <a:ext cx="1027671" cy="1628866"/>
            </a:xfrm>
            <a:prstGeom prst="straightConnector1">
              <a:avLst/>
            </a:prstGeom>
            <a:ln w="762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nvGrpSpPr>
            <p:cNvPr id="9" name="Group 29"/>
            <p:cNvGrpSpPr/>
            <p:nvPr/>
          </p:nvGrpSpPr>
          <p:grpSpPr>
            <a:xfrm>
              <a:off x="4794472" y="4286420"/>
              <a:ext cx="1600200" cy="2207384"/>
              <a:chOff x="3193931" y="3978562"/>
              <a:chExt cx="2425636" cy="2916789"/>
            </a:xfrm>
            <a:effectLst>
              <a:glow rad="101600">
                <a:schemeClr val="tx1">
                  <a:alpha val="40000"/>
                </a:schemeClr>
              </a:glow>
            </a:effectLst>
          </p:grpSpPr>
          <p:sp>
            <p:nvSpPr>
              <p:cNvPr id="12308" name="TextBox 20"/>
              <p:cNvSpPr txBox="1">
                <a:spLocks noChangeArrowheads="1"/>
              </p:cNvSpPr>
              <p:nvPr/>
            </p:nvSpPr>
            <p:spPr bwMode="auto">
              <a:xfrm>
                <a:off x="3193931" y="3978562"/>
                <a:ext cx="2416535" cy="1423412"/>
              </a:xfrm>
              <a:prstGeom prst="rect">
                <a:avLst/>
              </a:prstGeom>
              <a:solidFill>
                <a:schemeClr val="tx1"/>
              </a:solidFill>
              <a:ln w="12700">
                <a:solidFill>
                  <a:schemeClr val="bg1"/>
                </a:solidFill>
                <a:miter lim="800000"/>
                <a:headEnd/>
                <a:tailEnd/>
              </a:ln>
            </p:spPr>
            <p:txBody>
              <a:bodyPr wrap="square">
                <a:spAutoFit/>
              </a:bodyPr>
              <a:lstStyle/>
              <a:p>
                <a:pPr algn="ctr"/>
                <a:r>
                  <a:rPr lang="en-US" sz="3200" b="1" dirty="0" smtClean="0">
                    <a:solidFill>
                      <a:srgbClr val="FF0000"/>
                    </a:solidFill>
                    <a:effectLst>
                      <a:outerShdw blurRad="38100" dist="38100" dir="2700000" algn="tl">
                        <a:srgbClr val="000000">
                          <a:alpha val="43137"/>
                        </a:srgbClr>
                      </a:outerShdw>
                    </a:effectLst>
                    <a:latin typeface="Calibri" pitchFamily="34" charset="0"/>
                  </a:rPr>
                  <a:t>Danube Corridor</a:t>
                </a:r>
                <a:endParaRPr lang="en-US" sz="3200" b="1" dirty="0">
                  <a:solidFill>
                    <a:srgbClr val="FF0000"/>
                  </a:solidFill>
                  <a:effectLst>
                    <a:outerShdw blurRad="38100" dist="38100" dir="2700000" algn="tl">
                      <a:srgbClr val="000000">
                        <a:alpha val="43137"/>
                      </a:srgbClr>
                    </a:outerShdw>
                  </a:effectLst>
                  <a:latin typeface="Calibri" pitchFamily="34" charset="0"/>
                </a:endParaRPr>
              </a:p>
            </p:txBody>
          </p:sp>
          <p:pic>
            <p:nvPicPr>
              <p:cNvPr id="28" name="Picture 2" descr="File:Danubemap.png"/>
              <p:cNvPicPr>
                <a:picLocks noChangeAspect="1" noChangeArrowheads="1"/>
              </p:cNvPicPr>
              <p:nvPr/>
            </p:nvPicPr>
            <p:blipFill>
              <a:blip r:embed="rId6" cstate="print"/>
              <a:srcRect/>
              <a:stretch>
                <a:fillRect/>
              </a:stretch>
            </p:blipFill>
            <p:spPr bwMode="auto">
              <a:xfrm>
                <a:off x="3203031" y="5342556"/>
                <a:ext cx="2416536" cy="1552795"/>
              </a:xfrm>
              <a:prstGeom prst="rect">
                <a:avLst/>
              </a:prstGeom>
              <a:noFill/>
              <a:ln w="12700">
                <a:solidFill>
                  <a:schemeClr val="bg1"/>
                </a:solidFill>
              </a:ln>
            </p:spPr>
          </p:pic>
        </p:grpSp>
      </p:grpSp>
      <p:grpSp>
        <p:nvGrpSpPr>
          <p:cNvPr id="35" name="Group 34"/>
          <p:cNvGrpSpPr/>
          <p:nvPr/>
        </p:nvGrpSpPr>
        <p:grpSpPr>
          <a:xfrm>
            <a:off x="2636373" y="2600234"/>
            <a:ext cx="1905482" cy="3945483"/>
            <a:chOff x="2636373" y="2600234"/>
            <a:chExt cx="1905482" cy="3945483"/>
          </a:xfrm>
        </p:grpSpPr>
        <p:cxnSp>
          <p:nvCxnSpPr>
            <p:cNvPr id="8" name="Straight Arrow Connector 7"/>
            <p:cNvCxnSpPr>
              <a:stCxn id="3075" idx="2"/>
            </p:cNvCxnSpPr>
            <p:nvPr/>
          </p:nvCxnSpPr>
          <p:spPr>
            <a:xfrm flipH="1">
              <a:off x="3522519" y="2600234"/>
              <a:ext cx="1019336" cy="1608084"/>
            </a:xfrm>
            <a:prstGeom prst="straightConnector1">
              <a:avLst/>
            </a:prstGeom>
            <a:ln w="762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nvGrpSpPr>
            <p:cNvPr id="13" name="Group 30"/>
            <p:cNvGrpSpPr/>
            <p:nvPr/>
          </p:nvGrpSpPr>
          <p:grpSpPr>
            <a:xfrm>
              <a:off x="2636373" y="4281868"/>
              <a:ext cx="1591112" cy="2263849"/>
              <a:chOff x="2954970" y="3949244"/>
              <a:chExt cx="1829352" cy="2263849"/>
            </a:xfrm>
            <a:effectLst>
              <a:glow rad="101600">
                <a:schemeClr val="tx1">
                  <a:alpha val="40000"/>
                </a:schemeClr>
              </a:glow>
            </a:effectLst>
          </p:grpSpPr>
          <p:sp>
            <p:nvSpPr>
              <p:cNvPr id="12307" name="TextBox 28"/>
              <p:cNvSpPr txBox="1">
                <a:spLocks noChangeArrowheads="1"/>
              </p:cNvSpPr>
              <p:nvPr/>
            </p:nvSpPr>
            <p:spPr bwMode="auto">
              <a:xfrm>
                <a:off x="2955522" y="3949244"/>
                <a:ext cx="1828800" cy="1077217"/>
              </a:xfrm>
              <a:prstGeom prst="rect">
                <a:avLst/>
              </a:prstGeom>
              <a:solidFill>
                <a:schemeClr val="tx1"/>
              </a:solidFill>
              <a:ln w="12700">
                <a:solidFill>
                  <a:schemeClr val="bg1"/>
                </a:solidFill>
                <a:miter lim="800000"/>
                <a:headEnd/>
                <a:tailEnd/>
              </a:ln>
            </p:spPr>
            <p:txBody>
              <a:bodyPr>
                <a:spAutoFit/>
              </a:bodyPr>
              <a:lstStyle/>
              <a:p>
                <a:pPr algn="ctr"/>
                <a:r>
                  <a:rPr lang="en-US" sz="3200" b="1" dirty="0" smtClean="0">
                    <a:solidFill>
                      <a:srgbClr val="FF0000"/>
                    </a:solidFill>
                    <a:effectLst>
                      <a:outerShdw blurRad="38100" dist="38100" dir="2700000" algn="tl">
                        <a:srgbClr val="000000">
                          <a:alpha val="43137"/>
                        </a:srgbClr>
                      </a:outerShdw>
                    </a:effectLst>
                    <a:latin typeface="Calibri" pitchFamily="34" charset="0"/>
                  </a:rPr>
                  <a:t>Out of Africa</a:t>
                </a:r>
                <a:endParaRPr lang="en-US" sz="3200" b="1" dirty="0">
                  <a:solidFill>
                    <a:srgbClr val="FF0000"/>
                  </a:solidFill>
                  <a:effectLst>
                    <a:outerShdw blurRad="38100" dist="38100" dir="2700000" algn="tl">
                      <a:srgbClr val="000000">
                        <a:alpha val="43137"/>
                      </a:srgbClr>
                    </a:outerShdw>
                  </a:effectLst>
                  <a:latin typeface="Calibri" pitchFamily="34" charset="0"/>
                </a:endParaRPr>
              </a:p>
            </p:txBody>
          </p:sp>
          <p:pic>
            <p:nvPicPr>
              <p:cNvPr id="29" name="Picture 2"/>
              <p:cNvPicPr>
                <a:picLocks noChangeAspect="1" noChangeArrowheads="1"/>
              </p:cNvPicPr>
              <p:nvPr/>
            </p:nvPicPr>
            <p:blipFill>
              <a:blip r:embed="rId7" cstate="print"/>
              <a:srcRect/>
              <a:stretch>
                <a:fillRect/>
              </a:stretch>
            </p:blipFill>
            <p:spPr bwMode="auto">
              <a:xfrm>
                <a:off x="2954970" y="4987798"/>
                <a:ext cx="1828800" cy="1225295"/>
              </a:xfrm>
              <a:prstGeom prst="rect">
                <a:avLst/>
              </a:prstGeom>
              <a:noFill/>
              <a:ln w="12700">
                <a:solidFill>
                  <a:schemeClr val="bg1"/>
                </a:solidFill>
                <a:miter lim="800000"/>
                <a:headEnd/>
                <a:tailEnd/>
              </a:ln>
            </p:spPr>
          </p:pic>
        </p:grpSp>
      </p:grpSp>
      <p:sp>
        <p:nvSpPr>
          <p:cNvPr id="65" name="Rounded Rectangle 64"/>
          <p:cNvSpPr/>
          <p:nvPr/>
        </p:nvSpPr>
        <p:spPr>
          <a:xfrm>
            <a:off x="2578392" y="4220613"/>
            <a:ext cx="1668026" cy="2421653"/>
          </a:xfrm>
          <a:prstGeom prst="roundRect">
            <a:avLst/>
          </a:prstGeom>
          <a:ln w="762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195586" name="Picture 2" descr="C:\Users\RRR\AppData\Local\Microsoft\Windows\Temporary Internet Files\Content.IE5\1SAM26UL\600px-Red_check.svg[1].png"/>
          <p:cNvPicPr>
            <a:picLocks noChangeAspect="1" noChangeArrowheads="1"/>
          </p:cNvPicPr>
          <p:nvPr/>
        </p:nvPicPr>
        <p:blipFill>
          <a:blip r:embed="rId8" cstate="print"/>
          <a:srcRect/>
          <a:stretch>
            <a:fillRect/>
          </a:stretch>
        </p:blipFill>
        <p:spPr bwMode="auto">
          <a:xfrm>
            <a:off x="403860" y="3444240"/>
            <a:ext cx="1577340" cy="1577340"/>
          </a:xfrm>
          <a:prstGeom prst="rect">
            <a:avLst/>
          </a:prstGeom>
          <a:noFill/>
          <a:effectLst>
            <a:outerShdw blurRad="50800" dist="38100" dir="2700000" algn="tl" rotWithShape="0">
              <a:prstClr val="black">
                <a:alpha val="40000"/>
              </a:prst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45410"/>
                                        </p:tgtEl>
                                        <p:attrNameLst>
                                          <p:attrName>style.visibility</p:attrName>
                                        </p:attrNameLst>
                                      </p:cBhvr>
                                      <p:to>
                                        <p:strVal val="visible"/>
                                      </p:to>
                                    </p:set>
                                    <p:animEffect transition="in" filter="fade">
                                      <p:cBhvr>
                                        <p:cTn id="7" dur="1000"/>
                                        <p:tgtEl>
                                          <p:spTgt spid="145410"/>
                                        </p:tgtEl>
                                      </p:cBhvr>
                                    </p:animEffect>
                                  </p:childTnLst>
                                </p:cTn>
                              </p:par>
                              <p:par>
                                <p:cTn id="8" presetID="10" presetClass="entr" presetSubtype="0" fill="hold"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fade">
                                      <p:cBhvr>
                                        <p:cTn id="10" dur="1000"/>
                                        <p:tgtEl>
                                          <p:spTgt spid="30"/>
                                        </p:tgtEl>
                                      </p:cBhvr>
                                    </p:animEffect>
                                  </p:childTnLst>
                                </p:cTn>
                              </p:par>
                              <p:par>
                                <p:cTn id="11" presetID="10" presetClass="entr" presetSubtype="0" fill="hold" nodeType="withEffect">
                                  <p:stCondLst>
                                    <p:cond delay="0"/>
                                  </p:stCondLst>
                                  <p:childTnLst>
                                    <p:set>
                                      <p:cBhvr>
                                        <p:cTn id="12" dur="1" fill="hold">
                                          <p:stCondLst>
                                            <p:cond delay="0"/>
                                          </p:stCondLst>
                                        </p:cTn>
                                        <p:tgtEl>
                                          <p:spTgt spid="31"/>
                                        </p:tgtEl>
                                        <p:attrNameLst>
                                          <p:attrName>style.visibility</p:attrName>
                                        </p:attrNameLst>
                                      </p:cBhvr>
                                      <p:to>
                                        <p:strVal val="visible"/>
                                      </p:to>
                                    </p:set>
                                    <p:animEffect transition="in" filter="fade">
                                      <p:cBhvr>
                                        <p:cTn id="13" dur="1000"/>
                                        <p:tgtEl>
                                          <p:spTgt spid="31"/>
                                        </p:tgtEl>
                                      </p:cBhvr>
                                    </p:animEffect>
                                  </p:childTnLst>
                                </p:cTn>
                              </p:par>
                              <p:par>
                                <p:cTn id="14" presetID="10" presetClass="entr" presetSubtype="0"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Effect transition="in" filter="fade">
                                      <p:cBhvr>
                                        <p:cTn id="16" dur="1000"/>
                                        <p:tgtEl>
                                          <p:spTgt spid="33"/>
                                        </p:tgtEl>
                                      </p:cBhvr>
                                    </p:animEffect>
                                  </p:childTnLst>
                                </p:cTn>
                              </p:par>
                              <p:par>
                                <p:cTn id="17" presetID="10" presetClass="entr" presetSubtype="0" fill="hold" nodeType="withEffect">
                                  <p:stCondLst>
                                    <p:cond delay="0"/>
                                  </p:stCondLst>
                                  <p:childTnLst>
                                    <p:set>
                                      <p:cBhvr>
                                        <p:cTn id="18" dur="1" fill="hold">
                                          <p:stCondLst>
                                            <p:cond delay="0"/>
                                          </p:stCondLst>
                                        </p:cTn>
                                        <p:tgtEl>
                                          <p:spTgt spid="35"/>
                                        </p:tgtEl>
                                        <p:attrNameLst>
                                          <p:attrName>style.visibility</p:attrName>
                                        </p:attrNameLst>
                                      </p:cBhvr>
                                      <p:to>
                                        <p:strVal val="visible"/>
                                      </p:to>
                                    </p:set>
                                    <p:animEffect transition="in" filter="fade">
                                      <p:cBhvr>
                                        <p:cTn id="19" dur="1000"/>
                                        <p:tgtEl>
                                          <p:spTgt spid="35"/>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3075"/>
                                        </p:tgtEl>
                                        <p:attrNameLst>
                                          <p:attrName>style.visibility</p:attrName>
                                        </p:attrNameLst>
                                      </p:cBhvr>
                                      <p:to>
                                        <p:strVal val="visible"/>
                                      </p:to>
                                    </p:set>
                                    <p:animEffect transition="in" filter="fade">
                                      <p:cBhvr>
                                        <p:cTn id="22" dur="1000"/>
                                        <p:tgtEl>
                                          <p:spTgt spid="3075"/>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32"/>
                                        </p:tgtEl>
                                        <p:attrNameLst>
                                          <p:attrName>style.visibility</p:attrName>
                                        </p:attrNameLst>
                                      </p:cBhvr>
                                      <p:to>
                                        <p:strVal val="visible"/>
                                      </p:to>
                                    </p:set>
                                    <p:animEffect transition="in" filter="fade">
                                      <p:cBhvr>
                                        <p:cTn id="25" dur="1000"/>
                                        <p:tgtEl>
                                          <p:spTgt spid="32"/>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1000"/>
                                        <p:tgtEl>
                                          <p:spTgt spid="17"/>
                                        </p:tgtEl>
                                      </p:cBhvr>
                                    </p:animEffect>
                                  </p:childTnLst>
                                </p:cTn>
                              </p:par>
                            </p:childTnLst>
                          </p:cTn>
                        </p:par>
                        <p:par>
                          <p:cTn id="29" fill="hold">
                            <p:stCondLst>
                              <p:cond delay="1000"/>
                            </p:stCondLst>
                            <p:childTnLst>
                              <p:par>
                                <p:cTn id="30" presetID="22" presetClass="entr" presetSubtype="8" fill="hold" nodeType="afterEffect">
                                  <p:stCondLst>
                                    <p:cond delay="0"/>
                                  </p:stCondLst>
                                  <p:childTnLst>
                                    <p:set>
                                      <p:cBhvr>
                                        <p:cTn id="31" dur="1" fill="hold">
                                          <p:stCondLst>
                                            <p:cond delay="0"/>
                                          </p:stCondLst>
                                        </p:cTn>
                                        <p:tgtEl>
                                          <p:spTgt spid="195586"/>
                                        </p:tgtEl>
                                        <p:attrNameLst>
                                          <p:attrName>style.visibility</p:attrName>
                                        </p:attrNameLst>
                                      </p:cBhvr>
                                      <p:to>
                                        <p:strVal val="visible"/>
                                      </p:to>
                                    </p:set>
                                    <p:animEffect transition="in" filter="wipe(left)">
                                      <p:cBhvr>
                                        <p:cTn id="32" dur="1000"/>
                                        <p:tgtEl>
                                          <p:spTgt spid="195586"/>
                                        </p:tgtEl>
                                      </p:cBhvr>
                                    </p:animEffect>
                                  </p:childTnLst>
                                </p:cTn>
                              </p:par>
                            </p:childTnLst>
                          </p:cTn>
                        </p:par>
                      </p:childTnLst>
                    </p:cTn>
                  </p:par>
                  <p:par>
                    <p:cTn id="33" fill="hold">
                      <p:stCondLst>
                        <p:cond delay="indefinite"/>
                      </p:stCondLst>
                      <p:childTnLst>
                        <p:par>
                          <p:cTn id="34" fill="hold">
                            <p:stCondLst>
                              <p:cond delay="0"/>
                            </p:stCondLst>
                            <p:childTnLst>
                              <p:par>
                                <p:cTn id="35" presetID="49" presetClass="entr" presetSubtype="0" decel="100000" fill="hold" grpId="0" nodeType="clickEffect">
                                  <p:stCondLst>
                                    <p:cond delay="0"/>
                                  </p:stCondLst>
                                  <p:childTnLst>
                                    <p:set>
                                      <p:cBhvr>
                                        <p:cTn id="36" dur="1" fill="hold">
                                          <p:stCondLst>
                                            <p:cond delay="0"/>
                                          </p:stCondLst>
                                        </p:cTn>
                                        <p:tgtEl>
                                          <p:spTgt spid="65"/>
                                        </p:tgtEl>
                                        <p:attrNameLst>
                                          <p:attrName>style.visibility</p:attrName>
                                        </p:attrNameLst>
                                      </p:cBhvr>
                                      <p:to>
                                        <p:strVal val="visible"/>
                                      </p:to>
                                    </p:set>
                                    <p:anim calcmode="lin" valueType="num">
                                      <p:cBhvr>
                                        <p:cTn id="37" dur="500" fill="hold"/>
                                        <p:tgtEl>
                                          <p:spTgt spid="65"/>
                                        </p:tgtEl>
                                        <p:attrNameLst>
                                          <p:attrName>ppt_w</p:attrName>
                                        </p:attrNameLst>
                                      </p:cBhvr>
                                      <p:tavLst>
                                        <p:tav tm="0">
                                          <p:val>
                                            <p:fltVal val="0"/>
                                          </p:val>
                                        </p:tav>
                                        <p:tav tm="100000">
                                          <p:val>
                                            <p:strVal val="#ppt_w"/>
                                          </p:val>
                                        </p:tav>
                                      </p:tavLst>
                                    </p:anim>
                                    <p:anim calcmode="lin" valueType="num">
                                      <p:cBhvr>
                                        <p:cTn id="38" dur="500" fill="hold"/>
                                        <p:tgtEl>
                                          <p:spTgt spid="65"/>
                                        </p:tgtEl>
                                        <p:attrNameLst>
                                          <p:attrName>ppt_h</p:attrName>
                                        </p:attrNameLst>
                                      </p:cBhvr>
                                      <p:tavLst>
                                        <p:tav tm="0">
                                          <p:val>
                                            <p:fltVal val="0"/>
                                          </p:val>
                                        </p:tav>
                                        <p:tav tm="100000">
                                          <p:val>
                                            <p:strVal val="#ppt_h"/>
                                          </p:val>
                                        </p:tav>
                                      </p:tavLst>
                                    </p:anim>
                                    <p:anim calcmode="lin" valueType="num">
                                      <p:cBhvr>
                                        <p:cTn id="39" dur="500" fill="hold"/>
                                        <p:tgtEl>
                                          <p:spTgt spid="65"/>
                                        </p:tgtEl>
                                        <p:attrNameLst>
                                          <p:attrName>style.rotation</p:attrName>
                                        </p:attrNameLst>
                                      </p:cBhvr>
                                      <p:tavLst>
                                        <p:tav tm="0">
                                          <p:val>
                                            <p:fltVal val="360"/>
                                          </p:val>
                                        </p:tav>
                                        <p:tav tm="100000">
                                          <p:val>
                                            <p:fltVal val="0"/>
                                          </p:val>
                                        </p:tav>
                                      </p:tavLst>
                                    </p:anim>
                                    <p:animEffect transition="in" filter="fade">
                                      <p:cBhvr>
                                        <p:cTn id="40" dur="500"/>
                                        <p:tgtEl>
                                          <p:spTgt spid="65"/>
                                        </p:tgtEl>
                                      </p:cBhvr>
                                    </p:animEffect>
                                  </p:childTnLst>
                                </p:cTn>
                              </p:par>
                            </p:childTnLst>
                          </p:cTn>
                        </p:par>
                        <p:par>
                          <p:cTn id="41" fill="hold">
                            <p:stCondLst>
                              <p:cond delay="500"/>
                            </p:stCondLst>
                            <p:childTnLst>
                              <p:par>
                                <p:cTn id="42" presetID="6" presetClass="emph" presetSubtype="0" repeatCount="indefinite" fill="hold" grpId="1" nodeType="afterEffect">
                                  <p:stCondLst>
                                    <p:cond delay="0"/>
                                  </p:stCondLst>
                                  <p:endCondLst>
                                    <p:cond evt="onNext" delay="0">
                                      <p:tgtEl>
                                        <p:sldTgt/>
                                      </p:tgtEl>
                                    </p:cond>
                                  </p:endCondLst>
                                  <p:childTnLst>
                                    <p:animScale>
                                      <p:cBhvr>
                                        <p:cTn id="43" dur="500" fill="hold"/>
                                        <p:tgtEl>
                                          <p:spTgt spid="65"/>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3075" grpId="0"/>
      <p:bldP spid="32" grpId="0" animBg="1"/>
      <p:bldP spid="65" grpId="0" animBg="1"/>
      <p:bldP spid="65" grpId="1"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0"/>
            <a:ext cx="9144000" cy="584775"/>
          </a:xfrm>
          <a:prstGeom prst="rect">
            <a:avLst/>
          </a:prstGeom>
          <a:solidFill>
            <a:srgbClr val="FFFF00"/>
          </a:solidFill>
        </p:spPr>
        <p:txBody>
          <a:bodyPr wrap="square" rtlCol="0">
            <a:spAutoFit/>
          </a:bodyPr>
          <a:lstStyle/>
          <a:p>
            <a:pPr algn="ctr"/>
            <a:r>
              <a:rPr lang="en-US" sz="3200" b="1" dirty="0" smtClean="0">
                <a:solidFill>
                  <a:schemeClr val="bg1"/>
                </a:solidFill>
              </a:rPr>
              <a:t>OUT OF AFRICA!</a:t>
            </a:r>
            <a:endParaRPr lang="en-US" sz="3200" b="1" dirty="0">
              <a:solidFill>
                <a:schemeClr val="bg1"/>
              </a:solidFill>
            </a:endParaRPr>
          </a:p>
        </p:txBody>
      </p:sp>
      <p:grpSp>
        <p:nvGrpSpPr>
          <p:cNvPr id="2" name="Group 4"/>
          <p:cNvGrpSpPr/>
          <p:nvPr/>
        </p:nvGrpSpPr>
        <p:grpSpPr>
          <a:xfrm>
            <a:off x="2702039" y="779046"/>
            <a:ext cx="3739923" cy="6078954"/>
            <a:chOff x="2519363" y="185194"/>
            <a:chExt cx="4105275" cy="6672805"/>
          </a:xfrm>
        </p:grpSpPr>
        <p:pic>
          <p:nvPicPr>
            <p:cNvPr id="6" name="Picture 2"/>
            <p:cNvPicPr>
              <a:picLocks noChangeAspect="1" noChangeArrowheads="1"/>
            </p:cNvPicPr>
            <p:nvPr/>
          </p:nvPicPr>
          <p:blipFill>
            <a:blip r:embed="rId3" cstate="print"/>
            <a:srcRect/>
            <a:stretch>
              <a:fillRect/>
            </a:stretch>
          </p:blipFill>
          <p:spPr bwMode="auto">
            <a:xfrm>
              <a:off x="2519363" y="185194"/>
              <a:ext cx="4105275" cy="6672805"/>
            </a:xfrm>
            <a:prstGeom prst="rect">
              <a:avLst/>
            </a:prstGeom>
            <a:noFill/>
            <a:ln w="9525">
              <a:noFill/>
              <a:miter lim="800000"/>
              <a:headEnd/>
              <a:tailEnd/>
            </a:ln>
          </p:spPr>
        </p:pic>
        <p:sp>
          <p:nvSpPr>
            <p:cNvPr id="7" name="Rounded Rectangle 6"/>
            <p:cNvSpPr/>
            <p:nvPr/>
          </p:nvSpPr>
          <p:spPr>
            <a:xfrm>
              <a:off x="2540648" y="1736202"/>
              <a:ext cx="4002960" cy="810228"/>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3A7DCE"/>
                  </a:solidFill>
                  <a:effectLst>
                    <a:outerShdw blurRad="38100" dist="38100" dir="2700000" algn="tl">
                      <a:schemeClr val="tx1"/>
                    </a:outerShdw>
                  </a:effectLst>
                </a:rPr>
                <a:t>Starring…</a:t>
              </a:r>
            </a:p>
            <a:p>
              <a:pPr algn="ctr"/>
              <a:r>
                <a:rPr lang="en-US" sz="1900" b="1" dirty="0" smtClean="0">
                  <a:solidFill>
                    <a:srgbClr val="3A7DCE"/>
                  </a:solidFill>
                  <a:effectLst>
                    <a:outerShdw blurRad="38100" dist="38100" dir="2700000" algn="tl">
                      <a:schemeClr val="tx1"/>
                    </a:outerShdw>
                  </a:effectLst>
                </a:rPr>
                <a:t>Homo Sapiens as Sandi and </a:t>
              </a:r>
            </a:p>
            <a:p>
              <a:pPr algn="ctr"/>
              <a:r>
                <a:rPr lang="en-US" sz="1900" b="1" dirty="0" smtClean="0">
                  <a:solidFill>
                    <a:srgbClr val="3A7DCE"/>
                  </a:solidFill>
                  <a:effectLst>
                    <a:outerShdw blurRad="38100" dist="38100" dir="2700000" algn="tl">
                      <a:schemeClr val="tx1"/>
                    </a:outerShdw>
                  </a:effectLst>
                </a:rPr>
                <a:t>Homo Neanderthalensis as Rocky </a:t>
              </a:r>
              <a:endParaRPr lang="en-US" sz="1900" b="1" dirty="0">
                <a:solidFill>
                  <a:srgbClr val="3A7DCE"/>
                </a:solidFill>
                <a:effectLst>
                  <a:outerShdw blurRad="38100" dist="38100" dir="2700000" algn="tl">
                    <a:schemeClr val="tx1"/>
                  </a:outerShdw>
                </a:effectLst>
              </a:endParaRPr>
            </a:p>
          </p:txBody>
        </p:sp>
        <p:sp>
          <p:nvSpPr>
            <p:cNvPr id="8" name="TextBox 7"/>
            <p:cNvSpPr txBox="1"/>
            <p:nvPr/>
          </p:nvSpPr>
          <p:spPr>
            <a:xfrm>
              <a:off x="2604303" y="1329023"/>
              <a:ext cx="3935393" cy="405412"/>
            </a:xfrm>
            <a:prstGeom prst="rect">
              <a:avLst/>
            </a:prstGeom>
            <a:solidFill>
              <a:schemeClr val="accent1">
                <a:lumMod val="20000"/>
                <a:lumOff val="80000"/>
              </a:schemeClr>
            </a:solidFill>
            <a:ln>
              <a:solidFill>
                <a:schemeClr val="bg1"/>
              </a:solidFill>
            </a:ln>
          </p:spPr>
          <p:txBody>
            <a:bodyPr wrap="square" rtlCol="0">
              <a:spAutoFit/>
            </a:bodyPr>
            <a:lstStyle/>
            <a:p>
              <a:pPr algn="ctr"/>
              <a:r>
                <a:rPr lang="en-US" b="1" dirty="0" smtClean="0">
                  <a:solidFill>
                    <a:schemeClr val="bg2">
                      <a:lumMod val="60000"/>
                      <a:lumOff val="40000"/>
                    </a:schemeClr>
                  </a:solidFill>
                  <a:effectLst>
                    <a:outerShdw blurRad="38100" dist="38100" dir="2700000" algn="tl">
                      <a:schemeClr val="tx1"/>
                    </a:outerShdw>
                  </a:effectLst>
                </a:rPr>
                <a:t>70,000 th ANNIVERSARY EDITION</a:t>
              </a:r>
              <a:endParaRPr lang="en-US" b="1" dirty="0">
                <a:solidFill>
                  <a:schemeClr val="bg2">
                    <a:lumMod val="60000"/>
                    <a:lumOff val="40000"/>
                  </a:schemeClr>
                </a:solidFill>
                <a:effectLst>
                  <a:outerShdw blurRad="38100" dist="38100" dir="2700000" algn="tl">
                    <a:schemeClr val="tx1"/>
                  </a:outerShdw>
                </a:effectLst>
              </a:endParaRPr>
            </a:p>
          </p:txBody>
        </p:sp>
      </p:grpSp>
      <p:cxnSp>
        <p:nvCxnSpPr>
          <p:cNvPr id="10" name="Straight Connector 9"/>
          <p:cNvCxnSpPr/>
          <p:nvPr/>
        </p:nvCxnSpPr>
        <p:spPr>
          <a:xfrm>
            <a:off x="3172858" y="2666082"/>
            <a:ext cx="2280491"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2829499" y="2983735"/>
            <a:ext cx="3406048"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
        <p:nvSpPr>
          <p:cNvPr id="9" name="Slide Number Placeholder 8"/>
          <p:cNvSpPr>
            <a:spLocks noGrp="1"/>
          </p:cNvSpPr>
          <p:nvPr>
            <p:ph type="sldNum" sz="quarter" idx="12"/>
          </p:nvPr>
        </p:nvSpPr>
        <p:spPr/>
        <p:txBody>
          <a:bodyPr/>
          <a:lstStyle/>
          <a:p>
            <a:fld id="{90B4C22B-F94B-47BB-B82D-9BDF0893D61B}" type="slidenum">
              <a:rPr lang="en-US" smtClean="0"/>
              <a:pPr/>
              <a:t>26</a:t>
            </a:fld>
            <a:endParaRPr lang="en-US"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1000"/>
                                        <p:tgtEl>
                                          <p:spTgt spid="10"/>
                                        </p:tgtEl>
                                      </p:cBhvr>
                                    </p:animEffect>
                                  </p:childTnLst>
                                </p:cTn>
                              </p:par>
                              <p:par>
                                <p:cTn id="13" presetID="22" presetClass="entr" presetSubtype="8"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left)">
                                      <p:cBhvr>
                                        <p:cTn id="15"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p:cNvPicPr>
            <a:picLocks noChangeAspect="1" noChangeArrowheads="1"/>
          </p:cNvPicPr>
          <p:nvPr/>
        </p:nvPicPr>
        <p:blipFill>
          <a:blip r:embed="rId3" cstate="print">
            <a:duotone>
              <a:prstClr val="black"/>
              <a:schemeClr val="accent1">
                <a:tint val="45000"/>
                <a:satMod val="400000"/>
              </a:schemeClr>
            </a:duotone>
            <a:lum bright="-40000"/>
          </a:blip>
          <a:srcRect/>
          <a:stretch>
            <a:fillRect/>
          </a:stretch>
        </p:blipFill>
        <p:spPr bwMode="auto">
          <a:xfrm>
            <a:off x="0" y="711356"/>
            <a:ext cx="9143999" cy="6146644"/>
          </a:xfrm>
          <a:prstGeom prst="rect">
            <a:avLst/>
          </a:prstGeom>
          <a:noFill/>
          <a:ln w="12700">
            <a:solidFill>
              <a:schemeClr val="bg1"/>
            </a:solidFill>
            <a:miter lim="800000"/>
            <a:headEnd/>
            <a:tailEnd/>
          </a:ln>
        </p:spPr>
      </p:pic>
      <p:sp>
        <p:nvSpPr>
          <p:cNvPr id="9" name="Slide Number Placeholder 8"/>
          <p:cNvSpPr>
            <a:spLocks noGrp="1"/>
          </p:cNvSpPr>
          <p:nvPr>
            <p:ph type="sldNum" sz="quarter" idx="12"/>
          </p:nvPr>
        </p:nvSpPr>
        <p:spPr/>
        <p:txBody>
          <a:bodyPr/>
          <a:lstStyle/>
          <a:p>
            <a:fld id="{90B4C22B-F94B-47BB-B82D-9BDF0893D61B}" type="slidenum">
              <a:rPr lang="en-US" smtClean="0"/>
              <a:pPr/>
              <a:t>27</a:t>
            </a:fld>
            <a:endParaRPr lang="en-US" dirty="0"/>
          </a:p>
        </p:txBody>
      </p:sp>
      <p:sp>
        <p:nvSpPr>
          <p:cNvPr id="13" name="TextBox 4"/>
          <p:cNvSpPr txBox="1">
            <a:spLocks noChangeArrowheads="1"/>
          </p:cNvSpPr>
          <p:nvPr/>
        </p:nvSpPr>
        <p:spPr bwMode="auto">
          <a:xfrm>
            <a:off x="2286094" y="845908"/>
            <a:ext cx="4511522" cy="1938992"/>
          </a:xfrm>
          <a:prstGeom prst="rect">
            <a:avLst/>
          </a:prstGeom>
          <a:noFill/>
          <a:ln w="9525">
            <a:noFill/>
            <a:miter lim="800000"/>
            <a:headEnd/>
            <a:tailEnd/>
          </a:ln>
        </p:spPr>
        <p:txBody>
          <a:bodyPr wrap="square">
            <a:spAutoFit/>
          </a:bodyPr>
          <a:lstStyle/>
          <a:p>
            <a:pPr algn="ctr" fontAlgn="auto">
              <a:spcBef>
                <a:spcPts val="0"/>
              </a:spcBef>
              <a:spcAft>
                <a:spcPts val="0"/>
              </a:spcAft>
              <a:defRPr/>
            </a:pPr>
            <a:r>
              <a:rPr lang="en-US" sz="4000" b="1" dirty="0" smtClean="0">
                <a:solidFill>
                  <a:srgbClr val="FFFF00"/>
                </a:solidFill>
                <a:effectLst>
                  <a:outerShdw blurRad="38100" dist="38100" dir="2700000" algn="tl">
                    <a:srgbClr val="000000">
                      <a:alpha val="43137"/>
                    </a:srgbClr>
                  </a:outerShdw>
                </a:effectLst>
                <a:latin typeface="Calibri" pitchFamily="34" charset="0"/>
                <a:cs typeface="+mn-cs"/>
              </a:rPr>
              <a:t>TWO COMPETING </a:t>
            </a:r>
          </a:p>
          <a:p>
            <a:pPr algn="ctr" fontAlgn="auto">
              <a:spcBef>
                <a:spcPts val="0"/>
              </a:spcBef>
              <a:spcAft>
                <a:spcPts val="0"/>
              </a:spcAft>
              <a:defRPr/>
            </a:pPr>
            <a:r>
              <a:rPr lang="en-US" sz="4000" b="1" dirty="0" smtClean="0">
                <a:solidFill>
                  <a:srgbClr val="FF0000"/>
                </a:solidFill>
                <a:effectLst>
                  <a:outerShdw blurRad="38100" dist="38100" dir="2700000" algn="tl">
                    <a:srgbClr val="000000">
                      <a:alpha val="43137"/>
                    </a:srgbClr>
                  </a:outerShdw>
                </a:effectLst>
                <a:latin typeface="Calibri" pitchFamily="34" charset="0"/>
                <a:cs typeface="+mn-cs"/>
              </a:rPr>
              <a:t>“OUT OF AFRICA” </a:t>
            </a:r>
            <a:r>
              <a:rPr lang="en-US" sz="4000" b="1" dirty="0" smtClean="0">
                <a:solidFill>
                  <a:srgbClr val="FFFF00"/>
                </a:solidFill>
                <a:effectLst>
                  <a:outerShdw blurRad="38100" dist="38100" dir="2700000" algn="tl">
                    <a:srgbClr val="000000">
                      <a:alpha val="43137"/>
                    </a:srgbClr>
                  </a:outerShdw>
                </a:effectLst>
                <a:latin typeface="Calibri" pitchFamily="34" charset="0"/>
                <a:cs typeface="+mn-cs"/>
              </a:rPr>
              <a:t>THEORIES</a:t>
            </a:r>
            <a:endParaRPr lang="en-US" sz="4000" b="1" dirty="0">
              <a:solidFill>
                <a:srgbClr val="FFFF00"/>
              </a:solidFill>
              <a:effectLst>
                <a:outerShdw blurRad="38100" dist="38100" dir="2700000" algn="tl">
                  <a:srgbClr val="000000">
                    <a:alpha val="43137"/>
                  </a:srgbClr>
                </a:outerShdw>
              </a:effectLst>
              <a:latin typeface="Calibri" pitchFamily="34" charset="0"/>
              <a:cs typeface="+mn-cs"/>
            </a:endParaRPr>
          </a:p>
        </p:txBody>
      </p:sp>
      <p:grpSp>
        <p:nvGrpSpPr>
          <p:cNvPr id="14" name="Group 13"/>
          <p:cNvGrpSpPr/>
          <p:nvPr/>
        </p:nvGrpSpPr>
        <p:grpSpPr>
          <a:xfrm>
            <a:off x="511374" y="2784900"/>
            <a:ext cx="3942929" cy="3377436"/>
            <a:chOff x="394747" y="2381254"/>
            <a:chExt cx="3942929" cy="3377436"/>
          </a:xfrm>
        </p:grpSpPr>
        <p:cxnSp>
          <p:nvCxnSpPr>
            <p:cNvPr id="15" name="Straight Arrow Connector 14"/>
            <p:cNvCxnSpPr>
              <a:stCxn id="13" idx="2"/>
            </p:cNvCxnSpPr>
            <p:nvPr/>
          </p:nvCxnSpPr>
          <p:spPr>
            <a:xfrm flipH="1">
              <a:off x="3455469" y="2381254"/>
              <a:ext cx="882207" cy="775832"/>
            </a:xfrm>
            <a:prstGeom prst="straightConnector1">
              <a:avLst/>
            </a:prstGeom>
            <a:ln w="762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7" name="TextBox 18"/>
            <p:cNvSpPr txBox="1">
              <a:spLocks noChangeArrowheads="1"/>
            </p:cNvSpPr>
            <p:nvPr/>
          </p:nvSpPr>
          <p:spPr bwMode="auto">
            <a:xfrm>
              <a:off x="394747" y="3204145"/>
              <a:ext cx="3099224" cy="2554545"/>
            </a:xfrm>
            <a:prstGeom prst="rect">
              <a:avLst/>
            </a:prstGeom>
            <a:solidFill>
              <a:schemeClr val="tx1"/>
            </a:solidFill>
            <a:ln w="12700">
              <a:solidFill>
                <a:schemeClr val="bg1"/>
              </a:solidFill>
              <a:miter lim="800000"/>
              <a:headEnd/>
              <a:tailEnd/>
            </a:ln>
          </p:spPr>
          <p:txBody>
            <a:bodyPr wrap="square">
              <a:spAutoFit/>
            </a:bodyPr>
            <a:lstStyle/>
            <a:p>
              <a:pPr algn="ctr"/>
              <a:r>
                <a:rPr lang="en-US" sz="3200" b="1" dirty="0" smtClean="0">
                  <a:solidFill>
                    <a:schemeClr val="bg1"/>
                  </a:solidFill>
                  <a:latin typeface="Calibri" pitchFamily="34" charset="0"/>
                </a:rPr>
                <a:t>Regional Continuity </a:t>
              </a:r>
              <a:r>
                <a:rPr lang="en-US" sz="3200" b="1" u="sng" dirty="0" smtClean="0">
                  <a:solidFill>
                    <a:schemeClr val="bg1"/>
                  </a:solidFill>
                  <a:latin typeface="Calibri" pitchFamily="34" charset="0"/>
                </a:rPr>
                <a:t>Theory </a:t>
              </a:r>
              <a:r>
                <a:rPr lang="en-US" sz="3200" b="1" dirty="0" smtClean="0">
                  <a:solidFill>
                    <a:srgbClr val="FF0000"/>
                  </a:solidFill>
                  <a:effectLst>
                    <a:outerShdw blurRad="38100" dist="38100" dir="2700000" algn="tl">
                      <a:srgbClr val="000000">
                        <a:alpha val="43137"/>
                      </a:srgbClr>
                    </a:outerShdw>
                  </a:effectLst>
                  <a:latin typeface="Calibri" pitchFamily="34" charset="0"/>
                </a:rPr>
                <a:t>(“Multiregional” model)</a:t>
              </a:r>
              <a:endParaRPr lang="en-US" sz="3200" b="1" dirty="0">
                <a:solidFill>
                  <a:srgbClr val="FF0000"/>
                </a:solidFill>
                <a:effectLst>
                  <a:outerShdw blurRad="38100" dist="38100" dir="2700000" algn="tl">
                    <a:srgbClr val="000000">
                      <a:alpha val="43137"/>
                    </a:srgbClr>
                  </a:outerShdw>
                </a:effectLst>
                <a:latin typeface="Calibri" pitchFamily="34" charset="0"/>
              </a:endParaRPr>
            </a:p>
          </p:txBody>
        </p:sp>
      </p:grpSp>
      <p:grpSp>
        <p:nvGrpSpPr>
          <p:cNvPr id="19" name="Group 18"/>
          <p:cNvGrpSpPr/>
          <p:nvPr/>
        </p:nvGrpSpPr>
        <p:grpSpPr>
          <a:xfrm>
            <a:off x="4571997" y="2782111"/>
            <a:ext cx="4253445" cy="3408942"/>
            <a:chOff x="4659549" y="2782111"/>
            <a:chExt cx="4253445" cy="3408942"/>
          </a:xfrm>
        </p:grpSpPr>
        <p:cxnSp>
          <p:nvCxnSpPr>
            <p:cNvPr id="20" name="Straight Arrow Connector 19"/>
            <p:cNvCxnSpPr/>
            <p:nvPr/>
          </p:nvCxnSpPr>
          <p:spPr>
            <a:xfrm>
              <a:off x="4659549" y="2782111"/>
              <a:ext cx="1000106" cy="788862"/>
            </a:xfrm>
            <a:prstGeom prst="straightConnector1">
              <a:avLst/>
            </a:prstGeom>
            <a:ln w="76200">
              <a:solidFill>
                <a:schemeClr val="tx1"/>
              </a:solidFill>
              <a:tailEnd type="arrow"/>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2" name="TextBox 17"/>
            <p:cNvSpPr txBox="1">
              <a:spLocks noChangeArrowheads="1"/>
            </p:cNvSpPr>
            <p:nvPr/>
          </p:nvSpPr>
          <p:spPr bwMode="auto">
            <a:xfrm>
              <a:off x="5282119" y="3636508"/>
              <a:ext cx="3630875" cy="2554545"/>
            </a:xfrm>
            <a:prstGeom prst="rect">
              <a:avLst/>
            </a:prstGeom>
            <a:solidFill>
              <a:schemeClr val="tx1"/>
            </a:solidFill>
            <a:ln w="12700">
              <a:solidFill>
                <a:schemeClr val="bg1"/>
              </a:solidFill>
              <a:miter lim="800000"/>
              <a:headEnd/>
              <a:tailEnd/>
            </a:ln>
          </p:spPr>
          <p:txBody>
            <a:bodyPr wrap="square">
              <a:spAutoFit/>
            </a:bodyPr>
            <a:lstStyle/>
            <a:p>
              <a:pPr algn="ctr"/>
              <a:r>
                <a:rPr lang="en-US" sz="3200" b="1" dirty="0" smtClean="0">
                  <a:solidFill>
                    <a:schemeClr val="bg1"/>
                  </a:solidFill>
                  <a:latin typeface="Calibri" pitchFamily="34" charset="0"/>
                </a:rPr>
                <a:t>Recent African </a:t>
              </a:r>
              <a:r>
                <a:rPr lang="en-US" sz="3200" b="1" u="sng" dirty="0" smtClean="0">
                  <a:solidFill>
                    <a:schemeClr val="bg1"/>
                  </a:solidFill>
                  <a:latin typeface="Calibri" pitchFamily="34" charset="0"/>
                </a:rPr>
                <a:t>Origins Theory </a:t>
              </a:r>
              <a:r>
                <a:rPr lang="en-US" sz="3200" b="1" dirty="0" smtClean="0">
                  <a:solidFill>
                    <a:srgbClr val="FF0000"/>
                  </a:solidFill>
                  <a:effectLst>
                    <a:outerShdw blurRad="38100" dist="38100" dir="2700000" algn="tl">
                      <a:srgbClr val="000000">
                        <a:alpha val="43137"/>
                      </a:srgbClr>
                    </a:outerShdw>
                  </a:effectLst>
                  <a:latin typeface="Calibri" pitchFamily="34" charset="0"/>
                </a:rPr>
                <a:t>(“Out of Africa” or “Mitochondrial Eve” model)</a:t>
              </a:r>
              <a:endParaRPr lang="en-US" sz="3200" b="1" dirty="0">
                <a:solidFill>
                  <a:srgbClr val="FF0000"/>
                </a:solidFill>
                <a:effectLst>
                  <a:outerShdw blurRad="38100" dist="38100" dir="2700000" algn="tl">
                    <a:srgbClr val="000000">
                      <a:alpha val="43137"/>
                    </a:srgbClr>
                  </a:outerShdw>
                </a:effectLst>
                <a:latin typeface="Calibri" pitchFamily="34" charset="0"/>
              </a:endParaRPr>
            </a:p>
          </p:txBody>
        </p:sp>
      </p:grpSp>
      <p:sp>
        <p:nvSpPr>
          <p:cNvPr id="35" name="TextBox 34"/>
          <p:cNvSpPr txBox="1"/>
          <p:nvPr/>
        </p:nvSpPr>
        <p:spPr>
          <a:xfrm>
            <a:off x="0" y="0"/>
            <a:ext cx="9144000" cy="584775"/>
          </a:xfrm>
          <a:prstGeom prst="rect">
            <a:avLst/>
          </a:prstGeom>
          <a:solidFill>
            <a:srgbClr val="FFFF00"/>
          </a:solidFill>
        </p:spPr>
        <p:txBody>
          <a:bodyPr wrap="square" rtlCol="0">
            <a:spAutoFit/>
          </a:bodyPr>
          <a:lstStyle/>
          <a:p>
            <a:pPr algn="ctr"/>
            <a:r>
              <a:rPr lang="en-US" sz="3200" b="1" dirty="0" smtClean="0">
                <a:solidFill>
                  <a:schemeClr val="bg1"/>
                </a:solidFill>
              </a:rPr>
              <a:t>TWO COMPETING “OUT OF AFRICA” THEORIES</a:t>
            </a:r>
            <a:endParaRPr lang="en-US" sz="3200" b="1" dirty="0">
              <a:solidFill>
                <a:schemeClr val="bg1"/>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right)">
                                      <p:cBhvr>
                                        <p:cTn id="12" dur="10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wipe(left)">
                                      <p:cBhvr>
                                        <p:cTn id="17" dur="10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64" presetClass="path" presetSubtype="0" accel="50000" decel="50000" fill="hold" grpId="2" nodeType="clickEffect">
                                  <p:stCondLst>
                                    <p:cond delay="0"/>
                                  </p:stCondLst>
                                  <p:childTnLst>
                                    <p:animMotion origin="layout" path="M -1.38889E-6 2.77585E-7 L -1.38889E-6 -0.20403 " pathEditMode="relative" rAng="0" ptsTypes="AA">
                                      <p:cBhvr>
                                        <p:cTn id="21" dur="1000" fill="hold"/>
                                        <p:tgtEl>
                                          <p:spTgt spid="13"/>
                                        </p:tgtEl>
                                        <p:attrNameLst>
                                          <p:attrName>ppt_x</p:attrName>
                                          <p:attrName>ppt_y</p:attrName>
                                        </p:attrNameLst>
                                      </p:cBhvr>
                                      <p:rCtr x="0" y="-102"/>
                                    </p:animMotion>
                                  </p:childTnLst>
                                </p:cTn>
                              </p:par>
                              <p:par>
                                <p:cTn id="22" presetID="10" presetClass="exit" presetSubtype="0" fill="hold" grpId="1" nodeType="withEffect">
                                  <p:stCondLst>
                                    <p:cond delay="0"/>
                                  </p:stCondLst>
                                  <p:childTnLst>
                                    <p:animEffect transition="out" filter="fade">
                                      <p:cBhvr>
                                        <p:cTn id="23" dur="1000"/>
                                        <p:tgtEl>
                                          <p:spTgt spid="13"/>
                                        </p:tgtEl>
                                      </p:cBhvr>
                                    </p:animEffect>
                                    <p:set>
                                      <p:cBhvr>
                                        <p:cTn id="24" dur="1" fill="hold">
                                          <p:stCondLst>
                                            <p:cond delay="999"/>
                                          </p:stCondLst>
                                        </p:cTn>
                                        <p:tgtEl>
                                          <p:spTgt spid="13"/>
                                        </p:tgtEl>
                                        <p:attrNameLst>
                                          <p:attrName>style.visibility</p:attrName>
                                        </p:attrNameLst>
                                      </p:cBhvr>
                                      <p:to>
                                        <p:strVal val="hidden"/>
                                      </p:to>
                                    </p:set>
                                  </p:childTnLst>
                                </p:cTn>
                              </p:par>
                              <p:par>
                                <p:cTn id="25" presetID="10" presetClass="entr" presetSubtype="0" fill="hold" grpId="0" nodeType="withEffect">
                                  <p:stCondLst>
                                    <p:cond delay="0"/>
                                  </p:stCondLst>
                                  <p:childTnLst>
                                    <p:set>
                                      <p:cBhvr>
                                        <p:cTn id="26" dur="1" fill="hold">
                                          <p:stCondLst>
                                            <p:cond delay="0"/>
                                          </p:stCondLst>
                                        </p:cTn>
                                        <p:tgtEl>
                                          <p:spTgt spid="35"/>
                                        </p:tgtEl>
                                        <p:attrNameLst>
                                          <p:attrName>style.visibility</p:attrName>
                                        </p:attrNameLst>
                                      </p:cBhvr>
                                      <p:to>
                                        <p:strVal val="visible"/>
                                      </p:to>
                                    </p:set>
                                    <p:animEffect transition="in" filter="fade">
                                      <p:cBhvr>
                                        <p:cTn id="27" dur="10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P spid="13" grpId="2"/>
      <p:bldP spid="3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1186" name="Picture 2"/>
          <p:cNvPicPr>
            <a:picLocks noChangeAspect="1" noChangeArrowheads="1"/>
          </p:cNvPicPr>
          <p:nvPr/>
        </p:nvPicPr>
        <p:blipFill>
          <a:blip r:embed="rId2" cstate="print"/>
          <a:srcRect/>
          <a:stretch>
            <a:fillRect/>
          </a:stretch>
        </p:blipFill>
        <p:spPr bwMode="auto">
          <a:xfrm>
            <a:off x="276225" y="809625"/>
            <a:ext cx="8686800" cy="5422900"/>
          </a:xfrm>
          <a:prstGeom prst="rect">
            <a:avLst/>
          </a:prstGeom>
          <a:noFill/>
          <a:ln w="9525">
            <a:noFill/>
            <a:miter lim="800000"/>
            <a:headEnd/>
            <a:tailEnd/>
          </a:ln>
          <a:effectLst/>
        </p:spPr>
      </p:pic>
      <p:sp>
        <p:nvSpPr>
          <p:cNvPr id="8" name="Rectangle 7"/>
          <p:cNvSpPr/>
          <p:nvPr/>
        </p:nvSpPr>
        <p:spPr>
          <a:xfrm>
            <a:off x="5105400" y="808409"/>
            <a:ext cx="3872621" cy="5525716"/>
          </a:xfrm>
          <a:prstGeom prst="rect">
            <a:avLst/>
          </a:prstGeom>
          <a:solidFill>
            <a:schemeClr val="bg1">
              <a:lumMod val="95000"/>
              <a:lumOff val="5000"/>
              <a:alpha val="85000"/>
            </a:schemeClr>
          </a:solidFill>
          <a:ln w="3175">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0" name="Freeform 9"/>
          <p:cNvSpPr/>
          <p:nvPr/>
        </p:nvSpPr>
        <p:spPr>
          <a:xfrm flipH="1">
            <a:off x="879745" y="3820539"/>
            <a:ext cx="45719" cy="1143000"/>
          </a:xfrm>
          <a:custGeom>
            <a:avLst/>
            <a:gdLst>
              <a:gd name="connsiteX0" fmla="*/ 0 w 0"/>
              <a:gd name="connsiteY0" fmla="*/ 952500 h 952500"/>
              <a:gd name="connsiteX1" fmla="*/ 0 w 0"/>
              <a:gd name="connsiteY1" fmla="*/ 0 h 952500"/>
            </a:gdLst>
            <a:ahLst/>
            <a:cxnLst>
              <a:cxn ang="0">
                <a:pos x="connsiteX0" y="connsiteY0"/>
              </a:cxn>
              <a:cxn ang="0">
                <a:pos x="connsiteX1" y="connsiteY1"/>
              </a:cxn>
            </a:cxnLst>
            <a:rect l="l" t="t" r="r" b="b"/>
            <a:pathLst>
              <a:path h="952500">
                <a:moveTo>
                  <a:pt x="0" y="952500"/>
                </a:moveTo>
                <a:lnTo>
                  <a:pt x="0" y="0"/>
                </a:lnTo>
              </a:path>
            </a:pathLst>
          </a:custGeom>
          <a:ln w="5715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3" name="Freeform 12"/>
          <p:cNvSpPr/>
          <p:nvPr/>
        </p:nvSpPr>
        <p:spPr>
          <a:xfrm>
            <a:off x="1546495" y="1673157"/>
            <a:ext cx="827054" cy="1756857"/>
          </a:xfrm>
          <a:custGeom>
            <a:avLst/>
            <a:gdLst>
              <a:gd name="connsiteX0" fmla="*/ 0 w 857250"/>
              <a:gd name="connsiteY0" fmla="*/ 1743075 h 1743075"/>
              <a:gd name="connsiteX1" fmla="*/ 857250 w 857250"/>
              <a:gd name="connsiteY1" fmla="*/ 1743075 h 1743075"/>
              <a:gd name="connsiteX2" fmla="*/ 838200 w 857250"/>
              <a:gd name="connsiteY2" fmla="*/ 0 h 1743075"/>
            </a:gdLst>
            <a:ahLst/>
            <a:cxnLst>
              <a:cxn ang="0">
                <a:pos x="connsiteX0" y="connsiteY0"/>
              </a:cxn>
              <a:cxn ang="0">
                <a:pos x="connsiteX1" y="connsiteY1"/>
              </a:cxn>
              <a:cxn ang="0">
                <a:pos x="connsiteX2" y="connsiteY2"/>
              </a:cxn>
            </a:cxnLst>
            <a:rect l="l" t="t" r="r" b="b"/>
            <a:pathLst>
              <a:path w="857250" h="1743075">
                <a:moveTo>
                  <a:pt x="0" y="1743075"/>
                </a:moveTo>
                <a:lnTo>
                  <a:pt x="857250" y="1743075"/>
                </a:lnTo>
                <a:lnTo>
                  <a:pt x="838200" y="0"/>
                </a:lnTo>
              </a:path>
            </a:pathLst>
          </a:custGeom>
          <a:ln w="5715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4" name="Freeform 13"/>
          <p:cNvSpPr/>
          <p:nvPr/>
        </p:nvSpPr>
        <p:spPr>
          <a:xfrm>
            <a:off x="2413271" y="1643974"/>
            <a:ext cx="787130" cy="1776515"/>
          </a:xfrm>
          <a:custGeom>
            <a:avLst/>
            <a:gdLst>
              <a:gd name="connsiteX0" fmla="*/ 0 w 847725"/>
              <a:gd name="connsiteY0" fmla="*/ 1743075 h 1743075"/>
              <a:gd name="connsiteX1" fmla="*/ 847725 w 847725"/>
              <a:gd name="connsiteY1" fmla="*/ 1743075 h 1743075"/>
              <a:gd name="connsiteX2" fmla="*/ 838200 w 847725"/>
              <a:gd name="connsiteY2" fmla="*/ 0 h 1743075"/>
            </a:gdLst>
            <a:ahLst/>
            <a:cxnLst>
              <a:cxn ang="0">
                <a:pos x="connsiteX0" y="connsiteY0"/>
              </a:cxn>
              <a:cxn ang="0">
                <a:pos x="connsiteX1" y="connsiteY1"/>
              </a:cxn>
              <a:cxn ang="0">
                <a:pos x="connsiteX2" y="connsiteY2"/>
              </a:cxn>
            </a:cxnLst>
            <a:rect l="l" t="t" r="r" b="b"/>
            <a:pathLst>
              <a:path w="847725" h="1743075">
                <a:moveTo>
                  <a:pt x="0" y="1743075"/>
                </a:moveTo>
                <a:lnTo>
                  <a:pt x="847725" y="1743075"/>
                </a:lnTo>
                <a:lnTo>
                  <a:pt x="838200" y="0"/>
                </a:lnTo>
              </a:path>
            </a:pathLst>
          </a:custGeom>
          <a:ln w="5715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5" name="Rounded Rectangle 14"/>
          <p:cNvSpPr/>
          <p:nvPr/>
        </p:nvSpPr>
        <p:spPr>
          <a:xfrm>
            <a:off x="561975" y="1190625"/>
            <a:ext cx="3000375" cy="409575"/>
          </a:xfrm>
          <a:prstGeom prst="roundRect">
            <a:avLst/>
          </a:prstGeom>
          <a:ln w="5715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cxnSp>
        <p:nvCxnSpPr>
          <p:cNvPr id="28" name="Straight Arrow Connector 27"/>
          <p:cNvCxnSpPr/>
          <p:nvPr/>
        </p:nvCxnSpPr>
        <p:spPr>
          <a:xfrm flipH="1" flipV="1">
            <a:off x="894945" y="1682885"/>
            <a:ext cx="9727" cy="2062264"/>
          </a:xfrm>
          <a:prstGeom prst="straightConnector1">
            <a:avLst/>
          </a:prstGeom>
          <a:ln w="5715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0" name="Freeform 29"/>
          <p:cNvSpPr/>
          <p:nvPr/>
        </p:nvSpPr>
        <p:spPr>
          <a:xfrm>
            <a:off x="914400" y="1673157"/>
            <a:ext cx="632298" cy="2052537"/>
          </a:xfrm>
          <a:custGeom>
            <a:avLst/>
            <a:gdLst>
              <a:gd name="connsiteX0" fmla="*/ 0 w 632298"/>
              <a:gd name="connsiteY0" fmla="*/ 2052537 h 2052537"/>
              <a:gd name="connsiteX1" fmla="*/ 632298 w 632298"/>
              <a:gd name="connsiteY1" fmla="*/ 1770434 h 2052537"/>
              <a:gd name="connsiteX2" fmla="*/ 622570 w 632298"/>
              <a:gd name="connsiteY2" fmla="*/ 0 h 2052537"/>
            </a:gdLst>
            <a:ahLst/>
            <a:cxnLst>
              <a:cxn ang="0">
                <a:pos x="connsiteX0" y="connsiteY0"/>
              </a:cxn>
              <a:cxn ang="0">
                <a:pos x="connsiteX1" y="connsiteY1"/>
              </a:cxn>
              <a:cxn ang="0">
                <a:pos x="connsiteX2" y="connsiteY2"/>
              </a:cxn>
            </a:cxnLst>
            <a:rect l="l" t="t" r="r" b="b"/>
            <a:pathLst>
              <a:path w="632298" h="2052537">
                <a:moveTo>
                  <a:pt x="0" y="2052537"/>
                </a:moveTo>
                <a:lnTo>
                  <a:pt x="632298" y="1770434"/>
                </a:lnTo>
                <a:cubicBezTo>
                  <a:pt x="629055" y="1180289"/>
                  <a:pt x="625813" y="590145"/>
                  <a:pt x="622570" y="0"/>
                </a:cubicBezTo>
              </a:path>
            </a:pathLst>
          </a:custGeom>
          <a:ln w="5715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6" name="TextBox 15"/>
          <p:cNvSpPr txBox="1"/>
          <p:nvPr/>
        </p:nvSpPr>
        <p:spPr>
          <a:xfrm>
            <a:off x="451930" y="1953085"/>
            <a:ext cx="3343275" cy="1938992"/>
          </a:xfrm>
          <a:prstGeom prst="rect">
            <a:avLst/>
          </a:prstGeom>
          <a:solidFill>
            <a:schemeClr val="bg1">
              <a:alpha val="79000"/>
            </a:schemeClr>
          </a:solidFill>
        </p:spPr>
        <p:txBody>
          <a:bodyPr wrap="square" rtlCol="0">
            <a:spAutoFit/>
          </a:bodyPr>
          <a:lstStyle/>
          <a:p>
            <a:pPr algn="ctr"/>
            <a:r>
              <a:rPr lang="en-US" sz="2400" b="1" dirty="0" smtClean="0"/>
              <a:t>After spreading out, </a:t>
            </a:r>
            <a:r>
              <a:rPr lang="en-US" sz="2400" b="1" i="1" dirty="0" smtClean="0"/>
              <a:t>H.sapiens</a:t>
            </a:r>
            <a:r>
              <a:rPr lang="en-US" sz="2400" b="1" dirty="0" smtClean="0"/>
              <a:t> develop independently and in parallel in each separate area of the world</a:t>
            </a:r>
          </a:p>
        </p:txBody>
      </p:sp>
      <p:sp>
        <p:nvSpPr>
          <p:cNvPr id="27" name="Rounded Rectangle 26"/>
          <p:cNvSpPr/>
          <p:nvPr/>
        </p:nvSpPr>
        <p:spPr>
          <a:xfrm>
            <a:off x="1181101" y="4962525"/>
            <a:ext cx="2990850" cy="1257300"/>
          </a:xfrm>
          <a:prstGeom prst="roundRect">
            <a:avLst/>
          </a:prstGeom>
          <a:ln w="5715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cxnSp>
        <p:nvCxnSpPr>
          <p:cNvPr id="31" name="Straight Connector 30"/>
          <p:cNvCxnSpPr/>
          <p:nvPr/>
        </p:nvCxnSpPr>
        <p:spPr>
          <a:xfrm>
            <a:off x="1362075" y="5676900"/>
            <a:ext cx="161925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7" name="Slide Number Placeholder 16"/>
          <p:cNvSpPr>
            <a:spLocks noGrp="1"/>
          </p:cNvSpPr>
          <p:nvPr>
            <p:ph type="sldNum" sz="quarter" idx="12"/>
          </p:nvPr>
        </p:nvSpPr>
        <p:spPr/>
        <p:txBody>
          <a:bodyPr/>
          <a:lstStyle/>
          <a:p>
            <a:fld id="{90B4C22B-F94B-47BB-B82D-9BDF0893D61B}" type="slidenum">
              <a:rPr lang="en-US" smtClean="0"/>
              <a:pPr/>
              <a:t>28</a:t>
            </a:fld>
            <a:endParaRPr lang="en-US" dirty="0"/>
          </a:p>
        </p:txBody>
      </p:sp>
      <p:sp>
        <p:nvSpPr>
          <p:cNvPr id="20" name="TextBox 19"/>
          <p:cNvSpPr txBox="1"/>
          <p:nvPr/>
        </p:nvSpPr>
        <p:spPr>
          <a:xfrm>
            <a:off x="0" y="0"/>
            <a:ext cx="9144000" cy="584775"/>
          </a:xfrm>
          <a:prstGeom prst="rect">
            <a:avLst/>
          </a:prstGeom>
          <a:solidFill>
            <a:srgbClr val="FFFF00"/>
          </a:solidFill>
        </p:spPr>
        <p:txBody>
          <a:bodyPr wrap="square" rtlCol="0">
            <a:spAutoFit/>
          </a:bodyPr>
          <a:lstStyle/>
          <a:p>
            <a:pPr algn="ctr"/>
            <a:r>
              <a:rPr lang="en-US" sz="3200" b="1" dirty="0" smtClean="0">
                <a:solidFill>
                  <a:schemeClr val="bg1"/>
                </a:solidFill>
              </a:rPr>
              <a:t>TWO COMPETING “OUT OF AFRICA” THEORIES</a:t>
            </a:r>
            <a:endParaRPr lang="en-US" sz="3200" b="1" dirty="0">
              <a:solidFill>
                <a:schemeClr val="bg1"/>
              </a:solidFill>
            </a:endParaRPr>
          </a:p>
        </p:txBody>
      </p:sp>
      <p:sp>
        <p:nvSpPr>
          <p:cNvPr id="18" name="Rectangle 17"/>
          <p:cNvSpPr/>
          <p:nvPr/>
        </p:nvSpPr>
        <p:spPr>
          <a:xfrm>
            <a:off x="34044" y="805167"/>
            <a:ext cx="3872621" cy="5525716"/>
          </a:xfrm>
          <a:prstGeom prst="rect">
            <a:avLst/>
          </a:prstGeom>
          <a:solidFill>
            <a:schemeClr val="bg1">
              <a:lumMod val="95000"/>
              <a:lumOff val="5000"/>
              <a:alpha val="85000"/>
            </a:schemeClr>
          </a:solidFill>
          <a:ln w="3175">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9" name="Rounded Rectangle 18"/>
          <p:cNvSpPr/>
          <p:nvPr/>
        </p:nvSpPr>
        <p:spPr>
          <a:xfrm>
            <a:off x="3920248" y="4258891"/>
            <a:ext cx="1162860" cy="566028"/>
          </a:xfrm>
          <a:prstGeom prst="roundRect">
            <a:avLst/>
          </a:prstGeom>
          <a:ln w="5715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1" name="Rounded Rectangle 20"/>
          <p:cNvSpPr/>
          <p:nvPr/>
        </p:nvSpPr>
        <p:spPr>
          <a:xfrm>
            <a:off x="3917006" y="3312065"/>
            <a:ext cx="1162860" cy="566028"/>
          </a:xfrm>
          <a:prstGeom prst="roundRect">
            <a:avLst/>
          </a:prstGeom>
          <a:ln w="5715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2" name="Rounded Rectangle 21"/>
          <p:cNvSpPr/>
          <p:nvPr/>
        </p:nvSpPr>
        <p:spPr>
          <a:xfrm>
            <a:off x="3933218" y="2238781"/>
            <a:ext cx="1162860" cy="566028"/>
          </a:xfrm>
          <a:prstGeom prst="roundRect">
            <a:avLst/>
          </a:prstGeom>
          <a:ln w="5715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3" name="Rounded Rectangle 22"/>
          <p:cNvSpPr/>
          <p:nvPr/>
        </p:nvSpPr>
        <p:spPr>
          <a:xfrm>
            <a:off x="3920248" y="844483"/>
            <a:ext cx="1162860" cy="566028"/>
          </a:xfrm>
          <a:prstGeom prst="roundRect">
            <a:avLst/>
          </a:prstGeom>
          <a:ln w="5715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4" name="Up Arrow 23"/>
          <p:cNvSpPr/>
          <p:nvPr/>
        </p:nvSpPr>
        <p:spPr>
          <a:xfrm>
            <a:off x="4231532" y="1293779"/>
            <a:ext cx="505838" cy="3492230"/>
          </a:xfrm>
          <a:prstGeom prst="upArrow">
            <a:avLst/>
          </a:prstGeom>
          <a:solidFill>
            <a:srgbClr val="FF0000"/>
          </a:solidFill>
          <a:ln w="3175">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vert="vert270" rtlCol="0" anchor="ctr"/>
          <a:lstStyle/>
          <a:p>
            <a:pPr algn="ctr"/>
            <a:r>
              <a:rPr lang="en-US" b="1" dirty="0" smtClean="0">
                <a:solidFill>
                  <a:schemeClr val="bg1"/>
                </a:solidFill>
              </a:rPr>
              <a:t>TIME</a:t>
            </a:r>
            <a:endParaRPr lang="en-US" b="1" dirty="0">
              <a:solidFill>
                <a:schemeClr val="bg1"/>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21186"/>
                                        </p:tgtEl>
                                        <p:attrNameLst>
                                          <p:attrName>style.visibility</p:attrName>
                                        </p:attrNameLst>
                                      </p:cBhvr>
                                      <p:to>
                                        <p:strVal val="visible"/>
                                      </p:to>
                                    </p:set>
                                    <p:animEffect transition="in" filter="fade">
                                      <p:cBhvr>
                                        <p:cTn id="7" dur="500"/>
                                        <p:tgtEl>
                                          <p:spTgt spid="22118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wipe(down)">
                                      <p:cBhvr>
                                        <p:cTn id="12" dur="10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1" nodeType="clickEffect">
                                  <p:stCondLst>
                                    <p:cond delay="0"/>
                                  </p:stCondLst>
                                  <p:childTnLst>
                                    <p:animEffect transition="out" filter="fade">
                                      <p:cBhvr>
                                        <p:cTn id="16" dur="500"/>
                                        <p:tgtEl>
                                          <p:spTgt spid="24"/>
                                        </p:tgtEl>
                                      </p:cBhvr>
                                    </p:animEffect>
                                    <p:set>
                                      <p:cBhvr>
                                        <p:cTn id="17" dur="1" fill="hold">
                                          <p:stCondLst>
                                            <p:cond delay="499"/>
                                          </p:stCondLst>
                                        </p:cTn>
                                        <p:tgtEl>
                                          <p:spTgt spid="24"/>
                                        </p:tgtEl>
                                        <p:attrNameLst>
                                          <p:attrName>style.visibility</p:attrName>
                                        </p:attrNameLst>
                                      </p:cBhvr>
                                      <p:to>
                                        <p:strVal val="hidden"/>
                                      </p:to>
                                    </p:set>
                                  </p:childTnLst>
                                </p:cTn>
                              </p:par>
                            </p:childTnLst>
                          </p:cTn>
                        </p:par>
                        <p:par>
                          <p:cTn id="18" fill="hold">
                            <p:stCondLst>
                              <p:cond delay="500"/>
                            </p:stCondLst>
                            <p:childTnLst>
                              <p:par>
                                <p:cTn id="19" presetID="10" presetClass="entr" presetSubtype="0" fill="hold" grpId="0" nodeType="after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500"/>
                                        <p:tgtEl>
                                          <p:spTgt spid="19"/>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xit" presetSubtype="0" fill="hold" grpId="1" nodeType="clickEffect">
                                  <p:stCondLst>
                                    <p:cond delay="0"/>
                                  </p:stCondLst>
                                  <p:childTnLst>
                                    <p:animEffect transition="out" filter="fade">
                                      <p:cBhvr>
                                        <p:cTn id="25" dur="500"/>
                                        <p:tgtEl>
                                          <p:spTgt spid="19"/>
                                        </p:tgtEl>
                                      </p:cBhvr>
                                    </p:animEffect>
                                    <p:set>
                                      <p:cBhvr>
                                        <p:cTn id="26" dur="1" fill="hold">
                                          <p:stCondLst>
                                            <p:cond delay="499"/>
                                          </p:stCondLst>
                                        </p:cTn>
                                        <p:tgtEl>
                                          <p:spTgt spid="19"/>
                                        </p:tgtEl>
                                        <p:attrNameLst>
                                          <p:attrName>style.visibility</p:attrName>
                                        </p:attrNameLst>
                                      </p:cBhvr>
                                      <p:to>
                                        <p:strVal val="hidden"/>
                                      </p:to>
                                    </p:set>
                                  </p:childTnLst>
                                </p:cTn>
                              </p:par>
                            </p:childTnLst>
                          </p:cTn>
                        </p:par>
                        <p:par>
                          <p:cTn id="27" fill="hold">
                            <p:stCondLst>
                              <p:cond delay="500"/>
                            </p:stCondLst>
                            <p:childTnLst>
                              <p:par>
                                <p:cTn id="28" presetID="10" presetClass="entr" presetSubtype="0" fill="hold" grpId="0" nodeType="after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fade">
                                      <p:cBhvr>
                                        <p:cTn id="30" dur="500"/>
                                        <p:tgtEl>
                                          <p:spTgt spid="21"/>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xit" presetSubtype="0" fill="hold" grpId="1" nodeType="clickEffect">
                                  <p:stCondLst>
                                    <p:cond delay="0"/>
                                  </p:stCondLst>
                                  <p:childTnLst>
                                    <p:animEffect transition="out" filter="fade">
                                      <p:cBhvr>
                                        <p:cTn id="34" dur="500"/>
                                        <p:tgtEl>
                                          <p:spTgt spid="21"/>
                                        </p:tgtEl>
                                      </p:cBhvr>
                                    </p:animEffect>
                                    <p:set>
                                      <p:cBhvr>
                                        <p:cTn id="35" dur="1" fill="hold">
                                          <p:stCondLst>
                                            <p:cond delay="499"/>
                                          </p:stCondLst>
                                        </p:cTn>
                                        <p:tgtEl>
                                          <p:spTgt spid="21"/>
                                        </p:tgtEl>
                                        <p:attrNameLst>
                                          <p:attrName>style.visibility</p:attrName>
                                        </p:attrNameLst>
                                      </p:cBhvr>
                                      <p:to>
                                        <p:strVal val="hidden"/>
                                      </p:to>
                                    </p:set>
                                  </p:childTnLst>
                                </p:cTn>
                              </p:par>
                            </p:childTnLst>
                          </p:cTn>
                        </p:par>
                        <p:par>
                          <p:cTn id="36" fill="hold">
                            <p:stCondLst>
                              <p:cond delay="500"/>
                            </p:stCondLst>
                            <p:childTnLst>
                              <p:par>
                                <p:cTn id="37" presetID="10" presetClass="entr" presetSubtype="0" fill="hold" grpId="0" nodeType="afterEffect">
                                  <p:stCondLst>
                                    <p:cond delay="0"/>
                                  </p:stCondLst>
                                  <p:childTnLst>
                                    <p:set>
                                      <p:cBhvr>
                                        <p:cTn id="38" dur="1" fill="hold">
                                          <p:stCondLst>
                                            <p:cond delay="0"/>
                                          </p:stCondLst>
                                        </p:cTn>
                                        <p:tgtEl>
                                          <p:spTgt spid="22"/>
                                        </p:tgtEl>
                                        <p:attrNameLst>
                                          <p:attrName>style.visibility</p:attrName>
                                        </p:attrNameLst>
                                      </p:cBhvr>
                                      <p:to>
                                        <p:strVal val="visible"/>
                                      </p:to>
                                    </p:set>
                                    <p:animEffect transition="in" filter="fade">
                                      <p:cBhvr>
                                        <p:cTn id="39" dur="500"/>
                                        <p:tgtEl>
                                          <p:spTgt spid="22"/>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xit" presetSubtype="0" fill="hold" grpId="1" nodeType="clickEffect">
                                  <p:stCondLst>
                                    <p:cond delay="0"/>
                                  </p:stCondLst>
                                  <p:childTnLst>
                                    <p:animEffect transition="out" filter="fade">
                                      <p:cBhvr>
                                        <p:cTn id="43" dur="500"/>
                                        <p:tgtEl>
                                          <p:spTgt spid="22"/>
                                        </p:tgtEl>
                                      </p:cBhvr>
                                    </p:animEffect>
                                    <p:set>
                                      <p:cBhvr>
                                        <p:cTn id="44" dur="1" fill="hold">
                                          <p:stCondLst>
                                            <p:cond delay="499"/>
                                          </p:stCondLst>
                                        </p:cTn>
                                        <p:tgtEl>
                                          <p:spTgt spid="22"/>
                                        </p:tgtEl>
                                        <p:attrNameLst>
                                          <p:attrName>style.visibility</p:attrName>
                                        </p:attrNameLst>
                                      </p:cBhvr>
                                      <p:to>
                                        <p:strVal val="hidden"/>
                                      </p:to>
                                    </p:set>
                                  </p:childTnLst>
                                </p:cTn>
                              </p:par>
                            </p:childTnLst>
                          </p:cTn>
                        </p:par>
                        <p:par>
                          <p:cTn id="45" fill="hold">
                            <p:stCondLst>
                              <p:cond delay="500"/>
                            </p:stCondLst>
                            <p:childTnLst>
                              <p:par>
                                <p:cTn id="46" presetID="10" presetClass="entr" presetSubtype="0" fill="hold" grpId="0" nodeType="afterEffect">
                                  <p:stCondLst>
                                    <p:cond delay="0"/>
                                  </p:stCondLst>
                                  <p:childTnLst>
                                    <p:set>
                                      <p:cBhvr>
                                        <p:cTn id="47" dur="1" fill="hold">
                                          <p:stCondLst>
                                            <p:cond delay="0"/>
                                          </p:stCondLst>
                                        </p:cTn>
                                        <p:tgtEl>
                                          <p:spTgt spid="23"/>
                                        </p:tgtEl>
                                        <p:attrNameLst>
                                          <p:attrName>style.visibility</p:attrName>
                                        </p:attrNameLst>
                                      </p:cBhvr>
                                      <p:to>
                                        <p:strVal val="visible"/>
                                      </p:to>
                                    </p:set>
                                    <p:animEffect transition="in" filter="fade">
                                      <p:cBhvr>
                                        <p:cTn id="48" dur="500"/>
                                        <p:tgtEl>
                                          <p:spTgt spid="23"/>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xit" presetSubtype="0" fill="hold" grpId="1" nodeType="clickEffect">
                                  <p:stCondLst>
                                    <p:cond delay="0"/>
                                  </p:stCondLst>
                                  <p:childTnLst>
                                    <p:animEffect transition="out" filter="fade">
                                      <p:cBhvr>
                                        <p:cTn id="52" dur="500"/>
                                        <p:tgtEl>
                                          <p:spTgt spid="23"/>
                                        </p:tgtEl>
                                      </p:cBhvr>
                                    </p:animEffect>
                                    <p:set>
                                      <p:cBhvr>
                                        <p:cTn id="53" dur="1" fill="hold">
                                          <p:stCondLst>
                                            <p:cond delay="499"/>
                                          </p:stCondLst>
                                        </p:cTn>
                                        <p:tgtEl>
                                          <p:spTgt spid="23"/>
                                        </p:tgtEl>
                                        <p:attrNameLst>
                                          <p:attrName>style.visibility</p:attrName>
                                        </p:attrNameLst>
                                      </p:cBhvr>
                                      <p:to>
                                        <p:strVal val="hidden"/>
                                      </p:to>
                                    </p:set>
                                  </p:childTnLst>
                                </p:cTn>
                              </p:par>
                              <p:par>
                                <p:cTn id="54" presetID="10" presetClass="exit" presetSubtype="0" fill="hold" grpId="1" nodeType="withEffect">
                                  <p:stCondLst>
                                    <p:cond delay="0"/>
                                  </p:stCondLst>
                                  <p:childTnLst>
                                    <p:animEffect transition="out" filter="fade">
                                      <p:cBhvr>
                                        <p:cTn id="55" dur="1000"/>
                                        <p:tgtEl>
                                          <p:spTgt spid="18"/>
                                        </p:tgtEl>
                                      </p:cBhvr>
                                    </p:animEffect>
                                    <p:set>
                                      <p:cBhvr>
                                        <p:cTn id="56" dur="1" fill="hold">
                                          <p:stCondLst>
                                            <p:cond delay="999"/>
                                          </p:stCondLst>
                                        </p:cTn>
                                        <p:tgtEl>
                                          <p:spTgt spid="18"/>
                                        </p:tgtEl>
                                        <p:attrNameLst>
                                          <p:attrName>style.visibility</p:attrName>
                                        </p:attrNameLst>
                                      </p:cBhvr>
                                      <p:to>
                                        <p:strVal val="hidden"/>
                                      </p:to>
                                    </p:set>
                                  </p:childTnLst>
                                </p:cTn>
                              </p:par>
                            </p:childTnLst>
                          </p:cTn>
                        </p:par>
                        <p:par>
                          <p:cTn id="57" fill="hold">
                            <p:stCondLst>
                              <p:cond delay="1000"/>
                            </p:stCondLst>
                            <p:childTnLst>
                              <p:par>
                                <p:cTn id="58" presetID="22" presetClass="entr" presetSubtype="8" fill="hold" grpId="1" nodeType="afterEffect">
                                  <p:stCondLst>
                                    <p:cond delay="0"/>
                                  </p:stCondLst>
                                  <p:childTnLst>
                                    <p:set>
                                      <p:cBhvr>
                                        <p:cTn id="59" dur="1" fill="hold">
                                          <p:stCondLst>
                                            <p:cond delay="0"/>
                                          </p:stCondLst>
                                        </p:cTn>
                                        <p:tgtEl>
                                          <p:spTgt spid="27"/>
                                        </p:tgtEl>
                                        <p:attrNameLst>
                                          <p:attrName>style.visibility</p:attrName>
                                        </p:attrNameLst>
                                      </p:cBhvr>
                                      <p:to>
                                        <p:strVal val="visible"/>
                                      </p:to>
                                    </p:set>
                                    <p:animEffect transition="in" filter="wipe(left)">
                                      <p:cBhvr>
                                        <p:cTn id="60" dur="1000"/>
                                        <p:tgtEl>
                                          <p:spTgt spid="27"/>
                                        </p:tgtEl>
                                      </p:cBhvr>
                                    </p:animEffect>
                                  </p:childTnLst>
                                </p:cTn>
                              </p:par>
                              <p:par>
                                <p:cTn id="61" presetID="35" presetClass="entr" presetSubtype="0" fill="hold" nodeType="withEffect">
                                  <p:stCondLst>
                                    <p:cond delay="0"/>
                                  </p:stCondLst>
                                  <p:childTnLst>
                                    <p:set>
                                      <p:cBhvr>
                                        <p:cTn id="62" dur="1" fill="hold">
                                          <p:stCondLst>
                                            <p:cond delay="0"/>
                                          </p:stCondLst>
                                        </p:cTn>
                                        <p:tgtEl>
                                          <p:spTgt spid="31"/>
                                        </p:tgtEl>
                                        <p:attrNameLst>
                                          <p:attrName>style.visibility</p:attrName>
                                        </p:attrNameLst>
                                      </p:cBhvr>
                                      <p:to>
                                        <p:strVal val="visible"/>
                                      </p:to>
                                    </p:set>
                                    <p:animEffect transition="in" filter="fade">
                                      <p:cBhvr>
                                        <p:cTn id="63" dur="2000"/>
                                        <p:tgtEl>
                                          <p:spTgt spid="31"/>
                                        </p:tgtEl>
                                      </p:cBhvr>
                                    </p:animEffect>
                                    <p:anim calcmode="lin" valueType="num">
                                      <p:cBhvr>
                                        <p:cTn id="64" dur="2000" fill="hold"/>
                                        <p:tgtEl>
                                          <p:spTgt spid="31"/>
                                        </p:tgtEl>
                                        <p:attrNameLst>
                                          <p:attrName>style.rotation</p:attrName>
                                        </p:attrNameLst>
                                      </p:cBhvr>
                                      <p:tavLst>
                                        <p:tav tm="0">
                                          <p:val>
                                            <p:fltVal val="720"/>
                                          </p:val>
                                        </p:tav>
                                        <p:tav tm="100000">
                                          <p:val>
                                            <p:fltVal val="0"/>
                                          </p:val>
                                        </p:tav>
                                      </p:tavLst>
                                    </p:anim>
                                    <p:anim calcmode="lin" valueType="num">
                                      <p:cBhvr>
                                        <p:cTn id="65" dur="2000" fill="hold"/>
                                        <p:tgtEl>
                                          <p:spTgt spid="31"/>
                                        </p:tgtEl>
                                        <p:attrNameLst>
                                          <p:attrName>ppt_h</p:attrName>
                                        </p:attrNameLst>
                                      </p:cBhvr>
                                      <p:tavLst>
                                        <p:tav tm="0">
                                          <p:val>
                                            <p:fltVal val="0"/>
                                          </p:val>
                                        </p:tav>
                                        <p:tav tm="100000">
                                          <p:val>
                                            <p:strVal val="#ppt_h"/>
                                          </p:val>
                                        </p:tav>
                                      </p:tavLst>
                                    </p:anim>
                                    <p:anim calcmode="lin" valueType="num">
                                      <p:cBhvr>
                                        <p:cTn id="66" dur="2000" fill="hold"/>
                                        <p:tgtEl>
                                          <p:spTgt spid="31"/>
                                        </p:tgtEl>
                                        <p:attrNameLst>
                                          <p:attrName>ppt_w</p:attrName>
                                        </p:attrNameLst>
                                      </p:cBhvr>
                                      <p:tavLst>
                                        <p:tav tm="0">
                                          <p:val>
                                            <p:fltVal val="0"/>
                                          </p:val>
                                        </p:tav>
                                        <p:tav tm="100000">
                                          <p:val>
                                            <p:strVal val="#ppt_w"/>
                                          </p:val>
                                        </p:tav>
                                      </p:tavLst>
                                    </p:anim>
                                  </p:childTnLst>
                                </p:cTn>
                              </p:par>
                            </p:childTnLst>
                          </p:cTn>
                        </p:par>
                      </p:childTnLst>
                    </p:cTn>
                  </p:par>
                  <p:par>
                    <p:cTn id="67" fill="hold">
                      <p:stCondLst>
                        <p:cond delay="indefinite"/>
                      </p:stCondLst>
                      <p:childTnLst>
                        <p:par>
                          <p:cTn id="68" fill="hold">
                            <p:stCondLst>
                              <p:cond delay="0"/>
                            </p:stCondLst>
                            <p:childTnLst>
                              <p:par>
                                <p:cTn id="69" presetID="22" presetClass="entr" presetSubtype="4" fill="hold" grpId="0" nodeType="clickEffect">
                                  <p:stCondLst>
                                    <p:cond delay="0"/>
                                  </p:stCondLst>
                                  <p:childTnLst>
                                    <p:set>
                                      <p:cBhvr>
                                        <p:cTn id="70" dur="1" fill="hold">
                                          <p:stCondLst>
                                            <p:cond delay="0"/>
                                          </p:stCondLst>
                                        </p:cTn>
                                        <p:tgtEl>
                                          <p:spTgt spid="10"/>
                                        </p:tgtEl>
                                        <p:attrNameLst>
                                          <p:attrName>style.visibility</p:attrName>
                                        </p:attrNameLst>
                                      </p:cBhvr>
                                      <p:to>
                                        <p:strVal val="visible"/>
                                      </p:to>
                                    </p:set>
                                    <p:animEffect transition="in" filter="wipe(down)">
                                      <p:cBhvr>
                                        <p:cTn id="71" dur="1000"/>
                                        <p:tgtEl>
                                          <p:spTgt spid="10"/>
                                        </p:tgtEl>
                                      </p:cBhvr>
                                    </p:animEffect>
                                  </p:childTnLst>
                                </p:cTn>
                              </p:par>
                            </p:childTnLst>
                          </p:cTn>
                        </p:par>
                      </p:childTnLst>
                    </p:cTn>
                  </p:par>
                  <p:par>
                    <p:cTn id="72" fill="hold">
                      <p:stCondLst>
                        <p:cond delay="indefinite"/>
                      </p:stCondLst>
                      <p:childTnLst>
                        <p:par>
                          <p:cTn id="73" fill="hold">
                            <p:stCondLst>
                              <p:cond delay="0"/>
                            </p:stCondLst>
                            <p:childTnLst>
                              <p:par>
                                <p:cTn id="74" presetID="22" presetClass="entr" presetSubtype="4" fill="hold" nodeType="clickEffect">
                                  <p:stCondLst>
                                    <p:cond delay="0"/>
                                  </p:stCondLst>
                                  <p:childTnLst>
                                    <p:set>
                                      <p:cBhvr>
                                        <p:cTn id="75" dur="1" fill="hold">
                                          <p:stCondLst>
                                            <p:cond delay="0"/>
                                          </p:stCondLst>
                                        </p:cTn>
                                        <p:tgtEl>
                                          <p:spTgt spid="28"/>
                                        </p:tgtEl>
                                        <p:attrNameLst>
                                          <p:attrName>style.visibility</p:attrName>
                                        </p:attrNameLst>
                                      </p:cBhvr>
                                      <p:to>
                                        <p:strVal val="visible"/>
                                      </p:to>
                                    </p:set>
                                    <p:animEffect transition="in" filter="wipe(down)">
                                      <p:cBhvr>
                                        <p:cTn id="76" dur="500"/>
                                        <p:tgtEl>
                                          <p:spTgt spid="28"/>
                                        </p:tgtEl>
                                      </p:cBhvr>
                                    </p:animEffect>
                                  </p:childTnLst>
                                </p:cTn>
                              </p:par>
                              <p:par>
                                <p:cTn id="77" presetID="22" presetClass="entr" presetSubtype="4" fill="hold" grpId="0" nodeType="withEffect">
                                  <p:stCondLst>
                                    <p:cond delay="0"/>
                                  </p:stCondLst>
                                  <p:childTnLst>
                                    <p:set>
                                      <p:cBhvr>
                                        <p:cTn id="78" dur="1" fill="hold">
                                          <p:stCondLst>
                                            <p:cond delay="0"/>
                                          </p:stCondLst>
                                        </p:cTn>
                                        <p:tgtEl>
                                          <p:spTgt spid="30"/>
                                        </p:tgtEl>
                                        <p:attrNameLst>
                                          <p:attrName>style.visibility</p:attrName>
                                        </p:attrNameLst>
                                      </p:cBhvr>
                                      <p:to>
                                        <p:strVal val="visible"/>
                                      </p:to>
                                    </p:set>
                                    <p:animEffect transition="in" filter="wipe(down)">
                                      <p:cBhvr>
                                        <p:cTn id="79" dur="1000"/>
                                        <p:tgtEl>
                                          <p:spTgt spid="30"/>
                                        </p:tgtEl>
                                      </p:cBhvr>
                                    </p:animEffect>
                                  </p:childTnLst>
                                </p:cTn>
                              </p:par>
                              <p:par>
                                <p:cTn id="80" presetID="22" presetClass="entr" presetSubtype="4" fill="hold" grpId="0" nodeType="withEffect">
                                  <p:stCondLst>
                                    <p:cond delay="0"/>
                                  </p:stCondLst>
                                  <p:childTnLst>
                                    <p:set>
                                      <p:cBhvr>
                                        <p:cTn id="81" dur="1" fill="hold">
                                          <p:stCondLst>
                                            <p:cond delay="0"/>
                                          </p:stCondLst>
                                        </p:cTn>
                                        <p:tgtEl>
                                          <p:spTgt spid="13"/>
                                        </p:tgtEl>
                                        <p:attrNameLst>
                                          <p:attrName>style.visibility</p:attrName>
                                        </p:attrNameLst>
                                      </p:cBhvr>
                                      <p:to>
                                        <p:strVal val="visible"/>
                                      </p:to>
                                    </p:set>
                                    <p:animEffect transition="in" filter="wipe(down)">
                                      <p:cBhvr>
                                        <p:cTn id="82" dur="1000"/>
                                        <p:tgtEl>
                                          <p:spTgt spid="13"/>
                                        </p:tgtEl>
                                      </p:cBhvr>
                                    </p:animEffect>
                                  </p:childTnLst>
                                </p:cTn>
                              </p:par>
                              <p:par>
                                <p:cTn id="83" presetID="22" presetClass="entr" presetSubtype="4" fill="hold" grpId="0" nodeType="withEffect">
                                  <p:stCondLst>
                                    <p:cond delay="0"/>
                                  </p:stCondLst>
                                  <p:childTnLst>
                                    <p:set>
                                      <p:cBhvr>
                                        <p:cTn id="84" dur="1" fill="hold">
                                          <p:stCondLst>
                                            <p:cond delay="0"/>
                                          </p:stCondLst>
                                        </p:cTn>
                                        <p:tgtEl>
                                          <p:spTgt spid="14"/>
                                        </p:tgtEl>
                                        <p:attrNameLst>
                                          <p:attrName>style.visibility</p:attrName>
                                        </p:attrNameLst>
                                      </p:cBhvr>
                                      <p:to>
                                        <p:strVal val="visible"/>
                                      </p:to>
                                    </p:set>
                                    <p:animEffect transition="in" filter="wipe(down)">
                                      <p:cBhvr>
                                        <p:cTn id="85" dur="1000"/>
                                        <p:tgtEl>
                                          <p:spTgt spid="14"/>
                                        </p:tgtEl>
                                      </p:cBhvr>
                                    </p:animEffect>
                                  </p:childTnLst>
                                </p:cTn>
                              </p:par>
                            </p:childTnLst>
                          </p:cTn>
                        </p:par>
                      </p:childTnLst>
                    </p:cTn>
                  </p:par>
                  <p:par>
                    <p:cTn id="86" fill="hold">
                      <p:stCondLst>
                        <p:cond delay="indefinite"/>
                      </p:stCondLst>
                      <p:childTnLst>
                        <p:par>
                          <p:cTn id="87" fill="hold">
                            <p:stCondLst>
                              <p:cond delay="0"/>
                            </p:stCondLst>
                            <p:childTnLst>
                              <p:par>
                                <p:cTn id="88" presetID="22" presetClass="entr" presetSubtype="4" fill="hold" grpId="0" nodeType="clickEffect">
                                  <p:stCondLst>
                                    <p:cond delay="0"/>
                                  </p:stCondLst>
                                  <p:childTnLst>
                                    <p:set>
                                      <p:cBhvr>
                                        <p:cTn id="89" dur="1" fill="hold">
                                          <p:stCondLst>
                                            <p:cond delay="0"/>
                                          </p:stCondLst>
                                        </p:cTn>
                                        <p:tgtEl>
                                          <p:spTgt spid="15"/>
                                        </p:tgtEl>
                                        <p:attrNameLst>
                                          <p:attrName>style.visibility</p:attrName>
                                        </p:attrNameLst>
                                      </p:cBhvr>
                                      <p:to>
                                        <p:strVal val="visible"/>
                                      </p:to>
                                    </p:set>
                                    <p:animEffect transition="in" filter="wipe(down)">
                                      <p:cBhvr>
                                        <p:cTn id="90" dur="500"/>
                                        <p:tgtEl>
                                          <p:spTgt spid="15"/>
                                        </p:tgtEl>
                                      </p:cBhvr>
                                    </p:animEffect>
                                  </p:childTnLst>
                                </p:cTn>
                              </p:par>
                              <p:par>
                                <p:cTn id="91" presetID="22" presetClass="entr" presetSubtype="1" fill="hold" grpId="0" nodeType="withEffect">
                                  <p:stCondLst>
                                    <p:cond delay="0"/>
                                  </p:stCondLst>
                                  <p:childTnLst>
                                    <p:set>
                                      <p:cBhvr>
                                        <p:cTn id="92" dur="1" fill="hold">
                                          <p:stCondLst>
                                            <p:cond delay="0"/>
                                          </p:stCondLst>
                                        </p:cTn>
                                        <p:tgtEl>
                                          <p:spTgt spid="16"/>
                                        </p:tgtEl>
                                        <p:attrNameLst>
                                          <p:attrName>style.visibility</p:attrName>
                                        </p:attrNameLst>
                                      </p:cBhvr>
                                      <p:to>
                                        <p:strVal val="visible"/>
                                      </p:to>
                                    </p:set>
                                    <p:animEffect transition="in" filter="wipe(up)">
                                      <p:cBhvr>
                                        <p:cTn id="93" dur="500"/>
                                        <p:tgtEl>
                                          <p:spTgt spid="16"/>
                                        </p:tgtEl>
                                      </p:cBhvr>
                                    </p:animEffect>
                                  </p:childTnLst>
                                </p:cTn>
                              </p:par>
                            </p:childTnLst>
                          </p:cTn>
                        </p:par>
                      </p:childTnLst>
                    </p:cTn>
                  </p:par>
                  <p:par>
                    <p:cTn id="94" fill="hold">
                      <p:stCondLst>
                        <p:cond delay="indefinite"/>
                      </p:stCondLst>
                      <p:childTnLst>
                        <p:par>
                          <p:cTn id="95" fill="hold">
                            <p:stCondLst>
                              <p:cond delay="0"/>
                            </p:stCondLst>
                            <p:childTnLst>
                              <p:par>
                                <p:cTn id="96" presetID="10" presetClass="entr" presetSubtype="0" fill="hold" grpId="2" nodeType="clickEffect">
                                  <p:stCondLst>
                                    <p:cond delay="0"/>
                                  </p:stCondLst>
                                  <p:childTnLst>
                                    <p:set>
                                      <p:cBhvr>
                                        <p:cTn id="97" dur="1" fill="hold">
                                          <p:stCondLst>
                                            <p:cond delay="0"/>
                                          </p:stCondLst>
                                        </p:cTn>
                                        <p:tgtEl>
                                          <p:spTgt spid="18"/>
                                        </p:tgtEl>
                                        <p:attrNameLst>
                                          <p:attrName>style.visibility</p:attrName>
                                        </p:attrNameLst>
                                      </p:cBhvr>
                                      <p:to>
                                        <p:strVal val="visible"/>
                                      </p:to>
                                    </p:set>
                                    <p:animEffect transition="in" filter="fade">
                                      <p:cBhvr>
                                        <p:cTn id="98" dur="1000"/>
                                        <p:tgtEl>
                                          <p:spTgt spid="18"/>
                                        </p:tgtEl>
                                      </p:cBhvr>
                                    </p:animEffect>
                                  </p:childTnLst>
                                </p:cTn>
                              </p:par>
                              <p:par>
                                <p:cTn id="99" presetID="10" presetClass="exit" presetSubtype="0" fill="hold" grpId="0" nodeType="withEffect">
                                  <p:stCondLst>
                                    <p:cond delay="0"/>
                                  </p:stCondLst>
                                  <p:childTnLst>
                                    <p:animEffect transition="out" filter="fade">
                                      <p:cBhvr>
                                        <p:cTn id="100" dur="1000"/>
                                        <p:tgtEl>
                                          <p:spTgt spid="8"/>
                                        </p:tgtEl>
                                      </p:cBhvr>
                                    </p:animEffect>
                                    <p:set>
                                      <p:cBhvr>
                                        <p:cTn id="101" dur="1" fill="hold">
                                          <p:stCondLst>
                                            <p:cond delay="999"/>
                                          </p:stCondLst>
                                        </p:cTn>
                                        <p:tgtEl>
                                          <p:spTgt spid="8"/>
                                        </p:tgtEl>
                                        <p:attrNameLst>
                                          <p:attrName>style.visibility</p:attrName>
                                        </p:attrNameLst>
                                      </p:cBhvr>
                                      <p:to>
                                        <p:strVal val="hidden"/>
                                      </p:to>
                                    </p:set>
                                  </p:childTnLst>
                                </p:cTn>
                              </p:par>
                              <p:par>
                                <p:cTn id="102" presetID="10" presetClass="exit" presetSubtype="0" fill="hold" grpId="2" nodeType="withEffect">
                                  <p:stCondLst>
                                    <p:cond delay="0"/>
                                  </p:stCondLst>
                                  <p:childTnLst>
                                    <p:animEffect transition="out" filter="fade">
                                      <p:cBhvr>
                                        <p:cTn id="103" dur="1000"/>
                                        <p:tgtEl>
                                          <p:spTgt spid="27"/>
                                        </p:tgtEl>
                                      </p:cBhvr>
                                    </p:animEffect>
                                    <p:set>
                                      <p:cBhvr>
                                        <p:cTn id="104" dur="1" fill="hold">
                                          <p:stCondLst>
                                            <p:cond delay="999"/>
                                          </p:stCondLst>
                                        </p:cTn>
                                        <p:tgtEl>
                                          <p:spTgt spid="2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3" grpId="0" animBg="1"/>
      <p:bldP spid="14" grpId="0" animBg="1"/>
      <p:bldP spid="15" grpId="0" animBg="1"/>
      <p:bldP spid="30" grpId="0" animBg="1"/>
      <p:bldP spid="16" grpId="0" animBg="1"/>
      <p:bldP spid="27" grpId="1" animBg="1"/>
      <p:bldP spid="27" grpId="2" animBg="1"/>
      <p:bldP spid="18" grpId="1" animBg="1"/>
      <p:bldP spid="18" grpId="2" animBg="1"/>
      <p:bldP spid="19" grpId="0" animBg="1"/>
      <p:bldP spid="19" grpId="1" animBg="1"/>
      <p:bldP spid="21" grpId="0" animBg="1"/>
      <p:bldP spid="21" grpId="1" animBg="1"/>
      <p:bldP spid="22" grpId="0" animBg="1"/>
      <p:bldP spid="22" grpId="1" animBg="1"/>
      <p:bldP spid="23" grpId="0" animBg="1"/>
      <p:bldP spid="23" grpId="1" animBg="1"/>
      <p:bldP spid="24" grpId="0" animBg="1"/>
      <p:bldP spid="24" grpId="1"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1186" name="Picture 2"/>
          <p:cNvPicPr>
            <a:picLocks noChangeAspect="1" noChangeArrowheads="1"/>
          </p:cNvPicPr>
          <p:nvPr/>
        </p:nvPicPr>
        <p:blipFill>
          <a:blip r:embed="rId2" cstate="print"/>
          <a:srcRect/>
          <a:stretch>
            <a:fillRect/>
          </a:stretch>
        </p:blipFill>
        <p:spPr bwMode="auto">
          <a:xfrm>
            <a:off x="276225" y="809625"/>
            <a:ext cx="8686800" cy="5422900"/>
          </a:xfrm>
          <a:prstGeom prst="rect">
            <a:avLst/>
          </a:prstGeom>
          <a:noFill/>
          <a:ln w="9525">
            <a:noFill/>
            <a:miter lim="800000"/>
            <a:headEnd/>
            <a:tailEnd/>
          </a:ln>
          <a:effectLst/>
        </p:spPr>
      </p:pic>
      <p:sp>
        <p:nvSpPr>
          <p:cNvPr id="17" name="Rectangle 16"/>
          <p:cNvSpPr/>
          <p:nvPr/>
        </p:nvSpPr>
        <p:spPr>
          <a:xfrm>
            <a:off x="245218" y="781658"/>
            <a:ext cx="3688607" cy="5525716"/>
          </a:xfrm>
          <a:prstGeom prst="rect">
            <a:avLst/>
          </a:prstGeom>
          <a:solidFill>
            <a:schemeClr val="bg1">
              <a:lumMod val="95000"/>
              <a:lumOff val="5000"/>
              <a:alpha val="85000"/>
            </a:schemeClr>
          </a:solidFill>
          <a:ln w="3175">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1" name="Rounded Rectangle 20"/>
          <p:cNvSpPr/>
          <p:nvPr/>
        </p:nvSpPr>
        <p:spPr>
          <a:xfrm>
            <a:off x="6143626" y="2485620"/>
            <a:ext cx="2348622" cy="409575"/>
          </a:xfrm>
          <a:prstGeom prst="roundRect">
            <a:avLst/>
          </a:prstGeom>
          <a:ln w="5715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3" name="Freeform 22"/>
          <p:cNvSpPr/>
          <p:nvPr/>
        </p:nvSpPr>
        <p:spPr>
          <a:xfrm>
            <a:off x="5780858" y="2607012"/>
            <a:ext cx="45719" cy="1147865"/>
          </a:xfrm>
          <a:custGeom>
            <a:avLst/>
            <a:gdLst>
              <a:gd name="connsiteX0" fmla="*/ 0 w 19050"/>
              <a:gd name="connsiteY0" fmla="*/ 2105025 h 2105025"/>
              <a:gd name="connsiteX1" fmla="*/ 19050 w 19050"/>
              <a:gd name="connsiteY1" fmla="*/ 0 h 2105025"/>
            </a:gdLst>
            <a:ahLst/>
            <a:cxnLst>
              <a:cxn ang="0">
                <a:pos x="connsiteX0" y="connsiteY0"/>
              </a:cxn>
              <a:cxn ang="0">
                <a:pos x="connsiteX1" y="connsiteY1"/>
              </a:cxn>
            </a:cxnLst>
            <a:rect l="l" t="t" r="r" b="b"/>
            <a:pathLst>
              <a:path w="19050" h="2105025">
                <a:moveTo>
                  <a:pt x="0" y="2105025"/>
                </a:moveTo>
                <a:lnTo>
                  <a:pt x="19050" y="0"/>
                </a:lnTo>
              </a:path>
            </a:pathLst>
          </a:custGeom>
          <a:ln w="5715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4" name="Freeform 23"/>
          <p:cNvSpPr/>
          <p:nvPr/>
        </p:nvSpPr>
        <p:spPr>
          <a:xfrm>
            <a:off x="6398166" y="2580059"/>
            <a:ext cx="857250" cy="819150"/>
          </a:xfrm>
          <a:custGeom>
            <a:avLst/>
            <a:gdLst>
              <a:gd name="connsiteX0" fmla="*/ 0 w 857250"/>
              <a:gd name="connsiteY0" fmla="*/ 1743075 h 1743075"/>
              <a:gd name="connsiteX1" fmla="*/ 857250 w 857250"/>
              <a:gd name="connsiteY1" fmla="*/ 1743075 h 1743075"/>
              <a:gd name="connsiteX2" fmla="*/ 838200 w 857250"/>
              <a:gd name="connsiteY2" fmla="*/ 0 h 1743075"/>
            </a:gdLst>
            <a:ahLst/>
            <a:cxnLst>
              <a:cxn ang="0">
                <a:pos x="connsiteX0" y="connsiteY0"/>
              </a:cxn>
              <a:cxn ang="0">
                <a:pos x="connsiteX1" y="connsiteY1"/>
              </a:cxn>
              <a:cxn ang="0">
                <a:pos x="connsiteX2" y="connsiteY2"/>
              </a:cxn>
            </a:cxnLst>
            <a:rect l="l" t="t" r="r" b="b"/>
            <a:pathLst>
              <a:path w="857250" h="1743075">
                <a:moveTo>
                  <a:pt x="0" y="1743075"/>
                </a:moveTo>
                <a:lnTo>
                  <a:pt x="857250" y="1743075"/>
                </a:lnTo>
                <a:lnTo>
                  <a:pt x="838200" y="0"/>
                </a:lnTo>
              </a:path>
            </a:pathLst>
          </a:custGeom>
          <a:ln w="5715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5" name="Freeform 24"/>
          <p:cNvSpPr/>
          <p:nvPr/>
        </p:nvSpPr>
        <p:spPr>
          <a:xfrm>
            <a:off x="7264941" y="2589584"/>
            <a:ext cx="847725" cy="800100"/>
          </a:xfrm>
          <a:custGeom>
            <a:avLst/>
            <a:gdLst>
              <a:gd name="connsiteX0" fmla="*/ 0 w 847725"/>
              <a:gd name="connsiteY0" fmla="*/ 1743075 h 1743075"/>
              <a:gd name="connsiteX1" fmla="*/ 847725 w 847725"/>
              <a:gd name="connsiteY1" fmla="*/ 1743075 h 1743075"/>
              <a:gd name="connsiteX2" fmla="*/ 838200 w 847725"/>
              <a:gd name="connsiteY2" fmla="*/ 0 h 1743075"/>
            </a:gdLst>
            <a:ahLst/>
            <a:cxnLst>
              <a:cxn ang="0">
                <a:pos x="connsiteX0" y="connsiteY0"/>
              </a:cxn>
              <a:cxn ang="0">
                <a:pos x="connsiteX1" y="connsiteY1"/>
              </a:cxn>
              <a:cxn ang="0">
                <a:pos x="connsiteX2" y="connsiteY2"/>
              </a:cxn>
            </a:cxnLst>
            <a:rect l="l" t="t" r="r" b="b"/>
            <a:pathLst>
              <a:path w="847725" h="1743075">
                <a:moveTo>
                  <a:pt x="0" y="1743075"/>
                </a:moveTo>
                <a:lnTo>
                  <a:pt x="847725" y="1743075"/>
                </a:lnTo>
                <a:lnTo>
                  <a:pt x="838200" y="0"/>
                </a:lnTo>
              </a:path>
            </a:pathLst>
          </a:custGeom>
          <a:ln w="5715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6" name="Freeform 25"/>
          <p:cNvSpPr/>
          <p:nvPr/>
        </p:nvSpPr>
        <p:spPr>
          <a:xfrm>
            <a:off x="5759991" y="2618159"/>
            <a:ext cx="657225" cy="1123950"/>
          </a:xfrm>
          <a:custGeom>
            <a:avLst/>
            <a:gdLst>
              <a:gd name="connsiteX0" fmla="*/ 0 w 657225"/>
              <a:gd name="connsiteY0" fmla="*/ 1123950 h 1123950"/>
              <a:gd name="connsiteX1" fmla="*/ 657225 w 657225"/>
              <a:gd name="connsiteY1" fmla="*/ 819150 h 1123950"/>
              <a:gd name="connsiteX2" fmla="*/ 657225 w 657225"/>
              <a:gd name="connsiteY2" fmla="*/ 0 h 1123950"/>
            </a:gdLst>
            <a:ahLst/>
            <a:cxnLst>
              <a:cxn ang="0">
                <a:pos x="connsiteX0" y="connsiteY0"/>
              </a:cxn>
              <a:cxn ang="0">
                <a:pos x="connsiteX1" y="connsiteY1"/>
              </a:cxn>
              <a:cxn ang="0">
                <a:pos x="connsiteX2" y="connsiteY2"/>
              </a:cxn>
            </a:cxnLst>
            <a:rect l="l" t="t" r="r" b="b"/>
            <a:pathLst>
              <a:path w="657225" h="1123950">
                <a:moveTo>
                  <a:pt x="0" y="1123950"/>
                </a:moveTo>
                <a:lnTo>
                  <a:pt x="657225" y="819150"/>
                </a:lnTo>
                <a:lnTo>
                  <a:pt x="657225" y="0"/>
                </a:lnTo>
              </a:path>
            </a:pathLst>
          </a:custGeom>
          <a:ln w="5715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cxnSp>
        <p:nvCxnSpPr>
          <p:cNvPr id="32" name="Straight Arrow Connector 31"/>
          <p:cNvCxnSpPr/>
          <p:nvPr/>
        </p:nvCxnSpPr>
        <p:spPr>
          <a:xfrm flipV="1">
            <a:off x="5778230" y="3774332"/>
            <a:ext cx="0" cy="1177047"/>
          </a:xfrm>
          <a:prstGeom prst="straightConnector1">
            <a:avLst/>
          </a:prstGeom>
          <a:ln w="5715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3" name="TextBox 32"/>
          <p:cNvSpPr txBox="1"/>
          <p:nvPr/>
        </p:nvSpPr>
        <p:spPr>
          <a:xfrm>
            <a:off x="6143625" y="2951994"/>
            <a:ext cx="2657475" cy="830997"/>
          </a:xfrm>
          <a:prstGeom prst="rect">
            <a:avLst/>
          </a:prstGeom>
          <a:solidFill>
            <a:schemeClr val="bg1">
              <a:alpha val="79000"/>
            </a:schemeClr>
          </a:solidFill>
        </p:spPr>
        <p:txBody>
          <a:bodyPr wrap="square" rtlCol="0">
            <a:spAutoFit/>
          </a:bodyPr>
          <a:lstStyle/>
          <a:p>
            <a:pPr algn="ctr"/>
            <a:r>
              <a:rPr lang="en-US" sz="2400" b="1" dirty="0" smtClean="0"/>
              <a:t>These evolutionary hominins die out</a:t>
            </a:r>
          </a:p>
        </p:txBody>
      </p:sp>
      <p:cxnSp>
        <p:nvCxnSpPr>
          <p:cNvPr id="34" name="Straight Arrow Connector 33"/>
          <p:cNvCxnSpPr/>
          <p:nvPr/>
        </p:nvCxnSpPr>
        <p:spPr>
          <a:xfrm flipH="1" flipV="1">
            <a:off x="5817140" y="1245140"/>
            <a:ext cx="6486" cy="1309993"/>
          </a:xfrm>
          <a:prstGeom prst="straightConnector1">
            <a:avLst/>
          </a:prstGeom>
          <a:ln w="5715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5" name="Freeform 34"/>
          <p:cNvSpPr/>
          <p:nvPr/>
        </p:nvSpPr>
        <p:spPr>
          <a:xfrm>
            <a:off x="6424107" y="1205217"/>
            <a:ext cx="857250" cy="819150"/>
          </a:xfrm>
          <a:custGeom>
            <a:avLst/>
            <a:gdLst>
              <a:gd name="connsiteX0" fmla="*/ 0 w 857250"/>
              <a:gd name="connsiteY0" fmla="*/ 1743075 h 1743075"/>
              <a:gd name="connsiteX1" fmla="*/ 857250 w 857250"/>
              <a:gd name="connsiteY1" fmla="*/ 1743075 h 1743075"/>
              <a:gd name="connsiteX2" fmla="*/ 838200 w 857250"/>
              <a:gd name="connsiteY2" fmla="*/ 0 h 1743075"/>
            </a:gdLst>
            <a:ahLst/>
            <a:cxnLst>
              <a:cxn ang="0">
                <a:pos x="connsiteX0" y="connsiteY0"/>
              </a:cxn>
              <a:cxn ang="0">
                <a:pos x="connsiteX1" y="connsiteY1"/>
              </a:cxn>
              <a:cxn ang="0">
                <a:pos x="connsiteX2" y="connsiteY2"/>
              </a:cxn>
            </a:cxnLst>
            <a:rect l="l" t="t" r="r" b="b"/>
            <a:pathLst>
              <a:path w="857250" h="1743075">
                <a:moveTo>
                  <a:pt x="0" y="1743075"/>
                </a:moveTo>
                <a:lnTo>
                  <a:pt x="857250" y="1743075"/>
                </a:lnTo>
                <a:lnTo>
                  <a:pt x="838200" y="0"/>
                </a:lnTo>
              </a:path>
            </a:pathLst>
          </a:custGeom>
          <a:ln w="5715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6" name="Freeform 35"/>
          <p:cNvSpPr/>
          <p:nvPr/>
        </p:nvSpPr>
        <p:spPr>
          <a:xfrm>
            <a:off x="7310338" y="1214742"/>
            <a:ext cx="847725" cy="800100"/>
          </a:xfrm>
          <a:custGeom>
            <a:avLst/>
            <a:gdLst>
              <a:gd name="connsiteX0" fmla="*/ 0 w 847725"/>
              <a:gd name="connsiteY0" fmla="*/ 1743075 h 1743075"/>
              <a:gd name="connsiteX1" fmla="*/ 847725 w 847725"/>
              <a:gd name="connsiteY1" fmla="*/ 1743075 h 1743075"/>
              <a:gd name="connsiteX2" fmla="*/ 838200 w 847725"/>
              <a:gd name="connsiteY2" fmla="*/ 0 h 1743075"/>
            </a:gdLst>
            <a:ahLst/>
            <a:cxnLst>
              <a:cxn ang="0">
                <a:pos x="connsiteX0" y="connsiteY0"/>
              </a:cxn>
              <a:cxn ang="0">
                <a:pos x="connsiteX1" y="connsiteY1"/>
              </a:cxn>
              <a:cxn ang="0">
                <a:pos x="connsiteX2" y="connsiteY2"/>
              </a:cxn>
            </a:cxnLst>
            <a:rect l="l" t="t" r="r" b="b"/>
            <a:pathLst>
              <a:path w="847725" h="1743075">
                <a:moveTo>
                  <a:pt x="0" y="1743075"/>
                </a:moveTo>
                <a:lnTo>
                  <a:pt x="847725" y="1743075"/>
                </a:lnTo>
                <a:lnTo>
                  <a:pt x="838200" y="0"/>
                </a:lnTo>
              </a:path>
            </a:pathLst>
          </a:custGeom>
          <a:ln w="5715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7" name="Freeform 36"/>
          <p:cNvSpPr/>
          <p:nvPr/>
        </p:nvSpPr>
        <p:spPr>
          <a:xfrm>
            <a:off x="5797685" y="1243317"/>
            <a:ext cx="645472" cy="1123950"/>
          </a:xfrm>
          <a:custGeom>
            <a:avLst/>
            <a:gdLst>
              <a:gd name="connsiteX0" fmla="*/ 0 w 657225"/>
              <a:gd name="connsiteY0" fmla="*/ 1123950 h 1123950"/>
              <a:gd name="connsiteX1" fmla="*/ 657225 w 657225"/>
              <a:gd name="connsiteY1" fmla="*/ 819150 h 1123950"/>
              <a:gd name="connsiteX2" fmla="*/ 657225 w 657225"/>
              <a:gd name="connsiteY2" fmla="*/ 0 h 1123950"/>
            </a:gdLst>
            <a:ahLst/>
            <a:cxnLst>
              <a:cxn ang="0">
                <a:pos x="connsiteX0" y="connsiteY0"/>
              </a:cxn>
              <a:cxn ang="0">
                <a:pos x="connsiteX1" y="connsiteY1"/>
              </a:cxn>
              <a:cxn ang="0">
                <a:pos x="connsiteX2" y="connsiteY2"/>
              </a:cxn>
            </a:cxnLst>
            <a:rect l="l" t="t" r="r" b="b"/>
            <a:pathLst>
              <a:path w="657225" h="1123950">
                <a:moveTo>
                  <a:pt x="0" y="1123950"/>
                </a:moveTo>
                <a:lnTo>
                  <a:pt x="657225" y="819150"/>
                </a:lnTo>
                <a:lnTo>
                  <a:pt x="657225" y="0"/>
                </a:lnTo>
              </a:path>
            </a:pathLst>
          </a:custGeom>
          <a:ln w="5715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9" name="Rounded Rectangle 38"/>
          <p:cNvSpPr/>
          <p:nvPr/>
        </p:nvSpPr>
        <p:spPr>
          <a:xfrm>
            <a:off x="5488629" y="1110778"/>
            <a:ext cx="3159259" cy="409575"/>
          </a:xfrm>
          <a:prstGeom prst="roundRect">
            <a:avLst/>
          </a:prstGeom>
          <a:ln w="5715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1" name="Rounded Rectangle 40"/>
          <p:cNvSpPr/>
          <p:nvPr/>
        </p:nvSpPr>
        <p:spPr>
          <a:xfrm>
            <a:off x="5248275" y="4991100"/>
            <a:ext cx="3514725" cy="1257300"/>
          </a:xfrm>
          <a:prstGeom prst="roundRect">
            <a:avLst/>
          </a:prstGeom>
          <a:ln w="5715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2" name="Rounded Rectangle 41"/>
          <p:cNvSpPr/>
          <p:nvPr/>
        </p:nvSpPr>
        <p:spPr>
          <a:xfrm>
            <a:off x="5419726" y="2523720"/>
            <a:ext cx="609599" cy="1267230"/>
          </a:xfrm>
          <a:prstGeom prst="roundRect">
            <a:avLst/>
          </a:prstGeom>
          <a:ln w="5715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3" name="TextBox 42"/>
          <p:cNvSpPr txBox="1"/>
          <p:nvPr/>
        </p:nvSpPr>
        <p:spPr>
          <a:xfrm>
            <a:off x="6095999" y="2381250"/>
            <a:ext cx="2762251" cy="1569660"/>
          </a:xfrm>
          <a:prstGeom prst="rect">
            <a:avLst/>
          </a:prstGeom>
          <a:solidFill>
            <a:schemeClr val="bg1">
              <a:alpha val="79000"/>
            </a:schemeClr>
          </a:solidFill>
        </p:spPr>
        <p:txBody>
          <a:bodyPr wrap="square" rtlCol="0">
            <a:spAutoFit/>
          </a:bodyPr>
          <a:lstStyle/>
          <a:p>
            <a:pPr algn="ctr"/>
            <a:endParaRPr lang="en-US" sz="2400" b="1" dirty="0" smtClean="0"/>
          </a:p>
          <a:p>
            <a:pPr algn="ctr"/>
            <a:r>
              <a:rPr lang="en-US" sz="2400" b="1" dirty="0" smtClean="0"/>
              <a:t>But this hominin kept on evolving</a:t>
            </a:r>
          </a:p>
          <a:p>
            <a:pPr algn="ctr"/>
            <a:endParaRPr lang="en-US" sz="2400" b="1" dirty="0" smtClean="0"/>
          </a:p>
        </p:txBody>
      </p:sp>
      <p:sp>
        <p:nvSpPr>
          <p:cNvPr id="45" name="Freeform 44"/>
          <p:cNvSpPr/>
          <p:nvPr/>
        </p:nvSpPr>
        <p:spPr>
          <a:xfrm>
            <a:off x="5486400" y="1162050"/>
            <a:ext cx="2971800" cy="3829050"/>
          </a:xfrm>
          <a:custGeom>
            <a:avLst/>
            <a:gdLst>
              <a:gd name="connsiteX0" fmla="*/ 9525 w 2971800"/>
              <a:gd name="connsiteY0" fmla="*/ 3819525 h 3829050"/>
              <a:gd name="connsiteX1" fmla="*/ 1762125 w 2971800"/>
              <a:gd name="connsiteY1" fmla="*/ 3829050 h 3829050"/>
              <a:gd name="connsiteX2" fmla="*/ 1743075 w 2971800"/>
              <a:gd name="connsiteY2" fmla="*/ 3495675 h 3829050"/>
              <a:gd name="connsiteX3" fmla="*/ 371475 w 2971800"/>
              <a:gd name="connsiteY3" fmla="*/ 3495675 h 3829050"/>
              <a:gd name="connsiteX4" fmla="*/ 390525 w 2971800"/>
              <a:gd name="connsiteY4" fmla="*/ 1390650 h 3829050"/>
              <a:gd name="connsiteX5" fmla="*/ 1085850 w 2971800"/>
              <a:gd name="connsiteY5" fmla="*/ 1066800 h 3829050"/>
              <a:gd name="connsiteX6" fmla="*/ 2971800 w 2971800"/>
              <a:gd name="connsiteY6" fmla="*/ 1038225 h 3829050"/>
              <a:gd name="connsiteX7" fmla="*/ 2971800 w 2971800"/>
              <a:gd name="connsiteY7" fmla="*/ 0 h 3829050"/>
              <a:gd name="connsiteX8" fmla="*/ 0 w 2971800"/>
              <a:gd name="connsiteY8" fmla="*/ 9525 h 3829050"/>
              <a:gd name="connsiteX9" fmla="*/ 9525 w 2971800"/>
              <a:gd name="connsiteY9" fmla="*/ 3819525 h 3829050"/>
              <a:gd name="connsiteX0" fmla="*/ 9525 w 2971800"/>
              <a:gd name="connsiteY0" fmla="*/ 3819525 h 3829050"/>
              <a:gd name="connsiteX1" fmla="*/ 1762125 w 2971800"/>
              <a:gd name="connsiteY1" fmla="*/ 3829050 h 3829050"/>
              <a:gd name="connsiteX2" fmla="*/ 381000 w 2971800"/>
              <a:gd name="connsiteY2" fmla="*/ 3486150 h 3829050"/>
              <a:gd name="connsiteX3" fmla="*/ 371475 w 2971800"/>
              <a:gd name="connsiteY3" fmla="*/ 3495675 h 3829050"/>
              <a:gd name="connsiteX4" fmla="*/ 390525 w 2971800"/>
              <a:gd name="connsiteY4" fmla="*/ 1390650 h 3829050"/>
              <a:gd name="connsiteX5" fmla="*/ 1085850 w 2971800"/>
              <a:gd name="connsiteY5" fmla="*/ 1066800 h 3829050"/>
              <a:gd name="connsiteX6" fmla="*/ 2971800 w 2971800"/>
              <a:gd name="connsiteY6" fmla="*/ 1038225 h 3829050"/>
              <a:gd name="connsiteX7" fmla="*/ 2971800 w 2971800"/>
              <a:gd name="connsiteY7" fmla="*/ 0 h 3829050"/>
              <a:gd name="connsiteX8" fmla="*/ 0 w 2971800"/>
              <a:gd name="connsiteY8" fmla="*/ 9525 h 3829050"/>
              <a:gd name="connsiteX9" fmla="*/ 9525 w 2971800"/>
              <a:gd name="connsiteY9" fmla="*/ 3819525 h 3829050"/>
              <a:gd name="connsiteX0" fmla="*/ 9525 w 2971800"/>
              <a:gd name="connsiteY0" fmla="*/ 3819525 h 3829050"/>
              <a:gd name="connsiteX1" fmla="*/ 390525 w 2971800"/>
              <a:gd name="connsiteY1" fmla="*/ 3829050 h 3829050"/>
              <a:gd name="connsiteX2" fmla="*/ 381000 w 2971800"/>
              <a:gd name="connsiteY2" fmla="*/ 3486150 h 3829050"/>
              <a:gd name="connsiteX3" fmla="*/ 371475 w 2971800"/>
              <a:gd name="connsiteY3" fmla="*/ 3495675 h 3829050"/>
              <a:gd name="connsiteX4" fmla="*/ 390525 w 2971800"/>
              <a:gd name="connsiteY4" fmla="*/ 1390650 h 3829050"/>
              <a:gd name="connsiteX5" fmla="*/ 1085850 w 2971800"/>
              <a:gd name="connsiteY5" fmla="*/ 1066800 h 3829050"/>
              <a:gd name="connsiteX6" fmla="*/ 2971800 w 2971800"/>
              <a:gd name="connsiteY6" fmla="*/ 1038225 h 3829050"/>
              <a:gd name="connsiteX7" fmla="*/ 2971800 w 2971800"/>
              <a:gd name="connsiteY7" fmla="*/ 0 h 3829050"/>
              <a:gd name="connsiteX8" fmla="*/ 0 w 2971800"/>
              <a:gd name="connsiteY8" fmla="*/ 9525 h 3829050"/>
              <a:gd name="connsiteX9" fmla="*/ 9525 w 2971800"/>
              <a:gd name="connsiteY9" fmla="*/ 3819525 h 382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71800" h="3829050">
                <a:moveTo>
                  <a:pt x="9525" y="3819525"/>
                </a:moveTo>
                <a:lnTo>
                  <a:pt x="390525" y="3829050"/>
                </a:lnTo>
                <a:lnTo>
                  <a:pt x="381000" y="3486150"/>
                </a:lnTo>
                <a:lnTo>
                  <a:pt x="371475" y="3495675"/>
                </a:lnTo>
                <a:lnTo>
                  <a:pt x="390525" y="1390650"/>
                </a:lnTo>
                <a:lnTo>
                  <a:pt x="1085850" y="1066800"/>
                </a:lnTo>
                <a:lnTo>
                  <a:pt x="2971800" y="1038225"/>
                </a:lnTo>
                <a:lnTo>
                  <a:pt x="2971800" y="0"/>
                </a:lnTo>
                <a:lnTo>
                  <a:pt x="0" y="9525"/>
                </a:lnTo>
                <a:lnTo>
                  <a:pt x="9525" y="3819525"/>
                </a:lnTo>
                <a:close/>
              </a:path>
            </a:pathLst>
          </a:custGeom>
          <a:solidFill>
            <a:srgbClr val="00B0F0">
              <a:alpha val="83000"/>
            </a:srgbClr>
          </a:solidFill>
          <a:ln w="57150">
            <a:no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6" name="5-Point Star 45"/>
          <p:cNvSpPr/>
          <p:nvPr/>
        </p:nvSpPr>
        <p:spPr>
          <a:xfrm>
            <a:off x="5210175" y="4476750"/>
            <a:ext cx="895350" cy="857250"/>
          </a:xfrm>
          <a:prstGeom prst="star5">
            <a:avLst/>
          </a:prstGeom>
          <a:solidFill>
            <a:srgbClr val="FFFF00"/>
          </a:solidFill>
          <a:ln w="3175">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7" name="Slide Number Placeholder 26"/>
          <p:cNvSpPr>
            <a:spLocks noGrp="1"/>
          </p:cNvSpPr>
          <p:nvPr>
            <p:ph type="sldNum" sz="quarter" idx="12"/>
          </p:nvPr>
        </p:nvSpPr>
        <p:spPr/>
        <p:txBody>
          <a:bodyPr/>
          <a:lstStyle/>
          <a:p>
            <a:fld id="{90B4C22B-F94B-47BB-B82D-9BDF0893D61B}" type="slidenum">
              <a:rPr lang="en-US" smtClean="0"/>
              <a:pPr/>
              <a:t>29</a:t>
            </a:fld>
            <a:endParaRPr lang="en-US" dirty="0"/>
          </a:p>
        </p:txBody>
      </p:sp>
      <p:sp>
        <p:nvSpPr>
          <p:cNvPr id="30" name="TextBox 29"/>
          <p:cNvSpPr txBox="1"/>
          <p:nvPr/>
        </p:nvSpPr>
        <p:spPr>
          <a:xfrm>
            <a:off x="0" y="0"/>
            <a:ext cx="9144000" cy="584775"/>
          </a:xfrm>
          <a:prstGeom prst="rect">
            <a:avLst/>
          </a:prstGeom>
          <a:solidFill>
            <a:srgbClr val="FFFF00"/>
          </a:solidFill>
        </p:spPr>
        <p:txBody>
          <a:bodyPr wrap="square" rtlCol="0">
            <a:spAutoFit/>
          </a:bodyPr>
          <a:lstStyle/>
          <a:p>
            <a:pPr algn="ctr"/>
            <a:r>
              <a:rPr lang="en-US" sz="3200" b="1" dirty="0" smtClean="0">
                <a:solidFill>
                  <a:schemeClr val="bg1"/>
                </a:solidFill>
              </a:rPr>
              <a:t>TWO COMPETING “OUT OF AFRICA” THEORIES</a:t>
            </a:r>
            <a:endParaRPr lang="en-US" sz="3200" b="1" dirty="0">
              <a:solidFill>
                <a:schemeClr val="bg1"/>
              </a:solidFill>
            </a:endParaRPr>
          </a:p>
        </p:txBody>
      </p:sp>
      <p:sp>
        <p:nvSpPr>
          <p:cNvPr id="31" name="TextBox 30"/>
          <p:cNvSpPr txBox="1"/>
          <p:nvPr/>
        </p:nvSpPr>
        <p:spPr>
          <a:xfrm>
            <a:off x="5155659" y="5330757"/>
            <a:ext cx="3677056" cy="584775"/>
          </a:xfrm>
          <a:prstGeom prst="rect">
            <a:avLst/>
          </a:prstGeom>
          <a:solidFill>
            <a:schemeClr val="bg1"/>
          </a:solidFill>
        </p:spPr>
        <p:txBody>
          <a:bodyPr wrap="square" rtlCol="0">
            <a:spAutoFit/>
          </a:bodyPr>
          <a:lstStyle/>
          <a:p>
            <a:pPr algn="ctr"/>
            <a:r>
              <a:rPr lang="en-US" sz="3200" b="1" dirty="0" smtClean="0">
                <a:solidFill>
                  <a:srgbClr val="FFFF00"/>
                </a:solidFill>
              </a:rPr>
              <a:t>“Mitochondrial Eve”</a:t>
            </a:r>
          </a:p>
        </p:txBody>
      </p:sp>
      <p:pic>
        <p:nvPicPr>
          <p:cNvPr id="177154" name="Picture 2" descr="Image result for jpg energizer bunny">
            <a:hlinkClick r:id="rId3"/>
          </p:cNvPr>
          <p:cNvPicPr>
            <a:picLocks noChangeAspect="1" noChangeArrowheads="1"/>
          </p:cNvPicPr>
          <p:nvPr/>
        </p:nvPicPr>
        <p:blipFill>
          <a:blip r:embed="rId4" cstate="print"/>
          <a:srcRect/>
          <a:stretch>
            <a:fillRect/>
          </a:stretch>
        </p:blipFill>
        <p:spPr bwMode="auto">
          <a:xfrm>
            <a:off x="6721745" y="3599238"/>
            <a:ext cx="1283113" cy="1156646"/>
          </a:xfrm>
          <a:prstGeom prst="rect">
            <a:avLst/>
          </a:prstGeom>
          <a:noFill/>
        </p:spPr>
      </p:pic>
      <p:sp>
        <p:nvSpPr>
          <p:cNvPr id="40" name="TextBox 39"/>
          <p:cNvSpPr txBox="1"/>
          <p:nvPr/>
        </p:nvSpPr>
        <p:spPr>
          <a:xfrm>
            <a:off x="6053237" y="2386169"/>
            <a:ext cx="2822847" cy="1938992"/>
          </a:xfrm>
          <a:prstGeom prst="rect">
            <a:avLst/>
          </a:prstGeom>
          <a:solidFill>
            <a:schemeClr val="bg1">
              <a:alpha val="79000"/>
            </a:schemeClr>
          </a:solidFill>
        </p:spPr>
        <p:txBody>
          <a:bodyPr wrap="square" rtlCol="0">
            <a:spAutoFit/>
          </a:bodyPr>
          <a:lstStyle/>
          <a:p>
            <a:pPr algn="ctr"/>
            <a:r>
              <a:rPr lang="en-US" sz="2400" b="1" dirty="0" smtClean="0"/>
              <a:t>This one species </a:t>
            </a:r>
            <a:r>
              <a:rPr lang="en-US" sz="2400" b="1" dirty="0" smtClean="0">
                <a:solidFill>
                  <a:srgbClr val="FF0000"/>
                </a:solidFill>
              </a:rPr>
              <a:t>spreads out</a:t>
            </a:r>
            <a:r>
              <a:rPr lang="en-US" sz="2400" b="1" dirty="0" smtClean="0"/>
              <a:t>; </a:t>
            </a:r>
            <a:r>
              <a:rPr lang="en-US" sz="2400" b="1" i="1" dirty="0" smtClean="0"/>
              <a:t>H.sapiens</a:t>
            </a:r>
            <a:r>
              <a:rPr lang="en-US" sz="2400" b="1" dirty="0" smtClean="0"/>
              <a:t> migrate to all parts of the world</a:t>
            </a:r>
          </a:p>
        </p:txBody>
      </p:sp>
      <p:sp>
        <p:nvSpPr>
          <p:cNvPr id="29" name="TextBox 28"/>
          <p:cNvSpPr txBox="1"/>
          <p:nvPr/>
        </p:nvSpPr>
        <p:spPr>
          <a:xfrm>
            <a:off x="434500" y="2564859"/>
            <a:ext cx="3287949" cy="1077218"/>
          </a:xfrm>
          <a:prstGeom prst="rect">
            <a:avLst/>
          </a:prstGeom>
          <a:solidFill>
            <a:schemeClr val="bg1"/>
          </a:solidFill>
        </p:spPr>
        <p:txBody>
          <a:bodyPr wrap="square" rtlCol="0">
            <a:spAutoFit/>
          </a:bodyPr>
          <a:lstStyle/>
          <a:p>
            <a:pPr algn="ctr"/>
            <a:r>
              <a:rPr lang="en-US" sz="3200" b="1" dirty="0" smtClean="0">
                <a:solidFill>
                  <a:srgbClr val="00B0F0"/>
                </a:solidFill>
              </a:rPr>
              <a:t>What is implicit with this theory?</a:t>
            </a:r>
          </a:p>
        </p:txBody>
      </p:sp>
      <p:sp>
        <p:nvSpPr>
          <p:cNvPr id="28" name="TextBox 27"/>
          <p:cNvSpPr txBox="1"/>
          <p:nvPr/>
        </p:nvSpPr>
        <p:spPr>
          <a:xfrm>
            <a:off x="447472" y="1702340"/>
            <a:ext cx="3287949" cy="3046988"/>
          </a:xfrm>
          <a:prstGeom prst="rect">
            <a:avLst/>
          </a:prstGeom>
          <a:solidFill>
            <a:schemeClr val="bg1"/>
          </a:solidFill>
        </p:spPr>
        <p:txBody>
          <a:bodyPr wrap="square" rtlCol="0">
            <a:spAutoFit/>
          </a:bodyPr>
          <a:lstStyle/>
          <a:p>
            <a:pPr algn="ctr"/>
            <a:r>
              <a:rPr lang="en-US" sz="3200" b="1" dirty="0" smtClean="0">
                <a:solidFill>
                  <a:srgbClr val="FFFF00"/>
                </a:solidFill>
              </a:rPr>
              <a:t>How do we know “Mitochondrial Eve’s” relatives </a:t>
            </a:r>
            <a:r>
              <a:rPr lang="en-US" sz="3200" b="1" dirty="0" smtClean="0">
                <a:solidFill>
                  <a:srgbClr val="FF0000"/>
                </a:solidFill>
              </a:rPr>
              <a:t>spread out </a:t>
            </a:r>
            <a:r>
              <a:rPr lang="en-US" sz="3200" b="1" dirty="0" smtClean="0">
                <a:solidFill>
                  <a:srgbClr val="FFFF00"/>
                </a:solidFill>
              </a:rPr>
              <a:t>to the rest of the world??</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ntr" presetSubtype="0" fill="hold" grpId="0" nodeType="with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1000"/>
                                        <p:tgtEl>
                                          <p:spTgt spid="41"/>
                                        </p:tgtEl>
                                      </p:cBhvr>
                                    </p:animEffect>
                                    <p:anim calcmode="lin" valueType="num">
                                      <p:cBhvr>
                                        <p:cTn id="8" dur="1000" fill="hold"/>
                                        <p:tgtEl>
                                          <p:spTgt spid="41"/>
                                        </p:tgtEl>
                                        <p:attrNameLst>
                                          <p:attrName>style.rotation</p:attrName>
                                        </p:attrNameLst>
                                      </p:cBhvr>
                                      <p:tavLst>
                                        <p:tav tm="0">
                                          <p:val>
                                            <p:fltVal val="720"/>
                                          </p:val>
                                        </p:tav>
                                        <p:tav tm="100000">
                                          <p:val>
                                            <p:fltVal val="0"/>
                                          </p:val>
                                        </p:tav>
                                      </p:tavLst>
                                    </p:anim>
                                    <p:anim calcmode="lin" valueType="num">
                                      <p:cBhvr>
                                        <p:cTn id="9" dur="1000" fill="hold"/>
                                        <p:tgtEl>
                                          <p:spTgt spid="41"/>
                                        </p:tgtEl>
                                        <p:attrNameLst>
                                          <p:attrName>ppt_h</p:attrName>
                                        </p:attrNameLst>
                                      </p:cBhvr>
                                      <p:tavLst>
                                        <p:tav tm="0">
                                          <p:val>
                                            <p:fltVal val="0"/>
                                          </p:val>
                                        </p:tav>
                                        <p:tav tm="100000">
                                          <p:val>
                                            <p:strVal val="#ppt_h"/>
                                          </p:val>
                                        </p:tav>
                                      </p:tavLst>
                                    </p:anim>
                                    <p:anim calcmode="lin" valueType="num">
                                      <p:cBhvr>
                                        <p:cTn id="10" dur="1000" fill="hold"/>
                                        <p:tgtEl>
                                          <p:spTgt spid="41"/>
                                        </p:tgtEl>
                                        <p:attrNameLst>
                                          <p:attrName>ppt_w</p:attrName>
                                        </p:attrNameLst>
                                      </p:cBhvr>
                                      <p:tavLst>
                                        <p:tav tm="0">
                                          <p:val>
                                            <p:fltVal val="0"/>
                                          </p:val>
                                        </p:tav>
                                        <p:tav tm="100000">
                                          <p:val>
                                            <p:strVal val="#ppt_w"/>
                                          </p:val>
                                        </p:tav>
                                      </p:tavLst>
                                    </p:anim>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32"/>
                                        </p:tgtEl>
                                        <p:attrNameLst>
                                          <p:attrName>style.visibility</p:attrName>
                                        </p:attrNameLst>
                                      </p:cBhvr>
                                      <p:to>
                                        <p:strVal val="visible"/>
                                      </p:to>
                                    </p:set>
                                    <p:animEffect transition="in" filter="wipe(down)">
                                      <p:cBhvr>
                                        <p:cTn id="15" dur="1000"/>
                                        <p:tgtEl>
                                          <p:spTgt spid="3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wipe(down)">
                                      <p:cBhvr>
                                        <p:cTn id="20" dur="1000"/>
                                        <p:tgtEl>
                                          <p:spTgt spid="23"/>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26"/>
                                        </p:tgtEl>
                                        <p:attrNameLst>
                                          <p:attrName>style.visibility</p:attrName>
                                        </p:attrNameLst>
                                      </p:cBhvr>
                                      <p:to>
                                        <p:strVal val="visible"/>
                                      </p:to>
                                    </p:set>
                                    <p:animEffect transition="in" filter="wipe(down)">
                                      <p:cBhvr>
                                        <p:cTn id="23" dur="1000"/>
                                        <p:tgtEl>
                                          <p:spTgt spid="26"/>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wipe(down)">
                                      <p:cBhvr>
                                        <p:cTn id="26" dur="1000"/>
                                        <p:tgtEl>
                                          <p:spTgt spid="24"/>
                                        </p:tgtEl>
                                      </p:cBhvr>
                                    </p:animEffect>
                                  </p:childTnLst>
                                </p:cTn>
                              </p:par>
                              <p:par>
                                <p:cTn id="27" presetID="22" presetClass="entr" presetSubtype="4" fill="hold" grpId="0" nodeType="with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wipe(down)">
                                      <p:cBhvr>
                                        <p:cTn id="29" dur="1000"/>
                                        <p:tgtEl>
                                          <p:spTgt spid="25"/>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0" fill="hold" grpId="0" nodeType="clickEffect">
                                  <p:stCondLst>
                                    <p:cond delay="0"/>
                                  </p:stCondLst>
                                  <p:childTnLst>
                                    <p:set>
                                      <p:cBhvr>
                                        <p:cTn id="33" dur="1" fill="hold">
                                          <p:stCondLst>
                                            <p:cond delay="0"/>
                                          </p:stCondLst>
                                        </p:cTn>
                                        <p:tgtEl>
                                          <p:spTgt spid="21"/>
                                        </p:tgtEl>
                                        <p:attrNameLst>
                                          <p:attrName>style.visibility</p:attrName>
                                        </p:attrNameLst>
                                      </p:cBhvr>
                                      <p:to>
                                        <p:strVal val="visible"/>
                                      </p:to>
                                    </p:set>
                                    <p:anim calcmode="lin" valueType="num">
                                      <p:cBhvr>
                                        <p:cTn id="34" dur="500" fill="hold"/>
                                        <p:tgtEl>
                                          <p:spTgt spid="21"/>
                                        </p:tgtEl>
                                        <p:attrNameLst>
                                          <p:attrName>ppt_w</p:attrName>
                                        </p:attrNameLst>
                                      </p:cBhvr>
                                      <p:tavLst>
                                        <p:tav tm="0">
                                          <p:val>
                                            <p:fltVal val="0"/>
                                          </p:val>
                                        </p:tav>
                                        <p:tav tm="100000">
                                          <p:val>
                                            <p:strVal val="#ppt_w"/>
                                          </p:val>
                                        </p:tav>
                                      </p:tavLst>
                                    </p:anim>
                                    <p:anim calcmode="lin" valueType="num">
                                      <p:cBhvr>
                                        <p:cTn id="35" dur="500" fill="hold"/>
                                        <p:tgtEl>
                                          <p:spTgt spid="21"/>
                                        </p:tgtEl>
                                        <p:attrNameLst>
                                          <p:attrName>ppt_h</p:attrName>
                                        </p:attrNameLst>
                                      </p:cBhvr>
                                      <p:tavLst>
                                        <p:tav tm="0">
                                          <p:val>
                                            <p:fltVal val="0"/>
                                          </p:val>
                                        </p:tav>
                                        <p:tav tm="100000">
                                          <p:val>
                                            <p:strVal val="#ppt_h"/>
                                          </p:val>
                                        </p:tav>
                                      </p:tavLst>
                                    </p:anim>
                                    <p:animEffect transition="in" filter="fade">
                                      <p:cBhvr>
                                        <p:cTn id="36" dur="500"/>
                                        <p:tgtEl>
                                          <p:spTgt spid="21"/>
                                        </p:tgtEl>
                                      </p:cBhvr>
                                    </p:animEffect>
                                  </p:childTnLst>
                                </p:cTn>
                              </p:par>
                              <p:par>
                                <p:cTn id="37" presetID="53" presetClass="entr" presetSubtype="0" fill="hold" grpId="0" nodeType="withEffect">
                                  <p:stCondLst>
                                    <p:cond delay="0"/>
                                  </p:stCondLst>
                                  <p:childTnLst>
                                    <p:set>
                                      <p:cBhvr>
                                        <p:cTn id="38" dur="1" fill="hold">
                                          <p:stCondLst>
                                            <p:cond delay="0"/>
                                          </p:stCondLst>
                                        </p:cTn>
                                        <p:tgtEl>
                                          <p:spTgt spid="33"/>
                                        </p:tgtEl>
                                        <p:attrNameLst>
                                          <p:attrName>style.visibility</p:attrName>
                                        </p:attrNameLst>
                                      </p:cBhvr>
                                      <p:to>
                                        <p:strVal val="visible"/>
                                      </p:to>
                                    </p:set>
                                    <p:anim calcmode="lin" valueType="num">
                                      <p:cBhvr>
                                        <p:cTn id="39" dur="500" fill="hold"/>
                                        <p:tgtEl>
                                          <p:spTgt spid="33"/>
                                        </p:tgtEl>
                                        <p:attrNameLst>
                                          <p:attrName>ppt_w</p:attrName>
                                        </p:attrNameLst>
                                      </p:cBhvr>
                                      <p:tavLst>
                                        <p:tav tm="0">
                                          <p:val>
                                            <p:fltVal val="0"/>
                                          </p:val>
                                        </p:tav>
                                        <p:tav tm="100000">
                                          <p:val>
                                            <p:strVal val="#ppt_w"/>
                                          </p:val>
                                        </p:tav>
                                      </p:tavLst>
                                    </p:anim>
                                    <p:anim calcmode="lin" valueType="num">
                                      <p:cBhvr>
                                        <p:cTn id="40" dur="500" fill="hold"/>
                                        <p:tgtEl>
                                          <p:spTgt spid="33"/>
                                        </p:tgtEl>
                                        <p:attrNameLst>
                                          <p:attrName>ppt_h</p:attrName>
                                        </p:attrNameLst>
                                      </p:cBhvr>
                                      <p:tavLst>
                                        <p:tav tm="0">
                                          <p:val>
                                            <p:fltVal val="0"/>
                                          </p:val>
                                        </p:tav>
                                        <p:tav tm="100000">
                                          <p:val>
                                            <p:strVal val="#ppt_h"/>
                                          </p:val>
                                        </p:tav>
                                      </p:tavLst>
                                    </p:anim>
                                    <p:animEffect transition="in" filter="fade">
                                      <p:cBhvr>
                                        <p:cTn id="41" dur="500"/>
                                        <p:tgtEl>
                                          <p:spTgt spid="33"/>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xit" presetSubtype="0" fill="hold" grpId="1" nodeType="clickEffect">
                                  <p:stCondLst>
                                    <p:cond delay="0"/>
                                  </p:stCondLst>
                                  <p:childTnLst>
                                    <p:animEffect transition="out" filter="fade">
                                      <p:cBhvr>
                                        <p:cTn id="45" dur="500"/>
                                        <p:tgtEl>
                                          <p:spTgt spid="26"/>
                                        </p:tgtEl>
                                      </p:cBhvr>
                                    </p:animEffect>
                                    <p:set>
                                      <p:cBhvr>
                                        <p:cTn id="46" dur="1" fill="hold">
                                          <p:stCondLst>
                                            <p:cond delay="499"/>
                                          </p:stCondLst>
                                        </p:cTn>
                                        <p:tgtEl>
                                          <p:spTgt spid="26"/>
                                        </p:tgtEl>
                                        <p:attrNameLst>
                                          <p:attrName>style.visibility</p:attrName>
                                        </p:attrNameLst>
                                      </p:cBhvr>
                                      <p:to>
                                        <p:strVal val="hidden"/>
                                      </p:to>
                                    </p:set>
                                  </p:childTnLst>
                                </p:cTn>
                              </p:par>
                              <p:par>
                                <p:cTn id="47" presetID="10" presetClass="exit" presetSubtype="0" fill="hold" grpId="1" nodeType="withEffect">
                                  <p:stCondLst>
                                    <p:cond delay="0"/>
                                  </p:stCondLst>
                                  <p:childTnLst>
                                    <p:animEffect transition="out" filter="fade">
                                      <p:cBhvr>
                                        <p:cTn id="48" dur="500"/>
                                        <p:tgtEl>
                                          <p:spTgt spid="24"/>
                                        </p:tgtEl>
                                      </p:cBhvr>
                                    </p:animEffect>
                                    <p:set>
                                      <p:cBhvr>
                                        <p:cTn id="49" dur="1" fill="hold">
                                          <p:stCondLst>
                                            <p:cond delay="499"/>
                                          </p:stCondLst>
                                        </p:cTn>
                                        <p:tgtEl>
                                          <p:spTgt spid="24"/>
                                        </p:tgtEl>
                                        <p:attrNameLst>
                                          <p:attrName>style.visibility</p:attrName>
                                        </p:attrNameLst>
                                      </p:cBhvr>
                                      <p:to>
                                        <p:strVal val="hidden"/>
                                      </p:to>
                                    </p:set>
                                  </p:childTnLst>
                                </p:cTn>
                              </p:par>
                              <p:par>
                                <p:cTn id="50" presetID="10" presetClass="exit" presetSubtype="0" fill="hold" grpId="1" nodeType="withEffect">
                                  <p:stCondLst>
                                    <p:cond delay="0"/>
                                  </p:stCondLst>
                                  <p:childTnLst>
                                    <p:animEffect transition="out" filter="fade">
                                      <p:cBhvr>
                                        <p:cTn id="51" dur="500"/>
                                        <p:tgtEl>
                                          <p:spTgt spid="25"/>
                                        </p:tgtEl>
                                      </p:cBhvr>
                                    </p:animEffect>
                                    <p:set>
                                      <p:cBhvr>
                                        <p:cTn id="52" dur="1" fill="hold">
                                          <p:stCondLst>
                                            <p:cond delay="499"/>
                                          </p:stCondLst>
                                        </p:cTn>
                                        <p:tgtEl>
                                          <p:spTgt spid="25"/>
                                        </p:tgtEl>
                                        <p:attrNameLst>
                                          <p:attrName>style.visibility</p:attrName>
                                        </p:attrNameLst>
                                      </p:cBhvr>
                                      <p:to>
                                        <p:strVal val="hidden"/>
                                      </p:to>
                                    </p:set>
                                  </p:childTnLst>
                                </p:cTn>
                              </p:par>
                              <p:par>
                                <p:cTn id="53" presetID="10" presetClass="exit" presetSubtype="0" fill="hold" grpId="1" nodeType="withEffect">
                                  <p:stCondLst>
                                    <p:cond delay="0"/>
                                  </p:stCondLst>
                                  <p:childTnLst>
                                    <p:animEffect transition="out" filter="fade">
                                      <p:cBhvr>
                                        <p:cTn id="54" dur="500"/>
                                        <p:tgtEl>
                                          <p:spTgt spid="21"/>
                                        </p:tgtEl>
                                      </p:cBhvr>
                                    </p:animEffect>
                                    <p:set>
                                      <p:cBhvr>
                                        <p:cTn id="55" dur="1" fill="hold">
                                          <p:stCondLst>
                                            <p:cond delay="499"/>
                                          </p:stCondLst>
                                        </p:cTn>
                                        <p:tgtEl>
                                          <p:spTgt spid="21"/>
                                        </p:tgtEl>
                                        <p:attrNameLst>
                                          <p:attrName>style.visibility</p:attrName>
                                        </p:attrNameLst>
                                      </p:cBhvr>
                                      <p:to>
                                        <p:strVal val="hidden"/>
                                      </p:to>
                                    </p:set>
                                  </p:childTnLst>
                                </p:cTn>
                              </p:par>
                              <p:par>
                                <p:cTn id="56" presetID="10" presetClass="exit" presetSubtype="0" fill="hold" grpId="1" nodeType="withEffect">
                                  <p:stCondLst>
                                    <p:cond delay="0"/>
                                  </p:stCondLst>
                                  <p:childTnLst>
                                    <p:animEffect transition="out" filter="fade">
                                      <p:cBhvr>
                                        <p:cTn id="57" dur="500"/>
                                        <p:tgtEl>
                                          <p:spTgt spid="33"/>
                                        </p:tgtEl>
                                      </p:cBhvr>
                                    </p:animEffect>
                                    <p:set>
                                      <p:cBhvr>
                                        <p:cTn id="58" dur="1" fill="hold">
                                          <p:stCondLst>
                                            <p:cond delay="499"/>
                                          </p:stCondLst>
                                        </p:cTn>
                                        <p:tgtEl>
                                          <p:spTgt spid="33"/>
                                        </p:tgtEl>
                                        <p:attrNameLst>
                                          <p:attrName>style.visibility</p:attrName>
                                        </p:attrNameLst>
                                      </p:cBhvr>
                                      <p:to>
                                        <p:strVal val="hidden"/>
                                      </p:to>
                                    </p:set>
                                  </p:childTnLst>
                                </p:cTn>
                              </p:par>
                              <p:par>
                                <p:cTn id="59" presetID="53" presetClass="entr" presetSubtype="0" fill="hold" grpId="0" nodeType="withEffect">
                                  <p:stCondLst>
                                    <p:cond delay="0"/>
                                  </p:stCondLst>
                                  <p:childTnLst>
                                    <p:set>
                                      <p:cBhvr>
                                        <p:cTn id="60" dur="1" fill="hold">
                                          <p:stCondLst>
                                            <p:cond delay="0"/>
                                          </p:stCondLst>
                                        </p:cTn>
                                        <p:tgtEl>
                                          <p:spTgt spid="42"/>
                                        </p:tgtEl>
                                        <p:attrNameLst>
                                          <p:attrName>style.visibility</p:attrName>
                                        </p:attrNameLst>
                                      </p:cBhvr>
                                      <p:to>
                                        <p:strVal val="visible"/>
                                      </p:to>
                                    </p:set>
                                    <p:anim calcmode="lin" valueType="num">
                                      <p:cBhvr>
                                        <p:cTn id="61" dur="500" fill="hold"/>
                                        <p:tgtEl>
                                          <p:spTgt spid="42"/>
                                        </p:tgtEl>
                                        <p:attrNameLst>
                                          <p:attrName>ppt_w</p:attrName>
                                        </p:attrNameLst>
                                      </p:cBhvr>
                                      <p:tavLst>
                                        <p:tav tm="0">
                                          <p:val>
                                            <p:fltVal val="0"/>
                                          </p:val>
                                        </p:tav>
                                        <p:tav tm="100000">
                                          <p:val>
                                            <p:strVal val="#ppt_w"/>
                                          </p:val>
                                        </p:tav>
                                      </p:tavLst>
                                    </p:anim>
                                    <p:anim calcmode="lin" valueType="num">
                                      <p:cBhvr>
                                        <p:cTn id="62" dur="500" fill="hold"/>
                                        <p:tgtEl>
                                          <p:spTgt spid="42"/>
                                        </p:tgtEl>
                                        <p:attrNameLst>
                                          <p:attrName>ppt_h</p:attrName>
                                        </p:attrNameLst>
                                      </p:cBhvr>
                                      <p:tavLst>
                                        <p:tav tm="0">
                                          <p:val>
                                            <p:fltVal val="0"/>
                                          </p:val>
                                        </p:tav>
                                        <p:tav tm="100000">
                                          <p:val>
                                            <p:strVal val="#ppt_h"/>
                                          </p:val>
                                        </p:tav>
                                      </p:tavLst>
                                    </p:anim>
                                    <p:animEffect transition="in" filter="fade">
                                      <p:cBhvr>
                                        <p:cTn id="63" dur="500"/>
                                        <p:tgtEl>
                                          <p:spTgt spid="42"/>
                                        </p:tgtEl>
                                      </p:cBhvr>
                                    </p:animEffect>
                                  </p:childTnLst>
                                </p:cTn>
                              </p:par>
                              <p:par>
                                <p:cTn id="64" presetID="53" presetClass="entr" presetSubtype="0" fill="hold" grpId="0" nodeType="withEffect">
                                  <p:stCondLst>
                                    <p:cond delay="0"/>
                                  </p:stCondLst>
                                  <p:childTnLst>
                                    <p:set>
                                      <p:cBhvr>
                                        <p:cTn id="65" dur="1" fill="hold">
                                          <p:stCondLst>
                                            <p:cond delay="0"/>
                                          </p:stCondLst>
                                        </p:cTn>
                                        <p:tgtEl>
                                          <p:spTgt spid="43"/>
                                        </p:tgtEl>
                                        <p:attrNameLst>
                                          <p:attrName>style.visibility</p:attrName>
                                        </p:attrNameLst>
                                      </p:cBhvr>
                                      <p:to>
                                        <p:strVal val="visible"/>
                                      </p:to>
                                    </p:set>
                                    <p:anim calcmode="lin" valueType="num">
                                      <p:cBhvr>
                                        <p:cTn id="66" dur="500" fill="hold"/>
                                        <p:tgtEl>
                                          <p:spTgt spid="43"/>
                                        </p:tgtEl>
                                        <p:attrNameLst>
                                          <p:attrName>ppt_w</p:attrName>
                                        </p:attrNameLst>
                                      </p:cBhvr>
                                      <p:tavLst>
                                        <p:tav tm="0">
                                          <p:val>
                                            <p:fltVal val="0"/>
                                          </p:val>
                                        </p:tav>
                                        <p:tav tm="100000">
                                          <p:val>
                                            <p:strVal val="#ppt_w"/>
                                          </p:val>
                                        </p:tav>
                                      </p:tavLst>
                                    </p:anim>
                                    <p:anim calcmode="lin" valueType="num">
                                      <p:cBhvr>
                                        <p:cTn id="67" dur="500" fill="hold"/>
                                        <p:tgtEl>
                                          <p:spTgt spid="43"/>
                                        </p:tgtEl>
                                        <p:attrNameLst>
                                          <p:attrName>ppt_h</p:attrName>
                                        </p:attrNameLst>
                                      </p:cBhvr>
                                      <p:tavLst>
                                        <p:tav tm="0">
                                          <p:val>
                                            <p:fltVal val="0"/>
                                          </p:val>
                                        </p:tav>
                                        <p:tav tm="100000">
                                          <p:val>
                                            <p:strVal val="#ppt_h"/>
                                          </p:val>
                                        </p:tav>
                                      </p:tavLst>
                                    </p:anim>
                                    <p:animEffect transition="in" filter="fade">
                                      <p:cBhvr>
                                        <p:cTn id="68" dur="500"/>
                                        <p:tgtEl>
                                          <p:spTgt spid="43"/>
                                        </p:tgtEl>
                                      </p:cBhvr>
                                    </p:animEffect>
                                  </p:childTnLst>
                                </p:cTn>
                              </p:par>
                            </p:childTnLst>
                          </p:cTn>
                        </p:par>
                        <p:par>
                          <p:cTn id="69" fill="hold">
                            <p:stCondLst>
                              <p:cond delay="500"/>
                            </p:stCondLst>
                            <p:childTnLst>
                              <p:par>
                                <p:cTn id="70" presetID="53" presetClass="entr" presetSubtype="0" fill="hold" nodeType="afterEffect">
                                  <p:stCondLst>
                                    <p:cond delay="2000"/>
                                  </p:stCondLst>
                                  <p:childTnLst>
                                    <p:set>
                                      <p:cBhvr>
                                        <p:cTn id="71" dur="1" fill="hold">
                                          <p:stCondLst>
                                            <p:cond delay="0"/>
                                          </p:stCondLst>
                                        </p:cTn>
                                        <p:tgtEl>
                                          <p:spTgt spid="177154"/>
                                        </p:tgtEl>
                                        <p:attrNameLst>
                                          <p:attrName>style.visibility</p:attrName>
                                        </p:attrNameLst>
                                      </p:cBhvr>
                                      <p:to>
                                        <p:strVal val="visible"/>
                                      </p:to>
                                    </p:set>
                                    <p:anim calcmode="lin" valueType="num">
                                      <p:cBhvr>
                                        <p:cTn id="72" dur="500" fill="hold"/>
                                        <p:tgtEl>
                                          <p:spTgt spid="177154"/>
                                        </p:tgtEl>
                                        <p:attrNameLst>
                                          <p:attrName>ppt_w</p:attrName>
                                        </p:attrNameLst>
                                      </p:cBhvr>
                                      <p:tavLst>
                                        <p:tav tm="0">
                                          <p:val>
                                            <p:fltVal val="0"/>
                                          </p:val>
                                        </p:tav>
                                        <p:tav tm="100000">
                                          <p:val>
                                            <p:strVal val="#ppt_w"/>
                                          </p:val>
                                        </p:tav>
                                      </p:tavLst>
                                    </p:anim>
                                    <p:anim calcmode="lin" valueType="num">
                                      <p:cBhvr>
                                        <p:cTn id="73" dur="500" fill="hold"/>
                                        <p:tgtEl>
                                          <p:spTgt spid="177154"/>
                                        </p:tgtEl>
                                        <p:attrNameLst>
                                          <p:attrName>ppt_h</p:attrName>
                                        </p:attrNameLst>
                                      </p:cBhvr>
                                      <p:tavLst>
                                        <p:tav tm="0">
                                          <p:val>
                                            <p:fltVal val="0"/>
                                          </p:val>
                                        </p:tav>
                                        <p:tav tm="100000">
                                          <p:val>
                                            <p:strVal val="#ppt_h"/>
                                          </p:val>
                                        </p:tav>
                                      </p:tavLst>
                                    </p:anim>
                                    <p:animEffect transition="in" filter="fade">
                                      <p:cBhvr>
                                        <p:cTn id="74" dur="500"/>
                                        <p:tgtEl>
                                          <p:spTgt spid="177154"/>
                                        </p:tgtEl>
                                      </p:cBhvr>
                                    </p:animEffect>
                                  </p:childTnLst>
                                </p:cTn>
                              </p:par>
                              <p:par>
                                <p:cTn id="75" presetID="32" presetClass="emph" presetSubtype="0" repeatCount="indefinite" fill="hold" nodeType="withEffect">
                                  <p:stCondLst>
                                    <p:cond delay="0"/>
                                  </p:stCondLst>
                                  <p:endCondLst>
                                    <p:cond evt="onNext" delay="0">
                                      <p:tgtEl>
                                        <p:sldTgt/>
                                      </p:tgtEl>
                                    </p:cond>
                                  </p:endCondLst>
                                  <p:childTnLst>
                                    <p:animClr clrSpc="rgb">
                                      <p:cBhvr override="childStyle">
                                        <p:cTn id="76" dur="100" fill="hold"/>
                                        <p:tgtEl>
                                          <p:spTgt spid="177154"/>
                                        </p:tgtEl>
                                        <p:attrNameLst>
                                          <p:attrName>style.color</p:attrName>
                                        </p:attrNameLst>
                                      </p:cBhvr>
                                      <p:to>
                                        <a:schemeClr val="accent2"/>
                                      </p:to>
                                    </p:animClr>
                                    <p:animClr clrSpc="rgb">
                                      <p:cBhvr>
                                        <p:cTn id="77" dur="100" fill="hold"/>
                                        <p:tgtEl>
                                          <p:spTgt spid="177154"/>
                                        </p:tgtEl>
                                        <p:attrNameLst>
                                          <p:attrName>fillcolor</p:attrName>
                                        </p:attrNameLst>
                                      </p:cBhvr>
                                      <p:to>
                                        <a:schemeClr val="accent2"/>
                                      </p:to>
                                    </p:animClr>
                                    <p:set>
                                      <p:cBhvr>
                                        <p:cTn id="78" dur="100" fill="hold"/>
                                        <p:tgtEl>
                                          <p:spTgt spid="177154"/>
                                        </p:tgtEl>
                                        <p:attrNameLst>
                                          <p:attrName>fill.type</p:attrName>
                                        </p:attrNameLst>
                                      </p:cBhvr>
                                      <p:to>
                                        <p:strVal val="solid"/>
                                      </p:to>
                                    </p:set>
                                    <p:set>
                                      <p:cBhvr>
                                        <p:cTn id="79" dur="100" fill="hold"/>
                                        <p:tgtEl>
                                          <p:spTgt spid="177154"/>
                                        </p:tgtEl>
                                        <p:attrNameLst>
                                          <p:attrName>fill.on</p:attrName>
                                        </p:attrNameLst>
                                      </p:cBhvr>
                                      <p:to>
                                        <p:strVal val="true"/>
                                      </p:to>
                                    </p:set>
                                    <p:animRot by="120000">
                                      <p:cBhvr>
                                        <p:cTn id="80" dur="100" fill="hold">
                                          <p:stCondLst>
                                            <p:cond delay="0"/>
                                          </p:stCondLst>
                                        </p:cTn>
                                        <p:tgtEl>
                                          <p:spTgt spid="177154"/>
                                        </p:tgtEl>
                                        <p:attrNameLst>
                                          <p:attrName>r</p:attrName>
                                        </p:attrNameLst>
                                      </p:cBhvr>
                                    </p:animRot>
                                    <p:animRot by="-240000">
                                      <p:cBhvr>
                                        <p:cTn id="81" dur="200" fill="hold">
                                          <p:stCondLst>
                                            <p:cond delay="200"/>
                                          </p:stCondLst>
                                        </p:cTn>
                                        <p:tgtEl>
                                          <p:spTgt spid="177154"/>
                                        </p:tgtEl>
                                        <p:attrNameLst>
                                          <p:attrName>r</p:attrName>
                                        </p:attrNameLst>
                                      </p:cBhvr>
                                    </p:animRot>
                                    <p:animRot by="240000">
                                      <p:cBhvr>
                                        <p:cTn id="82" dur="200" fill="hold">
                                          <p:stCondLst>
                                            <p:cond delay="400"/>
                                          </p:stCondLst>
                                        </p:cTn>
                                        <p:tgtEl>
                                          <p:spTgt spid="177154"/>
                                        </p:tgtEl>
                                        <p:attrNameLst>
                                          <p:attrName>r</p:attrName>
                                        </p:attrNameLst>
                                      </p:cBhvr>
                                    </p:animRot>
                                    <p:animRot by="-240000">
                                      <p:cBhvr>
                                        <p:cTn id="83" dur="200" fill="hold">
                                          <p:stCondLst>
                                            <p:cond delay="600"/>
                                          </p:stCondLst>
                                        </p:cTn>
                                        <p:tgtEl>
                                          <p:spTgt spid="177154"/>
                                        </p:tgtEl>
                                        <p:attrNameLst>
                                          <p:attrName>r</p:attrName>
                                        </p:attrNameLst>
                                      </p:cBhvr>
                                    </p:animRot>
                                    <p:animRot by="120000">
                                      <p:cBhvr>
                                        <p:cTn id="84" dur="200" fill="hold">
                                          <p:stCondLst>
                                            <p:cond delay="800"/>
                                          </p:stCondLst>
                                        </p:cTn>
                                        <p:tgtEl>
                                          <p:spTgt spid="177154"/>
                                        </p:tgtEl>
                                        <p:attrNameLst>
                                          <p:attrName>r</p:attrName>
                                        </p:attrNameLst>
                                      </p:cBhvr>
                                    </p:animRot>
                                  </p:childTnLst>
                                </p:cTn>
                              </p:par>
                            </p:childTnLst>
                          </p:cTn>
                        </p:par>
                      </p:childTnLst>
                    </p:cTn>
                  </p:par>
                  <p:par>
                    <p:cTn id="85" fill="hold">
                      <p:stCondLst>
                        <p:cond delay="indefinite"/>
                      </p:stCondLst>
                      <p:childTnLst>
                        <p:par>
                          <p:cTn id="86" fill="hold">
                            <p:stCondLst>
                              <p:cond delay="0"/>
                            </p:stCondLst>
                            <p:childTnLst>
                              <p:par>
                                <p:cTn id="87" presetID="10" presetClass="exit" presetSubtype="0" fill="hold" nodeType="clickEffect">
                                  <p:stCondLst>
                                    <p:cond delay="0"/>
                                  </p:stCondLst>
                                  <p:childTnLst>
                                    <p:animEffect transition="out" filter="fade">
                                      <p:cBhvr>
                                        <p:cTn id="88" dur="500"/>
                                        <p:tgtEl>
                                          <p:spTgt spid="177154"/>
                                        </p:tgtEl>
                                      </p:cBhvr>
                                    </p:animEffect>
                                    <p:set>
                                      <p:cBhvr>
                                        <p:cTn id="89" dur="1" fill="hold">
                                          <p:stCondLst>
                                            <p:cond delay="499"/>
                                          </p:stCondLst>
                                        </p:cTn>
                                        <p:tgtEl>
                                          <p:spTgt spid="177154"/>
                                        </p:tgtEl>
                                        <p:attrNameLst>
                                          <p:attrName>style.visibility</p:attrName>
                                        </p:attrNameLst>
                                      </p:cBhvr>
                                      <p:to>
                                        <p:strVal val="hidden"/>
                                      </p:to>
                                    </p:set>
                                  </p:childTnLst>
                                </p:cTn>
                              </p:par>
                              <p:par>
                                <p:cTn id="90" presetID="10" presetClass="exit" presetSubtype="0" fill="hold" grpId="1" nodeType="withEffect">
                                  <p:stCondLst>
                                    <p:cond delay="0"/>
                                  </p:stCondLst>
                                  <p:childTnLst>
                                    <p:animEffect transition="out" filter="fade">
                                      <p:cBhvr>
                                        <p:cTn id="91" dur="500"/>
                                        <p:tgtEl>
                                          <p:spTgt spid="43"/>
                                        </p:tgtEl>
                                      </p:cBhvr>
                                    </p:animEffect>
                                    <p:set>
                                      <p:cBhvr>
                                        <p:cTn id="92" dur="1" fill="hold">
                                          <p:stCondLst>
                                            <p:cond delay="499"/>
                                          </p:stCondLst>
                                        </p:cTn>
                                        <p:tgtEl>
                                          <p:spTgt spid="43"/>
                                        </p:tgtEl>
                                        <p:attrNameLst>
                                          <p:attrName>style.visibility</p:attrName>
                                        </p:attrNameLst>
                                      </p:cBhvr>
                                      <p:to>
                                        <p:strVal val="hidden"/>
                                      </p:to>
                                    </p:set>
                                  </p:childTnLst>
                                </p:cTn>
                              </p:par>
                              <p:par>
                                <p:cTn id="93" presetID="10" presetClass="exit" presetSubtype="0" fill="hold" grpId="1" nodeType="withEffect">
                                  <p:stCondLst>
                                    <p:cond delay="0"/>
                                  </p:stCondLst>
                                  <p:childTnLst>
                                    <p:animEffect transition="out" filter="fade">
                                      <p:cBhvr>
                                        <p:cTn id="94" dur="500"/>
                                        <p:tgtEl>
                                          <p:spTgt spid="42"/>
                                        </p:tgtEl>
                                      </p:cBhvr>
                                    </p:animEffect>
                                    <p:set>
                                      <p:cBhvr>
                                        <p:cTn id="95" dur="1" fill="hold">
                                          <p:stCondLst>
                                            <p:cond delay="499"/>
                                          </p:stCondLst>
                                        </p:cTn>
                                        <p:tgtEl>
                                          <p:spTgt spid="42"/>
                                        </p:tgtEl>
                                        <p:attrNameLst>
                                          <p:attrName>style.visibility</p:attrName>
                                        </p:attrNameLst>
                                      </p:cBhvr>
                                      <p:to>
                                        <p:strVal val="hidden"/>
                                      </p:to>
                                    </p:set>
                                  </p:childTnLst>
                                </p:cTn>
                              </p:par>
                              <p:par>
                                <p:cTn id="96" presetID="22" presetClass="entr" presetSubtype="4" fill="hold" nodeType="withEffect">
                                  <p:stCondLst>
                                    <p:cond delay="0"/>
                                  </p:stCondLst>
                                  <p:childTnLst>
                                    <p:set>
                                      <p:cBhvr>
                                        <p:cTn id="97" dur="1" fill="hold">
                                          <p:stCondLst>
                                            <p:cond delay="0"/>
                                          </p:stCondLst>
                                        </p:cTn>
                                        <p:tgtEl>
                                          <p:spTgt spid="34"/>
                                        </p:tgtEl>
                                        <p:attrNameLst>
                                          <p:attrName>style.visibility</p:attrName>
                                        </p:attrNameLst>
                                      </p:cBhvr>
                                      <p:to>
                                        <p:strVal val="visible"/>
                                      </p:to>
                                    </p:set>
                                    <p:animEffect transition="in" filter="wipe(down)">
                                      <p:cBhvr>
                                        <p:cTn id="98" dur="1000"/>
                                        <p:tgtEl>
                                          <p:spTgt spid="34"/>
                                        </p:tgtEl>
                                      </p:cBhvr>
                                    </p:animEffect>
                                  </p:childTnLst>
                                </p:cTn>
                              </p:par>
                              <p:par>
                                <p:cTn id="99" presetID="22" presetClass="entr" presetSubtype="4" fill="hold" grpId="0" nodeType="withEffect">
                                  <p:stCondLst>
                                    <p:cond delay="0"/>
                                  </p:stCondLst>
                                  <p:childTnLst>
                                    <p:set>
                                      <p:cBhvr>
                                        <p:cTn id="100" dur="1" fill="hold">
                                          <p:stCondLst>
                                            <p:cond delay="0"/>
                                          </p:stCondLst>
                                        </p:cTn>
                                        <p:tgtEl>
                                          <p:spTgt spid="37"/>
                                        </p:tgtEl>
                                        <p:attrNameLst>
                                          <p:attrName>style.visibility</p:attrName>
                                        </p:attrNameLst>
                                      </p:cBhvr>
                                      <p:to>
                                        <p:strVal val="visible"/>
                                      </p:to>
                                    </p:set>
                                    <p:animEffect transition="in" filter="wipe(down)">
                                      <p:cBhvr>
                                        <p:cTn id="101" dur="1000"/>
                                        <p:tgtEl>
                                          <p:spTgt spid="37"/>
                                        </p:tgtEl>
                                      </p:cBhvr>
                                    </p:animEffect>
                                  </p:childTnLst>
                                </p:cTn>
                              </p:par>
                              <p:par>
                                <p:cTn id="102" presetID="22" presetClass="entr" presetSubtype="4" fill="hold" grpId="0" nodeType="withEffect">
                                  <p:stCondLst>
                                    <p:cond delay="0"/>
                                  </p:stCondLst>
                                  <p:childTnLst>
                                    <p:set>
                                      <p:cBhvr>
                                        <p:cTn id="103" dur="1" fill="hold">
                                          <p:stCondLst>
                                            <p:cond delay="0"/>
                                          </p:stCondLst>
                                        </p:cTn>
                                        <p:tgtEl>
                                          <p:spTgt spid="35"/>
                                        </p:tgtEl>
                                        <p:attrNameLst>
                                          <p:attrName>style.visibility</p:attrName>
                                        </p:attrNameLst>
                                      </p:cBhvr>
                                      <p:to>
                                        <p:strVal val="visible"/>
                                      </p:to>
                                    </p:set>
                                    <p:animEffect transition="in" filter="wipe(down)">
                                      <p:cBhvr>
                                        <p:cTn id="104" dur="1000"/>
                                        <p:tgtEl>
                                          <p:spTgt spid="35"/>
                                        </p:tgtEl>
                                      </p:cBhvr>
                                    </p:animEffect>
                                  </p:childTnLst>
                                </p:cTn>
                              </p:par>
                              <p:par>
                                <p:cTn id="105" presetID="22" presetClass="entr" presetSubtype="4" fill="hold" grpId="0" nodeType="withEffect">
                                  <p:stCondLst>
                                    <p:cond delay="0"/>
                                  </p:stCondLst>
                                  <p:childTnLst>
                                    <p:set>
                                      <p:cBhvr>
                                        <p:cTn id="106" dur="1" fill="hold">
                                          <p:stCondLst>
                                            <p:cond delay="0"/>
                                          </p:stCondLst>
                                        </p:cTn>
                                        <p:tgtEl>
                                          <p:spTgt spid="36"/>
                                        </p:tgtEl>
                                        <p:attrNameLst>
                                          <p:attrName>style.visibility</p:attrName>
                                        </p:attrNameLst>
                                      </p:cBhvr>
                                      <p:to>
                                        <p:strVal val="visible"/>
                                      </p:to>
                                    </p:set>
                                    <p:animEffect transition="in" filter="wipe(down)">
                                      <p:cBhvr>
                                        <p:cTn id="107" dur="1000"/>
                                        <p:tgtEl>
                                          <p:spTgt spid="36"/>
                                        </p:tgtEl>
                                      </p:cBhvr>
                                    </p:animEffect>
                                  </p:childTnLst>
                                </p:cTn>
                              </p:par>
                            </p:childTnLst>
                          </p:cTn>
                        </p:par>
                        <p:par>
                          <p:cTn id="108" fill="hold">
                            <p:stCondLst>
                              <p:cond delay="1000"/>
                            </p:stCondLst>
                            <p:childTnLst>
                              <p:par>
                                <p:cTn id="109" presetID="53" presetClass="entr" presetSubtype="0" fill="hold" grpId="0" nodeType="afterEffect">
                                  <p:stCondLst>
                                    <p:cond delay="0"/>
                                  </p:stCondLst>
                                  <p:childTnLst>
                                    <p:set>
                                      <p:cBhvr>
                                        <p:cTn id="110" dur="1" fill="hold">
                                          <p:stCondLst>
                                            <p:cond delay="0"/>
                                          </p:stCondLst>
                                        </p:cTn>
                                        <p:tgtEl>
                                          <p:spTgt spid="39"/>
                                        </p:tgtEl>
                                        <p:attrNameLst>
                                          <p:attrName>style.visibility</p:attrName>
                                        </p:attrNameLst>
                                      </p:cBhvr>
                                      <p:to>
                                        <p:strVal val="visible"/>
                                      </p:to>
                                    </p:set>
                                    <p:anim calcmode="lin" valueType="num">
                                      <p:cBhvr>
                                        <p:cTn id="111" dur="500" fill="hold"/>
                                        <p:tgtEl>
                                          <p:spTgt spid="39"/>
                                        </p:tgtEl>
                                        <p:attrNameLst>
                                          <p:attrName>ppt_w</p:attrName>
                                        </p:attrNameLst>
                                      </p:cBhvr>
                                      <p:tavLst>
                                        <p:tav tm="0">
                                          <p:val>
                                            <p:fltVal val="0"/>
                                          </p:val>
                                        </p:tav>
                                        <p:tav tm="100000">
                                          <p:val>
                                            <p:strVal val="#ppt_w"/>
                                          </p:val>
                                        </p:tav>
                                      </p:tavLst>
                                    </p:anim>
                                    <p:anim calcmode="lin" valueType="num">
                                      <p:cBhvr>
                                        <p:cTn id="112" dur="500" fill="hold"/>
                                        <p:tgtEl>
                                          <p:spTgt spid="39"/>
                                        </p:tgtEl>
                                        <p:attrNameLst>
                                          <p:attrName>ppt_h</p:attrName>
                                        </p:attrNameLst>
                                      </p:cBhvr>
                                      <p:tavLst>
                                        <p:tav tm="0">
                                          <p:val>
                                            <p:fltVal val="0"/>
                                          </p:val>
                                        </p:tav>
                                        <p:tav tm="100000">
                                          <p:val>
                                            <p:strVal val="#ppt_h"/>
                                          </p:val>
                                        </p:tav>
                                      </p:tavLst>
                                    </p:anim>
                                    <p:animEffect transition="in" filter="fade">
                                      <p:cBhvr>
                                        <p:cTn id="113" dur="500"/>
                                        <p:tgtEl>
                                          <p:spTgt spid="39"/>
                                        </p:tgtEl>
                                      </p:cBhvr>
                                    </p:animEffect>
                                  </p:childTnLst>
                                </p:cTn>
                              </p:par>
                              <p:par>
                                <p:cTn id="114" presetID="53" presetClass="entr" presetSubtype="0" fill="hold" grpId="0" nodeType="withEffect">
                                  <p:stCondLst>
                                    <p:cond delay="0"/>
                                  </p:stCondLst>
                                  <p:childTnLst>
                                    <p:set>
                                      <p:cBhvr>
                                        <p:cTn id="115" dur="1" fill="hold">
                                          <p:stCondLst>
                                            <p:cond delay="0"/>
                                          </p:stCondLst>
                                        </p:cTn>
                                        <p:tgtEl>
                                          <p:spTgt spid="40"/>
                                        </p:tgtEl>
                                        <p:attrNameLst>
                                          <p:attrName>style.visibility</p:attrName>
                                        </p:attrNameLst>
                                      </p:cBhvr>
                                      <p:to>
                                        <p:strVal val="visible"/>
                                      </p:to>
                                    </p:set>
                                    <p:anim calcmode="lin" valueType="num">
                                      <p:cBhvr>
                                        <p:cTn id="116" dur="500" fill="hold"/>
                                        <p:tgtEl>
                                          <p:spTgt spid="40"/>
                                        </p:tgtEl>
                                        <p:attrNameLst>
                                          <p:attrName>ppt_w</p:attrName>
                                        </p:attrNameLst>
                                      </p:cBhvr>
                                      <p:tavLst>
                                        <p:tav tm="0">
                                          <p:val>
                                            <p:fltVal val="0"/>
                                          </p:val>
                                        </p:tav>
                                        <p:tav tm="100000">
                                          <p:val>
                                            <p:strVal val="#ppt_w"/>
                                          </p:val>
                                        </p:tav>
                                      </p:tavLst>
                                    </p:anim>
                                    <p:anim calcmode="lin" valueType="num">
                                      <p:cBhvr>
                                        <p:cTn id="117" dur="500" fill="hold"/>
                                        <p:tgtEl>
                                          <p:spTgt spid="40"/>
                                        </p:tgtEl>
                                        <p:attrNameLst>
                                          <p:attrName>ppt_h</p:attrName>
                                        </p:attrNameLst>
                                      </p:cBhvr>
                                      <p:tavLst>
                                        <p:tav tm="0">
                                          <p:val>
                                            <p:fltVal val="0"/>
                                          </p:val>
                                        </p:tav>
                                        <p:tav tm="100000">
                                          <p:val>
                                            <p:strVal val="#ppt_h"/>
                                          </p:val>
                                        </p:tav>
                                      </p:tavLst>
                                    </p:anim>
                                    <p:animEffect transition="in" filter="fade">
                                      <p:cBhvr>
                                        <p:cTn id="118" dur="500"/>
                                        <p:tgtEl>
                                          <p:spTgt spid="40"/>
                                        </p:tgtEl>
                                      </p:cBhvr>
                                    </p:animEffect>
                                  </p:childTnLst>
                                </p:cTn>
                              </p:par>
                            </p:childTnLst>
                          </p:cTn>
                        </p:par>
                      </p:childTnLst>
                    </p:cTn>
                  </p:par>
                  <p:par>
                    <p:cTn id="119" fill="hold">
                      <p:stCondLst>
                        <p:cond delay="indefinite"/>
                      </p:stCondLst>
                      <p:childTnLst>
                        <p:par>
                          <p:cTn id="120" fill="hold">
                            <p:stCondLst>
                              <p:cond delay="0"/>
                            </p:stCondLst>
                            <p:childTnLst>
                              <p:par>
                                <p:cTn id="121" presetID="35" presetClass="entr" presetSubtype="0" fill="hold" grpId="0" nodeType="clickEffect">
                                  <p:stCondLst>
                                    <p:cond delay="0"/>
                                  </p:stCondLst>
                                  <p:childTnLst>
                                    <p:set>
                                      <p:cBhvr>
                                        <p:cTn id="122" dur="1" fill="hold">
                                          <p:stCondLst>
                                            <p:cond delay="0"/>
                                          </p:stCondLst>
                                        </p:cTn>
                                        <p:tgtEl>
                                          <p:spTgt spid="29"/>
                                        </p:tgtEl>
                                        <p:attrNameLst>
                                          <p:attrName>style.visibility</p:attrName>
                                        </p:attrNameLst>
                                      </p:cBhvr>
                                      <p:to>
                                        <p:strVal val="visible"/>
                                      </p:to>
                                    </p:set>
                                    <p:animEffect transition="in" filter="fade">
                                      <p:cBhvr>
                                        <p:cTn id="123" dur="1000"/>
                                        <p:tgtEl>
                                          <p:spTgt spid="29"/>
                                        </p:tgtEl>
                                      </p:cBhvr>
                                    </p:animEffect>
                                    <p:anim calcmode="lin" valueType="num">
                                      <p:cBhvr>
                                        <p:cTn id="124" dur="1000" fill="hold"/>
                                        <p:tgtEl>
                                          <p:spTgt spid="29"/>
                                        </p:tgtEl>
                                        <p:attrNameLst>
                                          <p:attrName>style.rotation</p:attrName>
                                        </p:attrNameLst>
                                      </p:cBhvr>
                                      <p:tavLst>
                                        <p:tav tm="0">
                                          <p:val>
                                            <p:fltVal val="720"/>
                                          </p:val>
                                        </p:tav>
                                        <p:tav tm="100000">
                                          <p:val>
                                            <p:fltVal val="0"/>
                                          </p:val>
                                        </p:tav>
                                      </p:tavLst>
                                    </p:anim>
                                    <p:anim calcmode="lin" valueType="num">
                                      <p:cBhvr>
                                        <p:cTn id="125" dur="1000" fill="hold"/>
                                        <p:tgtEl>
                                          <p:spTgt spid="29"/>
                                        </p:tgtEl>
                                        <p:attrNameLst>
                                          <p:attrName>ppt_h</p:attrName>
                                        </p:attrNameLst>
                                      </p:cBhvr>
                                      <p:tavLst>
                                        <p:tav tm="0">
                                          <p:val>
                                            <p:fltVal val="0"/>
                                          </p:val>
                                        </p:tav>
                                        <p:tav tm="100000">
                                          <p:val>
                                            <p:strVal val="#ppt_h"/>
                                          </p:val>
                                        </p:tav>
                                      </p:tavLst>
                                    </p:anim>
                                    <p:anim calcmode="lin" valueType="num">
                                      <p:cBhvr>
                                        <p:cTn id="126" dur="1000" fill="hold"/>
                                        <p:tgtEl>
                                          <p:spTgt spid="29"/>
                                        </p:tgtEl>
                                        <p:attrNameLst>
                                          <p:attrName>ppt_w</p:attrName>
                                        </p:attrNameLst>
                                      </p:cBhvr>
                                      <p:tavLst>
                                        <p:tav tm="0">
                                          <p:val>
                                            <p:fltVal val="0"/>
                                          </p:val>
                                        </p:tav>
                                        <p:tav tm="100000">
                                          <p:val>
                                            <p:strVal val="#ppt_w"/>
                                          </p:val>
                                        </p:tav>
                                      </p:tavLst>
                                    </p:anim>
                                  </p:childTnLst>
                                </p:cTn>
                              </p:par>
                            </p:childTnLst>
                          </p:cTn>
                        </p:par>
                      </p:childTnLst>
                    </p:cTn>
                  </p:par>
                  <p:par>
                    <p:cTn id="127" fill="hold">
                      <p:stCondLst>
                        <p:cond delay="indefinite"/>
                      </p:stCondLst>
                      <p:childTnLst>
                        <p:par>
                          <p:cTn id="128" fill="hold">
                            <p:stCondLst>
                              <p:cond delay="0"/>
                            </p:stCondLst>
                            <p:childTnLst>
                              <p:par>
                                <p:cTn id="129" presetID="22" presetClass="entr" presetSubtype="1" fill="hold" grpId="0" nodeType="clickEffect">
                                  <p:stCondLst>
                                    <p:cond delay="0"/>
                                  </p:stCondLst>
                                  <p:childTnLst>
                                    <p:set>
                                      <p:cBhvr>
                                        <p:cTn id="130" dur="1" fill="hold">
                                          <p:stCondLst>
                                            <p:cond delay="0"/>
                                          </p:stCondLst>
                                        </p:cTn>
                                        <p:tgtEl>
                                          <p:spTgt spid="45"/>
                                        </p:tgtEl>
                                        <p:attrNameLst>
                                          <p:attrName>style.visibility</p:attrName>
                                        </p:attrNameLst>
                                      </p:cBhvr>
                                      <p:to>
                                        <p:strVal val="visible"/>
                                      </p:to>
                                    </p:set>
                                    <p:animEffect transition="in" filter="wipe(up)">
                                      <p:cBhvr>
                                        <p:cTn id="131" dur="3000"/>
                                        <p:tgtEl>
                                          <p:spTgt spid="45"/>
                                        </p:tgtEl>
                                      </p:cBhvr>
                                    </p:animEffect>
                                  </p:childTnLst>
                                </p:cTn>
                              </p:par>
                            </p:childTnLst>
                          </p:cTn>
                        </p:par>
                      </p:childTnLst>
                    </p:cTn>
                  </p:par>
                  <p:par>
                    <p:cTn id="132" fill="hold">
                      <p:stCondLst>
                        <p:cond delay="indefinite"/>
                      </p:stCondLst>
                      <p:childTnLst>
                        <p:par>
                          <p:cTn id="133" fill="hold">
                            <p:stCondLst>
                              <p:cond delay="0"/>
                            </p:stCondLst>
                            <p:childTnLst>
                              <p:par>
                                <p:cTn id="134" presetID="26" presetClass="entr" presetSubtype="0" fill="hold" grpId="0" nodeType="clickEffect">
                                  <p:stCondLst>
                                    <p:cond delay="0"/>
                                  </p:stCondLst>
                                  <p:childTnLst>
                                    <p:set>
                                      <p:cBhvr>
                                        <p:cTn id="135" dur="1" fill="hold">
                                          <p:stCondLst>
                                            <p:cond delay="0"/>
                                          </p:stCondLst>
                                        </p:cTn>
                                        <p:tgtEl>
                                          <p:spTgt spid="46"/>
                                        </p:tgtEl>
                                        <p:attrNameLst>
                                          <p:attrName>style.visibility</p:attrName>
                                        </p:attrNameLst>
                                      </p:cBhvr>
                                      <p:to>
                                        <p:strVal val="visible"/>
                                      </p:to>
                                    </p:set>
                                    <p:animEffect transition="in" filter="wipe(down)">
                                      <p:cBhvr>
                                        <p:cTn id="136" dur="580">
                                          <p:stCondLst>
                                            <p:cond delay="0"/>
                                          </p:stCondLst>
                                        </p:cTn>
                                        <p:tgtEl>
                                          <p:spTgt spid="46"/>
                                        </p:tgtEl>
                                      </p:cBhvr>
                                    </p:animEffect>
                                    <p:anim calcmode="lin" valueType="num">
                                      <p:cBhvr>
                                        <p:cTn id="137" dur="1822" tmFilter="0,0; 0.14,0.36; 0.43,0.73; 0.71,0.91; 1.0,1.0">
                                          <p:stCondLst>
                                            <p:cond delay="0"/>
                                          </p:stCondLst>
                                        </p:cTn>
                                        <p:tgtEl>
                                          <p:spTgt spid="46"/>
                                        </p:tgtEl>
                                        <p:attrNameLst>
                                          <p:attrName>ppt_x</p:attrName>
                                        </p:attrNameLst>
                                      </p:cBhvr>
                                      <p:tavLst>
                                        <p:tav tm="0">
                                          <p:val>
                                            <p:strVal val="#ppt_x-0.25"/>
                                          </p:val>
                                        </p:tav>
                                        <p:tav tm="100000">
                                          <p:val>
                                            <p:strVal val="#ppt_x"/>
                                          </p:val>
                                        </p:tav>
                                      </p:tavLst>
                                    </p:anim>
                                    <p:anim calcmode="lin" valueType="num">
                                      <p:cBhvr>
                                        <p:cTn id="138" dur="664" tmFilter="0.0,0.0; 0.25,0.07; 0.50,0.2; 0.75,0.467; 1.0,1.0">
                                          <p:stCondLst>
                                            <p:cond delay="0"/>
                                          </p:stCondLst>
                                        </p:cTn>
                                        <p:tgtEl>
                                          <p:spTgt spid="46"/>
                                        </p:tgtEl>
                                        <p:attrNameLst>
                                          <p:attrName>ppt_y</p:attrName>
                                        </p:attrNameLst>
                                      </p:cBhvr>
                                      <p:tavLst>
                                        <p:tav tm="0" fmla="#ppt_y-sin(pi*$)/3">
                                          <p:val>
                                            <p:fltVal val="0.5"/>
                                          </p:val>
                                        </p:tav>
                                        <p:tav tm="100000">
                                          <p:val>
                                            <p:fltVal val="1"/>
                                          </p:val>
                                        </p:tav>
                                      </p:tavLst>
                                    </p:anim>
                                    <p:anim calcmode="lin" valueType="num">
                                      <p:cBhvr>
                                        <p:cTn id="139" dur="664" tmFilter="0, 0; 0.125,0.2665; 0.25,0.4; 0.375,0.465; 0.5,0.5;  0.625,0.535; 0.75,0.6; 0.875,0.7335; 1,1">
                                          <p:stCondLst>
                                            <p:cond delay="664"/>
                                          </p:stCondLst>
                                        </p:cTn>
                                        <p:tgtEl>
                                          <p:spTgt spid="46"/>
                                        </p:tgtEl>
                                        <p:attrNameLst>
                                          <p:attrName>ppt_y</p:attrName>
                                        </p:attrNameLst>
                                      </p:cBhvr>
                                      <p:tavLst>
                                        <p:tav tm="0" fmla="#ppt_y-sin(pi*$)/9">
                                          <p:val>
                                            <p:fltVal val="0"/>
                                          </p:val>
                                        </p:tav>
                                        <p:tav tm="100000">
                                          <p:val>
                                            <p:fltVal val="1"/>
                                          </p:val>
                                        </p:tav>
                                      </p:tavLst>
                                    </p:anim>
                                    <p:anim calcmode="lin" valueType="num">
                                      <p:cBhvr>
                                        <p:cTn id="140" dur="332" tmFilter="0, 0; 0.125,0.2665; 0.25,0.4; 0.375,0.465; 0.5,0.5;  0.625,0.535; 0.75,0.6; 0.875,0.7335; 1,1">
                                          <p:stCondLst>
                                            <p:cond delay="1324"/>
                                          </p:stCondLst>
                                        </p:cTn>
                                        <p:tgtEl>
                                          <p:spTgt spid="46"/>
                                        </p:tgtEl>
                                        <p:attrNameLst>
                                          <p:attrName>ppt_y</p:attrName>
                                        </p:attrNameLst>
                                      </p:cBhvr>
                                      <p:tavLst>
                                        <p:tav tm="0" fmla="#ppt_y-sin(pi*$)/27">
                                          <p:val>
                                            <p:fltVal val="0"/>
                                          </p:val>
                                        </p:tav>
                                        <p:tav tm="100000">
                                          <p:val>
                                            <p:fltVal val="1"/>
                                          </p:val>
                                        </p:tav>
                                      </p:tavLst>
                                    </p:anim>
                                    <p:anim calcmode="lin" valueType="num">
                                      <p:cBhvr>
                                        <p:cTn id="141" dur="164" tmFilter="0, 0; 0.125,0.2665; 0.25,0.4; 0.375,0.465; 0.5,0.5;  0.625,0.535; 0.75,0.6; 0.875,0.7335; 1,1">
                                          <p:stCondLst>
                                            <p:cond delay="1656"/>
                                          </p:stCondLst>
                                        </p:cTn>
                                        <p:tgtEl>
                                          <p:spTgt spid="46"/>
                                        </p:tgtEl>
                                        <p:attrNameLst>
                                          <p:attrName>ppt_y</p:attrName>
                                        </p:attrNameLst>
                                      </p:cBhvr>
                                      <p:tavLst>
                                        <p:tav tm="0" fmla="#ppt_y-sin(pi*$)/81">
                                          <p:val>
                                            <p:fltVal val="0"/>
                                          </p:val>
                                        </p:tav>
                                        <p:tav tm="100000">
                                          <p:val>
                                            <p:fltVal val="1"/>
                                          </p:val>
                                        </p:tav>
                                      </p:tavLst>
                                    </p:anim>
                                    <p:animScale>
                                      <p:cBhvr>
                                        <p:cTn id="142" dur="26">
                                          <p:stCondLst>
                                            <p:cond delay="650"/>
                                          </p:stCondLst>
                                        </p:cTn>
                                        <p:tgtEl>
                                          <p:spTgt spid="46"/>
                                        </p:tgtEl>
                                      </p:cBhvr>
                                      <p:to x="100000" y="60000"/>
                                    </p:animScale>
                                    <p:animScale>
                                      <p:cBhvr>
                                        <p:cTn id="143" dur="166" decel="50000">
                                          <p:stCondLst>
                                            <p:cond delay="676"/>
                                          </p:stCondLst>
                                        </p:cTn>
                                        <p:tgtEl>
                                          <p:spTgt spid="46"/>
                                        </p:tgtEl>
                                      </p:cBhvr>
                                      <p:to x="100000" y="100000"/>
                                    </p:animScale>
                                    <p:animScale>
                                      <p:cBhvr>
                                        <p:cTn id="144" dur="26">
                                          <p:stCondLst>
                                            <p:cond delay="1312"/>
                                          </p:stCondLst>
                                        </p:cTn>
                                        <p:tgtEl>
                                          <p:spTgt spid="46"/>
                                        </p:tgtEl>
                                      </p:cBhvr>
                                      <p:to x="100000" y="80000"/>
                                    </p:animScale>
                                    <p:animScale>
                                      <p:cBhvr>
                                        <p:cTn id="145" dur="166" decel="50000">
                                          <p:stCondLst>
                                            <p:cond delay="1338"/>
                                          </p:stCondLst>
                                        </p:cTn>
                                        <p:tgtEl>
                                          <p:spTgt spid="46"/>
                                        </p:tgtEl>
                                      </p:cBhvr>
                                      <p:to x="100000" y="100000"/>
                                    </p:animScale>
                                    <p:animScale>
                                      <p:cBhvr>
                                        <p:cTn id="146" dur="26">
                                          <p:stCondLst>
                                            <p:cond delay="1642"/>
                                          </p:stCondLst>
                                        </p:cTn>
                                        <p:tgtEl>
                                          <p:spTgt spid="46"/>
                                        </p:tgtEl>
                                      </p:cBhvr>
                                      <p:to x="100000" y="90000"/>
                                    </p:animScale>
                                    <p:animScale>
                                      <p:cBhvr>
                                        <p:cTn id="147" dur="166" decel="50000">
                                          <p:stCondLst>
                                            <p:cond delay="1668"/>
                                          </p:stCondLst>
                                        </p:cTn>
                                        <p:tgtEl>
                                          <p:spTgt spid="46"/>
                                        </p:tgtEl>
                                      </p:cBhvr>
                                      <p:to x="100000" y="100000"/>
                                    </p:animScale>
                                    <p:animScale>
                                      <p:cBhvr>
                                        <p:cTn id="148" dur="26">
                                          <p:stCondLst>
                                            <p:cond delay="1808"/>
                                          </p:stCondLst>
                                        </p:cTn>
                                        <p:tgtEl>
                                          <p:spTgt spid="46"/>
                                        </p:tgtEl>
                                      </p:cBhvr>
                                      <p:to x="100000" y="95000"/>
                                    </p:animScale>
                                    <p:animScale>
                                      <p:cBhvr>
                                        <p:cTn id="149" dur="166" decel="50000">
                                          <p:stCondLst>
                                            <p:cond delay="1834"/>
                                          </p:stCondLst>
                                        </p:cTn>
                                        <p:tgtEl>
                                          <p:spTgt spid="46"/>
                                        </p:tgtEl>
                                      </p:cBhvr>
                                      <p:to x="100000" y="100000"/>
                                    </p:animScale>
                                  </p:childTnLst>
                                </p:cTn>
                              </p:par>
                            </p:childTnLst>
                          </p:cTn>
                        </p:par>
                      </p:childTnLst>
                    </p:cTn>
                  </p:par>
                  <p:par>
                    <p:cTn id="150" fill="hold">
                      <p:stCondLst>
                        <p:cond delay="indefinite"/>
                      </p:stCondLst>
                      <p:childTnLst>
                        <p:par>
                          <p:cTn id="151" fill="hold">
                            <p:stCondLst>
                              <p:cond delay="0"/>
                            </p:stCondLst>
                            <p:childTnLst>
                              <p:par>
                                <p:cTn id="152" presetID="35" presetClass="entr" presetSubtype="0" fill="hold" grpId="0" nodeType="clickEffect">
                                  <p:stCondLst>
                                    <p:cond delay="0"/>
                                  </p:stCondLst>
                                  <p:childTnLst>
                                    <p:set>
                                      <p:cBhvr>
                                        <p:cTn id="153" dur="1" fill="hold">
                                          <p:stCondLst>
                                            <p:cond delay="0"/>
                                          </p:stCondLst>
                                        </p:cTn>
                                        <p:tgtEl>
                                          <p:spTgt spid="31"/>
                                        </p:tgtEl>
                                        <p:attrNameLst>
                                          <p:attrName>style.visibility</p:attrName>
                                        </p:attrNameLst>
                                      </p:cBhvr>
                                      <p:to>
                                        <p:strVal val="visible"/>
                                      </p:to>
                                    </p:set>
                                    <p:animEffect transition="in" filter="fade">
                                      <p:cBhvr>
                                        <p:cTn id="154" dur="2000"/>
                                        <p:tgtEl>
                                          <p:spTgt spid="31"/>
                                        </p:tgtEl>
                                      </p:cBhvr>
                                    </p:animEffect>
                                    <p:anim calcmode="lin" valueType="num">
                                      <p:cBhvr>
                                        <p:cTn id="155" dur="2000" fill="hold"/>
                                        <p:tgtEl>
                                          <p:spTgt spid="31"/>
                                        </p:tgtEl>
                                        <p:attrNameLst>
                                          <p:attrName>style.rotation</p:attrName>
                                        </p:attrNameLst>
                                      </p:cBhvr>
                                      <p:tavLst>
                                        <p:tav tm="0">
                                          <p:val>
                                            <p:fltVal val="720"/>
                                          </p:val>
                                        </p:tav>
                                        <p:tav tm="100000">
                                          <p:val>
                                            <p:fltVal val="0"/>
                                          </p:val>
                                        </p:tav>
                                      </p:tavLst>
                                    </p:anim>
                                    <p:anim calcmode="lin" valueType="num">
                                      <p:cBhvr>
                                        <p:cTn id="156" dur="2000" fill="hold"/>
                                        <p:tgtEl>
                                          <p:spTgt spid="31"/>
                                        </p:tgtEl>
                                        <p:attrNameLst>
                                          <p:attrName>ppt_h</p:attrName>
                                        </p:attrNameLst>
                                      </p:cBhvr>
                                      <p:tavLst>
                                        <p:tav tm="0">
                                          <p:val>
                                            <p:fltVal val="0"/>
                                          </p:val>
                                        </p:tav>
                                        <p:tav tm="100000">
                                          <p:val>
                                            <p:strVal val="#ppt_h"/>
                                          </p:val>
                                        </p:tav>
                                      </p:tavLst>
                                    </p:anim>
                                    <p:anim calcmode="lin" valueType="num">
                                      <p:cBhvr>
                                        <p:cTn id="157" dur="2000" fill="hold"/>
                                        <p:tgtEl>
                                          <p:spTgt spid="31"/>
                                        </p:tgtEl>
                                        <p:attrNameLst>
                                          <p:attrName>ppt_w</p:attrName>
                                        </p:attrNameLst>
                                      </p:cBhvr>
                                      <p:tavLst>
                                        <p:tav tm="0">
                                          <p:val>
                                            <p:fltVal val="0"/>
                                          </p:val>
                                        </p:tav>
                                        <p:tav tm="100000">
                                          <p:val>
                                            <p:strVal val="#ppt_w"/>
                                          </p:val>
                                        </p:tav>
                                      </p:tavLst>
                                    </p:anim>
                                  </p:childTnLst>
                                </p:cTn>
                              </p:par>
                            </p:childTnLst>
                          </p:cTn>
                        </p:par>
                      </p:childTnLst>
                    </p:cTn>
                  </p:par>
                  <p:par>
                    <p:cTn id="158" fill="hold">
                      <p:stCondLst>
                        <p:cond delay="indefinite"/>
                      </p:stCondLst>
                      <p:childTnLst>
                        <p:par>
                          <p:cTn id="159" fill="hold">
                            <p:stCondLst>
                              <p:cond delay="0"/>
                            </p:stCondLst>
                            <p:childTnLst>
                              <p:par>
                                <p:cTn id="160" presetID="1" presetClass="exit" presetSubtype="0" fill="hold" grpId="1" nodeType="clickEffect">
                                  <p:stCondLst>
                                    <p:cond delay="0"/>
                                  </p:stCondLst>
                                  <p:childTnLst>
                                    <p:set>
                                      <p:cBhvr>
                                        <p:cTn id="161" dur="1" fill="hold">
                                          <p:stCondLst>
                                            <p:cond delay="0"/>
                                          </p:stCondLst>
                                        </p:cTn>
                                        <p:tgtEl>
                                          <p:spTgt spid="29"/>
                                        </p:tgtEl>
                                        <p:attrNameLst>
                                          <p:attrName>style.visibility</p:attrName>
                                        </p:attrNameLst>
                                      </p:cBhvr>
                                      <p:to>
                                        <p:strVal val="hidden"/>
                                      </p:to>
                                    </p:set>
                                  </p:childTnLst>
                                </p:cTn>
                              </p:par>
                              <p:par>
                                <p:cTn id="162" presetID="53" presetClass="entr" presetSubtype="0" fill="hold" grpId="0" nodeType="withEffect">
                                  <p:stCondLst>
                                    <p:cond delay="0"/>
                                  </p:stCondLst>
                                  <p:childTnLst>
                                    <p:set>
                                      <p:cBhvr>
                                        <p:cTn id="163" dur="1" fill="hold">
                                          <p:stCondLst>
                                            <p:cond delay="0"/>
                                          </p:stCondLst>
                                        </p:cTn>
                                        <p:tgtEl>
                                          <p:spTgt spid="28"/>
                                        </p:tgtEl>
                                        <p:attrNameLst>
                                          <p:attrName>style.visibility</p:attrName>
                                        </p:attrNameLst>
                                      </p:cBhvr>
                                      <p:to>
                                        <p:strVal val="visible"/>
                                      </p:to>
                                    </p:set>
                                    <p:anim calcmode="lin" valueType="num">
                                      <p:cBhvr>
                                        <p:cTn id="164" dur="500" fill="hold"/>
                                        <p:tgtEl>
                                          <p:spTgt spid="28"/>
                                        </p:tgtEl>
                                        <p:attrNameLst>
                                          <p:attrName>ppt_w</p:attrName>
                                        </p:attrNameLst>
                                      </p:cBhvr>
                                      <p:tavLst>
                                        <p:tav tm="0">
                                          <p:val>
                                            <p:fltVal val="0"/>
                                          </p:val>
                                        </p:tav>
                                        <p:tav tm="100000">
                                          <p:val>
                                            <p:strVal val="#ppt_w"/>
                                          </p:val>
                                        </p:tav>
                                      </p:tavLst>
                                    </p:anim>
                                    <p:anim calcmode="lin" valueType="num">
                                      <p:cBhvr>
                                        <p:cTn id="165" dur="500" fill="hold"/>
                                        <p:tgtEl>
                                          <p:spTgt spid="28"/>
                                        </p:tgtEl>
                                        <p:attrNameLst>
                                          <p:attrName>ppt_h</p:attrName>
                                        </p:attrNameLst>
                                      </p:cBhvr>
                                      <p:tavLst>
                                        <p:tav tm="0">
                                          <p:val>
                                            <p:fltVal val="0"/>
                                          </p:val>
                                        </p:tav>
                                        <p:tav tm="100000">
                                          <p:val>
                                            <p:strVal val="#ppt_h"/>
                                          </p:val>
                                        </p:tav>
                                      </p:tavLst>
                                    </p:anim>
                                    <p:animEffect transition="in" filter="fade">
                                      <p:cBhvr>
                                        <p:cTn id="166" dur="500"/>
                                        <p:tgtEl>
                                          <p:spTgt spid="28"/>
                                        </p:tgtEl>
                                      </p:cBhvr>
                                    </p:animEffect>
                                  </p:childTnLst>
                                </p:cTn>
                              </p:par>
                            </p:childTnLst>
                          </p:cTn>
                        </p:par>
                      </p:childTnLst>
                    </p:cTn>
                  </p:par>
                  <p:par>
                    <p:cTn id="167" fill="hold">
                      <p:stCondLst>
                        <p:cond delay="indefinite"/>
                      </p:stCondLst>
                      <p:childTnLst>
                        <p:par>
                          <p:cTn id="168" fill="hold">
                            <p:stCondLst>
                              <p:cond delay="0"/>
                            </p:stCondLst>
                            <p:childTnLst>
                              <p:par>
                                <p:cTn id="169" presetID="34" presetClass="exit" presetSubtype="0" fill="hold" grpId="1" nodeType="clickEffect">
                                  <p:stCondLst>
                                    <p:cond delay="0"/>
                                  </p:stCondLst>
                                  <p:childTnLst>
                                    <p:anim from="(ppt_x)" to="(ppt_x+1)" calcmode="lin" valueType="num">
                                      <p:cBhvr>
                                        <p:cTn id="170" dur="1000">
                                          <p:stCondLst>
                                            <p:cond delay="0"/>
                                          </p:stCondLst>
                                        </p:cTn>
                                        <p:tgtEl>
                                          <p:spTgt spid="28"/>
                                        </p:tgtEl>
                                        <p:attrNameLst>
                                          <p:attrName>ppt_x</p:attrName>
                                        </p:attrNameLst>
                                      </p:cBhvr>
                                    </p:anim>
                                    <p:anim from="0" to="-1.0" calcmode="lin" valueType="num">
                                      <p:cBhvr>
                                        <p:cTn id="171" dur="200" accel="50000">
                                          <p:stCondLst>
                                            <p:cond delay="0"/>
                                          </p:stCondLst>
                                        </p:cTn>
                                        <p:tgtEl>
                                          <p:spTgt spid="28"/>
                                        </p:tgtEl>
                                        <p:attrNameLst>
                                          <p:attrName>xshear</p:attrName>
                                        </p:attrNameLst>
                                      </p:cBhvr>
                                    </p:anim>
                                    <p:set>
                                      <p:cBhvr>
                                        <p:cTn id="172" dur="800">
                                          <p:stCondLst>
                                            <p:cond delay="200"/>
                                          </p:stCondLst>
                                        </p:cTn>
                                        <p:tgtEl>
                                          <p:spTgt spid="28"/>
                                        </p:tgtEl>
                                        <p:attrNameLst>
                                          <p:attrName>xshear</p:attrName>
                                        </p:attrNameLst>
                                      </p:cBhvr>
                                      <p:to>
                                        <p:strVal val="-1.0"/>
                                      </p:to>
                                    </p:set>
                                    <p:set>
                                      <p:cBhvr>
                                        <p:cTn id="173" dur="1" fill="hold">
                                          <p:stCondLst>
                                            <p:cond delay="999"/>
                                          </p:stCondLst>
                                        </p:cTn>
                                        <p:tgtEl>
                                          <p:spTgt spid="2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1" grpId="1" animBg="1"/>
      <p:bldP spid="23" grpId="0" animBg="1"/>
      <p:bldP spid="24" grpId="0" animBg="1"/>
      <p:bldP spid="24" grpId="1" animBg="1"/>
      <p:bldP spid="25" grpId="0" animBg="1"/>
      <p:bldP spid="25" grpId="1" animBg="1"/>
      <p:bldP spid="26" grpId="0" animBg="1"/>
      <p:bldP spid="26" grpId="1" animBg="1"/>
      <p:bldP spid="33" grpId="0" animBg="1"/>
      <p:bldP spid="33" grpId="1" animBg="1"/>
      <p:bldP spid="35" grpId="0" animBg="1"/>
      <p:bldP spid="36" grpId="0" animBg="1"/>
      <p:bldP spid="37" grpId="0" animBg="1"/>
      <p:bldP spid="39" grpId="0" animBg="1"/>
      <p:bldP spid="41" grpId="0" animBg="1"/>
      <p:bldP spid="42" grpId="0" animBg="1"/>
      <p:bldP spid="42" grpId="1" animBg="1"/>
      <p:bldP spid="43" grpId="0" animBg="1"/>
      <p:bldP spid="43" grpId="1" animBg="1"/>
      <p:bldP spid="45" grpId="0" animBg="1"/>
      <p:bldP spid="46" grpId="0" animBg="1"/>
      <p:bldP spid="31" grpId="0" animBg="1"/>
      <p:bldP spid="40" grpId="0" animBg="1"/>
      <p:bldP spid="29" grpId="0" animBg="1"/>
      <p:bldP spid="29" grpId="1" animBg="1"/>
      <p:bldP spid="28" grpId="0" animBg="1"/>
      <p:bldP spid="28"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90B4C22B-F94B-47BB-B82D-9BDF0893D61B}" type="slidenum">
              <a:rPr lang="en-US" smtClean="0"/>
              <a:pPr/>
              <a:t>3</a:t>
            </a:fld>
            <a:endParaRPr lang="en-US" dirty="0"/>
          </a:p>
        </p:txBody>
      </p:sp>
      <p:sp>
        <p:nvSpPr>
          <p:cNvPr id="3" name="TextBox 2"/>
          <p:cNvSpPr txBox="1">
            <a:spLocks noChangeArrowheads="1"/>
          </p:cNvSpPr>
          <p:nvPr/>
        </p:nvSpPr>
        <p:spPr bwMode="auto">
          <a:xfrm>
            <a:off x="0" y="0"/>
            <a:ext cx="9144000" cy="584775"/>
          </a:xfrm>
          <a:prstGeom prst="rect">
            <a:avLst/>
          </a:prstGeom>
          <a:solidFill>
            <a:srgbClr val="FFFF00"/>
          </a:solidFill>
          <a:ln w="3175">
            <a:solidFill>
              <a:schemeClr val="bg1"/>
            </a:solidFill>
            <a:miter lim="800000"/>
            <a:headEnd/>
            <a:tailEnd/>
          </a:ln>
        </p:spPr>
        <p:txBody>
          <a:bodyPr wrap="square">
            <a:spAutoFit/>
          </a:bodyPr>
          <a:lstStyle/>
          <a:p>
            <a:pPr algn="ctr"/>
            <a:r>
              <a:rPr lang="en-US" sz="3200" b="1" dirty="0" smtClean="0">
                <a:solidFill>
                  <a:schemeClr val="bg1"/>
                </a:solidFill>
                <a:latin typeface="Calibri" pitchFamily="34" charset="0"/>
              </a:rPr>
              <a:t>SANDI REALLY SET THE BAR HIGH!!</a:t>
            </a:r>
            <a:endParaRPr lang="en-US" sz="3200" b="1" dirty="0">
              <a:solidFill>
                <a:schemeClr val="bg1"/>
              </a:solidFill>
              <a:latin typeface="Calibri" pitchFamily="34" charset="0"/>
            </a:endParaRPr>
          </a:p>
        </p:txBody>
      </p:sp>
      <p:pic>
        <p:nvPicPr>
          <p:cNvPr id="4" name="Picture 3" descr="pole-vaulting.jpg"/>
          <p:cNvPicPr>
            <a:picLocks noChangeAspect="1"/>
          </p:cNvPicPr>
          <p:nvPr/>
        </p:nvPicPr>
        <p:blipFill>
          <a:blip r:embed="rId2" cstate="print"/>
          <a:stretch>
            <a:fillRect/>
          </a:stretch>
        </p:blipFill>
        <p:spPr>
          <a:xfrm>
            <a:off x="573932" y="690664"/>
            <a:ext cx="7924800" cy="5943600"/>
          </a:xfrm>
          <a:prstGeom prst="rect">
            <a:avLst/>
          </a:prstGeom>
        </p:spPr>
      </p:pic>
      <p:pic>
        <p:nvPicPr>
          <p:cNvPr id="5" name="Picture 4" descr="th.jpg"/>
          <p:cNvPicPr>
            <a:picLocks noChangeAspect="1"/>
          </p:cNvPicPr>
          <p:nvPr/>
        </p:nvPicPr>
        <p:blipFill>
          <a:blip r:embed="rId3" cstate="print"/>
          <a:stretch>
            <a:fillRect/>
          </a:stretch>
        </p:blipFill>
        <p:spPr>
          <a:xfrm>
            <a:off x="1660185" y="1376463"/>
            <a:ext cx="5791201" cy="4343401"/>
          </a:xfrm>
          <a:prstGeom prst="rect">
            <a:avLst/>
          </a:prstGeom>
        </p:spPr>
      </p:pic>
      <p:pic>
        <p:nvPicPr>
          <p:cNvPr id="6" name="Picture 5" descr="thE6B46QWF.jpg"/>
          <p:cNvPicPr>
            <a:picLocks noChangeAspect="1"/>
          </p:cNvPicPr>
          <p:nvPr/>
        </p:nvPicPr>
        <p:blipFill>
          <a:blip r:embed="rId4" cstate="print"/>
          <a:stretch>
            <a:fillRect/>
          </a:stretch>
        </p:blipFill>
        <p:spPr>
          <a:xfrm>
            <a:off x="2071992" y="648344"/>
            <a:ext cx="5603131" cy="5981990"/>
          </a:xfrm>
          <a:prstGeom prst="rect">
            <a:avLst/>
          </a:prstGeom>
        </p:spPr>
      </p:pic>
      <p:pic>
        <p:nvPicPr>
          <p:cNvPr id="7" name="Picture 6" descr="Pole-Vault-Fail.gif"/>
          <p:cNvPicPr>
            <a:picLocks noChangeAspect="1"/>
          </p:cNvPicPr>
          <p:nvPr/>
        </p:nvPicPr>
        <p:blipFill>
          <a:blip r:embed="rId5" cstate="print"/>
          <a:stretch>
            <a:fillRect/>
          </a:stretch>
        </p:blipFill>
        <p:spPr>
          <a:xfrm>
            <a:off x="634199" y="1128409"/>
            <a:ext cx="8031377" cy="451363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xit" presetSubtype="0" fill="hold" nodeType="clickEffect">
                                  <p:stCondLst>
                                    <p:cond delay="0"/>
                                  </p:stCondLst>
                                  <p:childTnLst>
                                    <p:anim calcmode="lin" valueType="num">
                                      <p:cBhvr>
                                        <p:cTn id="11" dur="500"/>
                                        <p:tgtEl>
                                          <p:spTgt spid="4"/>
                                        </p:tgtEl>
                                        <p:attrNameLst>
                                          <p:attrName>ppt_w</p:attrName>
                                        </p:attrNameLst>
                                      </p:cBhvr>
                                      <p:tavLst>
                                        <p:tav tm="0">
                                          <p:val>
                                            <p:strVal val="ppt_w"/>
                                          </p:val>
                                        </p:tav>
                                        <p:tav tm="100000">
                                          <p:val>
                                            <p:fltVal val="0"/>
                                          </p:val>
                                        </p:tav>
                                      </p:tavLst>
                                    </p:anim>
                                    <p:anim calcmode="lin" valueType="num">
                                      <p:cBhvr>
                                        <p:cTn id="12" dur="500"/>
                                        <p:tgtEl>
                                          <p:spTgt spid="4"/>
                                        </p:tgtEl>
                                        <p:attrNameLst>
                                          <p:attrName>ppt_h</p:attrName>
                                        </p:attrNameLst>
                                      </p:cBhvr>
                                      <p:tavLst>
                                        <p:tav tm="0">
                                          <p:val>
                                            <p:strVal val="ppt_h"/>
                                          </p:val>
                                        </p:tav>
                                        <p:tav tm="100000">
                                          <p:val>
                                            <p:fltVal val="0"/>
                                          </p:val>
                                        </p:tav>
                                      </p:tavLst>
                                    </p:anim>
                                    <p:animEffect transition="out" filter="fade">
                                      <p:cBhvr>
                                        <p:cTn id="13" dur="500"/>
                                        <p:tgtEl>
                                          <p:spTgt spid="4"/>
                                        </p:tgtEl>
                                      </p:cBhvr>
                                    </p:animEffect>
                                    <p:set>
                                      <p:cBhvr>
                                        <p:cTn id="14" dur="1" fill="hold">
                                          <p:stCondLst>
                                            <p:cond delay="499"/>
                                          </p:stCondLst>
                                        </p:cTn>
                                        <p:tgtEl>
                                          <p:spTgt spid="4"/>
                                        </p:tgtEl>
                                        <p:attrNameLst>
                                          <p:attrName>style.visibility</p:attrName>
                                        </p:attrNameLst>
                                      </p:cBhvr>
                                      <p:to>
                                        <p:strVal val="hidden"/>
                                      </p:to>
                                    </p:set>
                                  </p:childTnLst>
                                </p:cTn>
                              </p:par>
                              <p:par>
                                <p:cTn id="15" presetID="10"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20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xit" presetSubtype="0" fill="hold" nodeType="clickEffect">
                                  <p:stCondLst>
                                    <p:cond delay="0"/>
                                  </p:stCondLst>
                                  <p:childTnLst>
                                    <p:anim calcmode="lin" valueType="num">
                                      <p:cBhvr>
                                        <p:cTn id="21" dur="500"/>
                                        <p:tgtEl>
                                          <p:spTgt spid="5"/>
                                        </p:tgtEl>
                                        <p:attrNameLst>
                                          <p:attrName>ppt_w</p:attrName>
                                        </p:attrNameLst>
                                      </p:cBhvr>
                                      <p:tavLst>
                                        <p:tav tm="0">
                                          <p:val>
                                            <p:strVal val="ppt_w"/>
                                          </p:val>
                                        </p:tav>
                                        <p:tav tm="100000">
                                          <p:val>
                                            <p:fltVal val="0"/>
                                          </p:val>
                                        </p:tav>
                                      </p:tavLst>
                                    </p:anim>
                                    <p:anim calcmode="lin" valueType="num">
                                      <p:cBhvr>
                                        <p:cTn id="22" dur="500"/>
                                        <p:tgtEl>
                                          <p:spTgt spid="5"/>
                                        </p:tgtEl>
                                        <p:attrNameLst>
                                          <p:attrName>ppt_h</p:attrName>
                                        </p:attrNameLst>
                                      </p:cBhvr>
                                      <p:tavLst>
                                        <p:tav tm="0">
                                          <p:val>
                                            <p:strVal val="ppt_h"/>
                                          </p:val>
                                        </p:tav>
                                        <p:tav tm="100000">
                                          <p:val>
                                            <p:fltVal val="0"/>
                                          </p:val>
                                        </p:tav>
                                      </p:tavLst>
                                    </p:anim>
                                    <p:animEffect transition="out" filter="fade">
                                      <p:cBhvr>
                                        <p:cTn id="23" dur="500"/>
                                        <p:tgtEl>
                                          <p:spTgt spid="5"/>
                                        </p:tgtEl>
                                      </p:cBhvr>
                                    </p:animEffect>
                                    <p:set>
                                      <p:cBhvr>
                                        <p:cTn id="24" dur="1" fill="hold">
                                          <p:stCondLst>
                                            <p:cond delay="499"/>
                                          </p:stCondLst>
                                        </p:cTn>
                                        <p:tgtEl>
                                          <p:spTgt spid="5"/>
                                        </p:tgtEl>
                                        <p:attrNameLst>
                                          <p:attrName>style.visibility</p:attrName>
                                        </p:attrNameLst>
                                      </p:cBhvr>
                                      <p:to>
                                        <p:strVal val="hidden"/>
                                      </p:to>
                                    </p:set>
                                  </p:childTnLst>
                                </p:cTn>
                              </p:par>
                              <p:par>
                                <p:cTn id="25" presetID="10" presetClass="entr" presetSubtype="0"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20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xit" presetSubtype="0" fill="hold" nodeType="clickEffect">
                                  <p:stCondLst>
                                    <p:cond delay="0"/>
                                  </p:stCondLst>
                                  <p:childTnLst>
                                    <p:anim calcmode="lin" valueType="num">
                                      <p:cBhvr>
                                        <p:cTn id="31" dur="500"/>
                                        <p:tgtEl>
                                          <p:spTgt spid="6"/>
                                        </p:tgtEl>
                                        <p:attrNameLst>
                                          <p:attrName>ppt_w</p:attrName>
                                        </p:attrNameLst>
                                      </p:cBhvr>
                                      <p:tavLst>
                                        <p:tav tm="0">
                                          <p:val>
                                            <p:strVal val="ppt_w"/>
                                          </p:val>
                                        </p:tav>
                                        <p:tav tm="100000">
                                          <p:val>
                                            <p:fltVal val="0"/>
                                          </p:val>
                                        </p:tav>
                                      </p:tavLst>
                                    </p:anim>
                                    <p:anim calcmode="lin" valueType="num">
                                      <p:cBhvr>
                                        <p:cTn id="32" dur="500"/>
                                        <p:tgtEl>
                                          <p:spTgt spid="6"/>
                                        </p:tgtEl>
                                        <p:attrNameLst>
                                          <p:attrName>ppt_h</p:attrName>
                                        </p:attrNameLst>
                                      </p:cBhvr>
                                      <p:tavLst>
                                        <p:tav tm="0">
                                          <p:val>
                                            <p:strVal val="ppt_h"/>
                                          </p:val>
                                        </p:tav>
                                        <p:tav tm="100000">
                                          <p:val>
                                            <p:fltVal val="0"/>
                                          </p:val>
                                        </p:tav>
                                      </p:tavLst>
                                    </p:anim>
                                    <p:animEffect transition="out" filter="fade">
                                      <p:cBhvr>
                                        <p:cTn id="33" dur="500"/>
                                        <p:tgtEl>
                                          <p:spTgt spid="6"/>
                                        </p:tgtEl>
                                      </p:cBhvr>
                                    </p:animEffect>
                                    <p:set>
                                      <p:cBhvr>
                                        <p:cTn id="34" dur="1" fill="hold">
                                          <p:stCondLst>
                                            <p:cond delay="499"/>
                                          </p:stCondLst>
                                        </p:cTn>
                                        <p:tgtEl>
                                          <p:spTgt spid="6"/>
                                        </p:tgtEl>
                                        <p:attrNameLst>
                                          <p:attrName>style.visibility</p:attrName>
                                        </p:attrNameLst>
                                      </p:cBhvr>
                                      <p:to>
                                        <p:strVal val="hidden"/>
                                      </p:to>
                                    </p:set>
                                  </p:childTnLst>
                                </p:cTn>
                              </p:par>
                              <p:par>
                                <p:cTn id="35" presetID="10" presetClass="entr" presetSubtype="0" fill="hold" nodeType="with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6610" name="Picture 2" descr="F:\Documents\Documents\Science\Biology\Human Evolution\Distribution of Hominid Fossils.gif"/>
          <p:cNvPicPr>
            <a:picLocks noChangeAspect="1" noChangeArrowheads="1"/>
          </p:cNvPicPr>
          <p:nvPr/>
        </p:nvPicPr>
        <p:blipFill>
          <a:blip r:embed="rId2" cstate="print"/>
          <a:srcRect t="24444" r="18061" b="2667"/>
          <a:stretch>
            <a:fillRect/>
          </a:stretch>
        </p:blipFill>
        <p:spPr bwMode="auto">
          <a:xfrm>
            <a:off x="77130" y="0"/>
            <a:ext cx="8990670" cy="6858000"/>
          </a:xfrm>
          <a:prstGeom prst="rect">
            <a:avLst/>
          </a:prstGeom>
          <a:noFill/>
        </p:spPr>
      </p:pic>
      <p:sp>
        <p:nvSpPr>
          <p:cNvPr id="216" name="TextBox 215"/>
          <p:cNvSpPr txBox="1"/>
          <p:nvPr/>
        </p:nvSpPr>
        <p:spPr>
          <a:xfrm>
            <a:off x="59634" y="6150114"/>
            <a:ext cx="7653130" cy="707886"/>
          </a:xfrm>
          <a:prstGeom prst="rect">
            <a:avLst/>
          </a:prstGeom>
          <a:solidFill>
            <a:srgbClr val="FFFF00"/>
          </a:solidFill>
        </p:spPr>
        <p:txBody>
          <a:bodyPr wrap="square" rtlCol="0">
            <a:spAutoFit/>
          </a:bodyPr>
          <a:lstStyle/>
          <a:p>
            <a:pPr algn="ctr"/>
            <a:r>
              <a:rPr lang="en-US" sz="4000" b="1" dirty="0" smtClean="0">
                <a:solidFill>
                  <a:schemeClr val="bg1"/>
                </a:solidFill>
              </a:rPr>
              <a:t>DISTRIBUTION OF HUMAN FOSSILS</a:t>
            </a:r>
            <a:endParaRPr lang="en-US" sz="4000" b="1" dirty="0">
              <a:solidFill>
                <a:schemeClr val="bg1"/>
              </a:solidFill>
            </a:endParaRPr>
          </a:p>
        </p:txBody>
      </p:sp>
      <p:grpSp>
        <p:nvGrpSpPr>
          <p:cNvPr id="227" name="Group 226"/>
          <p:cNvGrpSpPr/>
          <p:nvPr/>
        </p:nvGrpSpPr>
        <p:grpSpPr>
          <a:xfrm>
            <a:off x="261264" y="1231956"/>
            <a:ext cx="3673929" cy="4653643"/>
            <a:chOff x="261257" y="1224643"/>
            <a:chExt cx="3673929" cy="4653643"/>
          </a:xfrm>
        </p:grpSpPr>
        <p:sp>
          <p:nvSpPr>
            <p:cNvPr id="219" name="Freeform 218"/>
            <p:cNvSpPr/>
            <p:nvPr/>
          </p:nvSpPr>
          <p:spPr>
            <a:xfrm>
              <a:off x="261257" y="1224643"/>
              <a:ext cx="3673929" cy="4653643"/>
            </a:xfrm>
            <a:custGeom>
              <a:avLst/>
              <a:gdLst>
                <a:gd name="connsiteX0" fmla="*/ 1191986 w 3673929"/>
                <a:gd name="connsiteY0" fmla="*/ 0 h 4653643"/>
                <a:gd name="connsiteX1" fmla="*/ 832757 w 3673929"/>
                <a:gd name="connsiteY1" fmla="*/ 195943 h 4653643"/>
                <a:gd name="connsiteX2" fmla="*/ 800100 w 3673929"/>
                <a:gd name="connsiteY2" fmla="*/ 342900 h 4653643"/>
                <a:gd name="connsiteX3" fmla="*/ 408214 w 3673929"/>
                <a:gd name="connsiteY3" fmla="*/ 506186 h 4653643"/>
                <a:gd name="connsiteX4" fmla="*/ 179614 w 3673929"/>
                <a:gd name="connsiteY4" fmla="*/ 800100 h 4653643"/>
                <a:gd name="connsiteX5" fmla="*/ 97972 w 3673929"/>
                <a:gd name="connsiteY5" fmla="*/ 1224643 h 4653643"/>
                <a:gd name="connsiteX6" fmla="*/ 0 w 3673929"/>
                <a:gd name="connsiteY6" fmla="*/ 1371600 h 4653643"/>
                <a:gd name="connsiteX7" fmla="*/ 146957 w 3673929"/>
                <a:gd name="connsiteY7" fmla="*/ 1992086 h 4653643"/>
                <a:gd name="connsiteX8" fmla="*/ 375557 w 3673929"/>
                <a:gd name="connsiteY8" fmla="*/ 2237014 h 4653643"/>
                <a:gd name="connsiteX9" fmla="*/ 751114 w 3673929"/>
                <a:gd name="connsiteY9" fmla="*/ 2237014 h 4653643"/>
                <a:gd name="connsiteX10" fmla="*/ 1028700 w 3673929"/>
                <a:gd name="connsiteY10" fmla="*/ 2204357 h 4653643"/>
                <a:gd name="connsiteX11" fmla="*/ 1240972 w 3673929"/>
                <a:gd name="connsiteY11" fmla="*/ 2334986 h 4653643"/>
                <a:gd name="connsiteX12" fmla="*/ 1322614 w 3673929"/>
                <a:gd name="connsiteY12" fmla="*/ 2498271 h 4653643"/>
                <a:gd name="connsiteX13" fmla="*/ 1306286 w 3673929"/>
                <a:gd name="connsiteY13" fmla="*/ 2694214 h 4653643"/>
                <a:gd name="connsiteX14" fmla="*/ 1534886 w 3673929"/>
                <a:gd name="connsiteY14" fmla="*/ 3020786 h 4653643"/>
                <a:gd name="connsiteX15" fmla="*/ 1567543 w 3673929"/>
                <a:gd name="connsiteY15" fmla="*/ 3298371 h 4653643"/>
                <a:gd name="connsiteX16" fmla="*/ 1534886 w 3673929"/>
                <a:gd name="connsiteY16" fmla="*/ 3543300 h 4653643"/>
                <a:gd name="connsiteX17" fmla="*/ 1567543 w 3673929"/>
                <a:gd name="connsiteY17" fmla="*/ 3755571 h 4653643"/>
                <a:gd name="connsiteX18" fmla="*/ 1894114 w 3673929"/>
                <a:gd name="connsiteY18" fmla="*/ 4310743 h 4653643"/>
                <a:gd name="connsiteX19" fmla="*/ 2286000 w 3673929"/>
                <a:gd name="connsiteY19" fmla="*/ 4653643 h 4653643"/>
                <a:gd name="connsiteX20" fmla="*/ 2465614 w 3673929"/>
                <a:gd name="connsiteY20" fmla="*/ 4653643 h 4653643"/>
                <a:gd name="connsiteX21" fmla="*/ 2677886 w 3673929"/>
                <a:gd name="connsiteY21" fmla="*/ 4408714 h 4653643"/>
                <a:gd name="connsiteX22" fmla="*/ 2890157 w 3673929"/>
                <a:gd name="connsiteY22" fmla="*/ 3935186 h 4653643"/>
                <a:gd name="connsiteX23" fmla="*/ 2873829 w 3673929"/>
                <a:gd name="connsiteY23" fmla="*/ 3690257 h 4653643"/>
                <a:gd name="connsiteX24" fmla="*/ 3086100 w 3673929"/>
                <a:gd name="connsiteY24" fmla="*/ 3461657 h 4653643"/>
                <a:gd name="connsiteX25" fmla="*/ 3086100 w 3673929"/>
                <a:gd name="connsiteY25" fmla="*/ 3151414 h 4653643"/>
                <a:gd name="connsiteX26" fmla="*/ 2988129 w 3673929"/>
                <a:gd name="connsiteY26" fmla="*/ 2873828 h 4653643"/>
                <a:gd name="connsiteX27" fmla="*/ 3249386 w 3673929"/>
                <a:gd name="connsiteY27" fmla="*/ 2498271 h 4653643"/>
                <a:gd name="connsiteX28" fmla="*/ 3445329 w 3673929"/>
                <a:gd name="connsiteY28" fmla="*/ 2367643 h 4653643"/>
                <a:gd name="connsiteX29" fmla="*/ 3673929 w 3673929"/>
                <a:gd name="connsiteY29" fmla="*/ 1926771 h 4653643"/>
                <a:gd name="connsiteX30" fmla="*/ 3575957 w 3673929"/>
                <a:gd name="connsiteY30" fmla="*/ 1894114 h 4653643"/>
                <a:gd name="connsiteX31" fmla="*/ 3282043 w 3673929"/>
                <a:gd name="connsiteY31" fmla="*/ 1959428 h 4653643"/>
                <a:gd name="connsiteX32" fmla="*/ 3135086 w 3673929"/>
                <a:gd name="connsiteY32" fmla="*/ 1828800 h 4653643"/>
                <a:gd name="connsiteX33" fmla="*/ 2759529 w 3673929"/>
                <a:gd name="connsiteY33" fmla="*/ 734786 h 4653643"/>
                <a:gd name="connsiteX34" fmla="*/ 2432957 w 3673929"/>
                <a:gd name="connsiteY34" fmla="*/ 620486 h 4653643"/>
                <a:gd name="connsiteX35" fmla="*/ 2302329 w 3673929"/>
                <a:gd name="connsiteY35" fmla="*/ 555171 h 4653643"/>
                <a:gd name="connsiteX36" fmla="*/ 2139043 w 3673929"/>
                <a:gd name="connsiteY36" fmla="*/ 636814 h 4653643"/>
                <a:gd name="connsiteX37" fmla="*/ 1894114 w 3673929"/>
                <a:gd name="connsiteY37" fmla="*/ 424543 h 4653643"/>
                <a:gd name="connsiteX38" fmla="*/ 1959429 w 3673929"/>
                <a:gd name="connsiteY38" fmla="*/ 212271 h 4653643"/>
                <a:gd name="connsiteX39" fmla="*/ 1796143 w 3673929"/>
                <a:gd name="connsiteY39" fmla="*/ 146957 h 4653643"/>
                <a:gd name="connsiteX40" fmla="*/ 1583872 w 3673929"/>
                <a:gd name="connsiteY40" fmla="*/ 97971 h 4653643"/>
                <a:gd name="connsiteX41" fmla="*/ 1224643 w 3673929"/>
                <a:gd name="connsiteY41" fmla="*/ 65314 h 4653643"/>
                <a:gd name="connsiteX42" fmla="*/ 1110343 w 3673929"/>
                <a:gd name="connsiteY42" fmla="*/ 81643 h 4653643"/>
                <a:gd name="connsiteX43" fmla="*/ 1061357 w 3673929"/>
                <a:gd name="connsiteY43" fmla="*/ 163286 h 4653643"/>
                <a:gd name="connsiteX44" fmla="*/ 865414 w 3673929"/>
                <a:gd name="connsiteY44" fmla="*/ 261257 h 4653643"/>
                <a:gd name="connsiteX45" fmla="*/ 800100 w 3673929"/>
                <a:gd name="connsiteY45" fmla="*/ 375557 h 4653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3673929" h="4653643">
                  <a:moveTo>
                    <a:pt x="1191986" y="0"/>
                  </a:moveTo>
                  <a:lnTo>
                    <a:pt x="832757" y="195943"/>
                  </a:lnTo>
                  <a:lnTo>
                    <a:pt x="800100" y="342900"/>
                  </a:lnTo>
                  <a:lnTo>
                    <a:pt x="408214" y="506186"/>
                  </a:lnTo>
                  <a:lnTo>
                    <a:pt x="179614" y="800100"/>
                  </a:lnTo>
                  <a:lnTo>
                    <a:pt x="97972" y="1224643"/>
                  </a:lnTo>
                  <a:lnTo>
                    <a:pt x="0" y="1371600"/>
                  </a:lnTo>
                  <a:lnTo>
                    <a:pt x="146957" y="1992086"/>
                  </a:lnTo>
                  <a:lnTo>
                    <a:pt x="375557" y="2237014"/>
                  </a:lnTo>
                  <a:lnTo>
                    <a:pt x="751114" y="2237014"/>
                  </a:lnTo>
                  <a:lnTo>
                    <a:pt x="1028700" y="2204357"/>
                  </a:lnTo>
                  <a:lnTo>
                    <a:pt x="1240972" y="2334986"/>
                  </a:lnTo>
                  <a:lnTo>
                    <a:pt x="1322614" y="2498271"/>
                  </a:lnTo>
                  <a:lnTo>
                    <a:pt x="1306286" y="2694214"/>
                  </a:lnTo>
                  <a:lnTo>
                    <a:pt x="1534886" y="3020786"/>
                  </a:lnTo>
                  <a:lnTo>
                    <a:pt x="1567543" y="3298371"/>
                  </a:lnTo>
                  <a:lnTo>
                    <a:pt x="1534886" y="3543300"/>
                  </a:lnTo>
                  <a:lnTo>
                    <a:pt x="1567543" y="3755571"/>
                  </a:lnTo>
                  <a:lnTo>
                    <a:pt x="1894114" y="4310743"/>
                  </a:lnTo>
                  <a:lnTo>
                    <a:pt x="2286000" y="4653643"/>
                  </a:lnTo>
                  <a:lnTo>
                    <a:pt x="2465614" y="4653643"/>
                  </a:lnTo>
                  <a:lnTo>
                    <a:pt x="2677886" y="4408714"/>
                  </a:lnTo>
                  <a:lnTo>
                    <a:pt x="2890157" y="3935186"/>
                  </a:lnTo>
                  <a:lnTo>
                    <a:pt x="2873829" y="3690257"/>
                  </a:lnTo>
                  <a:lnTo>
                    <a:pt x="3086100" y="3461657"/>
                  </a:lnTo>
                  <a:lnTo>
                    <a:pt x="3086100" y="3151414"/>
                  </a:lnTo>
                  <a:lnTo>
                    <a:pt x="2988129" y="2873828"/>
                  </a:lnTo>
                  <a:lnTo>
                    <a:pt x="3249386" y="2498271"/>
                  </a:lnTo>
                  <a:lnTo>
                    <a:pt x="3445329" y="2367643"/>
                  </a:lnTo>
                  <a:lnTo>
                    <a:pt x="3673929" y="1926771"/>
                  </a:lnTo>
                  <a:lnTo>
                    <a:pt x="3575957" y="1894114"/>
                  </a:lnTo>
                  <a:lnTo>
                    <a:pt x="3282043" y="1959428"/>
                  </a:lnTo>
                  <a:lnTo>
                    <a:pt x="3135086" y="1828800"/>
                  </a:lnTo>
                  <a:lnTo>
                    <a:pt x="2759529" y="734786"/>
                  </a:lnTo>
                  <a:lnTo>
                    <a:pt x="2432957" y="620486"/>
                  </a:lnTo>
                  <a:lnTo>
                    <a:pt x="2302329" y="555171"/>
                  </a:lnTo>
                  <a:lnTo>
                    <a:pt x="2139043" y="636814"/>
                  </a:lnTo>
                  <a:lnTo>
                    <a:pt x="1894114" y="424543"/>
                  </a:lnTo>
                  <a:lnTo>
                    <a:pt x="1959429" y="212271"/>
                  </a:lnTo>
                  <a:lnTo>
                    <a:pt x="1796143" y="146957"/>
                  </a:lnTo>
                  <a:lnTo>
                    <a:pt x="1583872" y="97971"/>
                  </a:lnTo>
                  <a:lnTo>
                    <a:pt x="1224643" y="65314"/>
                  </a:lnTo>
                  <a:lnTo>
                    <a:pt x="1110343" y="81643"/>
                  </a:lnTo>
                  <a:lnTo>
                    <a:pt x="1061357" y="163286"/>
                  </a:lnTo>
                  <a:lnTo>
                    <a:pt x="865414" y="261257"/>
                  </a:lnTo>
                  <a:lnTo>
                    <a:pt x="800100" y="375557"/>
                  </a:lnTo>
                </a:path>
              </a:pathLst>
            </a:custGeom>
            <a:solidFill>
              <a:schemeClr val="tx2">
                <a:lumMod val="90000"/>
                <a:alpha val="91000"/>
              </a:schemeClr>
            </a:solidFill>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26" name="TextBox 225"/>
            <p:cNvSpPr txBox="1"/>
            <p:nvPr/>
          </p:nvSpPr>
          <p:spPr>
            <a:xfrm>
              <a:off x="408214" y="2269671"/>
              <a:ext cx="1420586" cy="584775"/>
            </a:xfrm>
            <a:prstGeom prst="rect">
              <a:avLst/>
            </a:prstGeom>
            <a:noFill/>
          </p:spPr>
          <p:txBody>
            <a:bodyPr wrap="square" rtlCol="0">
              <a:spAutoFit/>
            </a:bodyPr>
            <a:lstStyle/>
            <a:p>
              <a:pPr algn="ctr"/>
              <a:r>
                <a:rPr lang="en-US" sz="3200" b="1" dirty="0" smtClean="0">
                  <a:solidFill>
                    <a:schemeClr val="bg1"/>
                  </a:solidFill>
                </a:rPr>
                <a:t>AFRICA</a:t>
              </a:r>
            </a:p>
          </p:txBody>
        </p:sp>
      </p:grpSp>
      <p:grpSp>
        <p:nvGrpSpPr>
          <p:cNvPr id="229" name="Group 228"/>
          <p:cNvGrpSpPr/>
          <p:nvPr/>
        </p:nvGrpSpPr>
        <p:grpSpPr>
          <a:xfrm>
            <a:off x="236478" y="216565"/>
            <a:ext cx="3184069" cy="1529444"/>
            <a:chOff x="195945" y="234042"/>
            <a:chExt cx="3184069" cy="1529444"/>
          </a:xfrm>
        </p:grpSpPr>
        <p:sp>
          <p:nvSpPr>
            <p:cNvPr id="221" name="Freeform 220"/>
            <p:cNvSpPr/>
            <p:nvPr/>
          </p:nvSpPr>
          <p:spPr>
            <a:xfrm>
              <a:off x="1404257" y="489857"/>
              <a:ext cx="1975757" cy="1273629"/>
            </a:xfrm>
            <a:custGeom>
              <a:avLst/>
              <a:gdLst>
                <a:gd name="connsiteX0" fmla="*/ 1665514 w 1975757"/>
                <a:gd name="connsiteY0" fmla="*/ 881743 h 1273629"/>
                <a:gd name="connsiteX1" fmla="*/ 1714500 w 1975757"/>
                <a:gd name="connsiteY1" fmla="*/ 391886 h 1273629"/>
                <a:gd name="connsiteX2" fmla="*/ 1436914 w 1975757"/>
                <a:gd name="connsiteY2" fmla="*/ 114300 h 1273629"/>
                <a:gd name="connsiteX3" fmla="*/ 1094014 w 1975757"/>
                <a:gd name="connsiteY3" fmla="*/ 0 h 1273629"/>
                <a:gd name="connsiteX4" fmla="*/ 636814 w 1975757"/>
                <a:gd name="connsiteY4" fmla="*/ 32657 h 1273629"/>
                <a:gd name="connsiteX5" fmla="*/ 636814 w 1975757"/>
                <a:gd name="connsiteY5" fmla="*/ 244929 h 1273629"/>
                <a:gd name="connsiteX6" fmla="*/ 440872 w 1975757"/>
                <a:gd name="connsiteY6" fmla="*/ 310243 h 1273629"/>
                <a:gd name="connsiteX7" fmla="*/ 277586 w 1975757"/>
                <a:gd name="connsiteY7" fmla="*/ 228600 h 1273629"/>
                <a:gd name="connsiteX8" fmla="*/ 32657 w 1975757"/>
                <a:gd name="connsiteY8" fmla="*/ 506186 h 1273629"/>
                <a:gd name="connsiteX9" fmla="*/ 0 w 1975757"/>
                <a:gd name="connsiteY9" fmla="*/ 702129 h 1273629"/>
                <a:gd name="connsiteX10" fmla="*/ 81643 w 1975757"/>
                <a:gd name="connsiteY10" fmla="*/ 783772 h 1273629"/>
                <a:gd name="connsiteX11" fmla="*/ 359229 w 1975757"/>
                <a:gd name="connsiteY11" fmla="*/ 783772 h 1273629"/>
                <a:gd name="connsiteX12" fmla="*/ 571500 w 1975757"/>
                <a:gd name="connsiteY12" fmla="*/ 620486 h 1273629"/>
                <a:gd name="connsiteX13" fmla="*/ 734786 w 1975757"/>
                <a:gd name="connsiteY13" fmla="*/ 832757 h 1273629"/>
                <a:gd name="connsiteX14" fmla="*/ 947057 w 1975757"/>
                <a:gd name="connsiteY14" fmla="*/ 996043 h 1273629"/>
                <a:gd name="connsiteX15" fmla="*/ 1224643 w 1975757"/>
                <a:gd name="connsiteY15" fmla="*/ 1126672 h 1273629"/>
                <a:gd name="connsiteX16" fmla="*/ 1730829 w 1975757"/>
                <a:gd name="connsiteY16" fmla="*/ 1273629 h 1273629"/>
                <a:gd name="connsiteX17" fmla="*/ 1975757 w 1975757"/>
                <a:gd name="connsiteY17" fmla="*/ 1126672 h 1273629"/>
                <a:gd name="connsiteX18" fmla="*/ 1943100 w 1975757"/>
                <a:gd name="connsiteY18" fmla="*/ 979714 h 1273629"/>
                <a:gd name="connsiteX19" fmla="*/ 1665514 w 1975757"/>
                <a:gd name="connsiteY19" fmla="*/ 881743 h 1273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975757" h="1273629">
                  <a:moveTo>
                    <a:pt x="1665514" y="881743"/>
                  </a:moveTo>
                  <a:lnTo>
                    <a:pt x="1714500" y="391886"/>
                  </a:lnTo>
                  <a:lnTo>
                    <a:pt x="1436914" y="114300"/>
                  </a:lnTo>
                  <a:lnTo>
                    <a:pt x="1094014" y="0"/>
                  </a:lnTo>
                  <a:lnTo>
                    <a:pt x="636814" y="32657"/>
                  </a:lnTo>
                  <a:lnTo>
                    <a:pt x="636814" y="244929"/>
                  </a:lnTo>
                  <a:lnTo>
                    <a:pt x="440872" y="310243"/>
                  </a:lnTo>
                  <a:lnTo>
                    <a:pt x="277586" y="228600"/>
                  </a:lnTo>
                  <a:lnTo>
                    <a:pt x="32657" y="506186"/>
                  </a:lnTo>
                  <a:lnTo>
                    <a:pt x="0" y="702129"/>
                  </a:lnTo>
                  <a:lnTo>
                    <a:pt x="81643" y="783772"/>
                  </a:lnTo>
                  <a:lnTo>
                    <a:pt x="359229" y="783772"/>
                  </a:lnTo>
                  <a:lnTo>
                    <a:pt x="571500" y="620486"/>
                  </a:lnTo>
                  <a:lnTo>
                    <a:pt x="734786" y="832757"/>
                  </a:lnTo>
                  <a:lnTo>
                    <a:pt x="947057" y="996043"/>
                  </a:lnTo>
                  <a:lnTo>
                    <a:pt x="1224643" y="1126672"/>
                  </a:lnTo>
                  <a:lnTo>
                    <a:pt x="1730829" y="1273629"/>
                  </a:lnTo>
                  <a:lnTo>
                    <a:pt x="1975757" y="1126672"/>
                  </a:lnTo>
                  <a:lnTo>
                    <a:pt x="1943100" y="979714"/>
                  </a:lnTo>
                  <a:lnTo>
                    <a:pt x="1665514" y="881743"/>
                  </a:lnTo>
                  <a:close/>
                </a:path>
              </a:pathLst>
            </a:custGeom>
            <a:solidFill>
              <a:schemeClr val="tx2">
                <a:lumMod val="90000"/>
                <a:alpha val="91000"/>
              </a:schemeClr>
            </a:solidFill>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28" name="TextBox 227"/>
            <p:cNvSpPr txBox="1"/>
            <p:nvPr/>
          </p:nvSpPr>
          <p:spPr>
            <a:xfrm>
              <a:off x="195945" y="234042"/>
              <a:ext cx="1605643" cy="584775"/>
            </a:xfrm>
            <a:prstGeom prst="rect">
              <a:avLst/>
            </a:prstGeom>
            <a:noFill/>
          </p:spPr>
          <p:txBody>
            <a:bodyPr wrap="square" rtlCol="0">
              <a:spAutoFit/>
            </a:bodyPr>
            <a:lstStyle/>
            <a:p>
              <a:pPr algn="ctr"/>
              <a:r>
                <a:rPr lang="en-US" sz="3200" b="1" dirty="0" smtClean="0">
                  <a:solidFill>
                    <a:schemeClr val="bg1"/>
                  </a:solidFill>
                </a:rPr>
                <a:t>EUROPE</a:t>
              </a:r>
            </a:p>
          </p:txBody>
        </p:sp>
      </p:grpSp>
      <p:grpSp>
        <p:nvGrpSpPr>
          <p:cNvPr id="237" name="Group 236"/>
          <p:cNvGrpSpPr/>
          <p:nvPr/>
        </p:nvGrpSpPr>
        <p:grpSpPr>
          <a:xfrm>
            <a:off x="3032648" y="1530050"/>
            <a:ext cx="1691754" cy="1632857"/>
            <a:chOff x="2999990" y="1530050"/>
            <a:chExt cx="1691754" cy="1632857"/>
          </a:xfrm>
        </p:grpSpPr>
        <p:sp>
          <p:nvSpPr>
            <p:cNvPr id="222" name="Freeform 221"/>
            <p:cNvSpPr/>
            <p:nvPr/>
          </p:nvSpPr>
          <p:spPr>
            <a:xfrm>
              <a:off x="2999990" y="1530050"/>
              <a:ext cx="1632857" cy="1632857"/>
            </a:xfrm>
            <a:custGeom>
              <a:avLst/>
              <a:gdLst>
                <a:gd name="connsiteX0" fmla="*/ 604157 w 1632857"/>
                <a:gd name="connsiteY0" fmla="*/ 0 h 1632857"/>
                <a:gd name="connsiteX1" fmla="*/ 326571 w 1632857"/>
                <a:gd name="connsiteY1" fmla="*/ 65314 h 1632857"/>
                <a:gd name="connsiteX2" fmla="*/ 228600 w 1632857"/>
                <a:gd name="connsiteY2" fmla="*/ 310243 h 1632857"/>
                <a:gd name="connsiteX3" fmla="*/ 0 w 1632857"/>
                <a:gd name="connsiteY3" fmla="*/ 457200 h 1632857"/>
                <a:gd name="connsiteX4" fmla="*/ 440871 w 1632857"/>
                <a:gd name="connsiteY4" fmla="*/ 1632857 h 1632857"/>
                <a:gd name="connsiteX5" fmla="*/ 718457 w 1632857"/>
                <a:gd name="connsiteY5" fmla="*/ 1551214 h 1632857"/>
                <a:gd name="connsiteX6" fmla="*/ 1289957 w 1632857"/>
                <a:gd name="connsiteY6" fmla="*/ 1208314 h 1632857"/>
                <a:gd name="connsiteX7" fmla="*/ 1355271 w 1632857"/>
                <a:gd name="connsiteY7" fmla="*/ 1061357 h 1632857"/>
                <a:gd name="connsiteX8" fmla="*/ 1632857 w 1632857"/>
                <a:gd name="connsiteY8" fmla="*/ 914400 h 1632857"/>
                <a:gd name="connsiteX9" fmla="*/ 1436914 w 1632857"/>
                <a:gd name="connsiteY9" fmla="*/ 310243 h 1632857"/>
                <a:gd name="connsiteX10" fmla="*/ 1045028 w 1632857"/>
                <a:gd name="connsiteY10" fmla="*/ 326571 h 1632857"/>
                <a:gd name="connsiteX11" fmla="*/ 881743 w 1632857"/>
                <a:gd name="connsiteY11" fmla="*/ 179614 h 1632857"/>
                <a:gd name="connsiteX12" fmla="*/ 604157 w 1632857"/>
                <a:gd name="connsiteY12" fmla="*/ 0 h 1632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32857" h="1632857">
                  <a:moveTo>
                    <a:pt x="604157" y="0"/>
                  </a:moveTo>
                  <a:lnTo>
                    <a:pt x="326571" y="65314"/>
                  </a:lnTo>
                  <a:lnTo>
                    <a:pt x="228600" y="310243"/>
                  </a:lnTo>
                  <a:lnTo>
                    <a:pt x="0" y="457200"/>
                  </a:lnTo>
                  <a:lnTo>
                    <a:pt x="440871" y="1632857"/>
                  </a:lnTo>
                  <a:lnTo>
                    <a:pt x="718457" y="1551214"/>
                  </a:lnTo>
                  <a:lnTo>
                    <a:pt x="1289957" y="1208314"/>
                  </a:lnTo>
                  <a:lnTo>
                    <a:pt x="1355271" y="1061357"/>
                  </a:lnTo>
                  <a:lnTo>
                    <a:pt x="1632857" y="914400"/>
                  </a:lnTo>
                  <a:lnTo>
                    <a:pt x="1436914" y="310243"/>
                  </a:lnTo>
                  <a:lnTo>
                    <a:pt x="1045028" y="326571"/>
                  </a:lnTo>
                  <a:lnTo>
                    <a:pt x="881743" y="179614"/>
                  </a:lnTo>
                  <a:lnTo>
                    <a:pt x="604157" y="0"/>
                  </a:lnTo>
                  <a:close/>
                </a:path>
              </a:pathLst>
            </a:custGeom>
            <a:solidFill>
              <a:schemeClr val="tx2">
                <a:lumMod val="90000"/>
                <a:alpha val="91000"/>
              </a:schemeClr>
            </a:solidFill>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30" name="TextBox 229"/>
            <p:cNvSpPr txBox="1"/>
            <p:nvPr/>
          </p:nvSpPr>
          <p:spPr>
            <a:xfrm>
              <a:off x="3086101" y="2194136"/>
              <a:ext cx="1605643" cy="830997"/>
            </a:xfrm>
            <a:prstGeom prst="rect">
              <a:avLst/>
            </a:prstGeom>
            <a:noFill/>
          </p:spPr>
          <p:txBody>
            <a:bodyPr wrap="square" rtlCol="0">
              <a:spAutoFit/>
            </a:bodyPr>
            <a:lstStyle/>
            <a:p>
              <a:pPr algn="ctr"/>
              <a:r>
                <a:rPr lang="en-US" sz="2400" b="1" dirty="0" smtClean="0">
                  <a:solidFill>
                    <a:schemeClr val="bg1"/>
                  </a:solidFill>
                </a:rPr>
                <a:t>MIDDLE EAST</a:t>
              </a:r>
            </a:p>
          </p:txBody>
        </p:sp>
      </p:grpSp>
      <p:grpSp>
        <p:nvGrpSpPr>
          <p:cNvPr id="235" name="Group 234"/>
          <p:cNvGrpSpPr/>
          <p:nvPr/>
        </p:nvGrpSpPr>
        <p:grpSpPr>
          <a:xfrm>
            <a:off x="2634882" y="0"/>
            <a:ext cx="5192486" cy="1828800"/>
            <a:chOff x="2716527" y="0"/>
            <a:chExt cx="5192486" cy="1828800"/>
          </a:xfrm>
        </p:grpSpPr>
        <p:sp>
          <p:nvSpPr>
            <p:cNvPr id="224" name="Freeform 223"/>
            <p:cNvSpPr/>
            <p:nvPr/>
          </p:nvSpPr>
          <p:spPr>
            <a:xfrm>
              <a:off x="2716527" y="0"/>
              <a:ext cx="5192486" cy="1828800"/>
            </a:xfrm>
            <a:custGeom>
              <a:avLst/>
              <a:gdLst>
                <a:gd name="connsiteX0" fmla="*/ 65314 w 5192486"/>
                <a:gd name="connsiteY0" fmla="*/ 457200 h 1828800"/>
                <a:gd name="connsiteX1" fmla="*/ 783771 w 5192486"/>
                <a:gd name="connsiteY1" fmla="*/ 179614 h 1828800"/>
                <a:gd name="connsiteX2" fmla="*/ 1485900 w 5192486"/>
                <a:gd name="connsiteY2" fmla="*/ 0 h 1828800"/>
                <a:gd name="connsiteX3" fmla="*/ 4588328 w 5192486"/>
                <a:gd name="connsiteY3" fmla="*/ 0 h 1828800"/>
                <a:gd name="connsiteX4" fmla="*/ 5192486 w 5192486"/>
                <a:gd name="connsiteY4" fmla="*/ 800100 h 1828800"/>
                <a:gd name="connsiteX5" fmla="*/ 4914900 w 5192486"/>
                <a:gd name="connsiteY5" fmla="*/ 1143000 h 1828800"/>
                <a:gd name="connsiteX6" fmla="*/ 4457700 w 5192486"/>
                <a:gd name="connsiteY6" fmla="*/ 734786 h 1828800"/>
                <a:gd name="connsiteX7" fmla="*/ 3837214 w 5192486"/>
                <a:gd name="connsiteY7" fmla="*/ 653143 h 1828800"/>
                <a:gd name="connsiteX8" fmla="*/ 3739243 w 5192486"/>
                <a:gd name="connsiteY8" fmla="*/ 914400 h 1828800"/>
                <a:gd name="connsiteX9" fmla="*/ 3314700 w 5192486"/>
                <a:gd name="connsiteY9" fmla="*/ 1159329 h 1828800"/>
                <a:gd name="connsiteX10" fmla="*/ 2857500 w 5192486"/>
                <a:gd name="connsiteY10" fmla="*/ 1208314 h 1828800"/>
                <a:gd name="connsiteX11" fmla="*/ 1877786 w 5192486"/>
                <a:gd name="connsiteY11" fmla="*/ 1828800 h 1828800"/>
                <a:gd name="connsiteX12" fmla="*/ 1469571 w 5192486"/>
                <a:gd name="connsiteY12" fmla="*/ 1812471 h 1828800"/>
                <a:gd name="connsiteX13" fmla="*/ 1110343 w 5192486"/>
                <a:gd name="connsiteY13" fmla="*/ 1534886 h 1828800"/>
                <a:gd name="connsiteX14" fmla="*/ 734786 w 5192486"/>
                <a:gd name="connsiteY14" fmla="*/ 1534886 h 1828800"/>
                <a:gd name="connsiteX15" fmla="*/ 734786 w 5192486"/>
                <a:gd name="connsiteY15" fmla="*/ 1469571 h 1828800"/>
                <a:gd name="connsiteX16" fmla="*/ 457200 w 5192486"/>
                <a:gd name="connsiteY16" fmla="*/ 1355271 h 1828800"/>
                <a:gd name="connsiteX17" fmla="*/ 538843 w 5192486"/>
                <a:gd name="connsiteY17" fmla="*/ 865414 h 1828800"/>
                <a:gd name="connsiteX18" fmla="*/ 293914 w 5192486"/>
                <a:gd name="connsiteY18" fmla="*/ 620486 h 1828800"/>
                <a:gd name="connsiteX19" fmla="*/ 0 w 5192486"/>
                <a:gd name="connsiteY19" fmla="*/ 473529 h 1828800"/>
                <a:gd name="connsiteX20" fmla="*/ 65314 w 5192486"/>
                <a:gd name="connsiteY20" fmla="*/ 457200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192486" h="1828800">
                  <a:moveTo>
                    <a:pt x="65314" y="457200"/>
                  </a:moveTo>
                  <a:lnTo>
                    <a:pt x="783771" y="179614"/>
                  </a:lnTo>
                  <a:lnTo>
                    <a:pt x="1485900" y="0"/>
                  </a:lnTo>
                  <a:lnTo>
                    <a:pt x="4588328" y="0"/>
                  </a:lnTo>
                  <a:lnTo>
                    <a:pt x="5192486" y="800100"/>
                  </a:lnTo>
                  <a:lnTo>
                    <a:pt x="4914900" y="1143000"/>
                  </a:lnTo>
                  <a:lnTo>
                    <a:pt x="4457700" y="734786"/>
                  </a:lnTo>
                  <a:lnTo>
                    <a:pt x="3837214" y="653143"/>
                  </a:lnTo>
                  <a:lnTo>
                    <a:pt x="3739243" y="914400"/>
                  </a:lnTo>
                  <a:lnTo>
                    <a:pt x="3314700" y="1159329"/>
                  </a:lnTo>
                  <a:lnTo>
                    <a:pt x="2857500" y="1208314"/>
                  </a:lnTo>
                  <a:lnTo>
                    <a:pt x="1877786" y="1828800"/>
                  </a:lnTo>
                  <a:lnTo>
                    <a:pt x="1469571" y="1812471"/>
                  </a:lnTo>
                  <a:lnTo>
                    <a:pt x="1110343" y="1534886"/>
                  </a:lnTo>
                  <a:lnTo>
                    <a:pt x="734786" y="1534886"/>
                  </a:lnTo>
                  <a:lnTo>
                    <a:pt x="734786" y="1469571"/>
                  </a:lnTo>
                  <a:lnTo>
                    <a:pt x="457200" y="1355271"/>
                  </a:lnTo>
                  <a:lnTo>
                    <a:pt x="538843" y="865414"/>
                  </a:lnTo>
                  <a:lnTo>
                    <a:pt x="293914" y="620486"/>
                  </a:lnTo>
                  <a:lnTo>
                    <a:pt x="0" y="473529"/>
                  </a:lnTo>
                  <a:lnTo>
                    <a:pt x="65314" y="457200"/>
                  </a:lnTo>
                  <a:close/>
                </a:path>
              </a:pathLst>
            </a:custGeom>
            <a:solidFill>
              <a:schemeClr val="tx2">
                <a:lumMod val="90000"/>
                <a:alpha val="91000"/>
              </a:schemeClr>
            </a:solidFill>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31" name="TextBox 230"/>
            <p:cNvSpPr txBox="1"/>
            <p:nvPr/>
          </p:nvSpPr>
          <p:spPr>
            <a:xfrm>
              <a:off x="4202492" y="195943"/>
              <a:ext cx="1605643" cy="584775"/>
            </a:xfrm>
            <a:prstGeom prst="rect">
              <a:avLst/>
            </a:prstGeom>
            <a:noFill/>
          </p:spPr>
          <p:txBody>
            <a:bodyPr wrap="square" rtlCol="0">
              <a:spAutoFit/>
            </a:bodyPr>
            <a:lstStyle/>
            <a:p>
              <a:pPr algn="ctr"/>
              <a:r>
                <a:rPr lang="en-US" sz="3200" b="1" dirty="0" smtClean="0">
                  <a:solidFill>
                    <a:schemeClr val="bg1"/>
                  </a:solidFill>
                </a:rPr>
                <a:t>RUSSIA</a:t>
              </a:r>
            </a:p>
          </p:txBody>
        </p:sp>
      </p:grpSp>
      <p:grpSp>
        <p:nvGrpSpPr>
          <p:cNvPr id="236" name="Group 235"/>
          <p:cNvGrpSpPr/>
          <p:nvPr/>
        </p:nvGrpSpPr>
        <p:grpSpPr>
          <a:xfrm>
            <a:off x="4454650" y="653160"/>
            <a:ext cx="3167743" cy="2792186"/>
            <a:chOff x="5483377" y="0"/>
            <a:chExt cx="3167743" cy="2792186"/>
          </a:xfrm>
        </p:grpSpPr>
        <p:sp>
          <p:nvSpPr>
            <p:cNvPr id="223" name="Freeform 222"/>
            <p:cNvSpPr/>
            <p:nvPr/>
          </p:nvSpPr>
          <p:spPr>
            <a:xfrm>
              <a:off x="5483377" y="0"/>
              <a:ext cx="3167743" cy="2792186"/>
            </a:xfrm>
            <a:custGeom>
              <a:avLst/>
              <a:gdLst>
                <a:gd name="connsiteX0" fmla="*/ 0 w 3167743"/>
                <a:gd name="connsiteY0" fmla="*/ 1159329 h 2792186"/>
                <a:gd name="connsiteX1" fmla="*/ 424543 w 3167743"/>
                <a:gd name="connsiteY1" fmla="*/ 930729 h 2792186"/>
                <a:gd name="connsiteX2" fmla="*/ 979714 w 3167743"/>
                <a:gd name="connsiteY2" fmla="*/ 587829 h 2792186"/>
                <a:gd name="connsiteX3" fmla="*/ 1387929 w 3167743"/>
                <a:gd name="connsiteY3" fmla="*/ 522515 h 2792186"/>
                <a:gd name="connsiteX4" fmla="*/ 1861457 w 3167743"/>
                <a:gd name="connsiteY4" fmla="*/ 277586 h 2792186"/>
                <a:gd name="connsiteX5" fmla="*/ 1975757 w 3167743"/>
                <a:gd name="connsiteY5" fmla="*/ 0 h 2792186"/>
                <a:gd name="connsiteX6" fmla="*/ 2579914 w 3167743"/>
                <a:gd name="connsiteY6" fmla="*/ 65315 h 2792186"/>
                <a:gd name="connsiteX7" fmla="*/ 3037114 w 3167743"/>
                <a:gd name="connsiteY7" fmla="*/ 489857 h 2792186"/>
                <a:gd name="connsiteX8" fmla="*/ 2988129 w 3167743"/>
                <a:gd name="connsiteY8" fmla="*/ 718457 h 2792186"/>
                <a:gd name="connsiteX9" fmla="*/ 3167743 w 3167743"/>
                <a:gd name="connsiteY9" fmla="*/ 996043 h 2792186"/>
                <a:gd name="connsiteX10" fmla="*/ 3004457 w 3167743"/>
                <a:gd name="connsiteY10" fmla="*/ 1028700 h 2792186"/>
                <a:gd name="connsiteX11" fmla="*/ 2808514 w 3167743"/>
                <a:gd name="connsiteY11" fmla="*/ 783772 h 2792186"/>
                <a:gd name="connsiteX12" fmla="*/ 2579914 w 3167743"/>
                <a:gd name="connsiteY12" fmla="*/ 816429 h 2792186"/>
                <a:gd name="connsiteX13" fmla="*/ 2579914 w 3167743"/>
                <a:gd name="connsiteY13" fmla="*/ 816429 h 2792186"/>
                <a:gd name="connsiteX14" fmla="*/ 2922814 w 3167743"/>
                <a:gd name="connsiteY14" fmla="*/ 1257300 h 2792186"/>
                <a:gd name="connsiteX15" fmla="*/ 2939143 w 3167743"/>
                <a:gd name="connsiteY15" fmla="*/ 1698172 h 2792186"/>
                <a:gd name="connsiteX16" fmla="*/ 2628900 w 3167743"/>
                <a:gd name="connsiteY16" fmla="*/ 1926772 h 2792186"/>
                <a:gd name="connsiteX17" fmla="*/ 2547257 w 3167743"/>
                <a:gd name="connsiteY17" fmla="*/ 2106386 h 2792186"/>
                <a:gd name="connsiteX18" fmla="*/ 2334986 w 3167743"/>
                <a:gd name="connsiteY18" fmla="*/ 2106386 h 2792186"/>
                <a:gd name="connsiteX19" fmla="*/ 2073729 w 3167743"/>
                <a:gd name="connsiteY19" fmla="*/ 2106386 h 2792186"/>
                <a:gd name="connsiteX20" fmla="*/ 1845129 w 3167743"/>
                <a:gd name="connsiteY20" fmla="*/ 1992086 h 2792186"/>
                <a:gd name="connsiteX21" fmla="*/ 1469571 w 3167743"/>
                <a:gd name="connsiteY21" fmla="*/ 1910443 h 2792186"/>
                <a:gd name="connsiteX22" fmla="*/ 930729 w 3167743"/>
                <a:gd name="connsiteY22" fmla="*/ 2302329 h 2792186"/>
                <a:gd name="connsiteX23" fmla="*/ 1012371 w 3167743"/>
                <a:gd name="connsiteY23" fmla="*/ 2792186 h 2792186"/>
                <a:gd name="connsiteX24" fmla="*/ 800100 w 3167743"/>
                <a:gd name="connsiteY24" fmla="*/ 2743200 h 2792186"/>
                <a:gd name="connsiteX25" fmla="*/ 653143 w 3167743"/>
                <a:gd name="connsiteY25" fmla="*/ 2400300 h 2792186"/>
                <a:gd name="connsiteX26" fmla="*/ 375557 w 3167743"/>
                <a:gd name="connsiteY26" fmla="*/ 1959429 h 2792186"/>
                <a:gd name="connsiteX27" fmla="*/ 179614 w 3167743"/>
                <a:gd name="connsiteY27" fmla="*/ 1812472 h 2792186"/>
                <a:gd name="connsiteX28" fmla="*/ 0 w 3167743"/>
                <a:gd name="connsiteY28" fmla="*/ 1159329 h 2792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167743" h="2792186">
                  <a:moveTo>
                    <a:pt x="0" y="1159329"/>
                  </a:moveTo>
                  <a:lnTo>
                    <a:pt x="424543" y="930729"/>
                  </a:lnTo>
                  <a:lnTo>
                    <a:pt x="979714" y="587829"/>
                  </a:lnTo>
                  <a:lnTo>
                    <a:pt x="1387929" y="522515"/>
                  </a:lnTo>
                  <a:lnTo>
                    <a:pt x="1861457" y="277586"/>
                  </a:lnTo>
                  <a:lnTo>
                    <a:pt x="1975757" y="0"/>
                  </a:lnTo>
                  <a:lnTo>
                    <a:pt x="2579914" y="65315"/>
                  </a:lnTo>
                  <a:lnTo>
                    <a:pt x="3037114" y="489857"/>
                  </a:lnTo>
                  <a:lnTo>
                    <a:pt x="2988129" y="718457"/>
                  </a:lnTo>
                  <a:lnTo>
                    <a:pt x="3167743" y="996043"/>
                  </a:lnTo>
                  <a:lnTo>
                    <a:pt x="3004457" y="1028700"/>
                  </a:lnTo>
                  <a:lnTo>
                    <a:pt x="2808514" y="783772"/>
                  </a:lnTo>
                  <a:lnTo>
                    <a:pt x="2579914" y="816429"/>
                  </a:lnTo>
                  <a:lnTo>
                    <a:pt x="2579914" y="816429"/>
                  </a:lnTo>
                  <a:lnTo>
                    <a:pt x="2922814" y="1257300"/>
                  </a:lnTo>
                  <a:lnTo>
                    <a:pt x="2939143" y="1698172"/>
                  </a:lnTo>
                  <a:lnTo>
                    <a:pt x="2628900" y="1926772"/>
                  </a:lnTo>
                  <a:lnTo>
                    <a:pt x="2547257" y="2106386"/>
                  </a:lnTo>
                  <a:lnTo>
                    <a:pt x="2334986" y="2106386"/>
                  </a:lnTo>
                  <a:lnTo>
                    <a:pt x="2073729" y="2106386"/>
                  </a:lnTo>
                  <a:lnTo>
                    <a:pt x="1845129" y="1992086"/>
                  </a:lnTo>
                  <a:lnTo>
                    <a:pt x="1469571" y="1910443"/>
                  </a:lnTo>
                  <a:lnTo>
                    <a:pt x="930729" y="2302329"/>
                  </a:lnTo>
                  <a:lnTo>
                    <a:pt x="1012371" y="2792186"/>
                  </a:lnTo>
                  <a:lnTo>
                    <a:pt x="800100" y="2743200"/>
                  </a:lnTo>
                  <a:lnTo>
                    <a:pt x="653143" y="2400300"/>
                  </a:lnTo>
                  <a:lnTo>
                    <a:pt x="375557" y="1959429"/>
                  </a:lnTo>
                  <a:lnTo>
                    <a:pt x="179614" y="1812472"/>
                  </a:lnTo>
                  <a:lnTo>
                    <a:pt x="0" y="1159329"/>
                  </a:lnTo>
                  <a:close/>
                </a:path>
              </a:pathLst>
            </a:custGeom>
            <a:solidFill>
              <a:schemeClr val="tx2">
                <a:lumMod val="90000"/>
                <a:alpha val="91000"/>
              </a:schemeClr>
            </a:solidFill>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32" name="TextBox 231"/>
            <p:cNvSpPr txBox="1"/>
            <p:nvPr/>
          </p:nvSpPr>
          <p:spPr>
            <a:xfrm>
              <a:off x="6088598" y="605701"/>
              <a:ext cx="1455229" cy="954107"/>
            </a:xfrm>
            <a:prstGeom prst="rect">
              <a:avLst/>
            </a:prstGeom>
            <a:noFill/>
          </p:spPr>
          <p:txBody>
            <a:bodyPr wrap="square" rtlCol="0">
              <a:spAutoFit/>
            </a:bodyPr>
            <a:lstStyle/>
            <a:p>
              <a:pPr algn="ctr"/>
              <a:r>
                <a:rPr lang="en-US" sz="2800" b="1" dirty="0" smtClean="0">
                  <a:solidFill>
                    <a:schemeClr val="bg1"/>
                  </a:solidFill>
                </a:rPr>
                <a:t>INDO-CHINA</a:t>
              </a:r>
            </a:p>
          </p:txBody>
        </p:sp>
      </p:grpSp>
      <p:grpSp>
        <p:nvGrpSpPr>
          <p:cNvPr id="239" name="Group 238"/>
          <p:cNvGrpSpPr/>
          <p:nvPr/>
        </p:nvGrpSpPr>
        <p:grpSpPr>
          <a:xfrm>
            <a:off x="5916992" y="2548526"/>
            <a:ext cx="2188029" cy="1910443"/>
            <a:chOff x="5851676" y="2630171"/>
            <a:chExt cx="2188029" cy="1910443"/>
          </a:xfrm>
        </p:grpSpPr>
        <p:sp>
          <p:nvSpPr>
            <p:cNvPr id="225" name="Freeform 224"/>
            <p:cNvSpPr/>
            <p:nvPr/>
          </p:nvSpPr>
          <p:spPr>
            <a:xfrm>
              <a:off x="5851676" y="2630171"/>
              <a:ext cx="2188029" cy="1910443"/>
            </a:xfrm>
            <a:custGeom>
              <a:avLst/>
              <a:gdLst>
                <a:gd name="connsiteX0" fmla="*/ 0 w 2710543"/>
                <a:gd name="connsiteY0" fmla="*/ 391886 h 1910443"/>
                <a:gd name="connsiteX1" fmla="*/ 0 w 2710543"/>
                <a:gd name="connsiteY1" fmla="*/ 391886 h 1910443"/>
                <a:gd name="connsiteX2" fmla="*/ 522514 w 2710543"/>
                <a:gd name="connsiteY2" fmla="*/ 16329 h 1910443"/>
                <a:gd name="connsiteX3" fmla="*/ 1143000 w 2710543"/>
                <a:gd name="connsiteY3" fmla="*/ 195943 h 1910443"/>
                <a:gd name="connsiteX4" fmla="*/ 1600200 w 2710543"/>
                <a:gd name="connsiteY4" fmla="*/ 195943 h 1910443"/>
                <a:gd name="connsiteX5" fmla="*/ 1551214 w 2710543"/>
                <a:gd name="connsiteY5" fmla="*/ 604157 h 1910443"/>
                <a:gd name="connsiteX6" fmla="*/ 1338943 w 2710543"/>
                <a:gd name="connsiteY6" fmla="*/ 979714 h 1910443"/>
                <a:gd name="connsiteX7" fmla="*/ 1436914 w 2710543"/>
                <a:gd name="connsiteY7" fmla="*/ 1224643 h 1910443"/>
                <a:gd name="connsiteX8" fmla="*/ 1714500 w 2710543"/>
                <a:gd name="connsiteY8" fmla="*/ 963386 h 1910443"/>
                <a:gd name="connsiteX9" fmla="*/ 2008414 w 2710543"/>
                <a:gd name="connsiteY9" fmla="*/ 685800 h 1910443"/>
                <a:gd name="connsiteX10" fmla="*/ 2057400 w 2710543"/>
                <a:gd name="connsiteY10" fmla="*/ 81643 h 1910443"/>
                <a:gd name="connsiteX11" fmla="*/ 2171700 w 2710543"/>
                <a:gd name="connsiteY11" fmla="*/ 114300 h 1910443"/>
                <a:gd name="connsiteX12" fmla="*/ 2514600 w 2710543"/>
                <a:gd name="connsiteY12" fmla="*/ 832757 h 1910443"/>
                <a:gd name="connsiteX13" fmla="*/ 2286000 w 2710543"/>
                <a:gd name="connsiteY13" fmla="*/ 881743 h 1910443"/>
                <a:gd name="connsiteX14" fmla="*/ 2090057 w 2710543"/>
                <a:gd name="connsiteY14" fmla="*/ 996043 h 1910443"/>
                <a:gd name="connsiteX15" fmla="*/ 2024743 w 2710543"/>
                <a:gd name="connsiteY15" fmla="*/ 1355272 h 1910443"/>
                <a:gd name="connsiteX16" fmla="*/ 2318657 w 2710543"/>
                <a:gd name="connsiteY16" fmla="*/ 1143000 h 1910443"/>
                <a:gd name="connsiteX17" fmla="*/ 2596243 w 2710543"/>
                <a:gd name="connsiteY17" fmla="*/ 1094014 h 1910443"/>
                <a:gd name="connsiteX18" fmla="*/ 2710543 w 2710543"/>
                <a:gd name="connsiteY18" fmla="*/ 1453243 h 1910443"/>
                <a:gd name="connsiteX19" fmla="*/ 2481943 w 2710543"/>
                <a:gd name="connsiteY19" fmla="*/ 1910443 h 1910443"/>
                <a:gd name="connsiteX20" fmla="*/ 1812471 w 2710543"/>
                <a:gd name="connsiteY20" fmla="*/ 1828800 h 1910443"/>
                <a:gd name="connsiteX21" fmla="*/ 1273628 w 2710543"/>
                <a:gd name="connsiteY21" fmla="*/ 1665514 h 1910443"/>
                <a:gd name="connsiteX22" fmla="*/ 914400 w 2710543"/>
                <a:gd name="connsiteY22" fmla="*/ 1077686 h 1910443"/>
                <a:gd name="connsiteX23" fmla="*/ 865414 w 2710543"/>
                <a:gd name="connsiteY23" fmla="*/ 571500 h 1910443"/>
                <a:gd name="connsiteX24" fmla="*/ 734785 w 2710543"/>
                <a:gd name="connsiteY24" fmla="*/ 326572 h 1910443"/>
                <a:gd name="connsiteX25" fmla="*/ 522514 w 2710543"/>
                <a:gd name="connsiteY25" fmla="*/ 0 h 1910443"/>
                <a:gd name="connsiteX26" fmla="*/ 0 w 2710543"/>
                <a:gd name="connsiteY26" fmla="*/ 391886 h 1910443"/>
                <a:gd name="connsiteX0" fmla="*/ 555172 w 2710543"/>
                <a:gd name="connsiteY0" fmla="*/ 32658 h 1910443"/>
                <a:gd name="connsiteX1" fmla="*/ 0 w 2710543"/>
                <a:gd name="connsiteY1" fmla="*/ 391886 h 1910443"/>
                <a:gd name="connsiteX2" fmla="*/ 522514 w 2710543"/>
                <a:gd name="connsiteY2" fmla="*/ 16329 h 1910443"/>
                <a:gd name="connsiteX3" fmla="*/ 1143000 w 2710543"/>
                <a:gd name="connsiteY3" fmla="*/ 195943 h 1910443"/>
                <a:gd name="connsiteX4" fmla="*/ 1600200 w 2710543"/>
                <a:gd name="connsiteY4" fmla="*/ 195943 h 1910443"/>
                <a:gd name="connsiteX5" fmla="*/ 1551214 w 2710543"/>
                <a:gd name="connsiteY5" fmla="*/ 604157 h 1910443"/>
                <a:gd name="connsiteX6" fmla="*/ 1338943 w 2710543"/>
                <a:gd name="connsiteY6" fmla="*/ 979714 h 1910443"/>
                <a:gd name="connsiteX7" fmla="*/ 1436914 w 2710543"/>
                <a:gd name="connsiteY7" fmla="*/ 1224643 h 1910443"/>
                <a:gd name="connsiteX8" fmla="*/ 1714500 w 2710543"/>
                <a:gd name="connsiteY8" fmla="*/ 963386 h 1910443"/>
                <a:gd name="connsiteX9" fmla="*/ 2008414 w 2710543"/>
                <a:gd name="connsiteY9" fmla="*/ 685800 h 1910443"/>
                <a:gd name="connsiteX10" fmla="*/ 2057400 w 2710543"/>
                <a:gd name="connsiteY10" fmla="*/ 81643 h 1910443"/>
                <a:gd name="connsiteX11" fmla="*/ 2171700 w 2710543"/>
                <a:gd name="connsiteY11" fmla="*/ 114300 h 1910443"/>
                <a:gd name="connsiteX12" fmla="*/ 2514600 w 2710543"/>
                <a:gd name="connsiteY12" fmla="*/ 832757 h 1910443"/>
                <a:gd name="connsiteX13" fmla="*/ 2286000 w 2710543"/>
                <a:gd name="connsiteY13" fmla="*/ 881743 h 1910443"/>
                <a:gd name="connsiteX14" fmla="*/ 2090057 w 2710543"/>
                <a:gd name="connsiteY14" fmla="*/ 996043 h 1910443"/>
                <a:gd name="connsiteX15" fmla="*/ 2024743 w 2710543"/>
                <a:gd name="connsiteY15" fmla="*/ 1355272 h 1910443"/>
                <a:gd name="connsiteX16" fmla="*/ 2318657 w 2710543"/>
                <a:gd name="connsiteY16" fmla="*/ 1143000 h 1910443"/>
                <a:gd name="connsiteX17" fmla="*/ 2596243 w 2710543"/>
                <a:gd name="connsiteY17" fmla="*/ 1094014 h 1910443"/>
                <a:gd name="connsiteX18" fmla="*/ 2710543 w 2710543"/>
                <a:gd name="connsiteY18" fmla="*/ 1453243 h 1910443"/>
                <a:gd name="connsiteX19" fmla="*/ 2481943 w 2710543"/>
                <a:gd name="connsiteY19" fmla="*/ 1910443 h 1910443"/>
                <a:gd name="connsiteX20" fmla="*/ 1812471 w 2710543"/>
                <a:gd name="connsiteY20" fmla="*/ 1828800 h 1910443"/>
                <a:gd name="connsiteX21" fmla="*/ 1273628 w 2710543"/>
                <a:gd name="connsiteY21" fmla="*/ 1665514 h 1910443"/>
                <a:gd name="connsiteX22" fmla="*/ 914400 w 2710543"/>
                <a:gd name="connsiteY22" fmla="*/ 1077686 h 1910443"/>
                <a:gd name="connsiteX23" fmla="*/ 865414 w 2710543"/>
                <a:gd name="connsiteY23" fmla="*/ 571500 h 1910443"/>
                <a:gd name="connsiteX24" fmla="*/ 734785 w 2710543"/>
                <a:gd name="connsiteY24" fmla="*/ 326572 h 1910443"/>
                <a:gd name="connsiteX25" fmla="*/ 522514 w 2710543"/>
                <a:gd name="connsiteY25" fmla="*/ 0 h 1910443"/>
                <a:gd name="connsiteX26" fmla="*/ 555172 w 2710543"/>
                <a:gd name="connsiteY26" fmla="*/ 32658 h 1910443"/>
                <a:gd name="connsiteX0" fmla="*/ 32658 w 2188029"/>
                <a:gd name="connsiteY0" fmla="*/ 32658 h 1910443"/>
                <a:gd name="connsiteX1" fmla="*/ 32658 w 2188029"/>
                <a:gd name="connsiteY1" fmla="*/ 48986 h 1910443"/>
                <a:gd name="connsiteX2" fmla="*/ 0 w 2188029"/>
                <a:gd name="connsiteY2" fmla="*/ 16329 h 1910443"/>
                <a:gd name="connsiteX3" fmla="*/ 620486 w 2188029"/>
                <a:gd name="connsiteY3" fmla="*/ 195943 h 1910443"/>
                <a:gd name="connsiteX4" fmla="*/ 1077686 w 2188029"/>
                <a:gd name="connsiteY4" fmla="*/ 195943 h 1910443"/>
                <a:gd name="connsiteX5" fmla="*/ 1028700 w 2188029"/>
                <a:gd name="connsiteY5" fmla="*/ 604157 h 1910443"/>
                <a:gd name="connsiteX6" fmla="*/ 816429 w 2188029"/>
                <a:gd name="connsiteY6" fmla="*/ 979714 h 1910443"/>
                <a:gd name="connsiteX7" fmla="*/ 914400 w 2188029"/>
                <a:gd name="connsiteY7" fmla="*/ 1224643 h 1910443"/>
                <a:gd name="connsiteX8" fmla="*/ 1191986 w 2188029"/>
                <a:gd name="connsiteY8" fmla="*/ 963386 h 1910443"/>
                <a:gd name="connsiteX9" fmla="*/ 1485900 w 2188029"/>
                <a:gd name="connsiteY9" fmla="*/ 685800 h 1910443"/>
                <a:gd name="connsiteX10" fmla="*/ 1534886 w 2188029"/>
                <a:gd name="connsiteY10" fmla="*/ 81643 h 1910443"/>
                <a:gd name="connsiteX11" fmla="*/ 1649186 w 2188029"/>
                <a:gd name="connsiteY11" fmla="*/ 114300 h 1910443"/>
                <a:gd name="connsiteX12" fmla="*/ 1992086 w 2188029"/>
                <a:gd name="connsiteY12" fmla="*/ 832757 h 1910443"/>
                <a:gd name="connsiteX13" fmla="*/ 1763486 w 2188029"/>
                <a:gd name="connsiteY13" fmla="*/ 881743 h 1910443"/>
                <a:gd name="connsiteX14" fmla="*/ 1567543 w 2188029"/>
                <a:gd name="connsiteY14" fmla="*/ 996043 h 1910443"/>
                <a:gd name="connsiteX15" fmla="*/ 1502229 w 2188029"/>
                <a:gd name="connsiteY15" fmla="*/ 1355272 h 1910443"/>
                <a:gd name="connsiteX16" fmla="*/ 1796143 w 2188029"/>
                <a:gd name="connsiteY16" fmla="*/ 1143000 h 1910443"/>
                <a:gd name="connsiteX17" fmla="*/ 2073729 w 2188029"/>
                <a:gd name="connsiteY17" fmla="*/ 1094014 h 1910443"/>
                <a:gd name="connsiteX18" fmla="*/ 2188029 w 2188029"/>
                <a:gd name="connsiteY18" fmla="*/ 1453243 h 1910443"/>
                <a:gd name="connsiteX19" fmla="*/ 1959429 w 2188029"/>
                <a:gd name="connsiteY19" fmla="*/ 1910443 h 1910443"/>
                <a:gd name="connsiteX20" fmla="*/ 1289957 w 2188029"/>
                <a:gd name="connsiteY20" fmla="*/ 1828800 h 1910443"/>
                <a:gd name="connsiteX21" fmla="*/ 751114 w 2188029"/>
                <a:gd name="connsiteY21" fmla="*/ 1665514 h 1910443"/>
                <a:gd name="connsiteX22" fmla="*/ 391886 w 2188029"/>
                <a:gd name="connsiteY22" fmla="*/ 1077686 h 1910443"/>
                <a:gd name="connsiteX23" fmla="*/ 342900 w 2188029"/>
                <a:gd name="connsiteY23" fmla="*/ 571500 h 1910443"/>
                <a:gd name="connsiteX24" fmla="*/ 212271 w 2188029"/>
                <a:gd name="connsiteY24" fmla="*/ 326572 h 1910443"/>
                <a:gd name="connsiteX25" fmla="*/ 0 w 2188029"/>
                <a:gd name="connsiteY25" fmla="*/ 0 h 1910443"/>
                <a:gd name="connsiteX26" fmla="*/ 32658 w 2188029"/>
                <a:gd name="connsiteY26" fmla="*/ 32658 h 1910443"/>
                <a:gd name="connsiteX0" fmla="*/ 32658 w 2188029"/>
                <a:gd name="connsiteY0" fmla="*/ 32658 h 1910443"/>
                <a:gd name="connsiteX1" fmla="*/ 32658 w 2188029"/>
                <a:gd name="connsiteY1" fmla="*/ 48986 h 1910443"/>
                <a:gd name="connsiteX2" fmla="*/ 0 w 2188029"/>
                <a:gd name="connsiteY2" fmla="*/ 16329 h 1910443"/>
                <a:gd name="connsiteX3" fmla="*/ 620486 w 2188029"/>
                <a:gd name="connsiteY3" fmla="*/ 195943 h 1910443"/>
                <a:gd name="connsiteX4" fmla="*/ 1077686 w 2188029"/>
                <a:gd name="connsiteY4" fmla="*/ 195943 h 1910443"/>
                <a:gd name="connsiteX5" fmla="*/ 1028700 w 2188029"/>
                <a:gd name="connsiteY5" fmla="*/ 604157 h 1910443"/>
                <a:gd name="connsiteX6" fmla="*/ 816429 w 2188029"/>
                <a:gd name="connsiteY6" fmla="*/ 979714 h 1910443"/>
                <a:gd name="connsiteX7" fmla="*/ 914400 w 2188029"/>
                <a:gd name="connsiteY7" fmla="*/ 1224643 h 1910443"/>
                <a:gd name="connsiteX8" fmla="*/ 1191986 w 2188029"/>
                <a:gd name="connsiteY8" fmla="*/ 963386 h 1910443"/>
                <a:gd name="connsiteX9" fmla="*/ 1485900 w 2188029"/>
                <a:gd name="connsiteY9" fmla="*/ 685800 h 1910443"/>
                <a:gd name="connsiteX10" fmla="*/ 1534886 w 2188029"/>
                <a:gd name="connsiteY10" fmla="*/ 81643 h 1910443"/>
                <a:gd name="connsiteX11" fmla="*/ 1649186 w 2188029"/>
                <a:gd name="connsiteY11" fmla="*/ 114300 h 1910443"/>
                <a:gd name="connsiteX12" fmla="*/ 1992086 w 2188029"/>
                <a:gd name="connsiteY12" fmla="*/ 832757 h 1910443"/>
                <a:gd name="connsiteX13" fmla="*/ 1763486 w 2188029"/>
                <a:gd name="connsiteY13" fmla="*/ 881743 h 1910443"/>
                <a:gd name="connsiteX14" fmla="*/ 1567543 w 2188029"/>
                <a:gd name="connsiteY14" fmla="*/ 996043 h 1910443"/>
                <a:gd name="connsiteX15" fmla="*/ 1502229 w 2188029"/>
                <a:gd name="connsiteY15" fmla="*/ 1355272 h 1910443"/>
                <a:gd name="connsiteX16" fmla="*/ 1796143 w 2188029"/>
                <a:gd name="connsiteY16" fmla="*/ 1143000 h 1910443"/>
                <a:gd name="connsiteX17" fmla="*/ 2073729 w 2188029"/>
                <a:gd name="connsiteY17" fmla="*/ 1094014 h 1910443"/>
                <a:gd name="connsiteX18" fmla="*/ 2188029 w 2188029"/>
                <a:gd name="connsiteY18" fmla="*/ 1453243 h 1910443"/>
                <a:gd name="connsiteX19" fmla="*/ 1959429 w 2188029"/>
                <a:gd name="connsiteY19" fmla="*/ 1910443 h 1910443"/>
                <a:gd name="connsiteX20" fmla="*/ 1289957 w 2188029"/>
                <a:gd name="connsiteY20" fmla="*/ 1828800 h 1910443"/>
                <a:gd name="connsiteX21" fmla="*/ 751114 w 2188029"/>
                <a:gd name="connsiteY21" fmla="*/ 1665514 h 1910443"/>
                <a:gd name="connsiteX22" fmla="*/ 391886 w 2188029"/>
                <a:gd name="connsiteY22" fmla="*/ 1077686 h 1910443"/>
                <a:gd name="connsiteX23" fmla="*/ 48986 w 2188029"/>
                <a:gd name="connsiteY23" fmla="*/ 767442 h 1910443"/>
                <a:gd name="connsiteX24" fmla="*/ 212271 w 2188029"/>
                <a:gd name="connsiteY24" fmla="*/ 326572 h 1910443"/>
                <a:gd name="connsiteX25" fmla="*/ 0 w 2188029"/>
                <a:gd name="connsiteY25" fmla="*/ 0 h 1910443"/>
                <a:gd name="connsiteX26" fmla="*/ 32658 w 2188029"/>
                <a:gd name="connsiteY26" fmla="*/ 32658 h 1910443"/>
                <a:gd name="connsiteX0" fmla="*/ 32658 w 2188029"/>
                <a:gd name="connsiteY0" fmla="*/ 32658 h 1910443"/>
                <a:gd name="connsiteX1" fmla="*/ 32658 w 2188029"/>
                <a:gd name="connsiteY1" fmla="*/ 48986 h 1910443"/>
                <a:gd name="connsiteX2" fmla="*/ 0 w 2188029"/>
                <a:gd name="connsiteY2" fmla="*/ 16329 h 1910443"/>
                <a:gd name="connsiteX3" fmla="*/ 620486 w 2188029"/>
                <a:gd name="connsiteY3" fmla="*/ 195943 h 1910443"/>
                <a:gd name="connsiteX4" fmla="*/ 1077686 w 2188029"/>
                <a:gd name="connsiteY4" fmla="*/ 195943 h 1910443"/>
                <a:gd name="connsiteX5" fmla="*/ 1028700 w 2188029"/>
                <a:gd name="connsiteY5" fmla="*/ 604157 h 1910443"/>
                <a:gd name="connsiteX6" fmla="*/ 996043 w 2188029"/>
                <a:gd name="connsiteY6" fmla="*/ 898072 h 1910443"/>
                <a:gd name="connsiteX7" fmla="*/ 914400 w 2188029"/>
                <a:gd name="connsiteY7" fmla="*/ 1224643 h 1910443"/>
                <a:gd name="connsiteX8" fmla="*/ 1191986 w 2188029"/>
                <a:gd name="connsiteY8" fmla="*/ 963386 h 1910443"/>
                <a:gd name="connsiteX9" fmla="*/ 1485900 w 2188029"/>
                <a:gd name="connsiteY9" fmla="*/ 685800 h 1910443"/>
                <a:gd name="connsiteX10" fmla="*/ 1534886 w 2188029"/>
                <a:gd name="connsiteY10" fmla="*/ 81643 h 1910443"/>
                <a:gd name="connsiteX11" fmla="*/ 1649186 w 2188029"/>
                <a:gd name="connsiteY11" fmla="*/ 114300 h 1910443"/>
                <a:gd name="connsiteX12" fmla="*/ 1992086 w 2188029"/>
                <a:gd name="connsiteY12" fmla="*/ 832757 h 1910443"/>
                <a:gd name="connsiteX13" fmla="*/ 1763486 w 2188029"/>
                <a:gd name="connsiteY13" fmla="*/ 881743 h 1910443"/>
                <a:gd name="connsiteX14" fmla="*/ 1567543 w 2188029"/>
                <a:gd name="connsiteY14" fmla="*/ 996043 h 1910443"/>
                <a:gd name="connsiteX15" fmla="*/ 1502229 w 2188029"/>
                <a:gd name="connsiteY15" fmla="*/ 1355272 h 1910443"/>
                <a:gd name="connsiteX16" fmla="*/ 1796143 w 2188029"/>
                <a:gd name="connsiteY16" fmla="*/ 1143000 h 1910443"/>
                <a:gd name="connsiteX17" fmla="*/ 2073729 w 2188029"/>
                <a:gd name="connsiteY17" fmla="*/ 1094014 h 1910443"/>
                <a:gd name="connsiteX18" fmla="*/ 2188029 w 2188029"/>
                <a:gd name="connsiteY18" fmla="*/ 1453243 h 1910443"/>
                <a:gd name="connsiteX19" fmla="*/ 1959429 w 2188029"/>
                <a:gd name="connsiteY19" fmla="*/ 1910443 h 1910443"/>
                <a:gd name="connsiteX20" fmla="*/ 1289957 w 2188029"/>
                <a:gd name="connsiteY20" fmla="*/ 1828800 h 1910443"/>
                <a:gd name="connsiteX21" fmla="*/ 751114 w 2188029"/>
                <a:gd name="connsiteY21" fmla="*/ 1665514 h 1910443"/>
                <a:gd name="connsiteX22" fmla="*/ 391886 w 2188029"/>
                <a:gd name="connsiteY22" fmla="*/ 1077686 h 1910443"/>
                <a:gd name="connsiteX23" fmla="*/ 48986 w 2188029"/>
                <a:gd name="connsiteY23" fmla="*/ 767442 h 1910443"/>
                <a:gd name="connsiteX24" fmla="*/ 212271 w 2188029"/>
                <a:gd name="connsiteY24" fmla="*/ 326572 h 1910443"/>
                <a:gd name="connsiteX25" fmla="*/ 0 w 2188029"/>
                <a:gd name="connsiteY25" fmla="*/ 0 h 1910443"/>
                <a:gd name="connsiteX26" fmla="*/ 32658 w 2188029"/>
                <a:gd name="connsiteY26" fmla="*/ 32658 h 1910443"/>
                <a:gd name="connsiteX0" fmla="*/ 32658 w 2188029"/>
                <a:gd name="connsiteY0" fmla="*/ 32658 h 1910443"/>
                <a:gd name="connsiteX1" fmla="*/ 32658 w 2188029"/>
                <a:gd name="connsiteY1" fmla="*/ 48986 h 1910443"/>
                <a:gd name="connsiteX2" fmla="*/ 0 w 2188029"/>
                <a:gd name="connsiteY2" fmla="*/ 16329 h 1910443"/>
                <a:gd name="connsiteX3" fmla="*/ 620486 w 2188029"/>
                <a:gd name="connsiteY3" fmla="*/ 195943 h 1910443"/>
                <a:gd name="connsiteX4" fmla="*/ 1077686 w 2188029"/>
                <a:gd name="connsiteY4" fmla="*/ 195943 h 1910443"/>
                <a:gd name="connsiteX5" fmla="*/ 1028700 w 2188029"/>
                <a:gd name="connsiteY5" fmla="*/ 604157 h 1910443"/>
                <a:gd name="connsiteX6" fmla="*/ 996043 w 2188029"/>
                <a:gd name="connsiteY6" fmla="*/ 898072 h 1910443"/>
                <a:gd name="connsiteX7" fmla="*/ 1077685 w 2188029"/>
                <a:gd name="connsiteY7" fmla="*/ 947057 h 1910443"/>
                <a:gd name="connsiteX8" fmla="*/ 1191986 w 2188029"/>
                <a:gd name="connsiteY8" fmla="*/ 963386 h 1910443"/>
                <a:gd name="connsiteX9" fmla="*/ 1485900 w 2188029"/>
                <a:gd name="connsiteY9" fmla="*/ 685800 h 1910443"/>
                <a:gd name="connsiteX10" fmla="*/ 1534886 w 2188029"/>
                <a:gd name="connsiteY10" fmla="*/ 81643 h 1910443"/>
                <a:gd name="connsiteX11" fmla="*/ 1649186 w 2188029"/>
                <a:gd name="connsiteY11" fmla="*/ 114300 h 1910443"/>
                <a:gd name="connsiteX12" fmla="*/ 1992086 w 2188029"/>
                <a:gd name="connsiteY12" fmla="*/ 832757 h 1910443"/>
                <a:gd name="connsiteX13" fmla="*/ 1763486 w 2188029"/>
                <a:gd name="connsiteY13" fmla="*/ 881743 h 1910443"/>
                <a:gd name="connsiteX14" fmla="*/ 1567543 w 2188029"/>
                <a:gd name="connsiteY14" fmla="*/ 996043 h 1910443"/>
                <a:gd name="connsiteX15" fmla="*/ 1502229 w 2188029"/>
                <a:gd name="connsiteY15" fmla="*/ 1355272 h 1910443"/>
                <a:gd name="connsiteX16" fmla="*/ 1796143 w 2188029"/>
                <a:gd name="connsiteY16" fmla="*/ 1143000 h 1910443"/>
                <a:gd name="connsiteX17" fmla="*/ 2073729 w 2188029"/>
                <a:gd name="connsiteY17" fmla="*/ 1094014 h 1910443"/>
                <a:gd name="connsiteX18" fmla="*/ 2188029 w 2188029"/>
                <a:gd name="connsiteY18" fmla="*/ 1453243 h 1910443"/>
                <a:gd name="connsiteX19" fmla="*/ 1959429 w 2188029"/>
                <a:gd name="connsiteY19" fmla="*/ 1910443 h 1910443"/>
                <a:gd name="connsiteX20" fmla="*/ 1289957 w 2188029"/>
                <a:gd name="connsiteY20" fmla="*/ 1828800 h 1910443"/>
                <a:gd name="connsiteX21" fmla="*/ 751114 w 2188029"/>
                <a:gd name="connsiteY21" fmla="*/ 1665514 h 1910443"/>
                <a:gd name="connsiteX22" fmla="*/ 391886 w 2188029"/>
                <a:gd name="connsiteY22" fmla="*/ 1077686 h 1910443"/>
                <a:gd name="connsiteX23" fmla="*/ 48986 w 2188029"/>
                <a:gd name="connsiteY23" fmla="*/ 767442 h 1910443"/>
                <a:gd name="connsiteX24" fmla="*/ 212271 w 2188029"/>
                <a:gd name="connsiteY24" fmla="*/ 326572 h 1910443"/>
                <a:gd name="connsiteX25" fmla="*/ 0 w 2188029"/>
                <a:gd name="connsiteY25" fmla="*/ 0 h 1910443"/>
                <a:gd name="connsiteX26" fmla="*/ 32658 w 2188029"/>
                <a:gd name="connsiteY26" fmla="*/ 32658 h 1910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188029" h="1910443">
                  <a:moveTo>
                    <a:pt x="32658" y="32658"/>
                  </a:moveTo>
                  <a:lnTo>
                    <a:pt x="32658" y="48986"/>
                  </a:lnTo>
                  <a:lnTo>
                    <a:pt x="0" y="16329"/>
                  </a:lnTo>
                  <a:lnTo>
                    <a:pt x="620486" y="195943"/>
                  </a:lnTo>
                  <a:lnTo>
                    <a:pt x="1077686" y="195943"/>
                  </a:lnTo>
                  <a:lnTo>
                    <a:pt x="1028700" y="604157"/>
                  </a:lnTo>
                  <a:lnTo>
                    <a:pt x="996043" y="898072"/>
                  </a:lnTo>
                  <a:lnTo>
                    <a:pt x="1077685" y="947057"/>
                  </a:lnTo>
                  <a:lnTo>
                    <a:pt x="1191986" y="963386"/>
                  </a:lnTo>
                  <a:lnTo>
                    <a:pt x="1485900" y="685800"/>
                  </a:lnTo>
                  <a:lnTo>
                    <a:pt x="1534886" y="81643"/>
                  </a:lnTo>
                  <a:lnTo>
                    <a:pt x="1649186" y="114300"/>
                  </a:lnTo>
                  <a:lnTo>
                    <a:pt x="1992086" y="832757"/>
                  </a:lnTo>
                  <a:lnTo>
                    <a:pt x="1763486" y="881743"/>
                  </a:lnTo>
                  <a:lnTo>
                    <a:pt x="1567543" y="996043"/>
                  </a:lnTo>
                  <a:lnTo>
                    <a:pt x="1502229" y="1355272"/>
                  </a:lnTo>
                  <a:lnTo>
                    <a:pt x="1796143" y="1143000"/>
                  </a:lnTo>
                  <a:lnTo>
                    <a:pt x="2073729" y="1094014"/>
                  </a:lnTo>
                  <a:lnTo>
                    <a:pt x="2188029" y="1453243"/>
                  </a:lnTo>
                  <a:lnTo>
                    <a:pt x="1959429" y="1910443"/>
                  </a:lnTo>
                  <a:lnTo>
                    <a:pt x="1289957" y="1828800"/>
                  </a:lnTo>
                  <a:lnTo>
                    <a:pt x="751114" y="1665514"/>
                  </a:lnTo>
                  <a:lnTo>
                    <a:pt x="391886" y="1077686"/>
                  </a:lnTo>
                  <a:lnTo>
                    <a:pt x="48986" y="767442"/>
                  </a:lnTo>
                  <a:lnTo>
                    <a:pt x="212271" y="326572"/>
                  </a:lnTo>
                  <a:lnTo>
                    <a:pt x="0" y="0"/>
                  </a:lnTo>
                  <a:lnTo>
                    <a:pt x="32658" y="32658"/>
                  </a:lnTo>
                  <a:close/>
                </a:path>
              </a:pathLst>
            </a:custGeom>
            <a:solidFill>
              <a:schemeClr val="tx2">
                <a:lumMod val="90000"/>
                <a:alpha val="91000"/>
              </a:schemeClr>
            </a:solidFill>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38" name="TextBox 237"/>
            <p:cNvSpPr txBox="1"/>
            <p:nvPr/>
          </p:nvSpPr>
          <p:spPr>
            <a:xfrm>
              <a:off x="6061353" y="3027793"/>
              <a:ext cx="1351815" cy="1077218"/>
            </a:xfrm>
            <a:prstGeom prst="rect">
              <a:avLst/>
            </a:prstGeom>
            <a:noFill/>
          </p:spPr>
          <p:txBody>
            <a:bodyPr wrap="square" rtlCol="0">
              <a:spAutoFit/>
            </a:bodyPr>
            <a:lstStyle/>
            <a:p>
              <a:pPr algn="ctr"/>
              <a:r>
                <a:rPr lang="en-US" sz="3200" b="1" dirty="0" smtClean="0">
                  <a:solidFill>
                    <a:schemeClr val="bg1"/>
                  </a:solidFill>
                </a:rPr>
                <a:t>S.E. ASIA</a:t>
              </a:r>
            </a:p>
          </p:txBody>
        </p:sp>
      </p:grpSp>
      <p:grpSp>
        <p:nvGrpSpPr>
          <p:cNvPr id="241" name="Group 240"/>
          <p:cNvGrpSpPr/>
          <p:nvPr/>
        </p:nvGrpSpPr>
        <p:grpSpPr>
          <a:xfrm>
            <a:off x="6825342" y="4539343"/>
            <a:ext cx="2318658" cy="2253343"/>
            <a:chOff x="6825342" y="4539343"/>
            <a:chExt cx="2318658" cy="2253343"/>
          </a:xfrm>
        </p:grpSpPr>
        <p:sp>
          <p:nvSpPr>
            <p:cNvPr id="240" name="Freeform 239"/>
            <p:cNvSpPr/>
            <p:nvPr/>
          </p:nvSpPr>
          <p:spPr>
            <a:xfrm>
              <a:off x="6955968" y="4539343"/>
              <a:ext cx="2073729" cy="2253343"/>
            </a:xfrm>
            <a:custGeom>
              <a:avLst/>
              <a:gdLst>
                <a:gd name="connsiteX0" fmla="*/ 1420586 w 2073729"/>
                <a:gd name="connsiteY0" fmla="*/ 65315 h 2253343"/>
                <a:gd name="connsiteX1" fmla="*/ 1420586 w 2073729"/>
                <a:gd name="connsiteY1" fmla="*/ 65315 h 2253343"/>
                <a:gd name="connsiteX2" fmla="*/ 1061358 w 2073729"/>
                <a:gd name="connsiteY2" fmla="*/ 16329 h 2253343"/>
                <a:gd name="connsiteX3" fmla="*/ 1028700 w 2073729"/>
                <a:gd name="connsiteY3" fmla="*/ 163286 h 2253343"/>
                <a:gd name="connsiteX4" fmla="*/ 800100 w 2073729"/>
                <a:gd name="connsiteY4" fmla="*/ 179615 h 2253343"/>
                <a:gd name="connsiteX5" fmla="*/ 685800 w 2073729"/>
                <a:gd name="connsiteY5" fmla="*/ 310243 h 2253343"/>
                <a:gd name="connsiteX6" fmla="*/ 293915 w 2073729"/>
                <a:gd name="connsiteY6" fmla="*/ 440872 h 2253343"/>
                <a:gd name="connsiteX7" fmla="*/ 65315 w 2073729"/>
                <a:gd name="connsiteY7" fmla="*/ 718457 h 2253343"/>
                <a:gd name="connsiteX8" fmla="*/ 81643 w 2073729"/>
                <a:gd name="connsiteY8" fmla="*/ 979715 h 2253343"/>
                <a:gd name="connsiteX9" fmla="*/ 0 w 2073729"/>
                <a:gd name="connsiteY9" fmla="*/ 1257300 h 2253343"/>
                <a:gd name="connsiteX10" fmla="*/ 179615 w 2073729"/>
                <a:gd name="connsiteY10" fmla="*/ 1338943 h 2253343"/>
                <a:gd name="connsiteX11" fmla="*/ 440872 w 2073729"/>
                <a:gd name="connsiteY11" fmla="*/ 1306286 h 2253343"/>
                <a:gd name="connsiteX12" fmla="*/ 767443 w 2073729"/>
                <a:gd name="connsiteY12" fmla="*/ 1322615 h 2253343"/>
                <a:gd name="connsiteX13" fmla="*/ 881743 w 2073729"/>
                <a:gd name="connsiteY13" fmla="*/ 1534886 h 2253343"/>
                <a:gd name="connsiteX14" fmla="*/ 1028700 w 2073729"/>
                <a:gd name="connsiteY14" fmla="*/ 1779815 h 2253343"/>
                <a:gd name="connsiteX15" fmla="*/ 979715 w 2073729"/>
                <a:gd name="connsiteY15" fmla="*/ 2253343 h 2253343"/>
                <a:gd name="connsiteX16" fmla="*/ 1175658 w 2073729"/>
                <a:gd name="connsiteY16" fmla="*/ 2204357 h 2253343"/>
                <a:gd name="connsiteX17" fmla="*/ 1404258 w 2073729"/>
                <a:gd name="connsiteY17" fmla="*/ 1959429 h 2253343"/>
                <a:gd name="connsiteX18" fmla="*/ 1877786 w 2073729"/>
                <a:gd name="connsiteY18" fmla="*/ 1485900 h 2253343"/>
                <a:gd name="connsiteX19" fmla="*/ 2073729 w 2073729"/>
                <a:gd name="connsiteY19" fmla="*/ 1110343 h 2253343"/>
                <a:gd name="connsiteX20" fmla="*/ 1861458 w 2073729"/>
                <a:gd name="connsiteY20" fmla="*/ 620486 h 2253343"/>
                <a:gd name="connsiteX21" fmla="*/ 1861458 w 2073729"/>
                <a:gd name="connsiteY21" fmla="*/ 277586 h 2253343"/>
                <a:gd name="connsiteX22" fmla="*/ 1812472 w 2073729"/>
                <a:gd name="connsiteY22" fmla="*/ 32657 h 2253343"/>
                <a:gd name="connsiteX23" fmla="*/ 1485900 w 2073729"/>
                <a:gd name="connsiteY23" fmla="*/ 0 h 2253343"/>
                <a:gd name="connsiteX24" fmla="*/ 1094015 w 2073729"/>
                <a:gd name="connsiteY24" fmla="*/ 16329 h 2253343"/>
                <a:gd name="connsiteX25" fmla="*/ 1061358 w 2073729"/>
                <a:gd name="connsiteY25" fmla="*/ 65315 h 2253343"/>
                <a:gd name="connsiteX26" fmla="*/ 1110343 w 2073729"/>
                <a:gd name="connsiteY26" fmla="*/ 81643 h 2253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073729" h="2253343">
                  <a:moveTo>
                    <a:pt x="1420586" y="65315"/>
                  </a:moveTo>
                  <a:lnTo>
                    <a:pt x="1420586" y="65315"/>
                  </a:lnTo>
                  <a:lnTo>
                    <a:pt x="1061358" y="16329"/>
                  </a:lnTo>
                  <a:lnTo>
                    <a:pt x="1028700" y="163286"/>
                  </a:lnTo>
                  <a:lnTo>
                    <a:pt x="800100" y="179615"/>
                  </a:lnTo>
                  <a:lnTo>
                    <a:pt x="685800" y="310243"/>
                  </a:lnTo>
                  <a:lnTo>
                    <a:pt x="293915" y="440872"/>
                  </a:lnTo>
                  <a:lnTo>
                    <a:pt x="65315" y="718457"/>
                  </a:lnTo>
                  <a:lnTo>
                    <a:pt x="81643" y="979715"/>
                  </a:lnTo>
                  <a:lnTo>
                    <a:pt x="0" y="1257300"/>
                  </a:lnTo>
                  <a:lnTo>
                    <a:pt x="179615" y="1338943"/>
                  </a:lnTo>
                  <a:lnTo>
                    <a:pt x="440872" y="1306286"/>
                  </a:lnTo>
                  <a:lnTo>
                    <a:pt x="767443" y="1322615"/>
                  </a:lnTo>
                  <a:lnTo>
                    <a:pt x="881743" y="1534886"/>
                  </a:lnTo>
                  <a:lnTo>
                    <a:pt x="1028700" y="1779815"/>
                  </a:lnTo>
                  <a:lnTo>
                    <a:pt x="979715" y="2253343"/>
                  </a:lnTo>
                  <a:lnTo>
                    <a:pt x="1175658" y="2204357"/>
                  </a:lnTo>
                  <a:lnTo>
                    <a:pt x="1404258" y="1959429"/>
                  </a:lnTo>
                  <a:lnTo>
                    <a:pt x="1877786" y="1485900"/>
                  </a:lnTo>
                  <a:lnTo>
                    <a:pt x="2073729" y="1110343"/>
                  </a:lnTo>
                  <a:lnTo>
                    <a:pt x="1861458" y="620486"/>
                  </a:lnTo>
                  <a:lnTo>
                    <a:pt x="1861458" y="277586"/>
                  </a:lnTo>
                  <a:lnTo>
                    <a:pt x="1812472" y="32657"/>
                  </a:lnTo>
                  <a:lnTo>
                    <a:pt x="1485900" y="0"/>
                  </a:lnTo>
                  <a:lnTo>
                    <a:pt x="1094015" y="16329"/>
                  </a:lnTo>
                  <a:lnTo>
                    <a:pt x="1061358" y="65315"/>
                  </a:lnTo>
                  <a:lnTo>
                    <a:pt x="1110343" y="81643"/>
                  </a:lnTo>
                </a:path>
              </a:pathLst>
            </a:custGeom>
            <a:solidFill>
              <a:schemeClr val="tx2">
                <a:lumMod val="90000"/>
                <a:alpha val="91000"/>
              </a:schemeClr>
            </a:solidFill>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34" name="TextBox 233"/>
            <p:cNvSpPr txBox="1"/>
            <p:nvPr/>
          </p:nvSpPr>
          <p:spPr>
            <a:xfrm>
              <a:off x="6825342" y="5293540"/>
              <a:ext cx="2318658" cy="461665"/>
            </a:xfrm>
            <a:prstGeom prst="rect">
              <a:avLst/>
            </a:prstGeom>
            <a:noFill/>
          </p:spPr>
          <p:txBody>
            <a:bodyPr wrap="square" rtlCol="0">
              <a:spAutoFit/>
            </a:bodyPr>
            <a:lstStyle/>
            <a:p>
              <a:pPr algn="ctr"/>
              <a:r>
                <a:rPr lang="en-US" sz="2400" b="1" dirty="0" smtClean="0">
                  <a:solidFill>
                    <a:schemeClr val="bg1"/>
                  </a:solidFill>
                </a:rPr>
                <a:t>AUSTRALIA</a:t>
              </a:r>
            </a:p>
          </p:txBody>
        </p:sp>
      </p:grpSp>
      <p:sp>
        <p:nvSpPr>
          <p:cNvPr id="42" name="TextBox 41"/>
          <p:cNvSpPr txBox="1"/>
          <p:nvPr/>
        </p:nvSpPr>
        <p:spPr>
          <a:xfrm>
            <a:off x="0" y="6140589"/>
            <a:ext cx="7653130" cy="707886"/>
          </a:xfrm>
          <a:prstGeom prst="rect">
            <a:avLst/>
          </a:prstGeom>
          <a:solidFill>
            <a:srgbClr val="FFFF00"/>
          </a:solidFill>
        </p:spPr>
        <p:txBody>
          <a:bodyPr wrap="square" rtlCol="0">
            <a:spAutoFit/>
          </a:bodyPr>
          <a:lstStyle/>
          <a:p>
            <a:pPr algn="ctr"/>
            <a:r>
              <a:rPr lang="en-US" sz="4000" b="1" dirty="0" smtClean="0">
                <a:solidFill>
                  <a:schemeClr val="bg1"/>
                </a:solidFill>
              </a:rPr>
              <a:t>DISTRIBUTION OF EARLY HUMANS</a:t>
            </a:r>
            <a:endParaRPr lang="en-US" sz="4000" b="1" dirty="0">
              <a:solidFill>
                <a:schemeClr val="bg1"/>
              </a:solidFill>
            </a:endParaRPr>
          </a:p>
        </p:txBody>
      </p:sp>
      <p:cxnSp>
        <p:nvCxnSpPr>
          <p:cNvPr id="44" name="Straight Connector 43"/>
          <p:cNvCxnSpPr/>
          <p:nvPr/>
        </p:nvCxnSpPr>
        <p:spPr>
          <a:xfrm>
            <a:off x="4049485" y="6501284"/>
            <a:ext cx="3476730"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
        <p:nvSpPr>
          <p:cNvPr id="43" name="Slide Number Placeholder 42"/>
          <p:cNvSpPr>
            <a:spLocks noGrp="1"/>
          </p:cNvSpPr>
          <p:nvPr>
            <p:ph type="sldNum" sz="quarter" idx="12"/>
          </p:nvPr>
        </p:nvSpPr>
        <p:spPr/>
        <p:txBody>
          <a:bodyPr/>
          <a:lstStyle/>
          <a:p>
            <a:fld id="{90B4C22B-F94B-47BB-B82D-9BDF0893D61B}" type="slidenum">
              <a:rPr lang="en-US" smtClean="0"/>
              <a:pPr/>
              <a:t>30</a:t>
            </a:fld>
            <a:endParaRPr lang="en-US" dirty="0"/>
          </a:p>
        </p:txBody>
      </p:sp>
      <p:sp>
        <p:nvSpPr>
          <p:cNvPr id="218" name="Freeform 217"/>
          <p:cNvSpPr/>
          <p:nvPr/>
        </p:nvSpPr>
        <p:spPr>
          <a:xfrm>
            <a:off x="143457" y="5033471"/>
            <a:ext cx="1804984" cy="1051135"/>
          </a:xfrm>
          <a:custGeom>
            <a:avLst/>
            <a:gdLst>
              <a:gd name="connsiteX0" fmla="*/ 0 w 1702675"/>
              <a:gd name="connsiteY0" fmla="*/ 0 h 914400"/>
              <a:gd name="connsiteX1" fmla="*/ 1403131 w 1702675"/>
              <a:gd name="connsiteY1" fmla="*/ 0 h 914400"/>
              <a:gd name="connsiteX2" fmla="*/ 1387365 w 1702675"/>
              <a:gd name="connsiteY2" fmla="*/ 362607 h 914400"/>
              <a:gd name="connsiteX3" fmla="*/ 1702675 w 1702675"/>
              <a:gd name="connsiteY3" fmla="*/ 362607 h 914400"/>
              <a:gd name="connsiteX4" fmla="*/ 1702675 w 1702675"/>
              <a:gd name="connsiteY4" fmla="*/ 520262 h 914400"/>
              <a:gd name="connsiteX5" fmla="*/ 1387365 w 1702675"/>
              <a:gd name="connsiteY5" fmla="*/ 520262 h 914400"/>
              <a:gd name="connsiteX6" fmla="*/ 1371600 w 1702675"/>
              <a:gd name="connsiteY6" fmla="*/ 882869 h 914400"/>
              <a:gd name="connsiteX7" fmla="*/ 0 w 1702675"/>
              <a:gd name="connsiteY7" fmla="*/ 914400 h 914400"/>
              <a:gd name="connsiteX8" fmla="*/ 0 w 1702675"/>
              <a:gd name="connsiteY8" fmla="*/ 0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02675" h="914400">
                <a:moveTo>
                  <a:pt x="0" y="0"/>
                </a:moveTo>
                <a:lnTo>
                  <a:pt x="1403131" y="0"/>
                </a:lnTo>
                <a:lnTo>
                  <a:pt x="1387365" y="362607"/>
                </a:lnTo>
                <a:lnTo>
                  <a:pt x="1702675" y="362607"/>
                </a:lnTo>
                <a:lnTo>
                  <a:pt x="1702675" y="520262"/>
                </a:lnTo>
                <a:lnTo>
                  <a:pt x="1387365" y="520262"/>
                </a:lnTo>
                <a:lnTo>
                  <a:pt x="1371600" y="882869"/>
                </a:lnTo>
                <a:lnTo>
                  <a:pt x="0" y="914400"/>
                </a:lnTo>
                <a:lnTo>
                  <a:pt x="0" y="0"/>
                </a:lnTo>
                <a:close/>
              </a:path>
            </a:pathLst>
          </a:custGeom>
          <a:solidFill>
            <a:schemeClr val="tx1"/>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nvGrpSpPr>
          <p:cNvPr id="41" name="Group 40"/>
          <p:cNvGrpSpPr/>
          <p:nvPr/>
        </p:nvGrpSpPr>
        <p:grpSpPr>
          <a:xfrm>
            <a:off x="-2128584" y="2984453"/>
            <a:ext cx="5303928" cy="2914650"/>
            <a:chOff x="1933575" y="1924050"/>
            <a:chExt cx="5303928" cy="2914650"/>
          </a:xfrm>
        </p:grpSpPr>
        <p:sp>
          <p:nvSpPr>
            <p:cNvPr id="27" name="Rectangle 26"/>
            <p:cNvSpPr/>
            <p:nvPr/>
          </p:nvSpPr>
          <p:spPr>
            <a:xfrm>
              <a:off x="1933575" y="2019300"/>
              <a:ext cx="5267325" cy="2819400"/>
            </a:xfrm>
            <a:prstGeom prst="rect">
              <a:avLst/>
            </a:prstGeom>
            <a:solidFill>
              <a:schemeClr val="tx1"/>
            </a:solidFill>
            <a:ln>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8" name="TextBox 27"/>
            <p:cNvSpPr txBox="1"/>
            <p:nvPr/>
          </p:nvSpPr>
          <p:spPr>
            <a:xfrm>
              <a:off x="1962150" y="1924050"/>
              <a:ext cx="5124450" cy="523220"/>
            </a:xfrm>
            <a:prstGeom prst="rect">
              <a:avLst/>
            </a:prstGeom>
            <a:noFill/>
          </p:spPr>
          <p:txBody>
            <a:bodyPr wrap="square" rtlCol="0">
              <a:spAutoFit/>
            </a:bodyPr>
            <a:lstStyle/>
            <a:p>
              <a:r>
                <a:rPr lang="en-US" sz="2800" b="1" dirty="0" smtClean="0">
                  <a:solidFill>
                    <a:srgbClr val="993366"/>
                  </a:solidFill>
                </a:rPr>
                <a:t>HUMAN SPECIES</a:t>
              </a:r>
            </a:p>
          </p:txBody>
        </p:sp>
        <p:sp>
          <p:nvSpPr>
            <p:cNvPr id="29" name="TextBox 28"/>
            <p:cNvSpPr txBox="1"/>
            <p:nvPr/>
          </p:nvSpPr>
          <p:spPr>
            <a:xfrm>
              <a:off x="2362200" y="2352675"/>
              <a:ext cx="4714875" cy="523220"/>
            </a:xfrm>
            <a:prstGeom prst="rect">
              <a:avLst/>
            </a:prstGeom>
            <a:noFill/>
          </p:spPr>
          <p:txBody>
            <a:bodyPr wrap="square" rtlCol="0">
              <a:spAutoFit/>
            </a:bodyPr>
            <a:lstStyle/>
            <a:p>
              <a:r>
                <a:rPr lang="en-US" sz="2800" b="1" dirty="0" smtClean="0">
                  <a:solidFill>
                    <a:schemeClr val="bg1"/>
                  </a:solidFill>
                </a:rPr>
                <a:t>Homo sapiens (modern)</a:t>
              </a:r>
            </a:p>
          </p:txBody>
        </p:sp>
        <p:sp>
          <p:nvSpPr>
            <p:cNvPr id="30" name="Rectangle 29"/>
            <p:cNvSpPr/>
            <p:nvPr/>
          </p:nvSpPr>
          <p:spPr>
            <a:xfrm>
              <a:off x="2367580" y="2729984"/>
              <a:ext cx="3744936" cy="523220"/>
            </a:xfrm>
            <a:prstGeom prst="rect">
              <a:avLst/>
            </a:prstGeom>
          </p:spPr>
          <p:txBody>
            <a:bodyPr wrap="none">
              <a:spAutoFit/>
            </a:bodyPr>
            <a:lstStyle/>
            <a:p>
              <a:r>
                <a:rPr lang="en-US" sz="2800" b="1" dirty="0" smtClean="0">
                  <a:solidFill>
                    <a:schemeClr val="bg1"/>
                  </a:solidFill>
                </a:rPr>
                <a:t>Homo neanderthalensis</a:t>
              </a:r>
            </a:p>
          </p:txBody>
        </p:sp>
        <p:sp>
          <p:nvSpPr>
            <p:cNvPr id="31" name="Rectangle 30"/>
            <p:cNvSpPr/>
            <p:nvPr/>
          </p:nvSpPr>
          <p:spPr>
            <a:xfrm>
              <a:off x="2367580" y="3101459"/>
              <a:ext cx="4869923" cy="523220"/>
            </a:xfrm>
            <a:prstGeom prst="rect">
              <a:avLst/>
            </a:prstGeom>
          </p:spPr>
          <p:txBody>
            <a:bodyPr wrap="none">
              <a:spAutoFit/>
            </a:bodyPr>
            <a:lstStyle/>
            <a:p>
              <a:r>
                <a:rPr lang="en-US" sz="2800" b="1" dirty="0" smtClean="0">
                  <a:solidFill>
                    <a:schemeClr val="bg1"/>
                  </a:solidFill>
                </a:rPr>
                <a:t>Homo heidelbergensis (archaic)</a:t>
              </a:r>
            </a:p>
          </p:txBody>
        </p:sp>
        <p:sp>
          <p:nvSpPr>
            <p:cNvPr id="32" name="Rectangle 31"/>
            <p:cNvSpPr/>
            <p:nvPr/>
          </p:nvSpPr>
          <p:spPr>
            <a:xfrm>
              <a:off x="2367580" y="3463409"/>
              <a:ext cx="3787832" cy="523220"/>
            </a:xfrm>
            <a:prstGeom prst="rect">
              <a:avLst/>
            </a:prstGeom>
          </p:spPr>
          <p:txBody>
            <a:bodyPr wrap="none">
              <a:spAutoFit/>
            </a:bodyPr>
            <a:lstStyle/>
            <a:p>
              <a:r>
                <a:rPr lang="en-US" sz="2800" b="1" dirty="0" smtClean="0">
                  <a:solidFill>
                    <a:schemeClr val="bg1"/>
                  </a:solidFill>
                </a:rPr>
                <a:t>Homo erectus (ergaster)</a:t>
              </a:r>
            </a:p>
          </p:txBody>
        </p:sp>
        <p:sp>
          <p:nvSpPr>
            <p:cNvPr id="33" name="Rectangle 32"/>
            <p:cNvSpPr/>
            <p:nvPr/>
          </p:nvSpPr>
          <p:spPr>
            <a:xfrm>
              <a:off x="2358055" y="3834884"/>
              <a:ext cx="2138727" cy="523220"/>
            </a:xfrm>
            <a:prstGeom prst="rect">
              <a:avLst/>
            </a:prstGeom>
          </p:spPr>
          <p:txBody>
            <a:bodyPr wrap="none">
              <a:spAutoFit/>
            </a:bodyPr>
            <a:lstStyle/>
            <a:p>
              <a:r>
                <a:rPr lang="en-US" sz="2800" b="1" dirty="0" smtClean="0">
                  <a:solidFill>
                    <a:schemeClr val="bg1"/>
                  </a:solidFill>
                </a:rPr>
                <a:t>Homo habilis</a:t>
              </a:r>
            </a:p>
          </p:txBody>
        </p:sp>
        <p:sp>
          <p:nvSpPr>
            <p:cNvPr id="34" name="Rectangle 33"/>
            <p:cNvSpPr/>
            <p:nvPr/>
          </p:nvSpPr>
          <p:spPr>
            <a:xfrm>
              <a:off x="2367580" y="4206359"/>
              <a:ext cx="2702278" cy="523220"/>
            </a:xfrm>
            <a:prstGeom prst="rect">
              <a:avLst/>
            </a:prstGeom>
          </p:spPr>
          <p:txBody>
            <a:bodyPr wrap="none">
              <a:spAutoFit/>
            </a:bodyPr>
            <a:lstStyle/>
            <a:p>
              <a:r>
                <a:rPr lang="en-US" sz="2800" b="1" dirty="0" smtClean="0">
                  <a:solidFill>
                    <a:schemeClr val="bg1"/>
                  </a:solidFill>
                </a:rPr>
                <a:t>Australopithecus</a:t>
              </a:r>
            </a:p>
          </p:txBody>
        </p:sp>
        <p:sp>
          <p:nvSpPr>
            <p:cNvPr id="35" name="Rectangle 34"/>
            <p:cNvSpPr/>
            <p:nvPr/>
          </p:nvSpPr>
          <p:spPr>
            <a:xfrm>
              <a:off x="2076450" y="2505075"/>
              <a:ext cx="228600" cy="228600"/>
            </a:xfrm>
            <a:prstGeom prst="rect">
              <a:avLst/>
            </a:prstGeom>
            <a:solidFill>
              <a:srgbClr val="FF0000"/>
            </a:solidFill>
            <a:ln>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6" name="Rectangle 35"/>
            <p:cNvSpPr/>
            <p:nvPr/>
          </p:nvSpPr>
          <p:spPr>
            <a:xfrm>
              <a:off x="2085975" y="2857500"/>
              <a:ext cx="228600" cy="228600"/>
            </a:xfrm>
            <a:prstGeom prst="rect">
              <a:avLst/>
            </a:prstGeom>
            <a:solidFill>
              <a:srgbClr val="FFC000"/>
            </a:solidFill>
            <a:ln>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7" name="Rectangle 36"/>
            <p:cNvSpPr/>
            <p:nvPr/>
          </p:nvSpPr>
          <p:spPr>
            <a:xfrm>
              <a:off x="2095500" y="3248025"/>
              <a:ext cx="228600" cy="228600"/>
            </a:xfrm>
            <a:prstGeom prst="rect">
              <a:avLst/>
            </a:prstGeom>
            <a:solidFill>
              <a:srgbClr val="FFFF00"/>
            </a:solidFill>
            <a:ln>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8" name="Rectangle 37"/>
            <p:cNvSpPr/>
            <p:nvPr/>
          </p:nvSpPr>
          <p:spPr>
            <a:xfrm>
              <a:off x="2095500" y="3590925"/>
              <a:ext cx="228600" cy="228600"/>
            </a:xfrm>
            <a:prstGeom prst="rect">
              <a:avLst/>
            </a:prstGeom>
            <a:solidFill>
              <a:srgbClr val="00B0F0"/>
            </a:solidFill>
            <a:ln>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9" name="Rectangle 38"/>
            <p:cNvSpPr/>
            <p:nvPr/>
          </p:nvSpPr>
          <p:spPr>
            <a:xfrm>
              <a:off x="2105025" y="3962400"/>
              <a:ext cx="228600" cy="228600"/>
            </a:xfrm>
            <a:prstGeom prst="rect">
              <a:avLst/>
            </a:prstGeom>
            <a:solidFill>
              <a:schemeClr val="accent1">
                <a:lumMod val="75000"/>
              </a:schemeClr>
            </a:solidFill>
            <a:ln>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0" name="Rectangle 39"/>
            <p:cNvSpPr/>
            <p:nvPr/>
          </p:nvSpPr>
          <p:spPr>
            <a:xfrm>
              <a:off x="2105025" y="4343400"/>
              <a:ext cx="228600" cy="228600"/>
            </a:xfrm>
            <a:prstGeom prst="rect">
              <a:avLst/>
            </a:prstGeom>
            <a:solidFill>
              <a:srgbClr val="993366"/>
            </a:solidFill>
            <a:ln>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96610"/>
                                        </p:tgtEl>
                                        <p:attrNameLst>
                                          <p:attrName>style.visibility</p:attrName>
                                        </p:attrNameLst>
                                      </p:cBhvr>
                                      <p:to>
                                        <p:strVal val="visible"/>
                                      </p:to>
                                    </p:set>
                                    <p:animEffect transition="in" filter="fade">
                                      <p:cBhvr>
                                        <p:cTn id="7" dur="500"/>
                                        <p:tgtEl>
                                          <p:spTgt spid="1966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27"/>
                                        </p:tgtEl>
                                        <p:attrNameLst>
                                          <p:attrName>style.visibility</p:attrName>
                                        </p:attrNameLst>
                                      </p:cBhvr>
                                      <p:to>
                                        <p:strVal val="visible"/>
                                      </p:to>
                                    </p:set>
                                    <p:animEffect transition="in" filter="fade">
                                      <p:cBhvr>
                                        <p:cTn id="12" dur="1000"/>
                                        <p:tgtEl>
                                          <p:spTgt spid="227"/>
                                        </p:tgtEl>
                                      </p:cBhvr>
                                    </p:animEffect>
                                  </p:childTnLst>
                                </p:cTn>
                              </p:par>
                              <p:par>
                                <p:cTn id="13" presetID="10" presetClass="entr" presetSubtype="0" fill="hold" grpId="0" nodeType="withEffect">
                                  <p:stCondLst>
                                    <p:cond delay="500"/>
                                  </p:stCondLst>
                                  <p:childTnLst>
                                    <p:set>
                                      <p:cBhvr>
                                        <p:cTn id="14" dur="1" fill="hold">
                                          <p:stCondLst>
                                            <p:cond delay="0"/>
                                          </p:stCondLst>
                                        </p:cTn>
                                        <p:tgtEl>
                                          <p:spTgt spid="218"/>
                                        </p:tgtEl>
                                        <p:attrNameLst>
                                          <p:attrName>style.visibility</p:attrName>
                                        </p:attrNameLst>
                                      </p:cBhvr>
                                      <p:to>
                                        <p:strVal val="visible"/>
                                      </p:to>
                                    </p:set>
                                    <p:animEffect transition="in" filter="fade">
                                      <p:cBhvr>
                                        <p:cTn id="15" dur="500"/>
                                        <p:tgtEl>
                                          <p:spTgt spid="21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29"/>
                                        </p:tgtEl>
                                        <p:attrNameLst>
                                          <p:attrName>style.visibility</p:attrName>
                                        </p:attrNameLst>
                                      </p:cBhvr>
                                      <p:to>
                                        <p:strVal val="visible"/>
                                      </p:to>
                                    </p:set>
                                    <p:animEffect transition="in" filter="fade">
                                      <p:cBhvr>
                                        <p:cTn id="20" dur="1000"/>
                                        <p:tgtEl>
                                          <p:spTgt spid="229"/>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37"/>
                                        </p:tgtEl>
                                        <p:attrNameLst>
                                          <p:attrName>style.visibility</p:attrName>
                                        </p:attrNameLst>
                                      </p:cBhvr>
                                      <p:to>
                                        <p:strVal val="visible"/>
                                      </p:to>
                                    </p:set>
                                    <p:animEffect transition="in" filter="fade">
                                      <p:cBhvr>
                                        <p:cTn id="25" dur="1000"/>
                                        <p:tgtEl>
                                          <p:spTgt spid="237"/>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235"/>
                                        </p:tgtEl>
                                        <p:attrNameLst>
                                          <p:attrName>style.visibility</p:attrName>
                                        </p:attrNameLst>
                                      </p:cBhvr>
                                      <p:to>
                                        <p:strVal val="visible"/>
                                      </p:to>
                                    </p:set>
                                    <p:animEffect transition="in" filter="fade">
                                      <p:cBhvr>
                                        <p:cTn id="30" dur="1000"/>
                                        <p:tgtEl>
                                          <p:spTgt spid="235"/>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236"/>
                                        </p:tgtEl>
                                        <p:attrNameLst>
                                          <p:attrName>style.visibility</p:attrName>
                                        </p:attrNameLst>
                                      </p:cBhvr>
                                      <p:to>
                                        <p:strVal val="visible"/>
                                      </p:to>
                                    </p:set>
                                    <p:animEffect transition="in" filter="fade">
                                      <p:cBhvr>
                                        <p:cTn id="35" dur="1000"/>
                                        <p:tgtEl>
                                          <p:spTgt spid="236"/>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239"/>
                                        </p:tgtEl>
                                        <p:attrNameLst>
                                          <p:attrName>style.visibility</p:attrName>
                                        </p:attrNameLst>
                                      </p:cBhvr>
                                      <p:to>
                                        <p:strVal val="visible"/>
                                      </p:to>
                                    </p:set>
                                    <p:animEffect transition="in" filter="fade">
                                      <p:cBhvr>
                                        <p:cTn id="40" dur="1000"/>
                                        <p:tgtEl>
                                          <p:spTgt spid="239"/>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241"/>
                                        </p:tgtEl>
                                        <p:attrNameLst>
                                          <p:attrName>style.visibility</p:attrName>
                                        </p:attrNameLst>
                                      </p:cBhvr>
                                      <p:to>
                                        <p:strVal val="visible"/>
                                      </p:to>
                                    </p:set>
                                    <p:animEffect transition="in" filter="fade">
                                      <p:cBhvr>
                                        <p:cTn id="45" dur="1000"/>
                                        <p:tgtEl>
                                          <p:spTgt spid="241"/>
                                        </p:tgtEl>
                                      </p:cBhvr>
                                    </p:animEffect>
                                  </p:childTnLst>
                                </p:cTn>
                              </p:par>
                            </p:childTnLst>
                          </p:cTn>
                        </p:par>
                      </p:childTnLst>
                    </p:cTn>
                  </p:par>
                  <p:par>
                    <p:cTn id="46" fill="hold">
                      <p:stCondLst>
                        <p:cond delay="indefinite"/>
                      </p:stCondLst>
                      <p:childTnLst>
                        <p:par>
                          <p:cTn id="47" fill="hold">
                            <p:stCondLst>
                              <p:cond delay="0"/>
                            </p:stCondLst>
                            <p:childTnLst>
                              <p:par>
                                <p:cTn id="48" presetID="53" presetClass="entr" presetSubtype="0" fill="hold" nodeType="clickEffect">
                                  <p:stCondLst>
                                    <p:cond delay="0"/>
                                  </p:stCondLst>
                                  <p:childTnLst>
                                    <p:set>
                                      <p:cBhvr>
                                        <p:cTn id="49" dur="1" fill="hold">
                                          <p:stCondLst>
                                            <p:cond delay="0"/>
                                          </p:stCondLst>
                                        </p:cTn>
                                        <p:tgtEl>
                                          <p:spTgt spid="41"/>
                                        </p:tgtEl>
                                        <p:attrNameLst>
                                          <p:attrName>style.visibility</p:attrName>
                                        </p:attrNameLst>
                                      </p:cBhvr>
                                      <p:to>
                                        <p:strVal val="visible"/>
                                      </p:to>
                                    </p:set>
                                    <p:anim calcmode="lin" valueType="num">
                                      <p:cBhvr>
                                        <p:cTn id="50" dur="1000" fill="hold"/>
                                        <p:tgtEl>
                                          <p:spTgt spid="41"/>
                                        </p:tgtEl>
                                        <p:attrNameLst>
                                          <p:attrName>ppt_w</p:attrName>
                                        </p:attrNameLst>
                                      </p:cBhvr>
                                      <p:tavLst>
                                        <p:tav tm="0">
                                          <p:val>
                                            <p:fltVal val="0"/>
                                          </p:val>
                                        </p:tav>
                                        <p:tav tm="100000">
                                          <p:val>
                                            <p:strVal val="#ppt_w"/>
                                          </p:val>
                                        </p:tav>
                                      </p:tavLst>
                                    </p:anim>
                                    <p:anim calcmode="lin" valueType="num">
                                      <p:cBhvr>
                                        <p:cTn id="51" dur="1000" fill="hold"/>
                                        <p:tgtEl>
                                          <p:spTgt spid="41"/>
                                        </p:tgtEl>
                                        <p:attrNameLst>
                                          <p:attrName>ppt_h</p:attrName>
                                        </p:attrNameLst>
                                      </p:cBhvr>
                                      <p:tavLst>
                                        <p:tav tm="0">
                                          <p:val>
                                            <p:fltVal val="0"/>
                                          </p:val>
                                        </p:tav>
                                        <p:tav tm="100000">
                                          <p:val>
                                            <p:strVal val="#ppt_h"/>
                                          </p:val>
                                        </p:tav>
                                      </p:tavLst>
                                    </p:anim>
                                    <p:animEffect transition="in" filter="fade">
                                      <p:cBhvr>
                                        <p:cTn id="52" dur="1000"/>
                                        <p:tgtEl>
                                          <p:spTgt spid="41"/>
                                        </p:tgtEl>
                                      </p:cBhvr>
                                    </p:animEffect>
                                  </p:childTnLst>
                                </p:cTn>
                              </p:par>
                              <p:par>
                                <p:cTn id="53" presetID="63" presetClass="path" presetSubtype="0" accel="50000" decel="50000" fill="hold" nodeType="withEffect">
                                  <p:stCondLst>
                                    <p:cond delay="0"/>
                                  </p:stCondLst>
                                  <p:childTnLst>
                                    <p:animMotion origin="layout" path="M 1.94444E-6 0.01156 L 0.45503 -0.14197 " pathEditMode="relative" rAng="0" ptsTypes="AA">
                                      <p:cBhvr>
                                        <p:cTn id="54" dur="1000" fill="hold"/>
                                        <p:tgtEl>
                                          <p:spTgt spid="41"/>
                                        </p:tgtEl>
                                        <p:attrNameLst>
                                          <p:attrName>ppt_x</p:attrName>
                                          <p:attrName>ppt_y</p:attrName>
                                        </p:attrNameLst>
                                      </p:cBhvr>
                                      <p:rCtr x="227" y="-77"/>
                                    </p:animMotion>
                                  </p:childTnLst>
                                </p:cTn>
                              </p:par>
                            </p:childTnLst>
                          </p:cTn>
                        </p:par>
                      </p:childTnLst>
                    </p:cTn>
                  </p:par>
                  <p:par>
                    <p:cTn id="55" fill="hold">
                      <p:stCondLst>
                        <p:cond delay="indefinite"/>
                      </p:stCondLst>
                      <p:childTnLst>
                        <p:par>
                          <p:cTn id="56" fill="hold">
                            <p:stCondLst>
                              <p:cond delay="0"/>
                            </p:stCondLst>
                            <p:childTnLst>
                              <p:par>
                                <p:cTn id="57" presetID="35" presetClass="path" presetSubtype="0" accel="50000" decel="50000" fill="hold" nodeType="clickEffect">
                                  <p:stCondLst>
                                    <p:cond delay="0"/>
                                  </p:stCondLst>
                                  <p:childTnLst>
                                    <p:animMotion origin="layout" path="M 0.45503 -0.14197 L 0.04809 -0.00555 " pathEditMode="relative" rAng="0" ptsTypes="AA">
                                      <p:cBhvr>
                                        <p:cTn id="58" dur="1000" fill="hold"/>
                                        <p:tgtEl>
                                          <p:spTgt spid="41"/>
                                        </p:tgtEl>
                                        <p:attrNameLst>
                                          <p:attrName>ppt_x</p:attrName>
                                          <p:attrName>ppt_y</p:attrName>
                                        </p:attrNameLst>
                                      </p:cBhvr>
                                      <p:rCtr x="-203" y="68"/>
                                    </p:animMotion>
                                  </p:childTnLst>
                                </p:cTn>
                              </p:par>
                              <p:par>
                                <p:cTn id="59" presetID="6" presetClass="emph" presetSubtype="0" fill="hold" nodeType="withEffect">
                                  <p:stCondLst>
                                    <p:cond delay="0"/>
                                  </p:stCondLst>
                                  <p:childTnLst>
                                    <p:animScale>
                                      <p:cBhvr>
                                        <p:cTn id="60" dur="1000" fill="hold"/>
                                        <p:tgtEl>
                                          <p:spTgt spid="41"/>
                                        </p:tgtEl>
                                      </p:cBhvr>
                                      <p:by x="25000" y="25000"/>
                                    </p:animScale>
                                  </p:childTnLst>
                                </p:cTn>
                              </p:par>
                            </p:childTnLst>
                          </p:cTn>
                        </p:par>
                        <p:par>
                          <p:cTn id="61" fill="hold">
                            <p:stCondLst>
                              <p:cond delay="1000"/>
                            </p:stCondLst>
                            <p:childTnLst>
                              <p:par>
                                <p:cTn id="62" presetID="10" presetClass="exit" presetSubtype="0" fill="hold" nodeType="afterEffect">
                                  <p:stCondLst>
                                    <p:cond delay="0"/>
                                  </p:stCondLst>
                                  <p:childTnLst>
                                    <p:animEffect transition="out" filter="fade">
                                      <p:cBhvr>
                                        <p:cTn id="63" dur="1000"/>
                                        <p:tgtEl>
                                          <p:spTgt spid="41"/>
                                        </p:tgtEl>
                                      </p:cBhvr>
                                    </p:animEffect>
                                    <p:set>
                                      <p:cBhvr>
                                        <p:cTn id="64" dur="1" fill="hold">
                                          <p:stCondLst>
                                            <p:cond delay="999"/>
                                          </p:stCondLst>
                                        </p:cTn>
                                        <p:tgtEl>
                                          <p:spTgt spid="41"/>
                                        </p:tgtEl>
                                        <p:attrNameLst>
                                          <p:attrName>style.visibility</p:attrName>
                                        </p:attrNameLst>
                                      </p:cBhvr>
                                      <p:to>
                                        <p:strVal val="hidden"/>
                                      </p:to>
                                    </p:set>
                                  </p:childTnLst>
                                </p:cTn>
                              </p:par>
                            </p:childTnLst>
                          </p:cTn>
                        </p:par>
                      </p:childTnLst>
                    </p:cTn>
                  </p:par>
                  <p:par>
                    <p:cTn id="65" fill="hold">
                      <p:stCondLst>
                        <p:cond delay="indefinite"/>
                      </p:stCondLst>
                      <p:childTnLst>
                        <p:par>
                          <p:cTn id="66" fill="hold">
                            <p:stCondLst>
                              <p:cond delay="0"/>
                            </p:stCondLst>
                            <p:childTnLst>
                              <p:par>
                                <p:cTn id="67" presetID="22" presetClass="entr" presetSubtype="8" fill="hold" nodeType="clickEffect">
                                  <p:stCondLst>
                                    <p:cond delay="0"/>
                                  </p:stCondLst>
                                  <p:childTnLst>
                                    <p:set>
                                      <p:cBhvr>
                                        <p:cTn id="68" dur="1" fill="hold">
                                          <p:stCondLst>
                                            <p:cond delay="0"/>
                                          </p:stCondLst>
                                        </p:cTn>
                                        <p:tgtEl>
                                          <p:spTgt spid="44"/>
                                        </p:tgtEl>
                                        <p:attrNameLst>
                                          <p:attrName>style.visibility</p:attrName>
                                        </p:attrNameLst>
                                      </p:cBhvr>
                                      <p:to>
                                        <p:strVal val="visible"/>
                                      </p:to>
                                    </p:set>
                                    <p:animEffect transition="in" filter="wipe(left)">
                                      <p:cBhvr>
                                        <p:cTn id="69" dur="1000"/>
                                        <p:tgtEl>
                                          <p:spTgt spid="44"/>
                                        </p:tgtEl>
                                      </p:cBhvr>
                                    </p:animEffect>
                                  </p:childTnLst>
                                </p:cTn>
                              </p:par>
                            </p:childTnLst>
                          </p:cTn>
                        </p:par>
                      </p:childTnLst>
                    </p:cTn>
                  </p:par>
                  <p:par>
                    <p:cTn id="70" fill="hold">
                      <p:stCondLst>
                        <p:cond delay="indefinite"/>
                      </p:stCondLst>
                      <p:childTnLst>
                        <p:par>
                          <p:cTn id="71" fill="hold">
                            <p:stCondLst>
                              <p:cond delay="0"/>
                            </p:stCondLst>
                            <p:childTnLst>
                              <p:par>
                                <p:cTn id="72" presetID="10" presetClass="exit" presetSubtype="0" fill="hold" grpId="0" nodeType="clickEffect">
                                  <p:stCondLst>
                                    <p:cond delay="0"/>
                                  </p:stCondLst>
                                  <p:childTnLst>
                                    <p:animEffect transition="out" filter="fade">
                                      <p:cBhvr>
                                        <p:cTn id="73" dur="2000"/>
                                        <p:tgtEl>
                                          <p:spTgt spid="216"/>
                                        </p:tgtEl>
                                      </p:cBhvr>
                                    </p:animEffect>
                                    <p:set>
                                      <p:cBhvr>
                                        <p:cTn id="74" dur="1" fill="hold">
                                          <p:stCondLst>
                                            <p:cond delay="1999"/>
                                          </p:stCondLst>
                                        </p:cTn>
                                        <p:tgtEl>
                                          <p:spTgt spid="216"/>
                                        </p:tgtEl>
                                        <p:attrNameLst>
                                          <p:attrName>style.visibility</p:attrName>
                                        </p:attrNameLst>
                                      </p:cBhvr>
                                      <p:to>
                                        <p:strVal val="hidden"/>
                                      </p:to>
                                    </p:set>
                                  </p:childTnLst>
                                </p:cTn>
                              </p:par>
                              <p:par>
                                <p:cTn id="75" presetID="10" presetClass="exit" presetSubtype="0" fill="hold" nodeType="withEffect">
                                  <p:stCondLst>
                                    <p:cond delay="0"/>
                                  </p:stCondLst>
                                  <p:childTnLst>
                                    <p:animEffect transition="out" filter="fade">
                                      <p:cBhvr>
                                        <p:cTn id="76" dur="2000"/>
                                        <p:tgtEl>
                                          <p:spTgt spid="44"/>
                                        </p:tgtEl>
                                      </p:cBhvr>
                                    </p:animEffect>
                                    <p:set>
                                      <p:cBhvr>
                                        <p:cTn id="77" dur="1" fill="hold">
                                          <p:stCondLst>
                                            <p:cond delay="1999"/>
                                          </p:stCondLst>
                                        </p:cTn>
                                        <p:tgtEl>
                                          <p:spTgt spid="44"/>
                                        </p:tgtEl>
                                        <p:attrNameLst>
                                          <p:attrName>style.visibility</p:attrName>
                                        </p:attrNameLst>
                                      </p:cBhvr>
                                      <p:to>
                                        <p:strVal val="hidden"/>
                                      </p:to>
                                    </p:set>
                                  </p:childTnLst>
                                </p:cTn>
                              </p:par>
                              <p:par>
                                <p:cTn id="78" presetID="22" presetClass="entr" presetSubtype="8" fill="hold" grpId="0" nodeType="withEffect">
                                  <p:stCondLst>
                                    <p:cond delay="0"/>
                                  </p:stCondLst>
                                  <p:childTnLst>
                                    <p:set>
                                      <p:cBhvr>
                                        <p:cTn id="79" dur="1" fill="hold">
                                          <p:stCondLst>
                                            <p:cond delay="0"/>
                                          </p:stCondLst>
                                        </p:cTn>
                                        <p:tgtEl>
                                          <p:spTgt spid="42"/>
                                        </p:tgtEl>
                                        <p:attrNameLst>
                                          <p:attrName>style.visibility</p:attrName>
                                        </p:attrNameLst>
                                      </p:cBhvr>
                                      <p:to>
                                        <p:strVal val="visible"/>
                                      </p:to>
                                    </p:set>
                                    <p:animEffect transition="in" filter="wipe(left)">
                                      <p:cBhvr>
                                        <p:cTn id="80" dur="10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6" grpId="0" animBg="1"/>
      <p:bldP spid="42" grpId="0" animBg="1"/>
      <p:bldP spid="218"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6610" name="Picture 2" descr="F:\Documents\Documents\Science\Biology\Human Evolution\Distribution of Hominid Fossils.gif"/>
          <p:cNvPicPr>
            <a:picLocks noChangeAspect="1" noChangeArrowheads="1"/>
          </p:cNvPicPr>
          <p:nvPr/>
        </p:nvPicPr>
        <p:blipFill>
          <a:blip r:embed="rId2" cstate="print"/>
          <a:srcRect t="24444" r="18061" b="2667"/>
          <a:stretch>
            <a:fillRect/>
          </a:stretch>
        </p:blipFill>
        <p:spPr bwMode="auto">
          <a:xfrm>
            <a:off x="76665" y="0"/>
            <a:ext cx="8990670" cy="6858000"/>
          </a:xfrm>
          <a:prstGeom prst="rect">
            <a:avLst/>
          </a:prstGeom>
          <a:noFill/>
        </p:spPr>
      </p:pic>
      <p:grpSp>
        <p:nvGrpSpPr>
          <p:cNvPr id="2" name="Group 226"/>
          <p:cNvGrpSpPr/>
          <p:nvPr/>
        </p:nvGrpSpPr>
        <p:grpSpPr>
          <a:xfrm>
            <a:off x="261264" y="1231956"/>
            <a:ext cx="3673929" cy="4653643"/>
            <a:chOff x="261257" y="1224643"/>
            <a:chExt cx="3673929" cy="4653643"/>
          </a:xfrm>
        </p:grpSpPr>
        <p:sp>
          <p:nvSpPr>
            <p:cNvPr id="219" name="Freeform 218"/>
            <p:cNvSpPr/>
            <p:nvPr/>
          </p:nvSpPr>
          <p:spPr>
            <a:xfrm>
              <a:off x="261257" y="1224643"/>
              <a:ext cx="3673929" cy="4653643"/>
            </a:xfrm>
            <a:custGeom>
              <a:avLst/>
              <a:gdLst>
                <a:gd name="connsiteX0" fmla="*/ 1191986 w 3673929"/>
                <a:gd name="connsiteY0" fmla="*/ 0 h 4653643"/>
                <a:gd name="connsiteX1" fmla="*/ 832757 w 3673929"/>
                <a:gd name="connsiteY1" fmla="*/ 195943 h 4653643"/>
                <a:gd name="connsiteX2" fmla="*/ 800100 w 3673929"/>
                <a:gd name="connsiteY2" fmla="*/ 342900 h 4653643"/>
                <a:gd name="connsiteX3" fmla="*/ 408214 w 3673929"/>
                <a:gd name="connsiteY3" fmla="*/ 506186 h 4653643"/>
                <a:gd name="connsiteX4" fmla="*/ 179614 w 3673929"/>
                <a:gd name="connsiteY4" fmla="*/ 800100 h 4653643"/>
                <a:gd name="connsiteX5" fmla="*/ 97972 w 3673929"/>
                <a:gd name="connsiteY5" fmla="*/ 1224643 h 4653643"/>
                <a:gd name="connsiteX6" fmla="*/ 0 w 3673929"/>
                <a:gd name="connsiteY6" fmla="*/ 1371600 h 4653643"/>
                <a:gd name="connsiteX7" fmla="*/ 146957 w 3673929"/>
                <a:gd name="connsiteY7" fmla="*/ 1992086 h 4653643"/>
                <a:gd name="connsiteX8" fmla="*/ 375557 w 3673929"/>
                <a:gd name="connsiteY8" fmla="*/ 2237014 h 4653643"/>
                <a:gd name="connsiteX9" fmla="*/ 751114 w 3673929"/>
                <a:gd name="connsiteY9" fmla="*/ 2237014 h 4653643"/>
                <a:gd name="connsiteX10" fmla="*/ 1028700 w 3673929"/>
                <a:gd name="connsiteY10" fmla="*/ 2204357 h 4653643"/>
                <a:gd name="connsiteX11" fmla="*/ 1240972 w 3673929"/>
                <a:gd name="connsiteY11" fmla="*/ 2334986 h 4653643"/>
                <a:gd name="connsiteX12" fmla="*/ 1322614 w 3673929"/>
                <a:gd name="connsiteY12" fmla="*/ 2498271 h 4653643"/>
                <a:gd name="connsiteX13" fmla="*/ 1306286 w 3673929"/>
                <a:gd name="connsiteY13" fmla="*/ 2694214 h 4653643"/>
                <a:gd name="connsiteX14" fmla="*/ 1534886 w 3673929"/>
                <a:gd name="connsiteY14" fmla="*/ 3020786 h 4653643"/>
                <a:gd name="connsiteX15" fmla="*/ 1567543 w 3673929"/>
                <a:gd name="connsiteY15" fmla="*/ 3298371 h 4653643"/>
                <a:gd name="connsiteX16" fmla="*/ 1534886 w 3673929"/>
                <a:gd name="connsiteY16" fmla="*/ 3543300 h 4653643"/>
                <a:gd name="connsiteX17" fmla="*/ 1567543 w 3673929"/>
                <a:gd name="connsiteY17" fmla="*/ 3755571 h 4653643"/>
                <a:gd name="connsiteX18" fmla="*/ 1894114 w 3673929"/>
                <a:gd name="connsiteY18" fmla="*/ 4310743 h 4653643"/>
                <a:gd name="connsiteX19" fmla="*/ 2286000 w 3673929"/>
                <a:gd name="connsiteY19" fmla="*/ 4653643 h 4653643"/>
                <a:gd name="connsiteX20" fmla="*/ 2465614 w 3673929"/>
                <a:gd name="connsiteY20" fmla="*/ 4653643 h 4653643"/>
                <a:gd name="connsiteX21" fmla="*/ 2677886 w 3673929"/>
                <a:gd name="connsiteY21" fmla="*/ 4408714 h 4653643"/>
                <a:gd name="connsiteX22" fmla="*/ 2890157 w 3673929"/>
                <a:gd name="connsiteY22" fmla="*/ 3935186 h 4653643"/>
                <a:gd name="connsiteX23" fmla="*/ 2873829 w 3673929"/>
                <a:gd name="connsiteY23" fmla="*/ 3690257 h 4653643"/>
                <a:gd name="connsiteX24" fmla="*/ 3086100 w 3673929"/>
                <a:gd name="connsiteY24" fmla="*/ 3461657 h 4653643"/>
                <a:gd name="connsiteX25" fmla="*/ 3086100 w 3673929"/>
                <a:gd name="connsiteY25" fmla="*/ 3151414 h 4653643"/>
                <a:gd name="connsiteX26" fmla="*/ 2988129 w 3673929"/>
                <a:gd name="connsiteY26" fmla="*/ 2873828 h 4653643"/>
                <a:gd name="connsiteX27" fmla="*/ 3249386 w 3673929"/>
                <a:gd name="connsiteY27" fmla="*/ 2498271 h 4653643"/>
                <a:gd name="connsiteX28" fmla="*/ 3445329 w 3673929"/>
                <a:gd name="connsiteY28" fmla="*/ 2367643 h 4653643"/>
                <a:gd name="connsiteX29" fmla="*/ 3673929 w 3673929"/>
                <a:gd name="connsiteY29" fmla="*/ 1926771 h 4653643"/>
                <a:gd name="connsiteX30" fmla="*/ 3575957 w 3673929"/>
                <a:gd name="connsiteY30" fmla="*/ 1894114 h 4653643"/>
                <a:gd name="connsiteX31" fmla="*/ 3282043 w 3673929"/>
                <a:gd name="connsiteY31" fmla="*/ 1959428 h 4653643"/>
                <a:gd name="connsiteX32" fmla="*/ 3135086 w 3673929"/>
                <a:gd name="connsiteY32" fmla="*/ 1828800 h 4653643"/>
                <a:gd name="connsiteX33" fmla="*/ 2759529 w 3673929"/>
                <a:gd name="connsiteY33" fmla="*/ 734786 h 4653643"/>
                <a:gd name="connsiteX34" fmla="*/ 2432957 w 3673929"/>
                <a:gd name="connsiteY34" fmla="*/ 620486 h 4653643"/>
                <a:gd name="connsiteX35" fmla="*/ 2302329 w 3673929"/>
                <a:gd name="connsiteY35" fmla="*/ 555171 h 4653643"/>
                <a:gd name="connsiteX36" fmla="*/ 2139043 w 3673929"/>
                <a:gd name="connsiteY36" fmla="*/ 636814 h 4653643"/>
                <a:gd name="connsiteX37" fmla="*/ 1894114 w 3673929"/>
                <a:gd name="connsiteY37" fmla="*/ 424543 h 4653643"/>
                <a:gd name="connsiteX38" fmla="*/ 1959429 w 3673929"/>
                <a:gd name="connsiteY38" fmla="*/ 212271 h 4653643"/>
                <a:gd name="connsiteX39" fmla="*/ 1796143 w 3673929"/>
                <a:gd name="connsiteY39" fmla="*/ 146957 h 4653643"/>
                <a:gd name="connsiteX40" fmla="*/ 1583872 w 3673929"/>
                <a:gd name="connsiteY40" fmla="*/ 97971 h 4653643"/>
                <a:gd name="connsiteX41" fmla="*/ 1224643 w 3673929"/>
                <a:gd name="connsiteY41" fmla="*/ 65314 h 4653643"/>
                <a:gd name="connsiteX42" fmla="*/ 1110343 w 3673929"/>
                <a:gd name="connsiteY42" fmla="*/ 81643 h 4653643"/>
                <a:gd name="connsiteX43" fmla="*/ 1061357 w 3673929"/>
                <a:gd name="connsiteY43" fmla="*/ 163286 h 4653643"/>
                <a:gd name="connsiteX44" fmla="*/ 865414 w 3673929"/>
                <a:gd name="connsiteY44" fmla="*/ 261257 h 4653643"/>
                <a:gd name="connsiteX45" fmla="*/ 800100 w 3673929"/>
                <a:gd name="connsiteY45" fmla="*/ 375557 h 4653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3673929" h="4653643">
                  <a:moveTo>
                    <a:pt x="1191986" y="0"/>
                  </a:moveTo>
                  <a:lnTo>
                    <a:pt x="832757" y="195943"/>
                  </a:lnTo>
                  <a:lnTo>
                    <a:pt x="800100" y="342900"/>
                  </a:lnTo>
                  <a:lnTo>
                    <a:pt x="408214" y="506186"/>
                  </a:lnTo>
                  <a:lnTo>
                    <a:pt x="179614" y="800100"/>
                  </a:lnTo>
                  <a:lnTo>
                    <a:pt x="97972" y="1224643"/>
                  </a:lnTo>
                  <a:lnTo>
                    <a:pt x="0" y="1371600"/>
                  </a:lnTo>
                  <a:lnTo>
                    <a:pt x="146957" y="1992086"/>
                  </a:lnTo>
                  <a:lnTo>
                    <a:pt x="375557" y="2237014"/>
                  </a:lnTo>
                  <a:lnTo>
                    <a:pt x="751114" y="2237014"/>
                  </a:lnTo>
                  <a:lnTo>
                    <a:pt x="1028700" y="2204357"/>
                  </a:lnTo>
                  <a:lnTo>
                    <a:pt x="1240972" y="2334986"/>
                  </a:lnTo>
                  <a:lnTo>
                    <a:pt x="1322614" y="2498271"/>
                  </a:lnTo>
                  <a:lnTo>
                    <a:pt x="1306286" y="2694214"/>
                  </a:lnTo>
                  <a:lnTo>
                    <a:pt x="1534886" y="3020786"/>
                  </a:lnTo>
                  <a:lnTo>
                    <a:pt x="1567543" y="3298371"/>
                  </a:lnTo>
                  <a:lnTo>
                    <a:pt x="1534886" y="3543300"/>
                  </a:lnTo>
                  <a:lnTo>
                    <a:pt x="1567543" y="3755571"/>
                  </a:lnTo>
                  <a:lnTo>
                    <a:pt x="1894114" y="4310743"/>
                  </a:lnTo>
                  <a:lnTo>
                    <a:pt x="2286000" y="4653643"/>
                  </a:lnTo>
                  <a:lnTo>
                    <a:pt x="2465614" y="4653643"/>
                  </a:lnTo>
                  <a:lnTo>
                    <a:pt x="2677886" y="4408714"/>
                  </a:lnTo>
                  <a:lnTo>
                    <a:pt x="2890157" y="3935186"/>
                  </a:lnTo>
                  <a:lnTo>
                    <a:pt x="2873829" y="3690257"/>
                  </a:lnTo>
                  <a:lnTo>
                    <a:pt x="3086100" y="3461657"/>
                  </a:lnTo>
                  <a:lnTo>
                    <a:pt x="3086100" y="3151414"/>
                  </a:lnTo>
                  <a:lnTo>
                    <a:pt x="2988129" y="2873828"/>
                  </a:lnTo>
                  <a:lnTo>
                    <a:pt x="3249386" y="2498271"/>
                  </a:lnTo>
                  <a:lnTo>
                    <a:pt x="3445329" y="2367643"/>
                  </a:lnTo>
                  <a:lnTo>
                    <a:pt x="3673929" y="1926771"/>
                  </a:lnTo>
                  <a:lnTo>
                    <a:pt x="3575957" y="1894114"/>
                  </a:lnTo>
                  <a:lnTo>
                    <a:pt x="3282043" y="1959428"/>
                  </a:lnTo>
                  <a:lnTo>
                    <a:pt x="3135086" y="1828800"/>
                  </a:lnTo>
                  <a:lnTo>
                    <a:pt x="2759529" y="734786"/>
                  </a:lnTo>
                  <a:lnTo>
                    <a:pt x="2432957" y="620486"/>
                  </a:lnTo>
                  <a:lnTo>
                    <a:pt x="2302329" y="555171"/>
                  </a:lnTo>
                  <a:lnTo>
                    <a:pt x="2139043" y="636814"/>
                  </a:lnTo>
                  <a:lnTo>
                    <a:pt x="1894114" y="424543"/>
                  </a:lnTo>
                  <a:lnTo>
                    <a:pt x="1959429" y="212271"/>
                  </a:lnTo>
                  <a:lnTo>
                    <a:pt x="1796143" y="146957"/>
                  </a:lnTo>
                  <a:lnTo>
                    <a:pt x="1583872" y="97971"/>
                  </a:lnTo>
                  <a:lnTo>
                    <a:pt x="1224643" y="65314"/>
                  </a:lnTo>
                  <a:lnTo>
                    <a:pt x="1110343" y="81643"/>
                  </a:lnTo>
                  <a:lnTo>
                    <a:pt x="1061357" y="163286"/>
                  </a:lnTo>
                  <a:lnTo>
                    <a:pt x="865414" y="261257"/>
                  </a:lnTo>
                  <a:lnTo>
                    <a:pt x="800100" y="375557"/>
                  </a:lnTo>
                </a:path>
              </a:pathLst>
            </a:custGeom>
            <a:solidFill>
              <a:schemeClr val="tx2">
                <a:lumMod val="90000"/>
                <a:alpha val="91000"/>
              </a:schemeClr>
            </a:solidFill>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26" name="TextBox 225"/>
            <p:cNvSpPr txBox="1"/>
            <p:nvPr/>
          </p:nvSpPr>
          <p:spPr>
            <a:xfrm>
              <a:off x="408214" y="2269671"/>
              <a:ext cx="1420586" cy="584775"/>
            </a:xfrm>
            <a:prstGeom prst="rect">
              <a:avLst/>
            </a:prstGeom>
            <a:noFill/>
          </p:spPr>
          <p:txBody>
            <a:bodyPr wrap="square" rtlCol="0">
              <a:spAutoFit/>
            </a:bodyPr>
            <a:lstStyle/>
            <a:p>
              <a:pPr algn="ctr"/>
              <a:r>
                <a:rPr lang="en-US" sz="3200" b="1" dirty="0" smtClean="0">
                  <a:solidFill>
                    <a:schemeClr val="bg1"/>
                  </a:solidFill>
                </a:rPr>
                <a:t>AFRICA</a:t>
              </a:r>
            </a:p>
          </p:txBody>
        </p:sp>
      </p:grpSp>
      <p:grpSp>
        <p:nvGrpSpPr>
          <p:cNvPr id="3" name="Group 228"/>
          <p:cNvGrpSpPr/>
          <p:nvPr/>
        </p:nvGrpSpPr>
        <p:grpSpPr>
          <a:xfrm>
            <a:off x="236478" y="216565"/>
            <a:ext cx="3184069" cy="1529444"/>
            <a:chOff x="195945" y="234042"/>
            <a:chExt cx="3184069" cy="1529444"/>
          </a:xfrm>
        </p:grpSpPr>
        <p:sp>
          <p:nvSpPr>
            <p:cNvPr id="221" name="Freeform 220"/>
            <p:cNvSpPr/>
            <p:nvPr/>
          </p:nvSpPr>
          <p:spPr>
            <a:xfrm>
              <a:off x="1404257" y="489857"/>
              <a:ext cx="1975757" cy="1273629"/>
            </a:xfrm>
            <a:custGeom>
              <a:avLst/>
              <a:gdLst>
                <a:gd name="connsiteX0" fmla="*/ 1665514 w 1975757"/>
                <a:gd name="connsiteY0" fmla="*/ 881743 h 1273629"/>
                <a:gd name="connsiteX1" fmla="*/ 1714500 w 1975757"/>
                <a:gd name="connsiteY1" fmla="*/ 391886 h 1273629"/>
                <a:gd name="connsiteX2" fmla="*/ 1436914 w 1975757"/>
                <a:gd name="connsiteY2" fmla="*/ 114300 h 1273629"/>
                <a:gd name="connsiteX3" fmla="*/ 1094014 w 1975757"/>
                <a:gd name="connsiteY3" fmla="*/ 0 h 1273629"/>
                <a:gd name="connsiteX4" fmla="*/ 636814 w 1975757"/>
                <a:gd name="connsiteY4" fmla="*/ 32657 h 1273629"/>
                <a:gd name="connsiteX5" fmla="*/ 636814 w 1975757"/>
                <a:gd name="connsiteY5" fmla="*/ 244929 h 1273629"/>
                <a:gd name="connsiteX6" fmla="*/ 440872 w 1975757"/>
                <a:gd name="connsiteY6" fmla="*/ 310243 h 1273629"/>
                <a:gd name="connsiteX7" fmla="*/ 277586 w 1975757"/>
                <a:gd name="connsiteY7" fmla="*/ 228600 h 1273629"/>
                <a:gd name="connsiteX8" fmla="*/ 32657 w 1975757"/>
                <a:gd name="connsiteY8" fmla="*/ 506186 h 1273629"/>
                <a:gd name="connsiteX9" fmla="*/ 0 w 1975757"/>
                <a:gd name="connsiteY9" fmla="*/ 702129 h 1273629"/>
                <a:gd name="connsiteX10" fmla="*/ 81643 w 1975757"/>
                <a:gd name="connsiteY10" fmla="*/ 783772 h 1273629"/>
                <a:gd name="connsiteX11" fmla="*/ 359229 w 1975757"/>
                <a:gd name="connsiteY11" fmla="*/ 783772 h 1273629"/>
                <a:gd name="connsiteX12" fmla="*/ 571500 w 1975757"/>
                <a:gd name="connsiteY12" fmla="*/ 620486 h 1273629"/>
                <a:gd name="connsiteX13" fmla="*/ 734786 w 1975757"/>
                <a:gd name="connsiteY13" fmla="*/ 832757 h 1273629"/>
                <a:gd name="connsiteX14" fmla="*/ 947057 w 1975757"/>
                <a:gd name="connsiteY14" fmla="*/ 996043 h 1273629"/>
                <a:gd name="connsiteX15" fmla="*/ 1224643 w 1975757"/>
                <a:gd name="connsiteY15" fmla="*/ 1126672 h 1273629"/>
                <a:gd name="connsiteX16" fmla="*/ 1730829 w 1975757"/>
                <a:gd name="connsiteY16" fmla="*/ 1273629 h 1273629"/>
                <a:gd name="connsiteX17" fmla="*/ 1975757 w 1975757"/>
                <a:gd name="connsiteY17" fmla="*/ 1126672 h 1273629"/>
                <a:gd name="connsiteX18" fmla="*/ 1943100 w 1975757"/>
                <a:gd name="connsiteY18" fmla="*/ 979714 h 1273629"/>
                <a:gd name="connsiteX19" fmla="*/ 1665514 w 1975757"/>
                <a:gd name="connsiteY19" fmla="*/ 881743 h 1273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975757" h="1273629">
                  <a:moveTo>
                    <a:pt x="1665514" y="881743"/>
                  </a:moveTo>
                  <a:lnTo>
                    <a:pt x="1714500" y="391886"/>
                  </a:lnTo>
                  <a:lnTo>
                    <a:pt x="1436914" y="114300"/>
                  </a:lnTo>
                  <a:lnTo>
                    <a:pt x="1094014" y="0"/>
                  </a:lnTo>
                  <a:lnTo>
                    <a:pt x="636814" y="32657"/>
                  </a:lnTo>
                  <a:lnTo>
                    <a:pt x="636814" y="244929"/>
                  </a:lnTo>
                  <a:lnTo>
                    <a:pt x="440872" y="310243"/>
                  </a:lnTo>
                  <a:lnTo>
                    <a:pt x="277586" y="228600"/>
                  </a:lnTo>
                  <a:lnTo>
                    <a:pt x="32657" y="506186"/>
                  </a:lnTo>
                  <a:lnTo>
                    <a:pt x="0" y="702129"/>
                  </a:lnTo>
                  <a:lnTo>
                    <a:pt x="81643" y="783772"/>
                  </a:lnTo>
                  <a:lnTo>
                    <a:pt x="359229" y="783772"/>
                  </a:lnTo>
                  <a:lnTo>
                    <a:pt x="571500" y="620486"/>
                  </a:lnTo>
                  <a:lnTo>
                    <a:pt x="734786" y="832757"/>
                  </a:lnTo>
                  <a:lnTo>
                    <a:pt x="947057" y="996043"/>
                  </a:lnTo>
                  <a:lnTo>
                    <a:pt x="1224643" y="1126672"/>
                  </a:lnTo>
                  <a:lnTo>
                    <a:pt x="1730829" y="1273629"/>
                  </a:lnTo>
                  <a:lnTo>
                    <a:pt x="1975757" y="1126672"/>
                  </a:lnTo>
                  <a:lnTo>
                    <a:pt x="1943100" y="979714"/>
                  </a:lnTo>
                  <a:lnTo>
                    <a:pt x="1665514" y="881743"/>
                  </a:lnTo>
                  <a:close/>
                </a:path>
              </a:pathLst>
            </a:custGeom>
            <a:solidFill>
              <a:schemeClr val="tx2">
                <a:lumMod val="90000"/>
                <a:alpha val="91000"/>
              </a:schemeClr>
            </a:solidFill>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28" name="TextBox 227"/>
            <p:cNvSpPr txBox="1"/>
            <p:nvPr/>
          </p:nvSpPr>
          <p:spPr>
            <a:xfrm>
              <a:off x="195945" y="234042"/>
              <a:ext cx="1605643" cy="584775"/>
            </a:xfrm>
            <a:prstGeom prst="rect">
              <a:avLst/>
            </a:prstGeom>
            <a:noFill/>
          </p:spPr>
          <p:txBody>
            <a:bodyPr wrap="square" rtlCol="0">
              <a:spAutoFit/>
            </a:bodyPr>
            <a:lstStyle/>
            <a:p>
              <a:pPr algn="ctr"/>
              <a:r>
                <a:rPr lang="en-US" sz="3200" b="1" dirty="0" smtClean="0">
                  <a:solidFill>
                    <a:schemeClr val="bg1"/>
                  </a:solidFill>
                </a:rPr>
                <a:t>EUROPE</a:t>
              </a:r>
            </a:p>
          </p:txBody>
        </p:sp>
      </p:grpSp>
      <p:grpSp>
        <p:nvGrpSpPr>
          <p:cNvPr id="4" name="Group 236"/>
          <p:cNvGrpSpPr/>
          <p:nvPr/>
        </p:nvGrpSpPr>
        <p:grpSpPr>
          <a:xfrm>
            <a:off x="3032648" y="1530050"/>
            <a:ext cx="1691754" cy="1632857"/>
            <a:chOff x="2999990" y="1530050"/>
            <a:chExt cx="1691754" cy="1632857"/>
          </a:xfrm>
        </p:grpSpPr>
        <p:sp>
          <p:nvSpPr>
            <p:cNvPr id="222" name="Freeform 221"/>
            <p:cNvSpPr/>
            <p:nvPr/>
          </p:nvSpPr>
          <p:spPr>
            <a:xfrm>
              <a:off x="2999990" y="1530050"/>
              <a:ext cx="1632857" cy="1632857"/>
            </a:xfrm>
            <a:custGeom>
              <a:avLst/>
              <a:gdLst>
                <a:gd name="connsiteX0" fmla="*/ 604157 w 1632857"/>
                <a:gd name="connsiteY0" fmla="*/ 0 h 1632857"/>
                <a:gd name="connsiteX1" fmla="*/ 326571 w 1632857"/>
                <a:gd name="connsiteY1" fmla="*/ 65314 h 1632857"/>
                <a:gd name="connsiteX2" fmla="*/ 228600 w 1632857"/>
                <a:gd name="connsiteY2" fmla="*/ 310243 h 1632857"/>
                <a:gd name="connsiteX3" fmla="*/ 0 w 1632857"/>
                <a:gd name="connsiteY3" fmla="*/ 457200 h 1632857"/>
                <a:gd name="connsiteX4" fmla="*/ 440871 w 1632857"/>
                <a:gd name="connsiteY4" fmla="*/ 1632857 h 1632857"/>
                <a:gd name="connsiteX5" fmla="*/ 718457 w 1632857"/>
                <a:gd name="connsiteY5" fmla="*/ 1551214 h 1632857"/>
                <a:gd name="connsiteX6" fmla="*/ 1289957 w 1632857"/>
                <a:gd name="connsiteY6" fmla="*/ 1208314 h 1632857"/>
                <a:gd name="connsiteX7" fmla="*/ 1355271 w 1632857"/>
                <a:gd name="connsiteY7" fmla="*/ 1061357 h 1632857"/>
                <a:gd name="connsiteX8" fmla="*/ 1632857 w 1632857"/>
                <a:gd name="connsiteY8" fmla="*/ 914400 h 1632857"/>
                <a:gd name="connsiteX9" fmla="*/ 1436914 w 1632857"/>
                <a:gd name="connsiteY9" fmla="*/ 310243 h 1632857"/>
                <a:gd name="connsiteX10" fmla="*/ 1045028 w 1632857"/>
                <a:gd name="connsiteY10" fmla="*/ 326571 h 1632857"/>
                <a:gd name="connsiteX11" fmla="*/ 881743 w 1632857"/>
                <a:gd name="connsiteY11" fmla="*/ 179614 h 1632857"/>
                <a:gd name="connsiteX12" fmla="*/ 604157 w 1632857"/>
                <a:gd name="connsiteY12" fmla="*/ 0 h 1632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32857" h="1632857">
                  <a:moveTo>
                    <a:pt x="604157" y="0"/>
                  </a:moveTo>
                  <a:lnTo>
                    <a:pt x="326571" y="65314"/>
                  </a:lnTo>
                  <a:lnTo>
                    <a:pt x="228600" y="310243"/>
                  </a:lnTo>
                  <a:lnTo>
                    <a:pt x="0" y="457200"/>
                  </a:lnTo>
                  <a:lnTo>
                    <a:pt x="440871" y="1632857"/>
                  </a:lnTo>
                  <a:lnTo>
                    <a:pt x="718457" y="1551214"/>
                  </a:lnTo>
                  <a:lnTo>
                    <a:pt x="1289957" y="1208314"/>
                  </a:lnTo>
                  <a:lnTo>
                    <a:pt x="1355271" y="1061357"/>
                  </a:lnTo>
                  <a:lnTo>
                    <a:pt x="1632857" y="914400"/>
                  </a:lnTo>
                  <a:lnTo>
                    <a:pt x="1436914" y="310243"/>
                  </a:lnTo>
                  <a:lnTo>
                    <a:pt x="1045028" y="326571"/>
                  </a:lnTo>
                  <a:lnTo>
                    <a:pt x="881743" y="179614"/>
                  </a:lnTo>
                  <a:lnTo>
                    <a:pt x="604157" y="0"/>
                  </a:lnTo>
                  <a:close/>
                </a:path>
              </a:pathLst>
            </a:custGeom>
            <a:solidFill>
              <a:schemeClr val="tx2">
                <a:lumMod val="90000"/>
                <a:alpha val="91000"/>
              </a:schemeClr>
            </a:solidFill>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30" name="TextBox 229"/>
            <p:cNvSpPr txBox="1"/>
            <p:nvPr/>
          </p:nvSpPr>
          <p:spPr>
            <a:xfrm>
              <a:off x="3086101" y="2194136"/>
              <a:ext cx="1605643" cy="830997"/>
            </a:xfrm>
            <a:prstGeom prst="rect">
              <a:avLst/>
            </a:prstGeom>
            <a:noFill/>
          </p:spPr>
          <p:txBody>
            <a:bodyPr wrap="square" rtlCol="0">
              <a:spAutoFit/>
            </a:bodyPr>
            <a:lstStyle/>
            <a:p>
              <a:pPr algn="ctr"/>
              <a:r>
                <a:rPr lang="en-US" sz="2400" b="1" dirty="0" smtClean="0">
                  <a:solidFill>
                    <a:schemeClr val="bg1"/>
                  </a:solidFill>
                </a:rPr>
                <a:t>MIDDLE EAST</a:t>
              </a:r>
            </a:p>
          </p:txBody>
        </p:sp>
      </p:grpSp>
      <p:grpSp>
        <p:nvGrpSpPr>
          <p:cNvPr id="5" name="Group 234"/>
          <p:cNvGrpSpPr/>
          <p:nvPr/>
        </p:nvGrpSpPr>
        <p:grpSpPr>
          <a:xfrm>
            <a:off x="2634882" y="0"/>
            <a:ext cx="5192486" cy="1828800"/>
            <a:chOff x="2716527" y="0"/>
            <a:chExt cx="5192486" cy="1828800"/>
          </a:xfrm>
        </p:grpSpPr>
        <p:sp>
          <p:nvSpPr>
            <p:cNvPr id="224" name="Freeform 223"/>
            <p:cNvSpPr/>
            <p:nvPr/>
          </p:nvSpPr>
          <p:spPr>
            <a:xfrm>
              <a:off x="2716527" y="0"/>
              <a:ext cx="5192486" cy="1828800"/>
            </a:xfrm>
            <a:custGeom>
              <a:avLst/>
              <a:gdLst>
                <a:gd name="connsiteX0" fmla="*/ 65314 w 5192486"/>
                <a:gd name="connsiteY0" fmla="*/ 457200 h 1828800"/>
                <a:gd name="connsiteX1" fmla="*/ 783771 w 5192486"/>
                <a:gd name="connsiteY1" fmla="*/ 179614 h 1828800"/>
                <a:gd name="connsiteX2" fmla="*/ 1485900 w 5192486"/>
                <a:gd name="connsiteY2" fmla="*/ 0 h 1828800"/>
                <a:gd name="connsiteX3" fmla="*/ 4588328 w 5192486"/>
                <a:gd name="connsiteY3" fmla="*/ 0 h 1828800"/>
                <a:gd name="connsiteX4" fmla="*/ 5192486 w 5192486"/>
                <a:gd name="connsiteY4" fmla="*/ 800100 h 1828800"/>
                <a:gd name="connsiteX5" fmla="*/ 4914900 w 5192486"/>
                <a:gd name="connsiteY5" fmla="*/ 1143000 h 1828800"/>
                <a:gd name="connsiteX6" fmla="*/ 4457700 w 5192486"/>
                <a:gd name="connsiteY6" fmla="*/ 734786 h 1828800"/>
                <a:gd name="connsiteX7" fmla="*/ 3837214 w 5192486"/>
                <a:gd name="connsiteY7" fmla="*/ 653143 h 1828800"/>
                <a:gd name="connsiteX8" fmla="*/ 3739243 w 5192486"/>
                <a:gd name="connsiteY8" fmla="*/ 914400 h 1828800"/>
                <a:gd name="connsiteX9" fmla="*/ 3314700 w 5192486"/>
                <a:gd name="connsiteY9" fmla="*/ 1159329 h 1828800"/>
                <a:gd name="connsiteX10" fmla="*/ 2857500 w 5192486"/>
                <a:gd name="connsiteY10" fmla="*/ 1208314 h 1828800"/>
                <a:gd name="connsiteX11" fmla="*/ 1877786 w 5192486"/>
                <a:gd name="connsiteY11" fmla="*/ 1828800 h 1828800"/>
                <a:gd name="connsiteX12" fmla="*/ 1469571 w 5192486"/>
                <a:gd name="connsiteY12" fmla="*/ 1812471 h 1828800"/>
                <a:gd name="connsiteX13" fmla="*/ 1110343 w 5192486"/>
                <a:gd name="connsiteY13" fmla="*/ 1534886 h 1828800"/>
                <a:gd name="connsiteX14" fmla="*/ 734786 w 5192486"/>
                <a:gd name="connsiteY14" fmla="*/ 1534886 h 1828800"/>
                <a:gd name="connsiteX15" fmla="*/ 734786 w 5192486"/>
                <a:gd name="connsiteY15" fmla="*/ 1469571 h 1828800"/>
                <a:gd name="connsiteX16" fmla="*/ 457200 w 5192486"/>
                <a:gd name="connsiteY16" fmla="*/ 1355271 h 1828800"/>
                <a:gd name="connsiteX17" fmla="*/ 538843 w 5192486"/>
                <a:gd name="connsiteY17" fmla="*/ 865414 h 1828800"/>
                <a:gd name="connsiteX18" fmla="*/ 293914 w 5192486"/>
                <a:gd name="connsiteY18" fmla="*/ 620486 h 1828800"/>
                <a:gd name="connsiteX19" fmla="*/ 0 w 5192486"/>
                <a:gd name="connsiteY19" fmla="*/ 473529 h 1828800"/>
                <a:gd name="connsiteX20" fmla="*/ 65314 w 5192486"/>
                <a:gd name="connsiteY20" fmla="*/ 457200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192486" h="1828800">
                  <a:moveTo>
                    <a:pt x="65314" y="457200"/>
                  </a:moveTo>
                  <a:lnTo>
                    <a:pt x="783771" y="179614"/>
                  </a:lnTo>
                  <a:lnTo>
                    <a:pt x="1485900" y="0"/>
                  </a:lnTo>
                  <a:lnTo>
                    <a:pt x="4588328" y="0"/>
                  </a:lnTo>
                  <a:lnTo>
                    <a:pt x="5192486" y="800100"/>
                  </a:lnTo>
                  <a:lnTo>
                    <a:pt x="4914900" y="1143000"/>
                  </a:lnTo>
                  <a:lnTo>
                    <a:pt x="4457700" y="734786"/>
                  </a:lnTo>
                  <a:lnTo>
                    <a:pt x="3837214" y="653143"/>
                  </a:lnTo>
                  <a:lnTo>
                    <a:pt x="3739243" y="914400"/>
                  </a:lnTo>
                  <a:lnTo>
                    <a:pt x="3314700" y="1159329"/>
                  </a:lnTo>
                  <a:lnTo>
                    <a:pt x="2857500" y="1208314"/>
                  </a:lnTo>
                  <a:lnTo>
                    <a:pt x="1877786" y="1828800"/>
                  </a:lnTo>
                  <a:lnTo>
                    <a:pt x="1469571" y="1812471"/>
                  </a:lnTo>
                  <a:lnTo>
                    <a:pt x="1110343" y="1534886"/>
                  </a:lnTo>
                  <a:lnTo>
                    <a:pt x="734786" y="1534886"/>
                  </a:lnTo>
                  <a:lnTo>
                    <a:pt x="734786" y="1469571"/>
                  </a:lnTo>
                  <a:lnTo>
                    <a:pt x="457200" y="1355271"/>
                  </a:lnTo>
                  <a:lnTo>
                    <a:pt x="538843" y="865414"/>
                  </a:lnTo>
                  <a:lnTo>
                    <a:pt x="293914" y="620486"/>
                  </a:lnTo>
                  <a:lnTo>
                    <a:pt x="0" y="473529"/>
                  </a:lnTo>
                  <a:lnTo>
                    <a:pt x="65314" y="457200"/>
                  </a:lnTo>
                  <a:close/>
                </a:path>
              </a:pathLst>
            </a:custGeom>
            <a:solidFill>
              <a:schemeClr val="tx2">
                <a:lumMod val="90000"/>
                <a:alpha val="91000"/>
              </a:schemeClr>
            </a:solidFill>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31" name="TextBox 230"/>
            <p:cNvSpPr txBox="1"/>
            <p:nvPr/>
          </p:nvSpPr>
          <p:spPr>
            <a:xfrm>
              <a:off x="4202492" y="195943"/>
              <a:ext cx="1605643" cy="584775"/>
            </a:xfrm>
            <a:prstGeom prst="rect">
              <a:avLst/>
            </a:prstGeom>
            <a:noFill/>
          </p:spPr>
          <p:txBody>
            <a:bodyPr wrap="square" rtlCol="0">
              <a:spAutoFit/>
            </a:bodyPr>
            <a:lstStyle/>
            <a:p>
              <a:pPr algn="ctr"/>
              <a:r>
                <a:rPr lang="en-US" sz="3200" b="1" dirty="0" smtClean="0">
                  <a:solidFill>
                    <a:schemeClr val="bg1"/>
                  </a:solidFill>
                </a:rPr>
                <a:t>RUSSIA</a:t>
              </a:r>
            </a:p>
          </p:txBody>
        </p:sp>
      </p:grpSp>
      <p:grpSp>
        <p:nvGrpSpPr>
          <p:cNvPr id="6" name="Group 235"/>
          <p:cNvGrpSpPr/>
          <p:nvPr/>
        </p:nvGrpSpPr>
        <p:grpSpPr>
          <a:xfrm>
            <a:off x="4454650" y="653160"/>
            <a:ext cx="3167743" cy="2792186"/>
            <a:chOff x="5483377" y="0"/>
            <a:chExt cx="3167743" cy="2792186"/>
          </a:xfrm>
        </p:grpSpPr>
        <p:sp>
          <p:nvSpPr>
            <p:cNvPr id="223" name="Freeform 222"/>
            <p:cNvSpPr/>
            <p:nvPr/>
          </p:nvSpPr>
          <p:spPr>
            <a:xfrm>
              <a:off x="5483377" y="0"/>
              <a:ext cx="3167743" cy="2792186"/>
            </a:xfrm>
            <a:custGeom>
              <a:avLst/>
              <a:gdLst>
                <a:gd name="connsiteX0" fmla="*/ 0 w 3167743"/>
                <a:gd name="connsiteY0" fmla="*/ 1159329 h 2792186"/>
                <a:gd name="connsiteX1" fmla="*/ 424543 w 3167743"/>
                <a:gd name="connsiteY1" fmla="*/ 930729 h 2792186"/>
                <a:gd name="connsiteX2" fmla="*/ 979714 w 3167743"/>
                <a:gd name="connsiteY2" fmla="*/ 587829 h 2792186"/>
                <a:gd name="connsiteX3" fmla="*/ 1387929 w 3167743"/>
                <a:gd name="connsiteY3" fmla="*/ 522515 h 2792186"/>
                <a:gd name="connsiteX4" fmla="*/ 1861457 w 3167743"/>
                <a:gd name="connsiteY4" fmla="*/ 277586 h 2792186"/>
                <a:gd name="connsiteX5" fmla="*/ 1975757 w 3167743"/>
                <a:gd name="connsiteY5" fmla="*/ 0 h 2792186"/>
                <a:gd name="connsiteX6" fmla="*/ 2579914 w 3167743"/>
                <a:gd name="connsiteY6" fmla="*/ 65315 h 2792186"/>
                <a:gd name="connsiteX7" fmla="*/ 3037114 w 3167743"/>
                <a:gd name="connsiteY7" fmla="*/ 489857 h 2792186"/>
                <a:gd name="connsiteX8" fmla="*/ 2988129 w 3167743"/>
                <a:gd name="connsiteY8" fmla="*/ 718457 h 2792186"/>
                <a:gd name="connsiteX9" fmla="*/ 3167743 w 3167743"/>
                <a:gd name="connsiteY9" fmla="*/ 996043 h 2792186"/>
                <a:gd name="connsiteX10" fmla="*/ 3004457 w 3167743"/>
                <a:gd name="connsiteY10" fmla="*/ 1028700 h 2792186"/>
                <a:gd name="connsiteX11" fmla="*/ 2808514 w 3167743"/>
                <a:gd name="connsiteY11" fmla="*/ 783772 h 2792186"/>
                <a:gd name="connsiteX12" fmla="*/ 2579914 w 3167743"/>
                <a:gd name="connsiteY12" fmla="*/ 816429 h 2792186"/>
                <a:gd name="connsiteX13" fmla="*/ 2579914 w 3167743"/>
                <a:gd name="connsiteY13" fmla="*/ 816429 h 2792186"/>
                <a:gd name="connsiteX14" fmla="*/ 2922814 w 3167743"/>
                <a:gd name="connsiteY14" fmla="*/ 1257300 h 2792186"/>
                <a:gd name="connsiteX15" fmla="*/ 2939143 w 3167743"/>
                <a:gd name="connsiteY15" fmla="*/ 1698172 h 2792186"/>
                <a:gd name="connsiteX16" fmla="*/ 2628900 w 3167743"/>
                <a:gd name="connsiteY16" fmla="*/ 1926772 h 2792186"/>
                <a:gd name="connsiteX17" fmla="*/ 2547257 w 3167743"/>
                <a:gd name="connsiteY17" fmla="*/ 2106386 h 2792186"/>
                <a:gd name="connsiteX18" fmla="*/ 2334986 w 3167743"/>
                <a:gd name="connsiteY18" fmla="*/ 2106386 h 2792186"/>
                <a:gd name="connsiteX19" fmla="*/ 2073729 w 3167743"/>
                <a:gd name="connsiteY19" fmla="*/ 2106386 h 2792186"/>
                <a:gd name="connsiteX20" fmla="*/ 1845129 w 3167743"/>
                <a:gd name="connsiteY20" fmla="*/ 1992086 h 2792186"/>
                <a:gd name="connsiteX21" fmla="*/ 1469571 w 3167743"/>
                <a:gd name="connsiteY21" fmla="*/ 1910443 h 2792186"/>
                <a:gd name="connsiteX22" fmla="*/ 930729 w 3167743"/>
                <a:gd name="connsiteY22" fmla="*/ 2302329 h 2792186"/>
                <a:gd name="connsiteX23" fmla="*/ 1012371 w 3167743"/>
                <a:gd name="connsiteY23" fmla="*/ 2792186 h 2792186"/>
                <a:gd name="connsiteX24" fmla="*/ 800100 w 3167743"/>
                <a:gd name="connsiteY24" fmla="*/ 2743200 h 2792186"/>
                <a:gd name="connsiteX25" fmla="*/ 653143 w 3167743"/>
                <a:gd name="connsiteY25" fmla="*/ 2400300 h 2792186"/>
                <a:gd name="connsiteX26" fmla="*/ 375557 w 3167743"/>
                <a:gd name="connsiteY26" fmla="*/ 1959429 h 2792186"/>
                <a:gd name="connsiteX27" fmla="*/ 179614 w 3167743"/>
                <a:gd name="connsiteY27" fmla="*/ 1812472 h 2792186"/>
                <a:gd name="connsiteX28" fmla="*/ 0 w 3167743"/>
                <a:gd name="connsiteY28" fmla="*/ 1159329 h 2792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167743" h="2792186">
                  <a:moveTo>
                    <a:pt x="0" y="1159329"/>
                  </a:moveTo>
                  <a:lnTo>
                    <a:pt x="424543" y="930729"/>
                  </a:lnTo>
                  <a:lnTo>
                    <a:pt x="979714" y="587829"/>
                  </a:lnTo>
                  <a:lnTo>
                    <a:pt x="1387929" y="522515"/>
                  </a:lnTo>
                  <a:lnTo>
                    <a:pt x="1861457" y="277586"/>
                  </a:lnTo>
                  <a:lnTo>
                    <a:pt x="1975757" y="0"/>
                  </a:lnTo>
                  <a:lnTo>
                    <a:pt x="2579914" y="65315"/>
                  </a:lnTo>
                  <a:lnTo>
                    <a:pt x="3037114" y="489857"/>
                  </a:lnTo>
                  <a:lnTo>
                    <a:pt x="2988129" y="718457"/>
                  </a:lnTo>
                  <a:lnTo>
                    <a:pt x="3167743" y="996043"/>
                  </a:lnTo>
                  <a:lnTo>
                    <a:pt x="3004457" y="1028700"/>
                  </a:lnTo>
                  <a:lnTo>
                    <a:pt x="2808514" y="783772"/>
                  </a:lnTo>
                  <a:lnTo>
                    <a:pt x="2579914" y="816429"/>
                  </a:lnTo>
                  <a:lnTo>
                    <a:pt x="2579914" y="816429"/>
                  </a:lnTo>
                  <a:lnTo>
                    <a:pt x="2922814" y="1257300"/>
                  </a:lnTo>
                  <a:lnTo>
                    <a:pt x="2939143" y="1698172"/>
                  </a:lnTo>
                  <a:lnTo>
                    <a:pt x="2628900" y="1926772"/>
                  </a:lnTo>
                  <a:lnTo>
                    <a:pt x="2547257" y="2106386"/>
                  </a:lnTo>
                  <a:lnTo>
                    <a:pt x="2334986" y="2106386"/>
                  </a:lnTo>
                  <a:lnTo>
                    <a:pt x="2073729" y="2106386"/>
                  </a:lnTo>
                  <a:lnTo>
                    <a:pt x="1845129" y="1992086"/>
                  </a:lnTo>
                  <a:lnTo>
                    <a:pt x="1469571" y="1910443"/>
                  </a:lnTo>
                  <a:lnTo>
                    <a:pt x="930729" y="2302329"/>
                  </a:lnTo>
                  <a:lnTo>
                    <a:pt x="1012371" y="2792186"/>
                  </a:lnTo>
                  <a:lnTo>
                    <a:pt x="800100" y="2743200"/>
                  </a:lnTo>
                  <a:lnTo>
                    <a:pt x="653143" y="2400300"/>
                  </a:lnTo>
                  <a:lnTo>
                    <a:pt x="375557" y="1959429"/>
                  </a:lnTo>
                  <a:lnTo>
                    <a:pt x="179614" y="1812472"/>
                  </a:lnTo>
                  <a:lnTo>
                    <a:pt x="0" y="1159329"/>
                  </a:lnTo>
                  <a:close/>
                </a:path>
              </a:pathLst>
            </a:custGeom>
            <a:solidFill>
              <a:schemeClr val="tx2">
                <a:lumMod val="90000"/>
                <a:alpha val="91000"/>
              </a:schemeClr>
            </a:solidFill>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32" name="TextBox 231"/>
            <p:cNvSpPr txBox="1"/>
            <p:nvPr/>
          </p:nvSpPr>
          <p:spPr>
            <a:xfrm>
              <a:off x="6088598" y="605701"/>
              <a:ext cx="1455229" cy="954107"/>
            </a:xfrm>
            <a:prstGeom prst="rect">
              <a:avLst/>
            </a:prstGeom>
            <a:noFill/>
          </p:spPr>
          <p:txBody>
            <a:bodyPr wrap="square" rtlCol="0">
              <a:spAutoFit/>
            </a:bodyPr>
            <a:lstStyle/>
            <a:p>
              <a:pPr algn="ctr"/>
              <a:r>
                <a:rPr lang="en-US" sz="2800" b="1" dirty="0" smtClean="0">
                  <a:solidFill>
                    <a:schemeClr val="bg1"/>
                  </a:solidFill>
                </a:rPr>
                <a:t>INDO-CHINA</a:t>
              </a:r>
            </a:p>
          </p:txBody>
        </p:sp>
      </p:grpSp>
      <p:grpSp>
        <p:nvGrpSpPr>
          <p:cNvPr id="7" name="Group 238"/>
          <p:cNvGrpSpPr/>
          <p:nvPr/>
        </p:nvGrpSpPr>
        <p:grpSpPr>
          <a:xfrm>
            <a:off x="5916992" y="2548526"/>
            <a:ext cx="2188029" cy="1910443"/>
            <a:chOff x="5851676" y="2630171"/>
            <a:chExt cx="2188029" cy="1910443"/>
          </a:xfrm>
        </p:grpSpPr>
        <p:sp>
          <p:nvSpPr>
            <p:cNvPr id="225" name="Freeform 224"/>
            <p:cNvSpPr/>
            <p:nvPr/>
          </p:nvSpPr>
          <p:spPr>
            <a:xfrm>
              <a:off x="5851676" y="2630171"/>
              <a:ext cx="2188029" cy="1910443"/>
            </a:xfrm>
            <a:custGeom>
              <a:avLst/>
              <a:gdLst>
                <a:gd name="connsiteX0" fmla="*/ 0 w 2710543"/>
                <a:gd name="connsiteY0" fmla="*/ 391886 h 1910443"/>
                <a:gd name="connsiteX1" fmla="*/ 0 w 2710543"/>
                <a:gd name="connsiteY1" fmla="*/ 391886 h 1910443"/>
                <a:gd name="connsiteX2" fmla="*/ 522514 w 2710543"/>
                <a:gd name="connsiteY2" fmla="*/ 16329 h 1910443"/>
                <a:gd name="connsiteX3" fmla="*/ 1143000 w 2710543"/>
                <a:gd name="connsiteY3" fmla="*/ 195943 h 1910443"/>
                <a:gd name="connsiteX4" fmla="*/ 1600200 w 2710543"/>
                <a:gd name="connsiteY4" fmla="*/ 195943 h 1910443"/>
                <a:gd name="connsiteX5" fmla="*/ 1551214 w 2710543"/>
                <a:gd name="connsiteY5" fmla="*/ 604157 h 1910443"/>
                <a:gd name="connsiteX6" fmla="*/ 1338943 w 2710543"/>
                <a:gd name="connsiteY6" fmla="*/ 979714 h 1910443"/>
                <a:gd name="connsiteX7" fmla="*/ 1436914 w 2710543"/>
                <a:gd name="connsiteY7" fmla="*/ 1224643 h 1910443"/>
                <a:gd name="connsiteX8" fmla="*/ 1714500 w 2710543"/>
                <a:gd name="connsiteY8" fmla="*/ 963386 h 1910443"/>
                <a:gd name="connsiteX9" fmla="*/ 2008414 w 2710543"/>
                <a:gd name="connsiteY9" fmla="*/ 685800 h 1910443"/>
                <a:gd name="connsiteX10" fmla="*/ 2057400 w 2710543"/>
                <a:gd name="connsiteY10" fmla="*/ 81643 h 1910443"/>
                <a:gd name="connsiteX11" fmla="*/ 2171700 w 2710543"/>
                <a:gd name="connsiteY11" fmla="*/ 114300 h 1910443"/>
                <a:gd name="connsiteX12" fmla="*/ 2514600 w 2710543"/>
                <a:gd name="connsiteY12" fmla="*/ 832757 h 1910443"/>
                <a:gd name="connsiteX13" fmla="*/ 2286000 w 2710543"/>
                <a:gd name="connsiteY13" fmla="*/ 881743 h 1910443"/>
                <a:gd name="connsiteX14" fmla="*/ 2090057 w 2710543"/>
                <a:gd name="connsiteY14" fmla="*/ 996043 h 1910443"/>
                <a:gd name="connsiteX15" fmla="*/ 2024743 w 2710543"/>
                <a:gd name="connsiteY15" fmla="*/ 1355272 h 1910443"/>
                <a:gd name="connsiteX16" fmla="*/ 2318657 w 2710543"/>
                <a:gd name="connsiteY16" fmla="*/ 1143000 h 1910443"/>
                <a:gd name="connsiteX17" fmla="*/ 2596243 w 2710543"/>
                <a:gd name="connsiteY17" fmla="*/ 1094014 h 1910443"/>
                <a:gd name="connsiteX18" fmla="*/ 2710543 w 2710543"/>
                <a:gd name="connsiteY18" fmla="*/ 1453243 h 1910443"/>
                <a:gd name="connsiteX19" fmla="*/ 2481943 w 2710543"/>
                <a:gd name="connsiteY19" fmla="*/ 1910443 h 1910443"/>
                <a:gd name="connsiteX20" fmla="*/ 1812471 w 2710543"/>
                <a:gd name="connsiteY20" fmla="*/ 1828800 h 1910443"/>
                <a:gd name="connsiteX21" fmla="*/ 1273628 w 2710543"/>
                <a:gd name="connsiteY21" fmla="*/ 1665514 h 1910443"/>
                <a:gd name="connsiteX22" fmla="*/ 914400 w 2710543"/>
                <a:gd name="connsiteY22" fmla="*/ 1077686 h 1910443"/>
                <a:gd name="connsiteX23" fmla="*/ 865414 w 2710543"/>
                <a:gd name="connsiteY23" fmla="*/ 571500 h 1910443"/>
                <a:gd name="connsiteX24" fmla="*/ 734785 w 2710543"/>
                <a:gd name="connsiteY24" fmla="*/ 326572 h 1910443"/>
                <a:gd name="connsiteX25" fmla="*/ 522514 w 2710543"/>
                <a:gd name="connsiteY25" fmla="*/ 0 h 1910443"/>
                <a:gd name="connsiteX26" fmla="*/ 0 w 2710543"/>
                <a:gd name="connsiteY26" fmla="*/ 391886 h 1910443"/>
                <a:gd name="connsiteX0" fmla="*/ 555172 w 2710543"/>
                <a:gd name="connsiteY0" fmla="*/ 32658 h 1910443"/>
                <a:gd name="connsiteX1" fmla="*/ 0 w 2710543"/>
                <a:gd name="connsiteY1" fmla="*/ 391886 h 1910443"/>
                <a:gd name="connsiteX2" fmla="*/ 522514 w 2710543"/>
                <a:gd name="connsiteY2" fmla="*/ 16329 h 1910443"/>
                <a:gd name="connsiteX3" fmla="*/ 1143000 w 2710543"/>
                <a:gd name="connsiteY3" fmla="*/ 195943 h 1910443"/>
                <a:gd name="connsiteX4" fmla="*/ 1600200 w 2710543"/>
                <a:gd name="connsiteY4" fmla="*/ 195943 h 1910443"/>
                <a:gd name="connsiteX5" fmla="*/ 1551214 w 2710543"/>
                <a:gd name="connsiteY5" fmla="*/ 604157 h 1910443"/>
                <a:gd name="connsiteX6" fmla="*/ 1338943 w 2710543"/>
                <a:gd name="connsiteY6" fmla="*/ 979714 h 1910443"/>
                <a:gd name="connsiteX7" fmla="*/ 1436914 w 2710543"/>
                <a:gd name="connsiteY7" fmla="*/ 1224643 h 1910443"/>
                <a:gd name="connsiteX8" fmla="*/ 1714500 w 2710543"/>
                <a:gd name="connsiteY8" fmla="*/ 963386 h 1910443"/>
                <a:gd name="connsiteX9" fmla="*/ 2008414 w 2710543"/>
                <a:gd name="connsiteY9" fmla="*/ 685800 h 1910443"/>
                <a:gd name="connsiteX10" fmla="*/ 2057400 w 2710543"/>
                <a:gd name="connsiteY10" fmla="*/ 81643 h 1910443"/>
                <a:gd name="connsiteX11" fmla="*/ 2171700 w 2710543"/>
                <a:gd name="connsiteY11" fmla="*/ 114300 h 1910443"/>
                <a:gd name="connsiteX12" fmla="*/ 2514600 w 2710543"/>
                <a:gd name="connsiteY12" fmla="*/ 832757 h 1910443"/>
                <a:gd name="connsiteX13" fmla="*/ 2286000 w 2710543"/>
                <a:gd name="connsiteY13" fmla="*/ 881743 h 1910443"/>
                <a:gd name="connsiteX14" fmla="*/ 2090057 w 2710543"/>
                <a:gd name="connsiteY14" fmla="*/ 996043 h 1910443"/>
                <a:gd name="connsiteX15" fmla="*/ 2024743 w 2710543"/>
                <a:gd name="connsiteY15" fmla="*/ 1355272 h 1910443"/>
                <a:gd name="connsiteX16" fmla="*/ 2318657 w 2710543"/>
                <a:gd name="connsiteY16" fmla="*/ 1143000 h 1910443"/>
                <a:gd name="connsiteX17" fmla="*/ 2596243 w 2710543"/>
                <a:gd name="connsiteY17" fmla="*/ 1094014 h 1910443"/>
                <a:gd name="connsiteX18" fmla="*/ 2710543 w 2710543"/>
                <a:gd name="connsiteY18" fmla="*/ 1453243 h 1910443"/>
                <a:gd name="connsiteX19" fmla="*/ 2481943 w 2710543"/>
                <a:gd name="connsiteY19" fmla="*/ 1910443 h 1910443"/>
                <a:gd name="connsiteX20" fmla="*/ 1812471 w 2710543"/>
                <a:gd name="connsiteY20" fmla="*/ 1828800 h 1910443"/>
                <a:gd name="connsiteX21" fmla="*/ 1273628 w 2710543"/>
                <a:gd name="connsiteY21" fmla="*/ 1665514 h 1910443"/>
                <a:gd name="connsiteX22" fmla="*/ 914400 w 2710543"/>
                <a:gd name="connsiteY22" fmla="*/ 1077686 h 1910443"/>
                <a:gd name="connsiteX23" fmla="*/ 865414 w 2710543"/>
                <a:gd name="connsiteY23" fmla="*/ 571500 h 1910443"/>
                <a:gd name="connsiteX24" fmla="*/ 734785 w 2710543"/>
                <a:gd name="connsiteY24" fmla="*/ 326572 h 1910443"/>
                <a:gd name="connsiteX25" fmla="*/ 522514 w 2710543"/>
                <a:gd name="connsiteY25" fmla="*/ 0 h 1910443"/>
                <a:gd name="connsiteX26" fmla="*/ 555172 w 2710543"/>
                <a:gd name="connsiteY26" fmla="*/ 32658 h 1910443"/>
                <a:gd name="connsiteX0" fmla="*/ 32658 w 2188029"/>
                <a:gd name="connsiteY0" fmla="*/ 32658 h 1910443"/>
                <a:gd name="connsiteX1" fmla="*/ 32658 w 2188029"/>
                <a:gd name="connsiteY1" fmla="*/ 48986 h 1910443"/>
                <a:gd name="connsiteX2" fmla="*/ 0 w 2188029"/>
                <a:gd name="connsiteY2" fmla="*/ 16329 h 1910443"/>
                <a:gd name="connsiteX3" fmla="*/ 620486 w 2188029"/>
                <a:gd name="connsiteY3" fmla="*/ 195943 h 1910443"/>
                <a:gd name="connsiteX4" fmla="*/ 1077686 w 2188029"/>
                <a:gd name="connsiteY4" fmla="*/ 195943 h 1910443"/>
                <a:gd name="connsiteX5" fmla="*/ 1028700 w 2188029"/>
                <a:gd name="connsiteY5" fmla="*/ 604157 h 1910443"/>
                <a:gd name="connsiteX6" fmla="*/ 816429 w 2188029"/>
                <a:gd name="connsiteY6" fmla="*/ 979714 h 1910443"/>
                <a:gd name="connsiteX7" fmla="*/ 914400 w 2188029"/>
                <a:gd name="connsiteY7" fmla="*/ 1224643 h 1910443"/>
                <a:gd name="connsiteX8" fmla="*/ 1191986 w 2188029"/>
                <a:gd name="connsiteY8" fmla="*/ 963386 h 1910443"/>
                <a:gd name="connsiteX9" fmla="*/ 1485900 w 2188029"/>
                <a:gd name="connsiteY9" fmla="*/ 685800 h 1910443"/>
                <a:gd name="connsiteX10" fmla="*/ 1534886 w 2188029"/>
                <a:gd name="connsiteY10" fmla="*/ 81643 h 1910443"/>
                <a:gd name="connsiteX11" fmla="*/ 1649186 w 2188029"/>
                <a:gd name="connsiteY11" fmla="*/ 114300 h 1910443"/>
                <a:gd name="connsiteX12" fmla="*/ 1992086 w 2188029"/>
                <a:gd name="connsiteY12" fmla="*/ 832757 h 1910443"/>
                <a:gd name="connsiteX13" fmla="*/ 1763486 w 2188029"/>
                <a:gd name="connsiteY13" fmla="*/ 881743 h 1910443"/>
                <a:gd name="connsiteX14" fmla="*/ 1567543 w 2188029"/>
                <a:gd name="connsiteY14" fmla="*/ 996043 h 1910443"/>
                <a:gd name="connsiteX15" fmla="*/ 1502229 w 2188029"/>
                <a:gd name="connsiteY15" fmla="*/ 1355272 h 1910443"/>
                <a:gd name="connsiteX16" fmla="*/ 1796143 w 2188029"/>
                <a:gd name="connsiteY16" fmla="*/ 1143000 h 1910443"/>
                <a:gd name="connsiteX17" fmla="*/ 2073729 w 2188029"/>
                <a:gd name="connsiteY17" fmla="*/ 1094014 h 1910443"/>
                <a:gd name="connsiteX18" fmla="*/ 2188029 w 2188029"/>
                <a:gd name="connsiteY18" fmla="*/ 1453243 h 1910443"/>
                <a:gd name="connsiteX19" fmla="*/ 1959429 w 2188029"/>
                <a:gd name="connsiteY19" fmla="*/ 1910443 h 1910443"/>
                <a:gd name="connsiteX20" fmla="*/ 1289957 w 2188029"/>
                <a:gd name="connsiteY20" fmla="*/ 1828800 h 1910443"/>
                <a:gd name="connsiteX21" fmla="*/ 751114 w 2188029"/>
                <a:gd name="connsiteY21" fmla="*/ 1665514 h 1910443"/>
                <a:gd name="connsiteX22" fmla="*/ 391886 w 2188029"/>
                <a:gd name="connsiteY22" fmla="*/ 1077686 h 1910443"/>
                <a:gd name="connsiteX23" fmla="*/ 342900 w 2188029"/>
                <a:gd name="connsiteY23" fmla="*/ 571500 h 1910443"/>
                <a:gd name="connsiteX24" fmla="*/ 212271 w 2188029"/>
                <a:gd name="connsiteY24" fmla="*/ 326572 h 1910443"/>
                <a:gd name="connsiteX25" fmla="*/ 0 w 2188029"/>
                <a:gd name="connsiteY25" fmla="*/ 0 h 1910443"/>
                <a:gd name="connsiteX26" fmla="*/ 32658 w 2188029"/>
                <a:gd name="connsiteY26" fmla="*/ 32658 h 1910443"/>
                <a:gd name="connsiteX0" fmla="*/ 32658 w 2188029"/>
                <a:gd name="connsiteY0" fmla="*/ 32658 h 1910443"/>
                <a:gd name="connsiteX1" fmla="*/ 32658 w 2188029"/>
                <a:gd name="connsiteY1" fmla="*/ 48986 h 1910443"/>
                <a:gd name="connsiteX2" fmla="*/ 0 w 2188029"/>
                <a:gd name="connsiteY2" fmla="*/ 16329 h 1910443"/>
                <a:gd name="connsiteX3" fmla="*/ 620486 w 2188029"/>
                <a:gd name="connsiteY3" fmla="*/ 195943 h 1910443"/>
                <a:gd name="connsiteX4" fmla="*/ 1077686 w 2188029"/>
                <a:gd name="connsiteY4" fmla="*/ 195943 h 1910443"/>
                <a:gd name="connsiteX5" fmla="*/ 1028700 w 2188029"/>
                <a:gd name="connsiteY5" fmla="*/ 604157 h 1910443"/>
                <a:gd name="connsiteX6" fmla="*/ 816429 w 2188029"/>
                <a:gd name="connsiteY6" fmla="*/ 979714 h 1910443"/>
                <a:gd name="connsiteX7" fmla="*/ 914400 w 2188029"/>
                <a:gd name="connsiteY7" fmla="*/ 1224643 h 1910443"/>
                <a:gd name="connsiteX8" fmla="*/ 1191986 w 2188029"/>
                <a:gd name="connsiteY8" fmla="*/ 963386 h 1910443"/>
                <a:gd name="connsiteX9" fmla="*/ 1485900 w 2188029"/>
                <a:gd name="connsiteY9" fmla="*/ 685800 h 1910443"/>
                <a:gd name="connsiteX10" fmla="*/ 1534886 w 2188029"/>
                <a:gd name="connsiteY10" fmla="*/ 81643 h 1910443"/>
                <a:gd name="connsiteX11" fmla="*/ 1649186 w 2188029"/>
                <a:gd name="connsiteY11" fmla="*/ 114300 h 1910443"/>
                <a:gd name="connsiteX12" fmla="*/ 1992086 w 2188029"/>
                <a:gd name="connsiteY12" fmla="*/ 832757 h 1910443"/>
                <a:gd name="connsiteX13" fmla="*/ 1763486 w 2188029"/>
                <a:gd name="connsiteY13" fmla="*/ 881743 h 1910443"/>
                <a:gd name="connsiteX14" fmla="*/ 1567543 w 2188029"/>
                <a:gd name="connsiteY14" fmla="*/ 996043 h 1910443"/>
                <a:gd name="connsiteX15" fmla="*/ 1502229 w 2188029"/>
                <a:gd name="connsiteY15" fmla="*/ 1355272 h 1910443"/>
                <a:gd name="connsiteX16" fmla="*/ 1796143 w 2188029"/>
                <a:gd name="connsiteY16" fmla="*/ 1143000 h 1910443"/>
                <a:gd name="connsiteX17" fmla="*/ 2073729 w 2188029"/>
                <a:gd name="connsiteY17" fmla="*/ 1094014 h 1910443"/>
                <a:gd name="connsiteX18" fmla="*/ 2188029 w 2188029"/>
                <a:gd name="connsiteY18" fmla="*/ 1453243 h 1910443"/>
                <a:gd name="connsiteX19" fmla="*/ 1959429 w 2188029"/>
                <a:gd name="connsiteY19" fmla="*/ 1910443 h 1910443"/>
                <a:gd name="connsiteX20" fmla="*/ 1289957 w 2188029"/>
                <a:gd name="connsiteY20" fmla="*/ 1828800 h 1910443"/>
                <a:gd name="connsiteX21" fmla="*/ 751114 w 2188029"/>
                <a:gd name="connsiteY21" fmla="*/ 1665514 h 1910443"/>
                <a:gd name="connsiteX22" fmla="*/ 391886 w 2188029"/>
                <a:gd name="connsiteY22" fmla="*/ 1077686 h 1910443"/>
                <a:gd name="connsiteX23" fmla="*/ 48986 w 2188029"/>
                <a:gd name="connsiteY23" fmla="*/ 767442 h 1910443"/>
                <a:gd name="connsiteX24" fmla="*/ 212271 w 2188029"/>
                <a:gd name="connsiteY24" fmla="*/ 326572 h 1910443"/>
                <a:gd name="connsiteX25" fmla="*/ 0 w 2188029"/>
                <a:gd name="connsiteY25" fmla="*/ 0 h 1910443"/>
                <a:gd name="connsiteX26" fmla="*/ 32658 w 2188029"/>
                <a:gd name="connsiteY26" fmla="*/ 32658 h 1910443"/>
                <a:gd name="connsiteX0" fmla="*/ 32658 w 2188029"/>
                <a:gd name="connsiteY0" fmla="*/ 32658 h 1910443"/>
                <a:gd name="connsiteX1" fmla="*/ 32658 w 2188029"/>
                <a:gd name="connsiteY1" fmla="*/ 48986 h 1910443"/>
                <a:gd name="connsiteX2" fmla="*/ 0 w 2188029"/>
                <a:gd name="connsiteY2" fmla="*/ 16329 h 1910443"/>
                <a:gd name="connsiteX3" fmla="*/ 620486 w 2188029"/>
                <a:gd name="connsiteY3" fmla="*/ 195943 h 1910443"/>
                <a:gd name="connsiteX4" fmla="*/ 1077686 w 2188029"/>
                <a:gd name="connsiteY4" fmla="*/ 195943 h 1910443"/>
                <a:gd name="connsiteX5" fmla="*/ 1028700 w 2188029"/>
                <a:gd name="connsiteY5" fmla="*/ 604157 h 1910443"/>
                <a:gd name="connsiteX6" fmla="*/ 996043 w 2188029"/>
                <a:gd name="connsiteY6" fmla="*/ 898072 h 1910443"/>
                <a:gd name="connsiteX7" fmla="*/ 914400 w 2188029"/>
                <a:gd name="connsiteY7" fmla="*/ 1224643 h 1910443"/>
                <a:gd name="connsiteX8" fmla="*/ 1191986 w 2188029"/>
                <a:gd name="connsiteY8" fmla="*/ 963386 h 1910443"/>
                <a:gd name="connsiteX9" fmla="*/ 1485900 w 2188029"/>
                <a:gd name="connsiteY9" fmla="*/ 685800 h 1910443"/>
                <a:gd name="connsiteX10" fmla="*/ 1534886 w 2188029"/>
                <a:gd name="connsiteY10" fmla="*/ 81643 h 1910443"/>
                <a:gd name="connsiteX11" fmla="*/ 1649186 w 2188029"/>
                <a:gd name="connsiteY11" fmla="*/ 114300 h 1910443"/>
                <a:gd name="connsiteX12" fmla="*/ 1992086 w 2188029"/>
                <a:gd name="connsiteY12" fmla="*/ 832757 h 1910443"/>
                <a:gd name="connsiteX13" fmla="*/ 1763486 w 2188029"/>
                <a:gd name="connsiteY13" fmla="*/ 881743 h 1910443"/>
                <a:gd name="connsiteX14" fmla="*/ 1567543 w 2188029"/>
                <a:gd name="connsiteY14" fmla="*/ 996043 h 1910443"/>
                <a:gd name="connsiteX15" fmla="*/ 1502229 w 2188029"/>
                <a:gd name="connsiteY15" fmla="*/ 1355272 h 1910443"/>
                <a:gd name="connsiteX16" fmla="*/ 1796143 w 2188029"/>
                <a:gd name="connsiteY16" fmla="*/ 1143000 h 1910443"/>
                <a:gd name="connsiteX17" fmla="*/ 2073729 w 2188029"/>
                <a:gd name="connsiteY17" fmla="*/ 1094014 h 1910443"/>
                <a:gd name="connsiteX18" fmla="*/ 2188029 w 2188029"/>
                <a:gd name="connsiteY18" fmla="*/ 1453243 h 1910443"/>
                <a:gd name="connsiteX19" fmla="*/ 1959429 w 2188029"/>
                <a:gd name="connsiteY19" fmla="*/ 1910443 h 1910443"/>
                <a:gd name="connsiteX20" fmla="*/ 1289957 w 2188029"/>
                <a:gd name="connsiteY20" fmla="*/ 1828800 h 1910443"/>
                <a:gd name="connsiteX21" fmla="*/ 751114 w 2188029"/>
                <a:gd name="connsiteY21" fmla="*/ 1665514 h 1910443"/>
                <a:gd name="connsiteX22" fmla="*/ 391886 w 2188029"/>
                <a:gd name="connsiteY22" fmla="*/ 1077686 h 1910443"/>
                <a:gd name="connsiteX23" fmla="*/ 48986 w 2188029"/>
                <a:gd name="connsiteY23" fmla="*/ 767442 h 1910443"/>
                <a:gd name="connsiteX24" fmla="*/ 212271 w 2188029"/>
                <a:gd name="connsiteY24" fmla="*/ 326572 h 1910443"/>
                <a:gd name="connsiteX25" fmla="*/ 0 w 2188029"/>
                <a:gd name="connsiteY25" fmla="*/ 0 h 1910443"/>
                <a:gd name="connsiteX26" fmla="*/ 32658 w 2188029"/>
                <a:gd name="connsiteY26" fmla="*/ 32658 h 1910443"/>
                <a:gd name="connsiteX0" fmla="*/ 32658 w 2188029"/>
                <a:gd name="connsiteY0" fmla="*/ 32658 h 1910443"/>
                <a:gd name="connsiteX1" fmla="*/ 32658 w 2188029"/>
                <a:gd name="connsiteY1" fmla="*/ 48986 h 1910443"/>
                <a:gd name="connsiteX2" fmla="*/ 0 w 2188029"/>
                <a:gd name="connsiteY2" fmla="*/ 16329 h 1910443"/>
                <a:gd name="connsiteX3" fmla="*/ 620486 w 2188029"/>
                <a:gd name="connsiteY3" fmla="*/ 195943 h 1910443"/>
                <a:gd name="connsiteX4" fmla="*/ 1077686 w 2188029"/>
                <a:gd name="connsiteY4" fmla="*/ 195943 h 1910443"/>
                <a:gd name="connsiteX5" fmla="*/ 1028700 w 2188029"/>
                <a:gd name="connsiteY5" fmla="*/ 604157 h 1910443"/>
                <a:gd name="connsiteX6" fmla="*/ 996043 w 2188029"/>
                <a:gd name="connsiteY6" fmla="*/ 898072 h 1910443"/>
                <a:gd name="connsiteX7" fmla="*/ 1077685 w 2188029"/>
                <a:gd name="connsiteY7" fmla="*/ 947057 h 1910443"/>
                <a:gd name="connsiteX8" fmla="*/ 1191986 w 2188029"/>
                <a:gd name="connsiteY8" fmla="*/ 963386 h 1910443"/>
                <a:gd name="connsiteX9" fmla="*/ 1485900 w 2188029"/>
                <a:gd name="connsiteY9" fmla="*/ 685800 h 1910443"/>
                <a:gd name="connsiteX10" fmla="*/ 1534886 w 2188029"/>
                <a:gd name="connsiteY10" fmla="*/ 81643 h 1910443"/>
                <a:gd name="connsiteX11" fmla="*/ 1649186 w 2188029"/>
                <a:gd name="connsiteY11" fmla="*/ 114300 h 1910443"/>
                <a:gd name="connsiteX12" fmla="*/ 1992086 w 2188029"/>
                <a:gd name="connsiteY12" fmla="*/ 832757 h 1910443"/>
                <a:gd name="connsiteX13" fmla="*/ 1763486 w 2188029"/>
                <a:gd name="connsiteY13" fmla="*/ 881743 h 1910443"/>
                <a:gd name="connsiteX14" fmla="*/ 1567543 w 2188029"/>
                <a:gd name="connsiteY14" fmla="*/ 996043 h 1910443"/>
                <a:gd name="connsiteX15" fmla="*/ 1502229 w 2188029"/>
                <a:gd name="connsiteY15" fmla="*/ 1355272 h 1910443"/>
                <a:gd name="connsiteX16" fmla="*/ 1796143 w 2188029"/>
                <a:gd name="connsiteY16" fmla="*/ 1143000 h 1910443"/>
                <a:gd name="connsiteX17" fmla="*/ 2073729 w 2188029"/>
                <a:gd name="connsiteY17" fmla="*/ 1094014 h 1910443"/>
                <a:gd name="connsiteX18" fmla="*/ 2188029 w 2188029"/>
                <a:gd name="connsiteY18" fmla="*/ 1453243 h 1910443"/>
                <a:gd name="connsiteX19" fmla="*/ 1959429 w 2188029"/>
                <a:gd name="connsiteY19" fmla="*/ 1910443 h 1910443"/>
                <a:gd name="connsiteX20" fmla="*/ 1289957 w 2188029"/>
                <a:gd name="connsiteY20" fmla="*/ 1828800 h 1910443"/>
                <a:gd name="connsiteX21" fmla="*/ 751114 w 2188029"/>
                <a:gd name="connsiteY21" fmla="*/ 1665514 h 1910443"/>
                <a:gd name="connsiteX22" fmla="*/ 391886 w 2188029"/>
                <a:gd name="connsiteY22" fmla="*/ 1077686 h 1910443"/>
                <a:gd name="connsiteX23" fmla="*/ 48986 w 2188029"/>
                <a:gd name="connsiteY23" fmla="*/ 767442 h 1910443"/>
                <a:gd name="connsiteX24" fmla="*/ 212271 w 2188029"/>
                <a:gd name="connsiteY24" fmla="*/ 326572 h 1910443"/>
                <a:gd name="connsiteX25" fmla="*/ 0 w 2188029"/>
                <a:gd name="connsiteY25" fmla="*/ 0 h 1910443"/>
                <a:gd name="connsiteX26" fmla="*/ 32658 w 2188029"/>
                <a:gd name="connsiteY26" fmla="*/ 32658 h 1910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188029" h="1910443">
                  <a:moveTo>
                    <a:pt x="32658" y="32658"/>
                  </a:moveTo>
                  <a:lnTo>
                    <a:pt x="32658" y="48986"/>
                  </a:lnTo>
                  <a:lnTo>
                    <a:pt x="0" y="16329"/>
                  </a:lnTo>
                  <a:lnTo>
                    <a:pt x="620486" y="195943"/>
                  </a:lnTo>
                  <a:lnTo>
                    <a:pt x="1077686" y="195943"/>
                  </a:lnTo>
                  <a:lnTo>
                    <a:pt x="1028700" y="604157"/>
                  </a:lnTo>
                  <a:lnTo>
                    <a:pt x="996043" y="898072"/>
                  </a:lnTo>
                  <a:lnTo>
                    <a:pt x="1077685" y="947057"/>
                  </a:lnTo>
                  <a:lnTo>
                    <a:pt x="1191986" y="963386"/>
                  </a:lnTo>
                  <a:lnTo>
                    <a:pt x="1485900" y="685800"/>
                  </a:lnTo>
                  <a:lnTo>
                    <a:pt x="1534886" y="81643"/>
                  </a:lnTo>
                  <a:lnTo>
                    <a:pt x="1649186" y="114300"/>
                  </a:lnTo>
                  <a:lnTo>
                    <a:pt x="1992086" y="832757"/>
                  </a:lnTo>
                  <a:lnTo>
                    <a:pt x="1763486" y="881743"/>
                  </a:lnTo>
                  <a:lnTo>
                    <a:pt x="1567543" y="996043"/>
                  </a:lnTo>
                  <a:lnTo>
                    <a:pt x="1502229" y="1355272"/>
                  </a:lnTo>
                  <a:lnTo>
                    <a:pt x="1796143" y="1143000"/>
                  </a:lnTo>
                  <a:lnTo>
                    <a:pt x="2073729" y="1094014"/>
                  </a:lnTo>
                  <a:lnTo>
                    <a:pt x="2188029" y="1453243"/>
                  </a:lnTo>
                  <a:lnTo>
                    <a:pt x="1959429" y="1910443"/>
                  </a:lnTo>
                  <a:lnTo>
                    <a:pt x="1289957" y="1828800"/>
                  </a:lnTo>
                  <a:lnTo>
                    <a:pt x="751114" y="1665514"/>
                  </a:lnTo>
                  <a:lnTo>
                    <a:pt x="391886" y="1077686"/>
                  </a:lnTo>
                  <a:lnTo>
                    <a:pt x="48986" y="767442"/>
                  </a:lnTo>
                  <a:lnTo>
                    <a:pt x="212271" y="326572"/>
                  </a:lnTo>
                  <a:lnTo>
                    <a:pt x="0" y="0"/>
                  </a:lnTo>
                  <a:lnTo>
                    <a:pt x="32658" y="32658"/>
                  </a:lnTo>
                  <a:close/>
                </a:path>
              </a:pathLst>
            </a:custGeom>
            <a:solidFill>
              <a:schemeClr val="tx2">
                <a:lumMod val="90000"/>
                <a:alpha val="91000"/>
              </a:schemeClr>
            </a:solidFill>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38" name="TextBox 237"/>
            <p:cNvSpPr txBox="1"/>
            <p:nvPr/>
          </p:nvSpPr>
          <p:spPr>
            <a:xfrm>
              <a:off x="6061353" y="3027793"/>
              <a:ext cx="1351815" cy="1077218"/>
            </a:xfrm>
            <a:prstGeom prst="rect">
              <a:avLst/>
            </a:prstGeom>
            <a:noFill/>
          </p:spPr>
          <p:txBody>
            <a:bodyPr wrap="square" rtlCol="0">
              <a:spAutoFit/>
            </a:bodyPr>
            <a:lstStyle/>
            <a:p>
              <a:pPr algn="ctr"/>
              <a:r>
                <a:rPr lang="en-US" sz="3200" b="1" dirty="0" smtClean="0">
                  <a:solidFill>
                    <a:schemeClr val="bg1"/>
                  </a:solidFill>
                </a:rPr>
                <a:t>S.E. ASIA</a:t>
              </a:r>
            </a:p>
          </p:txBody>
        </p:sp>
      </p:grpSp>
      <p:grpSp>
        <p:nvGrpSpPr>
          <p:cNvPr id="8" name="Group 240"/>
          <p:cNvGrpSpPr/>
          <p:nvPr/>
        </p:nvGrpSpPr>
        <p:grpSpPr>
          <a:xfrm>
            <a:off x="6825342" y="4539343"/>
            <a:ext cx="2318658" cy="2253343"/>
            <a:chOff x="6825342" y="4539343"/>
            <a:chExt cx="2318658" cy="2253343"/>
          </a:xfrm>
        </p:grpSpPr>
        <p:sp>
          <p:nvSpPr>
            <p:cNvPr id="240" name="Freeform 239"/>
            <p:cNvSpPr/>
            <p:nvPr/>
          </p:nvSpPr>
          <p:spPr>
            <a:xfrm>
              <a:off x="6955968" y="4539343"/>
              <a:ext cx="2073729" cy="2253343"/>
            </a:xfrm>
            <a:custGeom>
              <a:avLst/>
              <a:gdLst>
                <a:gd name="connsiteX0" fmla="*/ 1420586 w 2073729"/>
                <a:gd name="connsiteY0" fmla="*/ 65315 h 2253343"/>
                <a:gd name="connsiteX1" fmla="*/ 1420586 w 2073729"/>
                <a:gd name="connsiteY1" fmla="*/ 65315 h 2253343"/>
                <a:gd name="connsiteX2" fmla="*/ 1061358 w 2073729"/>
                <a:gd name="connsiteY2" fmla="*/ 16329 h 2253343"/>
                <a:gd name="connsiteX3" fmla="*/ 1028700 w 2073729"/>
                <a:gd name="connsiteY3" fmla="*/ 163286 h 2253343"/>
                <a:gd name="connsiteX4" fmla="*/ 800100 w 2073729"/>
                <a:gd name="connsiteY4" fmla="*/ 179615 h 2253343"/>
                <a:gd name="connsiteX5" fmla="*/ 685800 w 2073729"/>
                <a:gd name="connsiteY5" fmla="*/ 310243 h 2253343"/>
                <a:gd name="connsiteX6" fmla="*/ 293915 w 2073729"/>
                <a:gd name="connsiteY6" fmla="*/ 440872 h 2253343"/>
                <a:gd name="connsiteX7" fmla="*/ 65315 w 2073729"/>
                <a:gd name="connsiteY7" fmla="*/ 718457 h 2253343"/>
                <a:gd name="connsiteX8" fmla="*/ 81643 w 2073729"/>
                <a:gd name="connsiteY8" fmla="*/ 979715 h 2253343"/>
                <a:gd name="connsiteX9" fmla="*/ 0 w 2073729"/>
                <a:gd name="connsiteY9" fmla="*/ 1257300 h 2253343"/>
                <a:gd name="connsiteX10" fmla="*/ 179615 w 2073729"/>
                <a:gd name="connsiteY10" fmla="*/ 1338943 h 2253343"/>
                <a:gd name="connsiteX11" fmla="*/ 440872 w 2073729"/>
                <a:gd name="connsiteY11" fmla="*/ 1306286 h 2253343"/>
                <a:gd name="connsiteX12" fmla="*/ 767443 w 2073729"/>
                <a:gd name="connsiteY12" fmla="*/ 1322615 h 2253343"/>
                <a:gd name="connsiteX13" fmla="*/ 881743 w 2073729"/>
                <a:gd name="connsiteY13" fmla="*/ 1534886 h 2253343"/>
                <a:gd name="connsiteX14" fmla="*/ 1028700 w 2073729"/>
                <a:gd name="connsiteY14" fmla="*/ 1779815 h 2253343"/>
                <a:gd name="connsiteX15" fmla="*/ 979715 w 2073729"/>
                <a:gd name="connsiteY15" fmla="*/ 2253343 h 2253343"/>
                <a:gd name="connsiteX16" fmla="*/ 1175658 w 2073729"/>
                <a:gd name="connsiteY16" fmla="*/ 2204357 h 2253343"/>
                <a:gd name="connsiteX17" fmla="*/ 1404258 w 2073729"/>
                <a:gd name="connsiteY17" fmla="*/ 1959429 h 2253343"/>
                <a:gd name="connsiteX18" fmla="*/ 1877786 w 2073729"/>
                <a:gd name="connsiteY18" fmla="*/ 1485900 h 2253343"/>
                <a:gd name="connsiteX19" fmla="*/ 2073729 w 2073729"/>
                <a:gd name="connsiteY19" fmla="*/ 1110343 h 2253343"/>
                <a:gd name="connsiteX20" fmla="*/ 1861458 w 2073729"/>
                <a:gd name="connsiteY20" fmla="*/ 620486 h 2253343"/>
                <a:gd name="connsiteX21" fmla="*/ 1861458 w 2073729"/>
                <a:gd name="connsiteY21" fmla="*/ 277586 h 2253343"/>
                <a:gd name="connsiteX22" fmla="*/ 1812472 w 2073729"/>
                <a:gd name="connsiteY22" fmla="*/ 32657 h 2253343"/>
                <a:gd name="connsiteX23" fmla="*/ 1485900 w 2073729"/>
                <a:gd name="connsiteY23" fmla="*/ 0 h 2253343"/>
                <a:gd name="connsiteX24" fmla="*/ 1094015 w 2073729"/>
                <a:gd name="connsiteY24" fmla="*/ 16329 h 2253343"/>
                <a:gd name="connsiteX25" fmla="*/ 1061358 w 2073729"/>
                <a:gd name="connsiteY25" fmla="*/ 65315 h 2253343"/>
                <a:gd name="connsiteX26" fmla="*/ 1110343 w 2073729"/>
                <a:gd name="connsiteY26" fmla="*/ 81643 h 2253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073729" h="2253343">
                  <a:moveTo>
                    <a:pt x="1420586" y="65315"/>
                  </a:moveTo>
                  <a:lnTo>
                    <a:pt x="1420586" y="65315"/>
                  </a:lnTo>
                  <a:lnTo>
                    <a:pt x="1061358" y="16329"/>
                  </a:lnTo>
                  <a:lnTo>
                    <a:pt x="1028700" y="163286"/>
                  </a:lnTo>
                  <a:lnTo>
                    <a:pt x="800100" y="179615"/>
                  </a:lnTo>
                  <a:lnTo>
                    <a:pt x="685800" y="310243"/>
                  </a:lnTo>
                  <a:lnTo>
                    <a:pt x="293915" y="440872"/>
                  </a:lnTo>
                  <a:lnTo>
                    <a:pt x="65315" y="718457"/>
                  </a:lnTo>
                  <a:lnTo>
                    <a:pt x="81643" y="979715"/>
                  </a:lnTo>
                  <a:lnTo>
                    <a:pt x="0" y="1257300"/>
                  </a:lnTo>
                  <a:lnTo>
                    <a:pt x="179615" y="1338943"/>
                  </a:lnTo>
                  <a:lnTo>
                    <a:pt x="440872" y="1306286"/>
                  </a:lnTo>
                  <a:lnTo>
                    <a:pt x="767443" y="1322615"/>
                  </a:lnTo>
                  <a:lnTo>
                    <a:pt x="881743" y="1534886"/>
                  </a:lnTo>
                  <a:lnTo>
                    <a:pt x="1028700" y="1779815"/>
                  </a:lnTo>
                  <a:lnTo>
                    <a:pt x="979715" y="2253343"/>
                  </a:lnTo>
                  <a:lnTo>
                    <a:pt x="1175658" y="2204357"/>
                  </a:lnTo>
                  <a:lnTo>
                    <a:pt x="1404258" y="1959429"/>
                  </a:lnTo>
                  <a:lnTo>
                    <a:pt x="1877786" y="1485900"/>
                  </a:lnTo>
                  <a:lnTo>
                    <a:pt x="2073729" y="1110343"/>
                  </a:lnTo>
                  <a:lnTo>
                    <a:pt x="1861458" y="620486"/>
                  </a:lnTo>
                  <a:lnTo>
                    <a:pt x="1861458" y="277586"/>
                  </a:lnTo>
                  <a:lnTo>
                    <a:pt x="1812472" y="32657"/>
                  </a:lnTo>
                  <a:lnTo>
                    <a:pt x="1485900" y="0"/>
                  </a:lnTo>
                  <a:lnTo>
                    <a:pt x="1094015" y="16329"/>
                  </a:lnTo>
                  <a:lnTo>
                    <a:pt x="1061358" y="65315"/>
                  </a:lnTo>
                  <a:lnTo>
                    <a:pt x="1110343" y="81643"/>
                  </a:lnTo>
                </a:path>
              </a:pathLst>
            </a:custGeom>
            <a:solidFill>
              <a:schemeClr val="tx2">
                <a:lumMod val="90000"/>
                <a:alpha val="91000"/>
              </a:schemeClr>
            </a:solidFill>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34" name="TextBox 233"/>
            <p:cNvSpPr txBox="1"/>
            <p:nvPr/>
          </p:nvSpPr>
          <p:spPr>
            <a:xfrm>
              <a:off x="6825342" y="5293540"/>
              <a:ext cx="2318658" cy="461665"/>
            </a:xfrm>
            <a:prstGeom prst="rect">
              <a:avLst/>
            </a:prstGeom>
            <a:noFill/>
          </p:spPr>
          <p:txBody>
            <a:bodyPr wrap="square" rtlCol="0">
              <a:spAutoFit/>
            </a:bodyPr>
            <a:lstStyle/>
            <a:p>
              <a:pPr algn="ctr"/>
              <a:r>
                <a:rPr lang="en-US" sz="2400" b="1" dirty="0" smtClean="0">
                  <a:solidFill>
                    <a:schemeClr val="bg1"/>
                  </a:solidFill>
                </a:rPr>
                <a:t>AUSTRALIA</a:t>
              </a:r>
            </a:p>
          </p:txBody>
        </p:sp>
      </p:grpSp>
      <p:sp>
        <p:nvSpPr>
          <p:cNvPr id="97" name="TextBox 96"/>
          <p:cNvSpPr txBox="1"/>
          <p:nvPr/>
        </p:nvSpPr>
        <p:spPr>
          <a:xfrm>
            <a:off x="0" y="6140589"/>
            <a:ext cx="7653130" cy="707886"/>
          </a:xfrm>
          <a:prstGeom prst="rect">
            <a:avLst/>
          </a:prstGeom>
          <a:solidFill>
            <a:srgbClr val="FFFF00"/>
          </a:solidFill>
        </p:spPr>
        <p:txBody>
          <a:bodyPr wrap="square" rtlCol="0">
            <a:spAutoFit/>
          </a:bodyPr>
          <a:lstStyle/>
          <a:p>
            <a:pPr algn="ctr"/>
            <a:r>
              <a:rPr lang="en-US" sz="4000" b="1" dirty="0" smtClean="0">
                <a:solidFill>
                  <a:schemeClr val="bg1"/>
                </a:solidFill>
              </a:rPr>
              <a:t>DISTRIBUTION OF EARLY HUMANS</a:t>
            </a:r>
            <a:endParaRPr lang="en-US" sz="4000" b="1" dirty="0">
              <a:solidFill>
                <a:schemeClr val="bg1"/>
              </a:solidFill>
            </a:endParaRPr>
          </a:p>
        </p:txBody>
      </p:sp>
      <p:sp>
        <p:nvSpPr>
          <p:cNvPr id="98" name="Rectangle 97"/>
          <p:cNvSpPr/>
          <p:nvPr/>
        </p:nvSpPr>
        <p:spPr>
          <a:xfrm>
            <a:off x="3114675" y="5648325"/>
            <a:ext cx="3829050" cy="476250"/>
          </a:xfrm>
          <a:prstGeom prst="rect">
            <a:avLst/>
          </a:prstGeom>
          <a:solidFill>
            <a:schemeClr val="tx1"/>
          </a:solidFill>
          <a:ln>
            <a:solidFill>
              <a:schemeClr val="bg1"/>
            </a:solidFill>
          </a:ln>
          <a:effectLst>
            <a:glow rad="228600">
              <a:schemeClr val="accent1">
                <a:satMod val="175000"/>
                <a:alpha val="40000"/>
              </a:schemeClr>
            </a:glow>
          </a:effectLst>
        </p:spPr>
        <p:style>
          <a:lnRef idx="1">
            <a:schemeClr val="accent1"/>
          </a:lnRef>
          <a:fillRef idx="0">
            <a:schemeClr val="accent1"/>
          </a:fillRef>
          <a:effectRef idx="0">
            <a:schemeClr val="accent1"/>
          </a:effectRef>
          <a:fontRef idx="minor">
            <a:schemeClr val="tx1"/>
          </a:fontRef>
        </p:style>
        <p:txBody>
          <a:bodyPr rtlCol="0" anchor="ctr"/>
          <a:lstStyle/>
          <a:p>
            <a:pPr algn="ctr"/>
            <a:r>
              <a:rPr lang="en-US" sz="3600" b="1" dirty="0" smtClean="0">
                <a:solidFill>
                  <a:schemeClr val="bg1"/>
                </a:solidFill>
                <a:latin typeface="Arial" pitchFamily="34" charset="0"/>
                <a:cs typeface="Arial" pitchFamily="34" charset="0"/>
              </a:rPr>
              <a:t>EARLY SPECIES</a:t>
            </a:r>
            <a:endParaRPr lang="en-US" sz="3600" b="1" dirty="0">
              <a:solidFill>
                <a:schemeClr val="bg1"/>
              </a:solidFill>
              <a:latin typeface="Arial" pitchFamily="34" charset="0"/>
              <a:cs typeface="Arial" pitchFamily="34" charset="0"/>
            </a:endParaRPr>
          </a:p>
        </p:txBody>
      </p:sp>
      <p:grpSp>
        <p:nvGrpSpPr>
          <p:cNvPr id="99" name="Group 195"/>
          <p:cNvGrpSpPr/>
          <p:nvPr/>
        </p:nvGrpSpPr>
        <p:grpSpPr>
          <a:xfrm>
            <a:off x="133574" y="2662546"/>
            <a:ext cx="3222962" cy="2806029"/>
            <a:chOff x="123435" y="2662546"/>
            <a:chExt cx="3222962" cy="2806029"/>
          </a:xfrm>
        </p:grpSpPr>
        <p:sp>
          <p:nvSpPr>
            <p:cNvPr id="100" name="Rectangle 99"/>
            <p:cNvSpPr/>
            <p:nvPr/>
          </p:nvSpPr>
          <p:spPr>
            <a:xfrm>
              <a:off x="123435" y="4822884"/>
              <a:ext cx="73362" cy="65502"/>
            </a:xfrm>
            <a:prstGeom prst="rect">
              <a:avLst/>
            </a:prstGeom>
            <a:solidFill>
              <a:srgbClr val="993366"/>
            </a:solidFill>
            <a:ln w="31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01" name="Rectangle 100"/>
            <p:cNvSpPr/>
            <p:nvPr/>
          </p:nvSpPr>
          <p:spPr>
            <a:xfrm>
              <a:off x="2617982" y="5403073"/>
              <a:ext cx="73362" cy="65502"/>
            </a:xfrm>
            <a:prstGeom prst="rect">
              <a:avLst/>
            </a:prstGeom>
            <a:solidFill>
              <a:srgbClr val="993366"/>
            </a:solidFill>
            <a:ln w="31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02" name="Rectangle 101"/>
            <p:cNvSpPr/>
            <p:nvPr/>
          </p:nvSpPr>
          <p:spPr>
            <a:xfrm>
              <a:off x="2650067" y="5248000"/>
              <a:ext cx="73362" cy="65502"/>
            </a:xfrm>
            <a:prstGeom prst="rect">
              <a:avLst/>
            </a:prstGeom>
            <a:solidFill>
              <a:srgbClr val="993366"/>
            </a:solidFill>
            <a:ln w="31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03" name="Rectangle 102"/>
            <p:cNvSpPr/>
            <p:nvPr/>
          </p:nvSpPr>
          <p:spPr>
            <a:xfrm>
              <a:off x="2716909" y="5288105"/>
              <a:ext cx="73362" cy="65502"/>
            </a:xfrm>
            <a:prstGeom prst="rect">
              <a:avLst/>
            </a:prstGeom>
            <a:solidFill>
              <a:srgbClr val="993366"/>
            </a:solidFill>
            <a:ln w="31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04" name="Rectangle 103"/>
            <p:cNvSpPr/>
            <p:nvPr/>
          </p:nvSpPr>
          <p:spPr>
            <a:xfrm>
              <a:off x="2757014" y="5130358"/>
              <a:ext cx="73362" cy="65502"/>
            </a:xfrm>
            <a:prstGeom prst="rect">
              <a:avLst/>
            </a:prstGeom>
            <a:solidFill>
              <a:srgbClr val="993366"/>
            </a:solidFill>
            <a:ln w="31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05" name="Rectangle 104"/>
            <p:cNvSpPr/>
            <p:nvPr/>
          </p:nvSpPr>
          <p:spPr>
            <a:xfrm>
              <a:off x="2930804" y="3983347"/>
              <a:ext cx="73362" cy="65502"/>
            </a:xfrm>
            <a:prstGeom prst="rect">
              <a:avLst/>
            </a:prstGeom>
            <a:solidFill>
              <a:srgbClr val="993366"/>
            </a:solidFill>
            <a:ln w="31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06" name="Rectangle 105"/>
            <p:cNvSpPr/>
            <p:nvPr/>
          </p:nvSpPr>
          <p:spPr>
            <a:xfrm>
              <a:off x="2912088" y="3863031"/>
              <a:ext cx="73362" cy="65502"/>
            </a:xfrm>
            <a:prstGeom prst="rect">
              <a:avLst/>
            </a:prstGeom>
            <a:solidFill>
              <a:srgbClr val="993366"/>
            </a:solidFill>
            <a:ln w="31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07" name="Rectangle 106"/>
            <p:cNvSpPr/>
            <p:nvPr/>
          </p:nvSpPr>
          <p:spPr>
            <a:xfrm>
              <a:off x="2968235" y="3769452"/>
              <a:ext cx="73362" cy="65502"/>
            </a:xfrm>
            <a:prstGeom prst="rect">
              <a:avLst/>
            </a:prstGeom>
            <a:solidFill>
              <a:srgbClr val="993366"/>
            </a:solidFill>
            <a:ln w="31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08" name="Rectangle 107"/>
            <p:cNvSpPr/>
            <p:nvPr/>
          </p:nvSpPr>
          <p:spPr>
            <a:xfrm>
              <a:off x="2938824" y="3654483"/>
              <a:ext cx="73362" cy="65502"/>
            </a:xfrm>
            <a:prstGeom prst="rect">
              <a:avLst/>
            </a:prstGeom>
            <a:solidFill>
              <a:srgbClr val="993366"/>
            </a:solidFill>
            <a:ln w="31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09" name="Rectangle 108"/>
            <p:cNvSpPr/>
            <p:nvPr/>
          </p:nvSpPr>
          <p:spPr>
            <a:xfrm>
              <a:off x="3117961" y="3491389"/>
              <a:ext cx="73362" cy="65502"/>
            </a:xfrm>
            <a:prstGeom prst="rect">
              <a:avLst/>
            </a:prstGeom>
            <a:solidFill>
              <a:srgbClr val="993366"/>
            </a:solidFill>
            <a:ln w="31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10" name="Rectangle 109"/>
            <p:cNvSpPr/>
            <p:nvPr/>
          </p:nvSpPr>
          <p:spPr>
            <a:xfrm>
              <a:off x="3072508" y="3397810"/>
              <a:ext cx="73362" cy="65502"/>
            </a:xfrm>
            <a:prstGeom prst="rect">
              <a:avLst/>
            </a:prstGeom>
            <a:solidFill>
              <a:srgbClr val="993366"/>
            </a:solidFill>
            <a:ln w="31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11" name="Rectangle 110"/>
            <p:cNvSpPr/>
            <p:nvPr/>
          </p:nvSpPr>
          <p:spPr>
            <a:xfrm>
              <a:off x="3273035" y="3063599"/>
              <a:ext cx="73362" cy="65502"/>
            </a:xfrm>
            <a:prstGeom prst="rect">
              <a:avLst/>
            </a:prstGeom>
            <a:solidFill>
              <a:srgbClr val="993366"/>
            </a:solidFill>
            <a:ln w="31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12" name="Rectangle 111"/>
            <p:cNvSpPr/>
            <p:nvPr/>
          </p:nvSpPr>
          <p:spPr>
            <a:xfrm>
              <a:off x="3200846" y="3141135"/>
              <a:ext cx="73362" cy="65502"/>
            </a:xfrm>
            <a:prstGeom prst="rect">
              <a:avLst/>
            </a:prstGeom>
            <a:solidFill>
              <a:srgbClr val="993366"/>
            </a:solidFill>
            <a:ln w="31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13" name="Rectangle 112"/>
            <p:cNvSpPr/>
            <p:nvPr/>
          </p:nvSpPr>
          <p:spPr>
            <a:xfrm>
              <a:off x="2123351" y="2662546"/>
              <a:ext cx="73362" cy="65502"/>
            </a:xfrm>
            <a:prstGeom prst="rect">
              <a:avLst/>
            </a:prstGeom>
            <a:solidFill>
              <a:srgbClr val="993366"/>
            </a:solidFill>
            <a:ln w="31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grpSp>
        <p:nvGrpSpPr>
          <p:cNvPr id="114" name="Group 179"/>
          <p:cNvGrpSpPr/>
          <p:nvPr/>
        </p:nvGrpSpPr>
        <p:grpSpPr>
          <a:xfrm>
            <a:off x="137250" y="3504996"/>
            <a:ext cx="2972010" cy="1792194"/>
            <a:chOff x="126108" y="3500132"/>
            <a:chExt cx="2972010" cy="1792194"/>
          </a:xfrm>
        </p:grpSpPr>
        <p:sp>
          <p:nvSpPr>
            <p:cNvPr id="115" name="Rectangle 114"/>
            <p:cNvSpPr/>
            <p:nvPr/>
          </p:nvSpPr>
          <p:spPr>
            <a:xfrm>
              <a:off x="126108" y="4702568"/>
              <a:ext cx="73362" cy="65502"/>
            </a:xfrm>
            <a:prstGeom prst="rect">
              <a:avLst/>
            </a:prstGeom>
            <a:solidFill>
              <a:schemeClr val="bg2">
                <a:lumMod val="60000"/>
                <a:lumOff val="40000"/>
              </a:schemeClr>
            </a:solidFill>
            <a:ln w="31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16" name="Rectangle 115"/>
            <p:cNvSpPr/>
            <p:nvPr/>
          </p:nvSpPr>
          <p:spPr>
            <a:xfrm>
              <a:off x="2687952" y="5207012"/>
              <a:ext cx="73362" cy="65502"/>
            </a:xfrm>
            <a:prstGeom prst="rect">
              <a:avLst/>
            </a:prstGeom>
            <a:solidFill>
              <a:schemeClr val="bg2">
                <a:lumMod val="60000"/>
                <a:lumOff val="40000"/>
              </a:schemeClr>
            </a:solidFill>
            <a:ln w="31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17" name="Rectangle 116"/>
            <p:cNvSpPr/>
            <p:nvPr/>
          </p:nvSpPr>
          <p:spPr>
            <a:xfrm>
              <a:off x="2739768" y="5226824"/>
              <a:ext cx="73362" cy="65502"/>
            </a:xfrm>
            <a:prstGeom prst="rect">
              <a:avLst/>
            </a:prstGeom>
            <a:solidFill>
              <a:schemeClr val="bg2">
                <a:lumMod val="60000"/>
                <a:lumOff val="40000"/>
              </a:schemeClr>
            </a:solidFill>
            <a:ln w="31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18" name="Rectangle 117"/>
            <p:cNvSpPr/>
            <p:nvPr/>
          </p:nvSpPr>
          <p:spPr>
            <a:xfrm>
              <a:off x="2892168" y="4437392"/>
              <a:ext cx="73362" cy="65502"/>
            </a:xfrm>
            <a:prstGeom prst="rect">
              <a:avLst/>
            </a:prstGeom>
            <a:solidFill>
              <a:schemeClr val="bg2">
                <a:lumMod val="60000"/>
                <a:lumOff val="40000"/>
              </a:schemeClr>
            </a:solidFill>
            <a:ln w="31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19" name="Rectangle 118"/>
            <p:cNvSpPr/>
            <p:nvPr/>
          </p:nvSpPr>
          <p:spPr>
            <a:xfrm>
              <a:off x="3017136" y="3931424"/>
              <a:ext cx="73362" cy="65502"/>
            </a:xfrm>
            <a:prstGeom prst="rect">
              <a:avLst/>
            </a:prstGeom>
            <a:solidFill>
              <a:schemeClr val="bg2">
                <a:lumMod val="60000"/>
                <a:lumOff val="40000"/>
              </a:schemeClr>
            </a:solidFill>
            <a:ln w="31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20" name="Rectangle 119"/>
            <p:cNvSpPr/>
            <p:nvPr/>
          </p:nvSpPr>
          <p:spPr>
            <a:xfrm>
              <a:off x="2950080" y="3905516"/>
              <a:ext cx="73362" cy="65502"/>
            </a:xfrm>
            <a:prstGeom prst="rect">
              <a:avLst/>
            </a:prstGeom>
            <a:solidFill>
              <a:schemeClr val="bg2">
                <a:lumMod val="60000"/>
                <a:lumOff val="40000"/>
              </a:schemeClr>
            </a:solidFill>
            <a:ln w="31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21" name="Rectangle 120"/>
            <p:cNvSpPr/>
            <p:nvPr/>
          </p:nvSpPr>
          <p:spPr>
            <a:xfrm>
              <a:off x="3024756" y="3500132"/>
              <a:ext cx="73362" cy="65502"/>
            </a:xfrm>
            <a:prstGeom prst="rect">
              <a:avLst/>
            </a:prstGeom>
            <a:solidFill>
              <a:schemeClr val="bg2">
                <a:lumMod val="60000"/>
                <a:lumOff val="40000"/>
              </a:schemeClr>
            </a:solidFill>
            <a:ln w="31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sp>
        <p:nvSpPr>
          <p:cNvPr id="242" name="TextBox 241"/>
          <p:cNvSpPr txBox="1"/>
          <p:nvPr/>
        </p:nvSpPr>
        <p:spPr>
          <a:xfrm>
            <a:off x="4063304" y="3607211"/>
            <a:ext cx="1885950" cy="1569660"/>
          </a:xfrm>
          <a:prstGeom prst="rect">
            <a:avLst/>
          </a:prstGeom>
          <a:noFill/>
          <a:effectLst>
            <a:outerShdw blurRad="50800" dist="50800" dir="5400000" algn="ctr" rotWithShape="0">
              <a:schemeClr val="bg1"/>
            </a:outerShdw>
          </a:effectLst>
        </p:spPr>
        <p:txBody>
          <a:bodyPr wrap="square" rtlCol="0">
            <a:spAutoFit/>
          </a:bodyPr>
          <a:lstStyle/>
          <a:p>
            <a:pPr algn="ctr"/>
            <a:r>
              <a:rPr lang="en-US" sz="3200" b="1" dirty="0" smtClean="0">
                <a:solidFill>
                  <a:srgbClr val="FF0000"/>
                </a:solidFill>
                <a:effectLst>
                  <a:outerShdw dist="12700" dir="9000000" algn="tl">
                    <a:srgbClr val="000000"/>
                  </a:outerShdw>
                </a:effectLst>
              </a:rPr>
              <a:t>But didn’t leave Africa!</a:t>
            </a:r>
          </a:p>
        </p:txBody>
      </p:sp>
      <p:sp>
        <p:nvSpPr>
          <p:cNvPr id="78" name="Slide Number Placeholder 77"/>
          <p:cNvSpPr>
            <a:spLocks noGrp="1"/>
          </p:cNvSpPr>
          <p:nvPr>
            <p:ph type="sldNum" sz="quarter" idx="12"/>
          </p:nvPr>
        </p:nvSpPr>
        <p:spPr/>
        <p:txBody>
          <a:bodyPr/>
          <a:lstStyle/>
          <a:p>
            <a:fld id="{90B4C22B-F94B-47BB-B82D-9BDF0893D61B}" type="slidenum">
              <a:rPr lang="en-US" smtClean="0"/>
              <a:pPr/>
              <a:t>31</a:t>
            </a:fld>
            <a:endParaRPr lang="en-US" dirty="0"/>
          </a:p>
        </p:txBody>
      </p:sp>
      <p:sp>
        <p:nvSpPr>
          <p:cNvPr id="79" name="Freeform 78"/>
          <p:cNvSpPr/>
          <p:nvPr/>
        </p:nvSpPr>
        <p:spPr>
          <a:xfrm>
            <a:off x="143457" y="5033471"/>
            <a:ext cx="1804984" cy="1051135"/>
          </a:xfrm>
          <a:custGeom>
            <a:avLst/>
            <a:gdLst>
              <a:gd name="connsiteX0" fmla="*/ 0 w 1702675"/>
              <a:gd name="connsiteY0" fmla="*/ 0 h 914400"/>
              <a:gd name="connsiteX1" fmla="*/ 1403131 w 1702675"/>
              <a:gd name="connsiteY1" fmla="*/ 0 h 914400"/>
              <a:gd name="connsiteX2" fmla="*/ 1387365 w 1702675"/>
              <a:gd name="connsiteY2" fmla="*/ 362607 h 914400"/>
              <a:gd name="connsiteX3" fmla="*/ 1702675 w 1702675"/>
              <a:gd name="connsiteY3" fmla="*/ 362607 h 914400"/>
              <a:gd name="connsiteX4" fmla="*/ 1702675 w 1702675"/>
              <a:gd name="connsiteY4" fmla="*/ 520262 h 914400"/>
              <a:gd name="connsiteX5" fmla="*/ 1387365 w 1702675"/>
              <a:gd name="connsiteY5" fmla="*/ 520262 h 914400"/>
              <a:gd name="connsiteX6" fmla="*/ 1371600 w 1702675"/>
              <a:gd name="connsiteY6" fmla="*/ 882869 h 914400"/>
              <a:gd name="connsiteX7" fmla="*/ 0 w 1702675"/>
              <a:gd name="connsiteY7" fmla="*/ 914400 h 914400"/>
              <a:gd name="connsiteX8" fmla="*/ 0 w 1702675"/>
              <a:gd name="connsiteY8" fmla="*/ 0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02675" h="914400">
                <a:moveTo>
                  <a:pt x="0" y="0"/>
                </a:moveTo>
                <a:lnTo>
                  <a:pt x="1403131" y="0"/>
                </a:lnTo>
                <a:lnTo>
                  <a:pt x="1387365" y="362607"/>
                </a:lnTo>
                <a:lnTo>
                  <a:pt x="1702675" y="362607"/>
                </a:lnTo>
                <a:lnTo>
                  <a:pt x="1702675" y="520262"/>
                </a:lnTo>
                <a:lnTo>
                  <a:pt x="1387365" y="520262"/>
                </a:lnTo>
                <a:lnTo>
                  <a:pt x="1371600" y="882869"/>
                </a:lnTo>
                <a:lnTo>
                  <a:pt x="0" y="914400"/>
                </a:lnTo>
                <a:lnTo>
                  <a:pt x="0" y="0"/>
                </a:lnTo>
                <a:close/>
              </a:path>
            </a:pathLst>
          </a:custGeom>
          <a:solidFill>
            <a:schemeClr val="tx1"/>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1" name="Rounded Rectangle 30"/>
          <p:cNvSpPr/>
          <p:nvPr/>
        </p:nvSpPr>
        <p:spPr>
          <a:xfrm>
            <a:off x="78829" y="4661941"/>
            <a:ext cx="1423399" cy="300583"/>
          </a:xfrm>
          <a:prstGeom prst="roundRect">
            <a:avLst/>
          </a:prstGeom>
          <a:ln w="571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80" name="Freeform 79"/>
          <p:cNvSpPr/>
          <p:nvPr/>
        </p:nvSpPr>
        <p:spPr>
          <a:xfrm>
            <a:off x="2023673" y="2368445"/>
            <a:ext cx="1538990" cy="3357797"/>
          </a:xfrm>
          <a:custGeom>
            <a:avLst/>
            <a:gdLst>
              <a:gd name="connsiteX0" fmla="*/ 949377 w 1573967"/>
              <a:gd name="connsiteY0" fmla="*/ 12491 h 3520189"/>
              <a:gd name="connsiteX1" fmla="*/ 334780 w 1573967"/>
              <a:gd name="connsiteY1" fmla="*/ 72452 h 3520189"/>
              <a:gd name="connsiteX2" fmla="*/ 34977 w 1573967"/>
              <a:gd name="connsiteY2" fmla="*/ 447206 h 3520189"/>
              <a:gd name="connsiteX3" fmla="*/ 544643 w 1573967"/>
              <a:gd name="connsiteY3" fmla="*/ 1106773 h 3520189"/>
              <a:gd name="connsiteX4" fmla="*/ 634584 w 1573967"/>
              <a:gd name="connsiteY4" fmla="*/ 1706380 h 3520189"/>
              <a:gd name="connsiteX5" fmla="*/ 559633 w 1573967"/>
              <a:gd name="connsiteY5" fmla="*/ 2575809 h 3520189"/>
              <a:gd name="connsiteX6" fmla="*/ 484682 w 1573967"/>
              <a:gd name="connsiteY6" fmla="*/ 3220386 h 3520189"/>
              <a:gd name="connsiteX7" fmla="*/ 559633 w 1573967"/>
              <a:gd name="connsiteY7" fmla="*/ 3505199 h 3520189"/>
              <a:gd name="connsiteX8" fmla="*/ 904407 w 1573967"/>
              <a:gd name="connsiteY8" fmla="*/ 3310327 h 3520189"/>
              <a:gd name="connsiteX9" fmla="*/ 1339121 w 1573967"/>
              <a:gd name="connsiteY9" fmla="*/ 2470878 h 3520189"/>
              <a:gd name="connsiteX10" fmla="*/ 1339121 w 1573967"/>
              <a:gd name="connsiteY10" fmla="*/ 1811311 h 3520189"/>
              <a:gd name="connsiteX11" fmla="*/ 1563974 w 1573967"/>
              <a:gd name="connsiteY11" fmla="*/ 1121763 h 3520189"/>
              <a:gd name="connsiteX12" fmla="*/ 1399082 w 1573967"/>
              <a:gd name="connsiteY12" fmla="*/ 672058 h 3520189"/>
              <a:gd name="connsiteX13" fmla="*/ 1159239 w 1573967"/>
              <a:gd name="connsiteY13" fmla="*/ 267324 h 3520189"/>
              <a:gd name="connsiteX14" fmla="*/ 469692 w 1573967"/>
              <a:gd name="connsiteY14" fmla="*/ 42472 h 3520189"/>
              <a:gd name="connsiteX15" fmla="*/ 469692 w 1573967"/>
              <a:gd name="connsiteY15" fmla="*/ 42472 h 3520189"/>
              <a:gd name="connsiteX0" fmla="*/ 334780 w 1573967"/>
              <a:gd name="connsiteY0" fmla="*/ 29980 h 3477717"/>
              <a:gd name="connsiteX1" fmla="*/ 34977 w 1573967"/>
              <a:gd name="connsiteY1" fmla="*/ 404734 h 3477717"/>
              <a:gd name="connsiteX2" fmla="*/ 544643 w 1573967"/>
              <a:gd name="connsiteY2" fmla="*/ 1064301 h 3477717"/>
              <a:gd name="connsiteX3" fmla="*/ 634584 w 1573967"/>
              <a:gd name="connsiteY3" fmla="*/ 1663908 h 3477717"/>
              <a:gd name="connsiteX4" fmla="*/ 559633 w 1573967"/>
              <a:gd name="connsiteY4" fmla="*/ 2533337 h 3477717"/>
              <a:gd name="connsiteX5" fmla="*/ 484682 w 1573967"/>
              <a:gd name="connsiteY5" fmla="*/ 3177914 h 3477717"/>
              <a:gd name="connsiteX6" fmla="*/ 559633 w 1573967"/>
              <a:gd name="connsiteY6" fmla="*/ 3462727 h 3477717"/>
              <a:gd name="connsiteX7" fmla="*/ 904407 w 1573967"/>
              <a:gd name="connsiteY7" fmla="*/ 3267855 h 3477717"/>
              <a:gd name="connsiteX8" fmla="*/ 1339121 w 1573967"/>
              <a:gd name="connsiteY8" fmla="*/ 2428406 h 3477717"/>
              <a:gd name="connsiteX9" fmla="*/ 1339121 w 1573967"/>
              <a:gd name="connsiteY9" fmla="*/ 1768839 h 3477717"/>
              <a:gd name="connsiteX10" fmla="*/ 1563974 w 1573967"/>
              <a:gd name="connsiteY10" fmla="*/ 1079291 h 3477717"/>
              <a:gd name="connsiteX11" fmla="*/ 1399082 w 1573967"/>
              <a:gd name="connsiteY11" fmla="*/ 629586 h 3477717"/>
              <a:gd name="connsiteX12" fmla="*/ 1159239 w 1573967"/>
              <a:gd name="connsiteY12" fmla="*/ 224852 h 3477717"/>
              <a:gd name="connsiteX13" fmla="*/ 469692 w 1573967"/>
              <a:gd name="connsiteY13" fmla="*/ 0 h 3477717"/>
              <a:gd name="connsiteX14" fmla="*/ 469692 w 1573967"/>
              <a:gd name="connsiteY14" fmla="*/ 0 h 3477717"/>
              <a:gd name="connsiteX0" fmla="*/ 334780 w 1573967"/>
              <a:gd name="connsiteY0" fmla="*/ 29980 h 3477717"/>
              <a:gd name="connsiteX1" fmla="*/ 34977 w 1573967"/>
              <a:gd name="connsiteY1" fmla="*/ 404734 h 3477717"/>
              <a:gd name="connsiteX2" fmla="*/ 544643 w 1573967"/>
              <a:gd name="connsiteY2" fmla="*/ 1064301 h 3477717"/>
              <a:gd name="connsiteX3" fmla="*/ 634584 w 1573967"/>
              <a:gd name="connsiteY3" fmla="*/ 1663908 h 3477717"/>
              <a:gd name="connsiteX4" fmla="*/ 559633 w 1573967"/>
              <a:gd name="connsiteY4" fmla="*/ 2533337 h 3477717"/>
              <a:gd name="connsiteX5" fmla="*/ 484682 w 1573967"/>
              <a:gd name="connsiteY5" fmla="*/ 3177914 h 3477717"/>
              <a:gd name="connsiteX6" fmla="*/ 559633 w 1573967"/>
              <a:gd name="connsiteY6" fmla="*/ 3462727 h 3477717"/>
              <a:gd name="connsiteX7" fmla="*/ 904407 w 1573967"/>
              <a:gd name="connsiteY7" fmla="*/ 3267855 h 3477717"/>
              <a:gd name="connsiteX8" fmla="*/ 1339121 w 1573967"/>
              <a:gd name="connsiteY8" fmla="*/ 2428406 h 3477717"/>
              <a:gd name="connsiteX9" fmla="*/ 1339121 w 1573967"/>
              <a:gd name="connsiteY9" fmla="*/ 1768839 h 3477717"/>
              <a:gd name="connsiteX10" fmla="*/ 1563974 w 1573967"/>
              <a:gd name="connsiteY10" fmla="*/ 1079291 h 3477717"/>
              <a:gd name="connsiteX11" fmla="*/ 1399082 w 1573967"/>
              <a:gd name="connsiteY11" fmla="*/ 629586 h 3477717"/>
              <a:gd name="connsiteX12" fmla="*/ 1159239 w 1573967"/>
              <a:gd name="connsiteY12" fmla="*/ 224852 h 3477717"/>
              <a:gd name="connsiteX13" fmla="*/ 469692 w 1573967"/>
              <a:gd name="connsiteY13" fmla="*/ 0 h 3477717"/>
              <a:gd name="connsiteX14" fmla="*/ 469692 w 1573967"/>
              <a:gd name="connsiteY14" fmla="*/ 0 h 3477717"/>
              <a:gd name="connsiteX15" fmla="*/ 334780 w 1573967"/>
              <a:gd name="connsiteY15" fmla="*/ 29980 h 3477717"/>
              <a:gd name="connsiteX0" fmla="*/ 334780 w 1573967"/>
              <a:gd name="connsiteY0" fmla="*/ 29980 h 3477717"/>
              <a:gd name="connsiteX1" fmla="*/ 34977 w 1573967"/>
              <a:gd name="connsiteY1" fmla="*/ 404734 h 3477717"/>
              <a:gd name="connsiteX2" fmla="*/ 544643 w 1573967"/>
              <a:gd name="connsiteY2" fmla="*/ 1064301 h 3477717"/>
              <a:gd name="connsiteX3" fmla="*/ 634584 w 1573967"/>
              <a:gd name="connsiteY3" fmla="*/ 1663908 h 3477717"/>
              <a:gd name="connsiteX4" fmla="*/ 559633 w 1573967"/>
              <a:gd name="connsiteY4" fmla="*/ 2533337 h 3477717"/>
              <a:gd name="connsiteX5" fmla="*/ 484682 w 1573967"/>
              <a:gd name="connsiteY5" fmla="*/ 3177914 h 3477717"/>
              <a:gd name="connsiteX6" fmla="*/ 559633 w 1573967"/>
              <a:gd name="connsiteY6" fmla="*/ 3462727 h 3477717"/>
              <a:gd name="connsiteX7" fmla="*/ 904407 w 1573967"/>
              <a:gd name="connsiteY7" fmla="*/ 3267855 h 3477717"/>
              <a:gd name="connsiteX8" fmla="*/ 1339121 w 1573967"/>
              <a:gd name="connsiteY8" fmla="*/ 2428406 h 3477717"/>
              <a:gd name="connsiteX9" fmla="*/ 1339121 w 1573967"/>
              <a:gd name="connsiteY9" fmla="*/ 1768839 h 3477717"/>
              <a:gd name="connsiteX10" fmla="*/ 1563974 w 1573967"/>
              <a:gd name="connsiteY10" fmla="*/ 1079291 h 3477717"/>
              <a:gd name="connsiteX11" fmla="*/ 1399082 w 1573967"/>
              <a:gd name="connsiteY11" fmla="*/ 629586 h 3477717"/>
              <a:gd name="connsiteX12" fmla="*/ 1159239 w 1573967"/>
              <a:gd name="connsiteY12" fmla="*/ 224852 h 3477717"/>
              <a:gd name="connsiteX13" fmla="*/ 469692 w 1573967"/>
              <a:gd name="connsiteY13" fmla="*/ 0 h 3477717"/>
              <a:gd name="connsiteX14" fmla="*/ 334780 w 1573967"/>
              <a:gd name="connsiteY14" fmla="*/ 29980 h 3477717"/>
              <a:gd name="connsiteX0" fmla="*/ 434715 w 1538990"/>
              <a:gd name="connsiteY0" fmla="*/ 0 h 3477717"/>
              <a:gd name="connsiteX1" fmla="*/ 0 w 1538990"/>
              <a:gd name="connsiteY1" fmla="*/ 404734 h 3477717"/>
              <a:gd name="connsiteX2" fmla="*/ 509666 w 1538990"/>
              <a:gd name="connsiteY2" fmla="*/ 1064301 h 3477717"/>
              <a:gd name="connsiteX3" fmla="*/ 599607 w 1538990"/>
              <a:gd name="connsiteY3" fmla="*/ 1663908 h 3477717"/>
              <a:gd name="connsiteX4" fmla="*/ 524656 w 1538990"/>
              <a:gd name="connsiteY4" fmla="*/ 2533337 h 3477717"/>
              <a:gd name="connsiteX5" fmla="*/ 449705 w 1538990"/>
              <a:gd name="connsiteY5" fmla="*/ 3177914 h 3477717"/>
              <a:gd name="connsiteX6" fmla="*/ 524656 w 1538990"/>
              <a:gd name="connsiteY6" fmla="*/ 3462727 h 3477717"/>
              <a:gd name="connsiteX7" fmla="*/ 869430 w 1538990"/>
              <a:gd name="connsiteY7" fmla="*/ 3267855 h 3477717"/>
              <a:gd name="connsiteX8" fmla="*/ 1304144 w 1538990"/>
              <a:gd name="connsiteY8" fmla="*/ 2428406 h 3477717"/>
              <a:gd name="connsiteX9" fmla="*/ 1304144 w 1538990"/>
              <a:gd name="connsiteY9" fmla="*/ 1768839 h 3477717"/>
              <a:gd name="connsiteX10" fmla="*/ 1528997 w 1538990"/>
              <a:gd name="connsiteY10" fmla="*/ 1079291 h 3477717"/>
              <a:gd name="connsiteX11" fmla="*/ 1364105 w 1538990"/>
              <a:gd name="connsiteY11" fmla="*/ 629586 h 3477717"/>
              <a:gd name="connsiteX12" fmla="*/ 1124262 w 1538990"/>
              <a:gd name="connsiteY12" fmla="*/ 224852 h 3477717"/>
              <a:gd name="connsiteX13" fmla="*/ 434715 w 1538990"/>
              <a:gd name="connsiteY13" fmla="*/ 0 h 3477717"/>
              <a:gd name="connsiteX0" fmla="*/ 704538 w 1538990"/>
              <a:gd name="connsiteY0" fmla="*/ 142406 h 3305330"/>
              <a:gd name="connsiteX1" fmla="*/ 0 w 1538990"/>
              <a:gd name="connsiteY1" fmla="*/ 232347 h 3305330"/>
              <a:gd name="connsiteX2" fmla="*/ 509666 w 1538990"/>
              <a:gd name="connsiteY2" fmla="*/ 891914 h 3305330"/>
              <a:gd name="connsiteX3" fmla="*/ 599607 w 1538990"/>
              <a:gd name="connsiteY3" fmla="*/ 1491521 h 3305330"/>
              <a:gd name="connsiteX4" fmla="*/ 524656 w 1538990"/>
              <a:gd name="connsiteY4" fmla="*/ 2360950 h 3305330"/>
              <a:gd name="connsiteX5" fmla="*/ 449705 w 1538990"/>
              <a:gd name="connsiteY5" fmla="*/ 3005527 h 3305330"/>
              <a:gd name="connsiteX6" fmla="*/ 524656 w 1538990"/>
              <a:gd name="connsiteY6" fmla="*/ 3290340 h 3305330"/>
              <a:gd name="connsiteX7" fmla="*/ 869430 w 1538990"/>
              <a:gd name="connsiteY7" fmla="*/ 3095468 h 3305330"/>
              <a:gd name="connsiteX8" fmla="*/ 1304144 w 1538990"/>
              <a:gd name="connsiteY8" fmla="*/ 2256019 h 3305330"/>
              <a:gd name="connsiteX9" fmla="*/ 1304144 w 1538990"/>
              <a:gd name="connsiteY9" fmla="*/ 1596452 h 3305330"/>
              <a:gd name="connsiteX10" fmla="*/ 1528997 w 1538990"/>
              <a:gd name="connsiteY10" fmla="*/ 906904 h 3305330"/>
              <a:gd name="connsiteX11" fmla="*/ 1364105 w 1538990"/>
              <a:gd name="connsiteY11" fmla="*/ 457199 h 3305330"/>
              <a:gd name="connsiteX12" fmla="*/ 1124262 w 1538990"/>
              <a:gd name="connsiteY12" fmla="*/ 52465 h 3305330"/>
              <a:gd name="connsiteX13" fmla="*/ 704538 w 1538990"/>
              <a:gd name="connsiteY13" fmla="*/ 142406 h 3305330"/>
              <a:gd name="connsiteX0" fmla="*/ 704538 w 1538990"/>
              <a:gd name="connsiteY0" fmla="*/ 0 h 3162924"/>
              <a:gd name="connsiteX1" fmla="*/ 0 w 1538990"/>
              <a:gd name="connsiteY1" fmla="*/ 89941 h 3162924"/>
              <a:gd name="connsiteX2" fmla="*/ 509666 w 1538990"/>
              <a:gd name="connsiteY2" fmla="*/ 749508 h 3162924"/>
              <a:gd name="connsiteX3" fmla="*/ 599607 w 1538990"/>
              <a:gd name="connsiteY3" fmla="*/ 1349115 h 3162924"/>
              <a:gd name="connsiteX4" fmla="*/ 524656 w 1538990"/>
              <a:gd name="connsiteY4" fmla="*/ 2218544 h 3162924"/>
              <a:gd name="connsiteX5" fmla="*/ 449705 w 1538990"/>
              <a:gd name="connsiteY5" fmla="*/ 2863121 h 3162924"/>
              <a:gd name="connsiteX6" fmla="*/ 524656 w 1538990"/>
              <a:gd name="connsiteY6" fmla="*/ 3147934 h 3162924"/>
              <a:gd name="connsiteX7" fmla="*/ 869430 w 1538990"/>
              <a:gd name="connsiteY7" fmla="*/ 2953062 h 3162924"/>
              <a:gd name="connsiteX8" fmla="*/ 1304144 w 1538990"/>
              <a:gd name="connsiteY8" fmla="*/ 2113613 h 3162924"/>
              <a:gd name="connsiteX9" fmla="*/ 1304144 w 1538990"/>
              <a:gd name="connsiteY9" fmla="*/ 1454046 h 3162924"/>
              <a:gd name="connsiteX10" fmla="*/ 1528997 w 1538990"/>
              <a:gd name="connsiteY10" fmla="*/ 764498 h 3162924"/>
              <a:gd name="connsiteX11" fmla="*/ 1364105 w 1538990"/>
              <a:gd name="connsiteY11" fmla="*/ 314793 h 3162924"/>
              <a:gd name="connsiteX12" fmla="*/ 1124262 w 1538990"/>
              <a:gd name="connsiteY12" fmla="*/ 149901 h 3162924"/>
              <a:gd name="connsiteX13" fmla="*/ 704538 w 1538990"/>
              <a:gd name="connsiteY13" fmla="*/ 0 h 3162924"/>
              <a:gd name="connsiteX0" fmla="*/ 704538 w 1538990"/>
              <a:gd name="connsiteY0" fmla="*/ 0 h 3162924"/>
              <a:gd name="connsiteX1" fmla="*/ 0 w 1538990"/>
              <a:gd name="connsiteY1" fmla="*/ 89941 h 3162924"/>
              <a:gd name="connsiteX2" fmla="*/ 509666 w 1538990"/>
              <a:gd name="connsiteY2" fmla="*/ 749508 h 3162924"/>
              <a:gd name="connsiteX3" fmla="*/ 599607 w 1538990"/>
              <a:gd name="connsiteY3" fmla="*/ 1349115 h 3162924"/>
              <a:gd name="connsiteX4" fmla="*/ 524656 w 1538990"/>
              <a:gd name="connsiteY4" fmla="*/ 2218544 h 3162924"/>
              <a:gd name="connsiteX5" fmla="*/ 449705 w 1538990"/>
              <a:gd name="connsiteY5" fmla="*/ 2863121 h 3162924"/>
              <a:gd name="connsiteX6" fmla="*/ 524656 w 1538990"/>
              <a:gd name="connsiteY6" fmla="*/ 3147934 h 3162924"/>
              <a:gd name="connsiteX7" fmla="*/ 869430 w 1538990"/>
              <a:gd name="connsiteY7" fmla="*/ 2953062 h 3162924"/>
              <a:gd name="connsiteX8" fmla="*/ 1304144 w 1538990"/>
              <a:gd name="connsiteY8" fmla="*/ 2113613 h 3162924"/>
              <a:gd name="connsiteX9" fmla="*/ 1304144 w 1538990"/>
              <a:gd name="connsiteY9" fmla="*/ 1454046 h 3162924"/>
              <a:gd name="connsiteX10" fmla="*/ 1528997 w 1538990"/>
              <a:gd name="connsiteY10" fmla="*/ 764498 h 3162924"/>
              <a:gd name="connsiteX11" fmla="*/ 1364105 w 1538990"/>
              <a:gd name="connsiteY11" fmla="*/ 314793 h 3162924"/>
              <a:gd name="connsiteX12" fmla="*/ 1124262 w 1538990"/>
              <a:gd name="connsiteY12" fmla="*/ 149901 h 3162924"/>
              <a:gd name="connsiteX13" fmla="*/ 704538 w 1538990"/>
              <a:gd name="connsiteY13" fmla="*/ 0 h 3162924"/>
              <a:gd name="connsiteX0" fmla="*/ 704538 w 1538990"/>
              <a:gd name="connsiteY0" fmla="*/ 194873 h 3357797"/>
              <a:gd name="connsiteX1" fmla="*/ 0 w 1538990"/>
              <a:gd name="connsiteY1" fmla="*/ 284814 h 3357797"/>
              <a:gd name="connsiteX2" fmla="*/ 509666 w 1538990"/>
              <a:gd name="connsiteY2" fmla="*/ 944381 h 3357797"/>
              <a:gd name="connsiteX3" fmla="*/ 599607 w 1538990"/>
              <a:gd name="connsiteY3" fmla="*/ 1543988 h 3357797"/>
              <a:gd name="connsiteX4" fmla="*/ 524656 w 1538990"/>
              <a:gd name="connsiteY4" fmla="*/ 2413417 h 3357797"/>
              <a:gd name="connsiteX5" fmla="*/ 449705 w 1538990"/>
              <a:gd name="connsiteY5" fmla="*/ 3057994 h 3357797"/>
              <a:gd name="connsiteX6" fmla="*/ 524656 w 1538990"/>
              <a:gd name="connsiteY6" fmla="*/ 3342807 h 3357797"/>
              <a:gd name="connsiteX7" fmla="*/ 869430 w 1538990"/>
              <a:gd name="connsiteY7" fmla="*/ 3147935 h 3357797"/>
              <a:gd name="connsiteX8" fmla="*/ 1304144 w 1538990"/>
              <a:gd name="connsiteY8" fmla="*/ 2308486 h 3357797"/>
              <a:gd name="connsiteX9" fmla="*/ 1304144 w 1538990"/>
              <a:gd name="connsiteY9" fmla="*/ 1648919 h 3357797"/>
              <a:gd name="connsiteX10" fmla="*/ 1528997 w 1538990"/>
              <a:gd name="connsiteY10" fmla="*/ 959371 h 3357797"/>
              <a:gd name="connsiteX11" fmla="*/ 1364105 w 1538990"/>
              <a:gd name="connsiteY11" fmla="*/ 509666 h 3357797"/>
              <a:gd name="connsiteX12" fmla="*/ 1124262 w 1538990"/>
              <a:gd name="connsiteY12" fmla="*/ 344774 h 3357797"/>
              <a:gd name="connsiteX13" fmla="*/ 704538 w 1538990"/>
              <a:gd name="connsiteY13" fmla="*/ 194873 h 3357797"/>
              <a:gd name="connsiteX0" fmla="*/ 704538 w 1538990"/>
              <a:gd name="connsiteY0" fmla="*/ 194873 h 3357797"/>
              <a:gd name="connsiteX1" fmla="*/ 0 w 1538990"/>
              <a:gd name="connsiteY1" fmla="*/ 284814 h 3357797"/>
              <a:gd name="connsiteX2" fmla="*/ 509666 w 1538990"/>
              <a:gd name="connsiteY2" fmla="*/ 944381 h 3357797"/>
              <a:gd name="connsiteX3" fmla="*/ 599607 w 1538990"/>
              <a:gd name="connsiteY3" fmla="*/ 1543988 h 3357797"/>
              <a:gd name="connsiteX4" fmla="*/ 524656 w 1538990"/>
              <a:gd name="connsiteY4" fmla="*/ 2413417 h 3357797"/>
              <a:gd name="connsiteX5" fmla="*/ 449705 w 1538990"/>
              <a:gd name="connsiteY5" fmla="*/ 3057994 h 3357797"/>
              <a:gd name="connsiteX6" fmla="*/ 524656 w 1538990"/>
              <a:gd name="connsiteY6" fmla="*/ 3342807 h 3357797"/>
              <a:gd name="connsiteX7" fmla="*/ 869430 w 1538990"/>
              <a:gd name="connsiteY7" fmla="*/ 3147935 h 3357797"/>
              <a:gd name="connsiteX8" fmla="*/ 1304144 w 1538990"/>
              <a:gd name="connsiteY8" fmla="*/ 2308486 h 3357797"/>
              <a:gd name="connsiteX9" fmla="*/ 1304144 w 1538990"/>
              <a:gd name="connsiteY9" fmla="*/ 1648919 h 3357797"/>
              <a:gd name="connsiteX10" fmla="*/ 1528997 w 1538990"/>
              <a:gd name="connsiteY10" fmla="*/ 959371 h 3357797"/>
              <a:gd name="connsiteX11" fmla="*/ 1364105 w 1538990"/>
              <a:gd name="connsiteY11" fmla="*/ 509666 h 3357797"/>
              <a:gd name="connsiteX12" fmla="*/ 1124262 w 1538990"/>
              <a:gd name="connsiteY12" fmla="*/ 344774 h 3357797"/>
              <a:gd name="connsiteX13" fmla="*/ 704538 w 1538990"/>
              <a:gd name="connsiteY13" fmla="*/ 194873 h 3357797"/>
              <a:gd name="connsiteX0" fmla="*/ 704538 w 1538990"/>
              <a:gd name="connsiteY0" fmla="*/ 194873 h 3357797"/>
              <a:gd name="connsiteX1" fmla="*/ 0 w 1538990"/>
              <a:gd name="connsiteY1" fmla="*/ 284814 h 3357797"/>
              <a:gd name="connsiteX2" fmla="*/ 509666 w 1538990"/>
              <a:gd name="connsiteY2" fmla="*/ 944381 h 3357797"/>
              <a:gd name="connsiteX3" fmla="*/ 599607 w 1538990"/>
              <a:gd name="connsiteY3" fmla="*/ 1543988 h 3357797"/>
              <a:gd name="connsiteX4" fmla="*/ 524656 w 1538990"/>
              <a:gd name="connsiteY4" fmla="*/ 2413417 h 3357797"/>
              <a:gd name="connsiteX5" fmla="*/ 449705 w 1538990"/>
              <a:gd name="connsiteY5" fmla="*/ 3057994 h 3357797"/>
              <a:gd name="connsiteX6" fmla="*/ 524656 w 1538990"/>
              <a:gd name="connsiteY6" fmla="*/ 3342807 h 3357797"/>
              <a:gd name="connsiteX7" fmla="*/ 869430 w 1538990"/>
              <a:gd name="connsiteY7" fmla="*/ 3147935 h 3357797"/>
              <a:gd name="connsiteX8" fmla="*/ 1304144 w 1538990"/>
              <a:gd name="connsiteY8" fmla="*/ 2308486 h 3357797"/>
              <a:gd name="connsiteX9" fmla="*/ 1304144 w 1538990"/>
              <a:gd name="connsiteY9" fmla="*/ 1648919 h 3357797"/>
              <a:gd name="connsiteX10" fmla="*/ 1528997 w 1538990"/>
              <a:gd name="connsiteY10" fmla="*/ 959371 h 3357797"/>
              <a:gd name="connsiteX11" fmla="*/ 1364105 w 1538990"/>
              <a:gd name="connsiteY11" fmla="*/ 509666 h 3357797"/>
              <a:gd name="connsiteX12" fmla="*/ 1124262 w 1538990"/>
              <a:gd name="connsiteY12" fmla="*/ 344774 h 3357797"/>
              <a:gd name="connsiteX13" fmla="*/ 704538 w 1538990"/>
              <a:gd name="connsiteY13" fmla="*/ 194873 h 3357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38990" h="3357797">
                <a:moveTo>
                  <a:pt x="704538" y="194873"/>
                </a:moveTo>
                <a:cubicBezTo>
                  <a:pt x="274820" y="0"/>
                  <a:pt x="189876" y="104932"/>
                  <a:pt x="0" y="284814"/>
                </a:cubicBezTo>
                <a:cubicBezTo>
                  <a:pt x="34977" y="637083"/>
                  <a:pt x="409732" y="734519"/>
                  <a:pt x="509666" y="944381"/>
                </a:cubicBezTo>
                <a:cubicBezTo>
                  <a:pt x="609600" y="1154243"/>
                  <a:pt x="597109" y="1299149"/>
                  <a:pt x="599607" y="1543988"/>
                </a:cubicBezTo>
                <a:cubicBezTo>
                  <a:pt x="602105" y="1788827"/>
                  <a:pt x="549640" y="2161083"/>
                  <a:pt x="524656" y="2413417"/>
                </a:cubicBezTo>
                <a:cubicBezTo>
                  <a:pt x="499672" y="2665751"/>
                  <a:pt x="449705" y="2903096"/>
                  <a:pt x="449705" y="3057994"/>
                </a:cubicBezTo>
                <a:cubicBezTo>
                  <a:pt x="449705" y="3212892"/>
                  <a:pt x="454702" y="3327817"/>
                  <a:pt x="524656" y="3342807"/>
                </a:cubicBezTo>
                <a:cubicBezTo>
                  <a:pt x="594610" y="3357797"/>
                  <a:pt x="739515" y="3320322"/>
                  <a:pt x="869430" y="3147935"/>
                </a:cubicBezTo>
                <a:cubicBezTo>
                  <a:pt x="999345" y="2975548"/>
                  <a:pt x="1231692" y="2558322"/>
                  <a:pt x="1304144" y="2308486"/>
                </a:cubicBezTo>
                <a:cubicBezTo>
                  <a:pt x="1376596" y="2058650"/>
                  <a:pt x="1266669" y="1873772"/>
                  <a:pt x="1304144" y="1648919"/>
                </a:cubicBezTo>
                <a:cubicBezTo>
                  <a:pt x="1341620" y="1424067"/>
                  <a:pt x="1519004" y="1149246"/>
                  <a:pt x="1528997" y="959371"/>
                </a:cubicBezTo>
                <a:cubicBezTo>
                  <a:pt x="1538990" y="769496"/>
                  <a:pt x="1431561" y="612099"/>
                  <a:pt x="1364105" y="509666"/>
                </a:cubicBezTo>
                <a:cubicBezTo>
                  <a:pt x="1296649" y="407233"/>
                  <a:pt x="1234190" y="397239"/>
                  <a:pt x="1124262" y="344774"/>
                </a:cubicBezTo>
                <a:cubicBezTo>
                  <a:pt x="1014334" y="292309"/>
                  <a:pt x="704538" y="194873"/>
                  <a:pt x="704538" y="194873"/>
                </a:cubicBezTo>
                <a:close/>
              </a:path>
            </a:pathLst>
          </a:custGeom>
          <a:ln w="571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pic>
        <p:nvPicPr>
          <p:cNvPr id="7170" name="Picture 2"/>
          <p:cNvPicPr>
            <a:picLocks noChangeAspect="1" noChangeArrowheads="1"/>
          </p:cNvPicPr>
          <p:nvPr/>
        </p:nvPicPr>
        <p:blipFill>
          <a:blip r:embed="rId3" cstate="print"/>
          <a:srcRect l="6596" r="6808" b="30851"/>
          <a:stretch>
            <a:fillRect/>
          </a:stretch>
        </p:blipFill>
        <p:spPr bwMode="auto">
          <a:xfrm>
            <a:off x="2462919" y="7162800"/>
            <a:ext cx="6681081" cy="3414409"/>
          </a:xfrm>
          <a:prstGeom prst="rect">
            <a:avLst/>
          </a:prstGeom>
          <a:noFill/>
          <a:ln w="9525">
            <a:noFill/>
            <a:miter lim="800000"/>
            <a:headEnd/>
            <a:tailEnd/>
          </a:ln>
        </p:spPr>
      </p:pic>
      <p:grpSp>
        <p:nvGrpSpPr>
          <p:cNvPr id="62" name="Group 61"/>
          <p:cNvGrpSpPr/>
          <p:nvPr/>
        </p:nvGrpSpPr>
        <p:grpSpPr>
          <a:xfrm>
            <a:off x="4192622" y="184822"/>
            <a:ext cx="4805464" cy="3218360"/>
            <a:chOff x="4192622" y="184822"/>
            <a:chExt cx="4805464" cy="3218360"/>
          </a:xfrm>
        </p:grpSpPr>
        <p:pic>
          <p:nvPicPr>
            <p:cNvPr id="3075" name="Picture 3"/>
            <p:cNvPicPr>
              <a:picLocks noChangeAspect="1" noChangeArrowheads="1"/>
            </p:cNvPicPr>
            <p:nvPr/>
          </p:nvPicPr>
          <p:blipFill>
            <a:blip r:embed="rId4" cstate="print"/>
            <a:srcRect t="8314"/>
            <a:stretch>
              <a:fillRect/>
            </a:stretch>
          </p:blipFill>
          <p:spPr bwMode="auto">
            <a:xfrm>
              <a:off x="4192622" y="184822"/>
              <a:ext cx="4805464" cy="3218360"/>
            </a:xfrm>
            <a:prstGeom prst="rect">
              <a:avLst/>
            </a:prstGeom>
            <a:noFill/>
            <a:ln w="9525">
              <a:noFill/>
              <a:miter lim="800000"/>
              <a:headEnd/>
              <a:tailEnd/>
            </a:ln>
          </p:spPr>
        </p:pic>
        <p:sp>
          <p:nvSpPr>
            <p:cNvPr id="58" name="Rectangle 57"/>
            <p:cNvSpPr/>
            <p:nvPr/>
          </p:nvSpPr>
          <p:spPr>
            <a:xfrm>
              <a:off x="4221804" y="1624519"/>
              <a:ext cx="3540868" cy="428017"/>
            </a:xfrm>
            <a:prstGeom prst="rect">
              <a:avLst/>
            </a:prstGeom>
            <a:solidFill>
              <a:schemeClr val="tx1"/>
            </a:solidFill>
            <a:ln w="57150">
              <a:no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63" name="Group 62"/>
          <p:cNvGrpSpPr/>
          <p:nvPr/>
        </p:nvGrpSpPr>
        <p:grpSpPr>
          <a:xfrm>
            <a:off x="5736076" y="184826"/>
            <a:ext cx="236707" cy="2976663"/>
            <a:chOff x="5736076" y="184826"/>
            <a:chExt cx="236707" cy="2976663"/>
          </a:xfrm>
        </p:grpSpPr>
        <p:sp>
          <p:nvSpPr>
            <p:cNvPr id="60" name="Oval 59"/>
            <p:cNvSpPr/>
            <p:nvPr/>
          </p:nvSpPr>
          <p:spPr>
            <a:xfrm>
              <a:off x="5739319" y="1439694"/>
              <a:ext cx="233464" cy="252919"/>
            </a:xfrm>
            <a:prstGeom prst="ellipse">
              <a:avLst/>
            </a:prstGeom>
            <a:solidFill>
              <a:schemeClr val="bg1"/>
            </a:solidFill>
            <a:ln w="57150">
              <a:no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1" name="Oval 60"/>
            <p:cNvSpPr/>
            <p:nvPr/>
          </p:nvSpPr>
          <p:spPr>
            <a:xfrm>
              <a:off x="5736076" y="2477311"/>
              <a:ext cx="233464" cy="252919"/>
            </a:xfrm>
            <a:prstGeom prst="ellipse">
              <a:avLst/>
            </a:prstGeom>
            <a:solidFill>
              <a:schemeClr val="bg1"/>
            </a:solidFill>
            <a:ln w="57150">
              <a:no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57" name="Straight Connector 56"/>
            <p:cNvCxnSpPr/>
            <p:nvPr/>
          </p:nvCxnSpPr>
          <p:spPr>
            <a:xfrm>
              <a:off x="5846324" y="184826"/>
              <a:ext cx="0" cy="2976663"/>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64" name="TextBox 63"/>
          <p:cNvSpPr txBox="1"/>
          <p:nvPr/>
        </p:nvSpPr>
        <p:spPr>
          <a:xfrm>
            <a:off x="3612589" y="3574783"/>
            <a:ext cx="2904943" cy="1569660"/>
          </a:xfrm>
          <a:prstGeom prst="rect">
            <a:avLst/>
          </a:prstGeom>
          <a:noFill/>
          <a:effectLst>
            <a:outerShdw blurRad="50800" dist="50800" dir="5400000" algn="ctr" rotWithShape="0">
              <a:schemeClr val="bg1"/>
            </a:outerShdw>
          </a:effectLst>
        </p:spPr>
        <p:txBody>
          <a:bodyPr wrap="square" rtlCol="0">
            <a:spAutoFit/>
          </a:bodyPr>
          <a:lstStyle/>
          <a:p>
            <a:pPr algn="ctr"/>
            <a:r>
              <a:rPr lang="en-US" sz="3200" b="1" dirty="0" smtClean="0">
                <a:solidFill>
                  <a:srgbClr val="FF0000"/>
                </a:solidFill>
                <a:effectLst>
                  <a:outerShdw dist="12700" dir="9000000" algn="tl">
                    <a:srgbClr val="000000"/>
                  </a:outerShdw>
                </a:effectLst>
              </a:rPr>
              <a:t>Roamed same area at same time</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1" presetClass="entr" presetSubtype="0" fill="hold" grpId="0"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770" decel="100000"/>
                                        <p:tgtEl>
                                          <p:spTgt spid="31"/>
                                        </p:tgtEl>
                                      </p:cBhvr>
                                    </p:animEffect>
                                    <p:animScale>
                                      <p:cBhvr>
                                        <p:cTn id="8" dur="770" decel="100000"/>
                                        <p:tgtEl>
                                          <p:spTgt spid="31"/>
                                        </p:tgtEl>
                                      </p:cBhvr>
                                      <p:from x="10000" y="10000"/>
                                      <p:to x="200000" y="450000"/>
                                    </p:animScale>
                                    <p:animScale>
                                      <p:cBhvr>
                                        <p:cTn id="9" dur="1230" accel="100000" fill="hold">
                                          <p:stCondLst>
                                            <p:cond delay="770"/>
                                          </p:stCondLst>
                                        </p:cTn>
                                        <p:tgtEl>
                                          <p:spTgt spid="31"/>
                                        </p:tgtEl>
                                      </p:cBhvr>
                                      <p:from x="200000" y="450000"/>
                                      <p:to x="100000" y="100000"/>
                                    </p:animScale>
                                    <p:set>
                                      <p:cBhvr>
                                        <p:cTn id="10" dur="770" fill="hold"/>
                                        <p:tgtEl>
                                          <p:spTgt spid="31"/>
                                        </p:tgtEl>
                                        <p:attrNameLst>
                                          <p:attrName>ppt_x</p:attrName>
                                        </p:attrNameLst>
                                      </p:cBhvr>
                                      <p:to>
                                        <p:strVal val="(0.5)"/>
                                      </p:to>
                                    </p:set>
                                    <p:anim from="(0.5)" to="(#ppt_x)" calcmode="lin" valueType="num">
                                      <p:cBhvr>
                                        <p:cTn id="11" dur="1230" accel="100000" fill="hold">
                                          <p:stCondLst>
                                            <p:cond delay="770"/>
                                          </p:stCondLst>
                                        </p:cTn>
                                        <p:tgtEl>
                                          <p:spTgt spid="31"/>
                                        </p:tgtEl>
                                        <p:attrNameLst>
                                          <p:attrName>ppt_x</p:attrName>
                                        </p:attrNameLst>
                                      </p:cBhvr>
                                    </p:anim>
                                    <p:set>
                                      <p:cBhvr>
                                        <p:cTn id="12" dur="770" fill="hold"/>
                                        <p:tgtEl>
                                          <p:spTgt spid="31"/>
                                        </p:tgtEl>
                                        <p:attrNameLst>
                                          <p:attrName>ppt_y</p:attrName>
                                        </p:attrNameLst>
                                      </p:cBhvr>
                                      <p:to>
                                        <p:strVal val="(#ppt_y+0.4)"/>
                                      </p:to>
                                    </p:set>
                                    <p:anim from="(#ppt_y+0.4)" to="(#ppt_y)" calcmode="lin" valueType="num">
                                      <p:cBhvr>
                                        <p:cTn id="13" dur="1230" accel="100000" fill="hold">
                                          <p:stCondLst>
                                            <p:cond delay="770"/>
                                          </p:stCondLst>
                                        </p:cTn>
                                        <p:tgtEl>
                                          <p:spTgt spid="31"/>
                                        </p:tgtEl>
                                        <p:attrNameLst>
                                          <p:attrName>ppt_y</p:attrName>
                                        </p:attrNameLst>
                                      </p:cBhvr>
                                    </p:anim>
                                  </p:childTnLst>
                                </p:cTn>
                              </p:par>
                            </p:childTnLst>
                          </p:cTn>
                        </p:par>
                        <p:par>
                          <p:cTn id="14" fill="hold">
                            <p:stCondLst>
                              <p:cond delay="2000"/>
                            </p:stCondLst>
                            <p:childTnLst>
                              <p:par>
                                <p:cTn id="15" presetID="53" presetClass="entr" presetSubtype="0" fill="hold" grpId="0" nodeType="afterEffect">
                                  <p:stCondLst>
                                    <p:cond delay="0"/>
                                  </p:stCondLst>
                                  <p:childTnLst>
                                    <p:set>
                                      <p:cBhvr>
                                        <p:cTn id="16" dur="1" fill="hold">
                                          <p:stCondLst>
                                            <p:cond delay="0"/>
                                          </p:stCondLst>
                                        </p:cTn>
                                        <p:tgtEl>
                                          <p:spTgt spid="98"/>
                                        </p:tgtEl>
                                        <p:attrNameLst>
                                          <p:attrName>style.visibility</p:attrName>
                                        </p:attrNameLst>
                                      </p:cBhvr>
                                      <p:to>
                                        <p:strVal val="visible"/>
                                      </p:to>
                                    </p:set>
                                    <p:anim calcmode="lin" valueType="num">
                                      <p:cBhvr>
                                        <p:cTn id="17" dur="1000" fill="hold"/>
                                        <p:tgtEl>
                                          <p:spTgt spid="98"/>
                                        </p:tgtEl>
                                        <p:attrNameLst>
                                          <p:attrName>ppt_w</p:attrName>
                                        </p:attrNameLst>
                                      </p:cBhvr>
                                      <p:tavLst>
                                        <p:tav tm="0">
                                          <p:val>
                                            <p:fltVal val="0"/>
                                          </p:val>
                                        </p:tav>
                                        <p:tav tm="100000">
                                          <p:val>
                                            <p:strVal val="#ppt_w"/>
                                          </p:val>
                                        </p:tav>
                                      </p:tavLst>
                                    </p:anim>
                                    <p:anim calcmode="lin" valueType="num">
                                      <p:cBhvr>
                                        <p:cTn id="18" dur="1000" fill="hold"/>
                                        <p:tgtEl>
                                          <p:spTgt spid="98"/>
                                        </p:tgtEl>
                                        <p:attrNameLst>
                                          <p:attrName>ppt_h</p:attrName>
                                        </p:attrNameLst>
                                      </p:cBhvr>
                                      <p:tavLst>
                                        <p:tav tm="0">
                                          <p:val>
                                            <p:fltVal val="0"/>
                                          </p:val>
                                        </p:tav>
                                        <p:tav tm="100000">
                                          <p:val>
                                            <p:strVal val="#ppt_h"/>
                                          </p:val>
                                        </p:tav>
                                      </p:tavLst>
                                    </p:anim>
                                    <p:animEffect transition="in" filter="fade">
                                      <p:cBhvr>
                                        <p:cTn id="19" dur="1000"/>
                                        <p:tgtEl>
                                          <p:spTgt spid="98"/>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0" fill="hold" nodeType="clickEffect">
                                  <p:stCondLst>
                                    <p:cond delay="0"/>
                                  </p:stCondLst>
                                  <p:childTnLst>
                                    <p:set>
                                      <p:cBhvr>
                                        <p:cTn id="23" dur="1" fill="hold">
                                          <p:stCondLst>
                                            <p:cond delay="0"/>
                                          </p:stCondLst>
                                        </p:cTn>
                                        <p:tgtEl>
                                          <p:spTgt spid="62"/>
                                        </p:tgtEl>
                                        <p:attrNameLst>
                                          <p:attrName>style.visibility</p:attrName>
                                        </p:attrNameLst>
                                      </p:cBhvr>
                                      <p:to>
                                        <p:strVal val="visible"/>
                                      </p:to>
                                    </p:set>
                                    <p:anim calcmode="lin" valueType="num">
                                      <p:cBhvr>
                                        <p:cTn id="24" dur="500" fill="hold"/>
                                        <p:tgtEl>
                                          <p:spTgt spid="62"/>
                                        </p:tgtEl>
                                        <p:attrNameLst>
                                          <p:attrName>ppt_w</p:attrName>
                                        </p:attrNameLst>
                                      </p:cBhvr>
                                      <p:tavLst>
                                        <p:tav tm="0">
                                          <p:val>
                                            <p:fltVal val="0"/>
                                          </p:val>
                                        </p:tav>
                                        <p:tav tm="100000">
                                          <p:val>
                                            <p:strVal val="#ppt_w"/>
                                          </p:val>
                                        </p:tav>
                                      </p:tavLst>
                                    </p:anim>
                                    <p:anim calcmode="lin" valueType="num">
                                      <p:cBhvr>
                                        <p:cTn id="25" dur="500" fill="hold"/>
                                        <p:tgtEl>
                                          <p:spTgt spid="62"/>
                                        </p:tgtEl>
                                        <p:attrNameLst>
                                          <p:attrName>ppt_h</p:attrName>
                                        </p:attrNameLst>
                                      </p:cBhvr>
                                      <p:tavLst>
                                        <p:tav tm="0">
                                          <p:val>
                                            <p:fltVal val="0"/>
                                          </p:val>
                                        </p:tav>
                                        <p:tav tm="100000">
                                          <p:val>
                                            <p:strVal val="#ppt_h"/>
                                          </p:val>
                                        </p:tav>
                                      </p:tavLst>
                                    </p:anim>
                                    <p:animEffect transition="in" filter="fade">
                                      <p:cBhvr>
                                        <p:cTn id="26" dur="500"/>
                                        <p:tgtEl>
                                          <p:spTgt spid="62"/>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63"/>
                                        </p:tgtEl>
                                        <p:attrNameLst>
                                          <p:attrName>style.visibility</p:attrName>
                                        </p:attrNameLst>
                                      </p:cBhvr>
                                      <p:to>
                                        <p:strVal val="visible"/>
                                      </p:to>
                                    </p:set>
                                    <p:animEffect transition="in" filter="wipe(down)">
                                      <p:cBhvr>
                                        <p:cTn id="31" dur="500"/>
                                        <p:tgtEl>
                                          <p:spTgt spid="63"/>
                                        </p:tgtEl>
                                      </p:cBhvr>
                                    </p:animEffect>
                                  </p:childTnLst>
                                </p:cTn>
                              </p:par>
                            </p:childTnLst>
                          </p:cTn>
                        </p:par>
                      </p:childTnLst>
                    </p:cTn>
                  </p:par>
                  <p:par>
                    <p:cTn id="32" fill="hold">
                      <p:stCondLst>
                        <p:cond delay="indefinite"/>
                      </p:stCondLst>
                      <p:childTnLst>
                        <p:par>
                          <p:cTn id="33" fill="hold">
                            <p:stCondLst>
                              <p:cond delay="0"/>
                            </p:stCondLst>
                            <p:childTnLst>
                              <p:par>
                                <p:cTn id="34" presetID="51" presetClass="entr" presetSubtype="0" fill="hold" nodeType="clickEffect">
                                  <p:stCondLst>
                                    <p:cond delay="0"/>
                                  </p:stCondLst>
                                  <p:childTnLst>
                                    <p:set>
                                      <p:cBhvr>
                                        <p:cTn id="35" dur="1" fill="hold">
                                          <p:stCondLst>
                                            <p:cond delay="0"/>
                                          </p:stCondLst>
                                        </p:cTn>
                                        <p:tgtEl>
                                          <p:spTgt spid="99"/>
                                        </p:tgtEl>
                                        <p:attrNameLst>
                                          <p:attrName>style.visibility</p:attrName>
                                        </p:attrNameLst>
                                      </p:cBhvr>
                                      <p:to>
                                        <p:strVal val="visible"/>
                                      </p:to>
                                    </p:set>
                                    <p:animEffect transition="in" filter="fade">
                                      <p:cBhvr>
                                        <p:cTn id="36" dur="770" decel="100000"/>
                                        <p:tgtEl>
                                          <p:spTgt spid="99"/>
                                        </p:tgtEl>
                                      </p:cBhvr>
                                    </p:animEffect>
                                    <p:animScale>
                                      <p:cBhvr>
                                        <p:cTn id="37" dur="770" decel="100000"/>
                                        <p:tgtEl>
                                          <p:spTgt spid="99"/>
                                        </p:tgtEl>
                                      </p:cBhvr>
                                      <p:from x="10000" y="10000"/>
                                      <p:to x="200000" y="450000"/>
                                    </p:animScale>
                                    <p:animScale>
                                      <p:cBhvr>
                                        <p:cTn id="38" dur="1230" accel="100000" fill="hold">
                                          <p:stCondLst>
                                            <p:cond delay="770"/>
                                          </p:stCondLst>
                                        </p:cTn>
                                        <p:tgtEl>
                                          <p:spTgt spid="99"/>
                                        </p:tgtEl>
                                      </p:cBhvr>
                                      <p:from x="200000" y="450000"/>
                                      <p:to x="100000" y="100000"/>
                                    </p:animScale>
                                    <p:set>
                                      <p:cBhvr>
                                        <p:cTn id="39" dur="770" fill="hold"/>
                                        <p:tgtEl>
                                          <p:spTgt spid="99"/>
                                        </p:tgtEl>
                                        <p:attrNameLst>
                                          <p:attrName>ppt_x</p:attrName>
                                        </p:attrNameLst>
                                      </p:cBhvr>
                                      <p:to>
                                        <p:strVal val="(0.5)"/>
                                      </p:to>
                                    </p:set>
                                    <p:anim from="(0.5)" to="(#ppt_x)" calcmode="lin" valueType="num">
                                      <p:cBhvr>
                                        <p:cTn id="40" dur="1230" accel="100000" fill="hold">
                                          <p:stCondLst>
                                            <p:cond delay="770"/>
                                          </p:stCondLst>
                                        </p:cTn>
                                        <p:tgtEl>
                                          <p:spTgt spid="99"/>
                                        </p:tgtEl>
                                        <p:attrNameLst>
                                          <p:attrName>ppt_x</p:attrName>
                                        </p:attrNameLst>
                                      </p:cBhvr>
                                    </p:anim>
                                    <p:set>
                                      <p:cBhvr>
                                        <p:cTn id="41" dur="770" fill="hold"/>
                                        <p:tgtEl>
                                          <p:spTgt spid="99"/>
                                        </p:tgtEl>
                                        <p:attrNameLst>
                                          <p:attrName>ppt_y</p:attrName>
                                        </p:attrNameLst>
                                      </p:cBhvr>
                                      <p:to>
                                        <p:strVal val="(#ppt_y+0.4)"/>
                                      </p:to>
                                    </p:set>
                                    <p:anim from="(#ppt_y+0.4)" to="(#ppt_y)" calcmode="lin" valueType="num">
                                      <p:cBhvr>
                                        <p:cTn id="42" dur="1230" accel="100000" fill="hold">
                                          <p:stCondLst>
                                            <p:cond delay="770"/>
                                          </p:stCondLst>
                                        </p:cTn>
                                        <p:tgtEl>
                                          <p:spTgt spid="99"/>
                                        </p:tgtEl>
                                        <p:attrNameLst>
                                          <p:attrName>ppt_y</p:attrName>
                                        </p:attrNameLst>
                                      </p:cBhvr>
                                    </p:anim>
                                  </p:childTnLst>
                                </p:cTn>
                              </p:par>
                            </p:childTnLst>
                          </p:cTn>
                        </p:par>
                        <p:par>
                          <p:cTn id="43" fill="hold">
                            <p:stCondLst>
                              <p:cond delay="2000"/>
                            </p:stCondLst>
                            <p:childTnLst>
                              <p:par>
                                <p:cTn id="44" presetID="51" presetClass="entr" presetSubtype="0" fill="hold" nodeType="afterEffect">
                                  <p:stCondLst>
                                    <p:cond delay="0"/>
                                  </p:stCondLst>
                                  <p:childTnLst>
                                    <p:set>
                                      <p:cBhvr>
                                        <p:cTn id="45" dur="1" fill="hold">
                                          <p:stCondLst>
                                            <p:cond delay="0"/>
                                          </p:stCondLst>
                                        </p:cTn>
                                        <p:tgtEl>
                                          <p:spTgt spid="114"/>
                                        </p:tgtEl>
                                        <p:attrNameLst>
                                          <p:attrName>style.visibility</p:attrName>
                                        </p:attrNameLst>
                                      </p:cBhvr>
                                      <p:to>
                                        <p:strVal val="visible"/>
                                      </p:to>
                                    </p:set>
                                    <p:animEffect transition="in" filter="fade">
                                      <p:cBhvr>
                                        <p:cTn id="46" dur="770" decel="100000"/>
                                        <p:tgtEl>
                                          <p:spTgt spid="114"/>
                                        </p:tgtEl>
                                      </p:cBhvr>
                                    </p:animEffect>
                                    <p:animScale>
                                      <p:cBhvr>
                                        <p:cTn id="47" dur="770" decel="100000"/>
                                        <p:tgtEl>
                                          <p:spTgt spid="114"/>
                                        </p:tgtEl>
                                      </p:cBhvr>
                                      <p:from x="10000" y="10000"/>
                                      <p:to x="200000" y="450000"/>
                                    </p:animScale>
                                    <p:animScale>
                                      <p:cBhvr>
                                        <p:cTn id="48" dur="1230" accel="100000" fill="hold">
                                          <p:stCondLst>
                                            <p:cond delay="770"/>
                                          </p:stCondLst>
                                        </p:cTn>
                                        <p:tgtEl>
                                          <p:spTgt spid="114"/>
                                        </p:tgtEl>
                                      </p:cBhvr>
                                      <p:from x="200000" y="450000"/>
                                      <p:to x="100000" y="100000"/>
                                    </p:animScale>
                                    <p:set>
                                      <p:cBhvr>
                                        <p:cTn id="49" dur="770" fill="hold"/>
                                        <p:tgtEl>
                                          <p:spTgt spid="114"/>
                                        </p:tgtEl>
                                        <p:attrNameLst>
                                          <p:attrName>ppt_x</p:attrName>
                                        </p:attrNameLst>
                                      </p:cBhvr>
                                      <p:to>
                                        <p:strVal val="(0.5)"/>
                                      </p:to>
                                    </p:set>
                                    <p:anim from="(0.5)" to="(#ppt_x)" calcmode="lin" valueType="num">
                                      <p:cBhvr>
                                        <p:cTn id="50" dur="1230" accel="100000" fill="hold">
                                          <p:stCondLst>
                                            <p:cond delay="770"/>
                                          </p:stCondLst>
                                        </p:cTn>
                                        <p:tgtEl>
                                          <p:spTgt spid="114"/>
                                        </p:tgtEl>
                                        <p:attrNameLst>
                                          <p:attrName>ppt_x</p:attrName>
                                        </p:attrNameLst>
                                      </p:cBhvr>
                                    </p:anim>
                                    <p:set>
                                      <p:cBhvr>
                                        <p:cTn id="51" dur="770" fill="hold"/>
                                        <p:tgtEl>
                                          <p:spTgt spid="114"/>
                                        </p:tgtEl>
                                        <p:attrNameLst>
                                          <p:attrName>ppt_y</p:attrName>
                                        </p:attrNameLst>
                                      </p:cBhvr>
                                      <p:to>
                                        <p:strVal val="(#ppt_y+0.4)"/>
                                      </p:to>
                                    </p:set>
                                    <p:anim from="(#ppt_y+0.4)" to="(#ppt_y)" calcmode="lin" valueType="num">
                                      <p:cBhvr>
                                        <p:cTn id="52" dur="1230" accel="100000" fill="hold">
                                          <p:stCondLst>
                                            <p:cond delay="770"/>
                                          </p:stCondLst>
                                        </p:cTn>
                                        <p:tgtEl>
                                          <p:spTgt spid="114"/>
                                        </p:tgtEl>
                                        <p:attrNameLst>
                                          <p:attrName>ppt_y</p:attrName>
                                        </p:attrNameLst>
                                      </p:cBhvr>
                                    </p:anim>
                                  </p:childTnLst>
                                </p:cTn>
                              </p:par>
                            </p:childTnLst>
                          </p:cTn>
                        </p:par>
                      </p:childTnLst>
                    </p:cTn>
                  </p:par>
                  <p:par>
                    <p:cTn id="53" fill="hold">
                      <p:stCondLst>
                        <p:cond delay="indefinite"/>
                      </p:stCondLst>
                      <p:childTnLst>
                        <p:par>
                          <p:cTn id="54" fill="hold">
                            <p:stCondLst>
                              <p:cond delay="0"/>
                            </p:stCondLst>
                            <p:childTnLst>
                              <p:par>
                                <p:cTn id="55" presetID="53" presetClass="entr" presetSubtype="0" fill="hold" grpId="0" nodeType="clickEffect">
                                  <p:stCondLst>
                                    <p:cond delay="0"/>
                                  </p:stCondLst>
                                  <p:childTnLst>
                                    <p:set>
                                      <p:cBhvr>
                                        <p:cTn id="56" dur="1" fill="hold">
                                          <p:stCondLst>
                                            <p:cond delay="0"/>
                                          </p:stCondLst>
                                        </p:cTn>
                                        <p:tgtEl>
                                          <p:spTgt spid="64"/>
                                        </p:tgtEl>
                                        <p:attrNameLst>
                                          <p:attrName>style.visibility</p:attrName>
                                        </p:attrNameLst>
                                      </p:cBhvr>
                                      <p:to>
                                        <p:strVal val="visible"/>
                                      </p:to>
                                    </p:set>
                                    <p:anim calcmode="lin" valueType="num">
                                      <p:cBhvr>
                                        <p:cTn id="57" dur="1000" fill="hold"/>
                                        <p:tgtEl>
                                          <p:spTgt spid="64"/>
                                        </p:tgtEl>
                                        <p:attrNameLst>
                                          <p:attrName>ppt_w</p:attrName>
                                        </p:attrNameLst>
                                      </p:cBhvr>
                                      <p:tavLst>
                                        <p:tav tm="0">
                                          <p:val>
                                            <p:fltVal val="0"/>
                                          </p:val>
                                        </p:tav>
                                        <p:tav tm="100000">
                                          <p:val>
                                            <p:strVal val="#ppt_w"/>
                                          </p:val>
                                        </p:tav>
                                      </p:tavLst>
                                    </p:anim>
                                    <p:anim calcmode="lin" valueType="num">
                                      <p:cBhvr>
                                        <p:cTn id="58" dur="1000" fill="hold"/>
                                        <p:tgtEl>
                                          <p:spTgt spid="64"/>
                                        </p:tgtEl>
                                        <p:attrNameLst>
                                          <p:attrName>ppt_h</p:attrName>
                                        </p:attrNameLst>
                                      </p:cBhvr>
                                      <p:tavLst>
                                        <p:tav tm="0">
                                          <p:val>
                                            <p:fltVal val="0"/>
                                          </p:val>
                                        </p:tav>
                                        <p:tav tm="100000">
                                          <p:val>
                                            <p:strVal val="#ppt_h"/>
                                          </p:val>
                                        </p:tav>
                                      </p:tavLst>
                                    </p:anim>
                                    <p:animEffect transition="in" filter="fade">
                                      <p:cBhvr>
                                        <p:cTn id="59" dur="1000"/>
                                        <p:tgtEl>
                                          <p:spTgt spid="64"/>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xit" presetSubtype="0" fill="hold" grpId="1" nodeType="clickEffect">
                                  <p:stCondLst>
                                    <p:cond delay="0"/>
                                  </p:stCondLst>
                                  <p:childTnLst>
                                    <p:animEffect transition="out" filter="fade">
                                      <p:cBhvr>
                                        <p:cTn id="63" dur="2000"/>
                                        <p:tgtEl>
                                          <p:spTgt spid="64"/>
                                        </p:tgtEl>
                                      </p:cBhvr>
                                    </p:animEffect>
                                    <p:set>
                                      <p:cBhvr>
                                        <p:cTn id="64" dur="1" fill="hold">
                                          <p:stCondLst>
                                            <p:cond delay="1999"/>
                                          </p:stCondLst>
                                        </p:cTn>
                                        <p:tgtEl>
                                          <p:spTgt spid="64"/>
                                        </p:tgtEl>
                                        <p:attrNameLst>
                                          <p:attrName>style.visibility</p:attrName>
                                        </p:attrNameLst>
                                      </p:cBhvr>
                                      <p:to>
                                        <p:strVal val="hidden"/>
                                      </p:to>
                                    </p:set>
                                  </p:childTnLst>
                                </p:cTn>
                              </p:par>
                              <p:par>
                                <p:cTn id="65" presetID="53" presetClass="entr" presetSubtype="0" fill="hold" grpId="0" nodeType="withEffect">
                                  <p:stCondLst>
                                    <p:cond delay="0"/>
                                  </p:stCondLst>
                                  <p:childTnLst>
                                    <p:set>
                                      <p:cBhvr>
                                        <p:cTn id="66" dur="1" fill="hold">
                                          <p:stCondLst>
                                            <p:cond delay="0"/>
                                          </p:stCondLst>
                                        </p:cTn>
                                        <p:tgtEl>
                                          <p:spTgt spid="242"/>
                                        </p:tgtEl>
                                        <p:attrNameLst>
                                          <p:attrName>style.visibility</p:attrName>
                                        </p:attrNameLst>
                                      </p:cBhvr>
                                      <p:to>
                                        <p:strVal val="visible"/>
                                      </p:to>
                                    </p:set>
                                    <p:anim calcmode="lin" valueType="num">
                                      <p:cBhvr>
                                        <p:cTn id="67" dur="1000" fill="hold"/>
                                        <p:tgtEl>
                                          <p:spTgt spid="242"/>
                                        </p:tgtEl>
                                        <p:attrNameLst>
                                          <p:attrName>ppt_w</p:attrName>
                                        </p:attrNameLst>
                                      </p:cBhvr>
                                      <p:tavLst>
                                        <p:tav tm="0">
                                          <p:val>
                                            <p:fltVal val="0"/>
                                          </p:val>
                                        </p:tav>
                                        <p:tav tm="100000">
                                          <p:val>
                                            <p:strVal val="#ppt_w"/>
                                          </p:val>
                                        </p:tav>
                                      </p:tavLst>
                                    </p:anim>
                                    <p:anim calcmode="lin" valueType="num">
                                      <p:cBhvr>
                                        <p:cTn id="68" dur="1000" fill="hold"/>
                                        <p:tgtEl>
                                          <p:spTgt spid="242"/>
                                        </p:tgtEl>
                                        <p:attrNameLst>
                                          <p:attrName>ppt_h</p:attrName>
                                        </p:attrNameLst>
                                      </p:cBhvr>
                                      <p:tavLst>
                                        <p:tav tm="0">
                                          <p:val>
                                            <p:fltVal val="0"/>
                                          </p:val>
                                        </p:tav>
                                        <p:tav tm="100000">
                                          <p:val>
                                            <p:strVal val="#ppt_h"/>
                                          </p:val>
                                        </p:tav>
                                      </p:tavLst>
                                    </p:anim>
                                    <p:animEffect transition="in" filter="fade">
                                      <p:cBhvr>
                                        <p:cTn id="69" dur="1000"/>
                                        <p:tgtEl>
                                          <p:spTgt spid="242"/>
                                        </p:tgtEl>
                                      </p:cBhvr>
                                    </p:animEffect>
                                  </p:childTnLst>
                                </p:cTn>
                              </p:par>
                              <p:par>
                                <p:cTn id="70" presetID="53" presetClass="entr" presetSubtype="0" fill="hold" grpId="0" nodeType="withEffect">
                                  <p:stCondLst>
                                    <p:cond delay="0"/>
                                  </p:stCondLst>
                                  <p:childTnLst>
                                    <p:set>
                                      <p:cBhvr>
                                        <p:cTn id="71" dur="1" fill="hold">
                                          <p:stCondLst>
                                            <p:cond delay="0"/>
                                          </p:stCondLst>
                                        </p:cTn>
                                        <p:tgtEl>
                                          <p:spTgt spid="80"/>
                                        </p:tgtEl>
                                        <p:attrNameLst>
                                          <p:attrName>style.visibility</p:attrName>
                                        </p:attrNameLst>
                                      </p:cBhvr>
                                      <p:to>
                                        <p:strVal val="visible"/>
                                      </p:to>
                                    </p:set>
                                    <p:anim calcmode="lin" valueType="num">
                                      <p:cBhvr>
                                        <p:cTn id="72" dur="1000" fill="hold"/>
                                        <p:tgtEl>
                                          <p:spTgt spid="80"/>
                                        </p:tgtEl>
                                        <p:attrNameLst>
                                          <p:attrName>ppt_w</p:attrName>
                                        </p:attrNameLst>
                                      </p:cBhvr>
                                      <p:tavLst>
                                        <p:tav tm="0">
                                          <p:val>
                                            <p:fltVal val="0"/>
                                          </p:val>
                                        </p:tav>
                                        <p:tav tm="100000">
                                          <p:val>
                                            <p:strVal val="#ppt_w"/>
                                          </p:val>
                                        </p:tav>
                                      </p:tavLst>
                                    </p:anim>
                                    <p:anim calcmode="lin" valueType="num">
                                      <p:cBhvr>
                                        <p:cTn id="73" dur="1000" fill="hold"/>
                                        <p:tgtEl>
                                          <p:spTgt spid="80"/>
                                        </p:tgtEl>
                                        <p:attrNameLst>
                                          <p:attrName>ppt_h</p:attrName>
                                        </p:attrNameLst>
                                      </p:cBhvr>
                                      <p:tavLst>
                                        <p:tav tm="0">
                                          <p:val>
                                            <p:fltVal val="0"/>
                                          </p:val>
                                        </p:tav>
                                        <p:tav tm="100000">
                                          <p:val>
                                            <p:strVal val="#ppt_h"/>
                                          </p:val>
                                        </p:tav>
                                      </p:tavLst>
                                    </p:anim>
                                    <p:animEffect transition="in" filter="fade">
                                      <p:cBhvr>
                                        <p:cTn id="74" dur="1000"/>
                                        <p:tgtEl>
                                          <p:spTgt spid="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 grpId="0" animBg="1"/>
      <p:bldP spid="242" grpId="0"/>
      <p:bldP spid="31" grpId="0" animBg="1"/>
      <p:bldP spid="80" grpId="0" animBg="1"/>
      <p:bldP spid="64" grpId="0"/>
      <p:bldP spid="64" grpId="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6610" name="Picture 2" descr="F:\Documents\Documents\Science\Biology\Human Evolution\Distribution of Hominid Fossils.gif"/>
          <p:cNvPicPr>
            <a:picLocks noChangeAspect="1" noChangeArrowheads="1"/>
          </p:cNvPicPr>
          <p:nvPr/>
        </p:nvPicPr>
        <p:blipFill>
          <a:blip r:embed="rId3" cstate="print"/>
          <a:srcRect t="24444" r="18061" b="2667"/>
          <a:stretch>
            <a:fillRect/>
          </a:stretch>
        </p:blipFill>
        <p:spPr bwMode="auto">
          <a:xfrm>
            <a:off x="76665" y="0"/>
            <a:ext cx="8990670" cy="6858000"/>
          </a:xfrm>
          <a:prstGeom prst="rect">
            <a:avLst/>
          </a:prstGeom>
          <a:noFill/>
        </p:spPr>
      </p:pic>
      <p:grpSp>
        <p:nvGrpSpPr>
          <p:cNvPr id="2" name="Group 226"/>
          <p:cNvGrpSpPr/>
          <p:nvPr/>
        </p:nvGrpSpPr>
        <p:grpSpPr>
          <a:xfrm>
            <a:off x="261264" y="1231956"/>
            <a:ext cx="3673929" cy="4653643"/>
            <a:chOff x="261257" y="1224643"/>
            <a:chExt cx="3673929" cy="4653643"/>
          </a:xfrm>
        </p:grpSpPr>
        <p:sp>
          <p:nvSpPr>
            <p:cNvPr id="219" name="Freeform 218"/>
            <p:cNvSpPr/>
            <p:nvPr/>
          </p:nvSpPr>
          <p:spPr>
            <a:xfrm>
              <a:off x="261257" y="1224643"/>
              <a:ext cx="3673929" cy="4653643"/>
            </a:xfrm>
            <a:custGeom>
              <a:avLst/>
              <a:gdLst>
                <a:gd name="connsiteX0" fmla="*/ 1191986 w 3673929"/>
                <a:gd name="connsiteY0" fmla="*/ 0 h 4653643"/>
                <a:gd name="connsiteX1" fmla="*/ 832757 w 3673929"/>
                <a:gd name="connsiteY1" fmla="*/ 195943 h 4653643"/>
                <a:gd name="connsiteX2" fmla="*/ 800100 w 3673929"/>
                <a:gd name="connsiteY2" fmla="*/ 342900 h 4653643"/>
                <a:gd name="connsiteX3" fmla="*/ 408214 w 3673929"/>
                <a:gd name="connsiteY3" fmla="*/ 506186 h 4653643"/>
                <a:gd name="connsiteX4" fmla="*/ 179614 w 3673929"/>
                <a:gd name="connsiteY4" fmla="*/ 800100 h 4653643"/>
                <a:gd name="connsiteX5" fmla="*/ 97972 w 3673929"/>
                <a:gd name="connsiteY5" fmla="*/ 1224643 h 4653643"/>
                <a:gd name="connsiteX6" fmla="*/ 0 w 3673929"/>
                <a:gd name="connsiteY6" fmla="*/ 1371600 h 4653643"/>
                <a:gd name="connsiteX7" fmla="*/ 146957 w 3673929"/>
                <a:gd name="connsiteY7" fmla="*/ 1992086 h 4653643"/>
                <a:gd name="connsiteX8" fmla="*/ 375557 w 3673929"/>
                <a:gd name="connsiteY8" fmla="*/ 2237014 h 4653643"/>
                <a:gd name="connsiteX9" fmla="*/ 751114 w 3673929"/>
                <a:gd name="connsiteY9" fmla="*/ 2237014 h 4653643"/>
                <a:gd name="connsiteX10" fmla="*/ 1028700 w 3673929"/>
                <a:gd name="connsiteY10" fmla="*/ 2204357 h 4653643"/>
                <a:gd name="connsiteX11" fmla="*/ 1240972 w 3673929"/>
                <a:gd name="connsiteY11" fmla="*/ 2334986 h 4653643"/>
                <a:gd name="connsiteX12" fmla="*/ 1322614 w 3673929"/>
                <a:gd name="connsiteY12" fmla="*/ 2498271 h 4653643"/>
                <a:gd name="connsiteX13" fmla="*/ 1306286 w 3673929"/>
                <a:gd name="connsiteY13" fmla="*/ 2694214 h 4653643"/>
                <a:gd name="connsiteX14" fmla="*/ 1534886 w 3673929"/>
                <a:gd name="connsiteY14" fmla="*/ 3020786 h 4653643"/>
                <a:gd name="connsiteX15" fmla="*/ 1567543 w 3673929"/>
                <a:gd name="connsiteY15" fmla="*/ 3298371 h 4653643"/>
                <a:gd name="connsiteX16" fmla="*/ 1534886 w 3673929"/>
                <a:gd name="connsiteY16" fmla="*/ 3543300 h 4653643"/>
                <a:gd name="connsiteX17" fmla="*/ 1567543 w 3673929"/>
                <a:gd name="connsiteY17" fmla="*/ 3755571 h 4653643"/>
                <a:gd name="connsiteX18" fmla="*/ 1894114 w 3673929"/>
                <a:gd name="connsiteY18" fmla="*/ 4310743 h 4653643"/>
                <a:gd name="connsiteX19" fmla="*/ 2286000 w 3673929"/>
                <a:gd name="connsiteY19" fmla="*/ 4653643 h 4653643"/>
                <a:gd name="connsiteX20" fmla="*/ 2465614 w 3673929"/>
                <a:gd name="connsiteY20" fmla="*/ 4653643 h 4653643"/>
                <a:gd name="connsiteX21" fmla="*/ 2677886 w 3673929"/>
                <a:gd name="connsiteY21" fmla="*/ 4408714 h 4653643"/>
                <a:gd name="connsiteX22" fmla="*/ 2890157 w 3673929"/>
                <a:gd name="connsiteY22" fmla="*/ 3935186 h 4653643"/>
                <a:gd name="connsiteX23" fmla="*/ 2873829 w 3673929"/>
                <a:gd name="connsiteY23" fmla="*/ 3690257 h 4653643"/>
                <a:gd name="connsiteX24" fmla="*/ 3086100 w 3673929"/>
                <a:gd name="connsiteY24" fmla="*/ 3461657 h 4653643"/>
                <a:gd name="connsiteX25" fmla="*/ 3086100 w 3673929"/>
                <a:gd name="connsiteY25" fmla="*/ 3151414 h 4653643"/>
                <a:gd name="connsiteX26" fmla="*/ 2988129 w 3673929"/>
                <a:gd name="connsiteY26" fmla="*/ 2873828 h 4653643"/>
                <a:gd name="connsiteX27" fmla="*/ 3249386 w 3673929"/>
                <a:gd name="connsiteY27" fmla="*/ 2498271 h 4653643"/>
                <a:gd name="connsiteX28" fmla="*/ 3445329 w 3673929"/>
                <a:gd name="connsiteY28" fmla="*/ 2367643 h 4653643"/>
                <a:gd name="connsiteX29" fmla="*/ 3673929 w 3673929"/>
                <a:gd name="connsiteY29" fmla="*/ 1926771 h 4653643"/>
                <a:gd name="connsiteX30" fmla="*/ 3575957 w 3673929"/>
                <a:gd name="connsiteY30" fmla="*/ 1894114 h 4653643"/>
                <a:gd name="connsiteX31" fmla="*/ 3282043 w 3673929"/>
                <a:gd name="connsiteY31" fmla="*/ 1959428 h 4653643"/>
                <a:gd name="connsiteX32" fmla="*/ 3135086 w 3673929"/>
                <a:gd name="connsiteY32" fmla="*/ 1828800 h 4653643"/>
                <a:gd name="connsiteX33" fmla="*/ 2759529 w 3673929"/>
                <a:gd name="connsiteY33" fmla="*/ 734786 h 4653643"/>
                <a:gd name="connsiteX34" fmla="*/ 2432957 w 3673929"/>
                <a:gd name="connsiteY34" fmla="*/ 620486 h 4653643"/>
                <a:gd name="connsiteX35" fmla="*/ 2302329 w 3673929"/>
                <a:gd name="connsiteY35" fmla="*/ 555171 h 4653643"/>
                <a:gd name="connsiteX36" fmla="*/ 2139043 w 3673929"/>
                <a:gd name="connsiteY36" fmla="*/ 636814 h 4653643"/>
                <a:gd name="connsiteX37" fmla="*/ 1894114 w 3673929"/>
                <a:gd name="connsiteY37" fmla="*/ 424543 h 4653643"/>
                <a:gd name="connsiteX38" fmla="*/ 1959429 w 3673929"/>
                <a:gd name="connsiteY38" fmla="*/ 212271 h 4653643"/>
                <a:gd name="connsiteX39" fmla="*/ 1796143 w 3673929"/>
                <a:gd name="connsiteY39" fmla="*/ 146957 h 4653643"/>
                <a:gd name="connsiteX40" fmla="*/ 1583872 w 3673929"/>
                <a:gd name="connsiteY40" fmla="*/ 97971 h 4653643"/>
                <a:gd name="connsiteX41" fmla="*/ 1224643 w 3673929"/>
                <a:gd name="connsiteY41" fmla="*/ 65314 h 4653643"/>
                <a:gd name="connsiteX42" fmla="*/ 1110343 w 3673929"/>
                <a:gd name="connsiteY42" fmla="*/ 81643 h 4653643"/>
                <a:gd name="connsiteX43" fmla="*/ 1061357 w 3673929"/>
                <a:gd name="connsiteY43" fmla="*/ 163286 h 4653643"/>
                <a:gd name="connsiteX44" fmla="*/ 865414 w 3673929"/>
                <a:gd name="connsiteY44" fmla="*/ 261257 h 4653643"/>
                <a:gd name="connsiteX45" fmla="*/ 800100 w 3673929"/>
                <a:gd name="connsiteY45" fmla="*/ 375557 h 4653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3673929" h="4653643">
                  <a:moveTo>
                    <a:pt x="1191986" y="0"/>
                  </a:moveTo>
                  <a:lnTo>
                    <a:pt x="832757" y="195943"/>
                  </a:lnTo>
                  <a:lnTo>
                    <a:pt x="800100" y="342900"/>
                  </a:lnTo>
                  <a:lnTo>
                    <a:pt x="408214" y="506186"/>
                  </a:lnTo>
                  <a:lnTo>
                    <a:pt x="179614" y="800100"/>
                  </a:lnTo>
                  <a:lnTo>
                    <a:pt x="97972" y="1224643"/>
                  </a:lnTo>
                  <a:lnTo>
                    <a:pt x="0" y="1371600"/>
                  </a:lnTo>
                  <a:lnTo>
                    <a:pt x="146957" y="1992086"/>
                  </a:lnTo>
                  <a:lnTo>
                    <a:pt x="375557" y="2237014"/>
                  </a:lnTo>
                  <a:lnTo>
                    <a:pt x="751114" y="2237014"/>
                  </a:lnTo>
                  <a:lnTo>
                    <a:pt x="1028700" y="2204357"/>
                  </a:lnTo>
                  <a:lnTo>
                    <a:pt x="1240972" y="2334986"/>
                  </a:lnTo>
                  <a:lnTo>
                    <a:pt x="1322614" y="2498271"/>
                  </a:lnTo>
                  <a:lnTo>
                    <a:pt x="1306286" y="2694214"/>
                  </a:lnTo>
                  <a:lnTo>
                    <a:pt x="1534886" y="3020786"/>
                  </a:lnTo>
                  <a:lnTo>
                    <a:pt x="1567543" y="3298371"/>
                  </a:lnTo>
                  <a:lnTo>
                    <a:pt x="1534886" y="3543300"/>
                  </a:lnTo>
                  <a:lnTo>
                    <a:pt x="1567543" y="3755571"/>
                  </a:lnTo>
                  <a:lnTo>
                    <a:pt x="1894114" y="4310743"/>
                  </a:lnTo>
                  <a:lnTo>
                    <a:pt x="2286000" y="4653643"/>
                  </a:lnTo>
                  <a:lnTo>
                    <a:pt x="2465614" y="4653643"/>
                  </a:lnTo>
                  <a:lnTo>
                    <a:pt x="2677886" y="4408714"/>
                  </a:lnTo>
                  <a:lnTo>
                    <a:pt x="2890157" y="3935186"/>
                  </a:lnTo>
                  <a:lnTo>
                    <a:pt x="2873829" y="3690257"/>
                  </a:lnTo>
                  <a:lnTo>
                    <a:pt x="3086100" y="3461657"/>
                  </a:lnTo>
                  <a:lnTo>
                    <a:pt x="3086100" y="3151414"/>
                  </a:lnTo>
                  <a:lnTo>
                    <a:pt x="2988129" y="2873828"/>
                  </a:lnTo>
                  <a:lnTo>
                    <a:pt x="3249386" y="2498271"/>
                  </a:lnTo>
                  <a:lnTo>
                    <a:pt x="3445329" y="2367643"/>
                  </a:lnTo>
                  <a:lnTo>
                    <a:pt x="3673929" y="1926771"/>
                  </a:lnTo>
                  <a:lnTo>
                    <a:pt x="3575957" y="1894114"/>
                  </a:lnTo>
                  <a:lnTo>
                    <a:pt x="3282043" y="1959428"/>
                  </a:lnTo>
                  <a:lnTo>
                    <a:pt x="3135086" y="1828800"/>
                  </a:lnTo>
                  <a:lnTo>
                    <a:pt x="2759529" y="734786"/>
                  </a:lnTo>
                  <a:lnTo>
                    <a:pt x="2432957" y="620486"/>
                  </a:lnTo>
                  <a:lnTo>
                    <a:pt x="2302329" y="555171"/>
                  </a:lnTo>
                  <a:lnTo>
                    <a:pt x="2139043" y="636814"/>
                  </a:lnTo>
                  <a:lnTo>
                    <a:pt x="1894114" y="424543"/>
                  </a:lnTo>
                  <a:lnTo>
                    <a:pt x="1959429" y="212271"/>
                  </a:lnTo>
                  <a:lnTo>
                    <a:pt x="1796143" y="146957"/>
                  </a:lnTo>
                  <a:lnTo>
                    <a:pt x="1583872" y="97971"/>
                  </a:lnTo>
                  <a:lnTo>
                    <a:pt x="1224643" y="65314"/>
                  </a:lnTo>
                  <a:lnTo>
                    <a:pt x="1110343" y="81643"/>
                  </a:lnTo>
                  <a:lnTo>
                    <a:pt x="1061357" y="163286"/>
                  </a:lnTo>
                  <a:lnTo>
                    <a:pt x="865414" y="261257"/>
                  </a:lnTo>
                  <a:lnTo>
                    <a:pt x="800100" y="375557"/>
                  </a:lnTo>
                </a:path>
              </a:pathLst>
            </a:custGeom>
            <a:solidFill>
              <a:schemeClr val="tx2">
                <a:lumMod val="90000"/>
                <a:alpha val="91000"/>
              </a:schemeClr>
            </a:solidFill>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26" name="TextBox 225"/>
            <p:cNvSpPr txBox="1"/>
            <p:nvPr/>
          </p:nvSpPr>
          <p:spPr>
            <a:xfrm>
              <a:off x="408214" y="2269671"/>
              <a:ext cx="1420586" cy="584775"/>
            </a:xfrm>
            <a:prstGeom prst="rect">
              <a:avLst/>
            </a:prstGeom>
            <a:noFill/>
          </p:spPr>
          <p:txBody>
            <a:bodyPr wrap="square" rtlCol="0">
              <a:spAutoFit/>
            </a:bodyPr>
            <a:lstStyle/>
            <a:p>
              <a:pPr algn="ctr"/>
              <a:r>
                <a:rPr lang="en-US" sz="3200" b="1" dirty="0" smtClean="0">
                  <a:solidFill>
                    <a:schemeClr val="bg1"/>
                  </a:solidFill>
                </a:rPr>
                <a:t>AFRICA</a:t>
              </a:r>
            </a:p>
          </p:txBody>
        </p:sp>
      </p:grpSp>
      <p:grpSp>
        <p:nvGrpSpPr>
          <p:cNvPr id="3" name="Group 228"/>
          <p:cNvGrpSpPr/>
          <p:nvPr/>
        </p:nvGrpSpPr>
        <p:grpSpPr>
          <a:xfrm>
            <a:off x="236478" y="216565"/>
            <a:ext cx="3184069" cy="1529444"/>
            <a:chOff x="195945" y="234042"/>
            <a:chExt cx="3184069" cy="1529444"/>
          </a:xfrm>
        </p:grpSpPr>
        <p:sp>
          <p:nvSpPr>
            <p:cNvPr id="221" name="Freeform 220"/>
            <p:cNvSpPr/>
            <p:nvPr/>
          </p:nvSpPr>
          <p:spPr>
            <a:xfrm>
              <a:off x="1404257" y="489857"/>
              <a:ext cx="1975757" cy="1273629"/>
            </a:xfrm>
            <a:custGeom>
              <a:avLst/>
              <a:gdLst>
                <a:gd name="connsiteX0" fmla="*/ 1665514 w 1975757"/>
                <a:gd name="connsiteY0" fmla="*/ 881743 h 1273629"/>
                <a:gd name="connsiteX1" fmla="*/ 1714500 w 1975757"/>
                <a:gd name="connsiteY1" fmla="*/ 391886 h 1273629"/>
                <a:gd name="connsiteX2" fmla="*/ 1436914 w 1975757"/>
                <a:gd name="connsiteY2" fmla="*/ 114300 h 1273629"/>
                <a:gd name="connsiteX3" fmla="*/ 1094014 w 1975757"/>
                <a:gd name="connsiteY3" fmla="*/ 0 h 1273629"/>
                <a:gd name="connsiteX4" fmla="*/ 636814 w 1975757"/>
                <a:gd name="connsiteY4" fmla="*/ 32657 h 1273629"/>
                <a:gd name="connsiteX5" fmla="*/ 636814 w 1975757"/>
                <a:gd name="connsiteY5" fmla="*/ 244929 h 1273629"/>
                <a:gd name="connsiteX6" fmla="*/ 440872 w 1975757"/>
                <a:gd name="connsiteY6" fmla="*/ 310243 h 1273629"/>
                <a:gd name="connsiteX7" fmla="*/ 277586 w 1975757"/>
                <a:gd name="connsiteY7" fmla="*/ 228600 h 1273629"/>
                <a:gd name="connsiteX8" fmla="*/ 32657 w 1975757"/>
                <a:gd name="connsiteY8" fmla="*/ 506186 h 1273629"/>
                <a:gd name="connsiteX9" fmla="*/ 0 w 1975757"/>
                <a:gd name="connsiteY9" fmla="*/ 702129 h 1273629"/>
                <a:gd name="connsiteX10" fmla="*/ 81643 w 1975757"/>
                <a:gd name="connsiteY10" fmla="*/ 783772 h 1273629"/>
                <a:gd name="connsiteX11" fmla="*/ 359229 w 1975757"/>
                <a:gd name="connsiteY11" fmla="*/ 783772 h 1273629"/>
                <a:gd name="connsiteX12" fmla="*/ 571500 w 1975757"/>
                <a:gd name="connsiteY12" fmla="*/ 620486 h 1273629"/>
                <a:gd name="connsiteX13" fmla="*/ 734786 w 1975757"/>
                <a:gd name="connsiteY13" fmla="*/ 832757 h 1273629"/>
                <a:gd name="connsiteX14" fmla="*/ 947057 w 1975757"/>
                <a:gd name="connsiteY14" fmla="*/ 996043 h 1273629"/>
                <a:gd name="connsiteX15" fmla="*/ 1224643 w 1975757"/>
                <a:gd name="connsiteY15" fmla="*/ 1126672 h 1273629"/>
                <a:gd name="connsiteX16" fmla="*/ 1730829 w 1975757"/>
                <a:gd name="connsiteY16" fmla="*/ 1273629 h 1273629"/>
                <a:gd name="connsiteX17" fmla="*/ 1975757 w 1975757"/>
                <a:gd name="connsiteY17" fmla="*/ 1126672 h 1273629"/>
                <a:gd name="connsiteX18" fmla="*/ 1943100 w 1975757"/>
                <a:gd name="connsiteY18" fmla="*/ 979714 h 1273629"/>
                <a:gd name="connsiteX19" fmla="*/ 1665514 w 1975757"/>
                <a:gd name="connsiteY19" fmla="*/ 881743 h 1273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975757" h="1273629">
                  <a:moveTo>
                    <a:pt x="1665514" y="881743"/>
                  </a:moveTo>
                  <a:lnTo>
                    <a:pt x="1714500" y="391886"/>
                  </a:lnTo>
                  <a:lnTo>
                    <a:pt x="1436914" y="114300"/>
                  </a:lnTo>
                  <a:lnTo>
                    <a:pt x="1094014" y="0"/>
                  </a:lnTo>
                  <a:lnTo>
                    <a:pt x="636814" y="32657"/>
                  </a:lnTo>
                  <a:lnTo>
                    <a:pt x="636814" y="244929"/>
                  </a:lnTo>
                  <a:lnTo>
                    <a:pt x="440872" y="310243"/>
                  </a:lnTo>
                  <a:lnTo>
                    <a:pt x="277586" y="228600"/>
                  </a:lnTo>
                  <a:lnTo>
                    <a:pt x="32657" y="506186"/>
                  </a:lnTo>
                  <a:lnTo>
                    <a:pt x="0" y="702129"/>
                  </a:lnTo>
                  <a:lnTo>
                    <a:pt x="81643" y="783772"/>
                  </a:lnTo>
                  <a:lnTo>
                    <a:pt x="359229" y="783772"/>
                  </a:lnTo>
                  <a:lnTo>
                    <a:pt x="571500" y="620486"/>
                  </a:lnTo>
                  <a:lnTo>
                    <a:pt x="734786" y="832757"/>
                  </a:lnTo>
                  <a:lnTo>
                    <a:pt x="947057" y="996043"/>
                  </a:lnTo>
                  <a:lnTo>
                    <a:pt x="1224643" y="1126672"/>
                  </a:lnTo>
                  <a:lnTo>
                    <a:pt x="1730829" y="1273629"/>
                  </a:lnTo>
                  <a:lnTo>
                    <a:pt x="1975757" y="1126672"/>
                  </a:lnTo>
                  <a:lnTo>
                    <a:pt x="1943100" y="979714"/>
                  </a:lnTo>
                  <a:lnTo>
                    <a:pt x="1665514" y="881743"/>
                  </a:lnTo>
                  <a:close/>
                </a:path>
              </a:pathLst>
            </a:custGeom>
            <a:solidFill>
              <a:schemeClr val="tx2">
                <a:lumMod val="90000"/>
                <a:alpha val="91000"/>
              </a:schemeClr>
            </a:solidFill>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28" name="TextBox 227"/>
            <p:cNvSpPr txBox="1"/>
            <p:nvPr/>
          </p:nvSpPr>
          <p:spPr>
            <a:xfrm>
              <a:off x="195945" y="234042"/>
              <a:ext cx="1605643" cy="584775"/>
            </a:xfrm>
            <a:prstGeom prst="rect">
              <a:avLst/>
            </a:prstGeom>
            <a:noFill/>
          </p:spPr>
          <p:txBody>
            <a:bodyPr wrap="square" rtlCol="0">
              <a:spAutoFit/>
            </a:bodyPr>
            <a:lstStyle/>
            <a:p>
              <a:pPr algn="ctr"/>
              <a:r>
                <a:rPr lang="en-US" sz="3200" b="1" dirty="0" smtClean="0">
                  <a:solidFill>
                    <a:schemeClr val="bg1"/>
                  </a:solidFill>
                </a:rPr>
                <a:t>EUROPE</a:t>
              </a:r>
            </a:p>
          </p:txBody>
        </p:sp>
      </p:grpSp>
      <p:grpSp>
        <p:nvGrpSpPr>
          <p:cNvPr id="4" name="Group 236"/>
          <p:cNvGrpSpPr/>
          <p:nvPr/>
        </p:nvGrpSpPr>
        <p:grpSpPr>
          <a:xfrm>
            <a:off x="3032648" y="1530050"/>
            <a:ext cx="1691754" cy="1632857"/>
            <a:chOff x="2999990" y="1530050"/>
            <a:chExt cx="1691754" cy="1632857"/>
          </a:xfrm>
        </p:grpSpPr>
        <p:sp>
          <p:nvSpPr>
            <p:cNvPr id="222" name="Freeform 221"/>
            <p:cNvSpPr/>
            <p:nvPr/>
          </p:nvSpPr>
          <p:spPr>
            <a:xfrm>
              <a:off x="2999990" y="1530050"/>
              <a:ext cx="1632857" cy="1632857"/>
            </a:xfrm>
            <a:custGeom>
              <a:avLst/>
              <a:gdLst>
                <a:gd name="connsiteX0" fmla="*/ 604157 w 1632857"/>
                <a:gd name="connsiteY0" fmla="*/ 0 h 1632857"/>
                <a:gd name="connsiteX1" fmla="*/ 326571 w 1632857"/>
                <a:gd name="connsiteY1" fmla="*/ 65314 h 1632857"/>
                <a:gd name="connsiteX2" fmla="*/ 228600 w 1632857"/>
                <a:gd name="connsiteY2" fmla="*/ 310243 h 1632857"/>
                <a:gd name="connsiteX3" fmla="*/ 0 w 1632857"/>
                <a:gd name="connsiteY3" fmla="*/ 457200 h 1632857"/>
                <a:gd name="connsiteX4" fmla="*/ 440871 w 1632857"/>
                <a:gd name="connsiteY4" fmla="*/ 1632857 h 1632857"/>
                <a:gd name="connsiteX5" fmla="*/ 718457 w 1632857"/>
                <a:gd name="connsiteY5" fmla="*/ 1551214 h 1632857"/>
                <a:gd name="connsiteX6" fmla="*/ 1289957 w 1632857"/>
                <a:gd name="connsiteY6" fmla="*/ 1208314 h 1632857"/>
                <a:gd name="connsiteX7" fmla="*/ 1355271 w 1632857"/>
                <a:gd name="connsiteY7" fmla="*/ 1061357 h 1632857"/>
                <a:gd name="connsiteX8" fmla="*/ 1632857 w 1632857"/>
                <a:gd name="connsiteY8" fmla="*/ 914400 h 1632857"/>
                <a:gd name="connsiteX9" fmla="*/ 1436914 w 1632857"/>
                <a:gd name="connsiteY9" fmla="*/ 310243 h 1632857"/>
                <a:gd name="connsiteX10" fmla="*/ 1045028 w 1632857"/>
                <a:gd name="connsiteY10" fmla="*/ 326571 h 1632857"/>
                <a:gd name="connsiteX11" fmla="*/ 881743 w 1632857"/>
                <a:gd name="connsiteY11" fmla="*/ 179614 h 1632857"/>
                <a:gd name="connsiteX12" fmla="*/ 604157 w 1632857"/>
                <a:gd name="connsiteY12" fmla="*/ 0 h 1632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32857" h="1632857">
                  <a:moveTo>
                    <a:pt x="604157" y="0"/>
                  </a:moveTo>
                  <a:lnTo>
                    <a:pt x="326571" y="65314"/>
                  </a:lnTo>
                  <a:lnTo>
                    <a:pt x="228600" y="310243"/>
                  </a:lnTo>
                  <a:lnTo>
                    <a:pt x="0" y="457200"/>
                  </a:lnTo>
                  <a:lnTo>
                    <a:pt x="440871" y="1632857"/>
                  </a:lnTo>
                  <a:lnTo>
                    <a:pt x="718457" y="1551214"/>
                  </a:lnTo>
                  <a:lnTo>
                    <a:pt x="1289957" y="1208314"/>
                  </a:lnTo>
                  <a:lnTo>
                    <a:pt x="1355271" y="1061357"/>
                  </a:lnTo>
                  <a:lnTo>
                    <a:pt x="1632857" y="914400"/>
                  </a:lnTo>
                  <a:lnTo>
                    <a:pt x="1436914" y="310243"/>
                  </a:lnTo>
                  <a:lnTo>
                    <a:pt x="1045028" y="326571"/>
                  </a:lnTo>
                  <a:lnTo>
                    <a:pt x="881743" y="179614"/>
                  </a:lnTo>
                  <a:lnTo>
                    <a:pt x="604157" y="0"/>
                  </a:lnTo>
                  <a:close/>
                </a:path>
              </a:pathLst>
            </a:custGeom>
            <a:solidFill>
              <a:schemeClr val="tx2">
                <a:lumMod val="90000"/>
                <a:alpha val="91000"/>
              </a:schemeClr>
            </a:solidFill>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30" name="TextBox 229"/>
            <p:cNvSpPr txBox="1"/>
            <p:nvPr/>
          </p:nvSpPr>
          <p:spPr>
            <a:xfrm>
              <a:off x="3086101" y="2194136"/>
              <a:ext cx="1605643" cy="830997"/>
            </a:xfrm>
            <a:prstGeom prst="rect">
              <a:avLst/>
            </a:prstGeom>
            <a:noFill/>
          </p:spPr>
          <p:txBody>
            <a:bodyPr wrap="square" rtlCol="0">
              <a:spAutoFit/>
            </a:bodyPr>
            <a:lstStyle/>
            <a:p>
              <a:pPr algn="ctr"/>
              <a:r>
                <a:rPr lang="en-US" sz="2400" b="1" dirty="0" smtClean="0">
                  <a:solidFill>
                    <a:schemeClr val="bg1"/>
                  </a:solidFill>
                </a:rPr>
                <a:t>MIDDLE EAST</a:t>
              </a:r>
            </a:p>
          </p:txBody>
        </p:sp>
      </p:grpSp>
      <p:grpSp>
        <p:nvGrpSpPr>
          <p:cNvPr id="5" name="Group 234"/>
          <p:cNvGrpSpPr/>
          <p:nvPr/>
        </p:nvGrpSpPr>
        <p:grpSpPr>
          <a:xfrm>
            <a:off x="2634882" y="0"/>
            <a:ext cx="5192486" cy="1828800"/>
            <a:chOff x="2716527" y="0"/>
            <a:chExt cx="5192486" cy="1828800"/>
          </a:xfrm>
        </p:grpSpPr>
        <p:sp>
          <p:nvSpPr>
            <p:cNvPr id="224" name="Freeform 223"/>
            <p:cNvSpPr/>
            <p:nvPr/>
          </p:nvSpPr>
          <p:spPr>
            <a:xfrm>
              <a:off x="2716527" y="0"/>
              <a:ext cx="5192486" cy="1828800"/>
            </a:xfrm>
            <a:custGeom>
              <a:avLst/>
              <a:gdLst>
                <a:gd name="connsiteX0" fmla="*/ 65314 w 5192486"/>
                <a:gd name="connsiteY0" fmla="*/ 457200 h 1828800"/>
                <a:gd name="connsiteX1" fmla="*/ 783771 w 5192486"/>
                <a:gd name="connsiteY1" fmla="*/ 179614 h 1828800"/>
                <a:gd name="connsiteX2" fmla="*/ 1485900 w 5192486"/>
                <a:gd name="connsiteY2" fmla="*/ 0 h 1828800"/>
                <a:gd name="connsiteX3" fmla="*/ 4588328 w 5192486"/>
                <a:gd name="connsiteY3" fmla="*/ 0 h 1828800"/>
                <a:gd name="connsiteX4" fmla="*/ 5192486 w 5192486"/>
                <a:gd name="connsiteY4" fmla="*/ 800100 h 1828800"/>
                <a:gd name="connsiteX5" fmla="*/ 4914900 w 5192486"/>
                <a:gd name="connsiteY5" fmla="*/ 1143000 h 1828800"/>
                <a:gd name="connsiteX6" fmla="*/ 4457700 w 5192486"/>
                <a:gd name="connsiteY6" fmla="*/ 734786 h 1828800"/>
                <a:gd name="connsiteX7" fmla="*/ 3837214 w 5192486"/>
                <a:gd name="connsiteY7" fmla="*/ 653143 h 1828800"/>
                <a:gd name="connsiteX8" fmla="*/ 3739243 w 5192486"/>
                <a:gd name="connsiteY8" fmla="*/ 914400 h 1828800"/>
                <a:gd name="connsiteX9" fmla="*/ 3314700 w 5192486"/>
                <a:gd name="connsiteY9" fmla="*/ 1159329 h 1828800"/>
                <a:gd name="connsiteX10" fmla="*/ 2857500 w 5192486"/>
                <a:gd name="connsiteY10" fmla="*/ 1208314 h 1828800"/>
                <a:gd name="connsiteX11" fmla="*/ 1877786 w 5192486"/>
                <a:gd name="connsiteY11" fmla="*/ 1828800 h 1828800"/>
                <a:gd name="connsiteX12" fmla="*/ 1469571 w 5192486"/>
                <a:gd name="connsiteY12" fmla="*/ 1812471 h 1828800"/>
                <a:gd name="connsiteX13" fmla="*/ 1110343 w 5192486"/>
                <a:gd name="connsiteY13" fmla="*/ 1534886 h 1828800"/>
                <a:gd name="connsiteX14" fmla="*/ 734786 w 5192486"/>
                <a:gd name="connsiteY14" fmla="*/ 1534886 h 1828800"/>
                <a:gd name="connsiteX15" fmla="*/ 734786 w 5192486"/>
                <a:gd name="connsiteY15" fmla="*/ 1469571 h 1828800"/>
                <a:gd name="connsiteX16" fmla="*/ 457200 w 5192486"/>
                <a:gd name="connsiteY16" fmla="*/ 1355271 h 1828800"/>
                <a:gd name="connsiteX17" fmla="*/ 538843 w 5192486"/>
                <a:gd name="connsiteY17" fmla="*/ 865414 h 1828800"/>
                <a:gd name="connsiteX18" fmla="*/ 293914 w 5192486"/>
                <a:gd name="connsiteY18" fmla="*/ 620486 h 1828800"/>
                <a:gd name="connsiteX19" fmla="*/ 0 w 5192486"/>
                <a:gd name="connsiteY19" fmla="*/ 473529 h 1828800"/>
                <a:gd name="connsiteX20" fmla="*/ 65314 w 5192486"/>
                <a:gd name="connsiteY20" fmla="*/ 457200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192486" h="1828800">
                  <a:moveTo>
                    <a:pt x="65314" y="457200"/>
                  </a:moveTo>
                  <a:lnTo>
                    <a:pt x="783771" y="179614"/>
                  </a:lnTo>
                  <a:lnTo>
                    <a:pt x="1485900" y="0"/>
                  </a:lnTo>
                  <a:lnTo>
                    <a:pt x="4588328" y="0"/>
                  </a:lnTo>
                  <a:lnTo>
                    <a:pt x="5192486" y="800100"/>
                  </a:lnTo>
                  <a:lnTo>
                    <a:pt x="4914900" y="1143000"/>
                  </a:lnTo>
                  <a:lnTo>
                    <a:pt x="4457700" y="734786"/>
                  </a:lnTo>
                  <a:lnTo>
                    <a:pt x="3837214" y="653143"/>
                  </a:lnTo>
                  <a:lnTo>
                    <a:pt x="3739243" y="914400"/>
                  </a:lnTo>
                  <a:lnTo>
                    <a:pt x="3314700" y="1159329"/>
                  </a:lnTo>
                  <a:lnTo>
                    <a:pt x="2857500" y="1208314"/>
                  </a:lnTo>
                  <a:lnTo>
                    <a:pt x="1877786" y="1828800"/>
                  </a:lnTo>
                  <a:lnTo>
                    <a:pt x="1469571" y="1812471"/>
                  </a:lnTo>
                  <a:lnTo>
                    <a:pt x="1110343" y="1534886"/>
                  </a:lnTo>
                  <a:lnTo>
                    <a:pt x="734786" y="1534886"/>
                  </a:lnTo>
                  <a:lnTo>
                    <a:pt x="734786" y="1469571"/>
                  </a:lnTo>
                  <a:lnTo>
                    <a:pt x="457200" y="1355271"/>
                  </a:lnTo>
                  <a:lnTo>
                    <a:pt x="538843" y="865414"/>
                  </a:lnTo>
                  <a:lnTo>
                    <a:pt x="293914" y="620486"/>
                  </a:lnTo>
                  <a:lnTo>
                    <a:pt x="0" y="473529"/>
                  </a:lnTo>
                  <a:lnTo>
                    <a:pt x="65314" y="457200"/>
                  </a:lnTo>
                  <a:close/>
                </a:path>
              </a:pathLst>
            </a:custGeom>
            <a:solidFill>
              <a:schemeClr val="tx2">
                <a:lumMod val="90000"/>
                <a:alpha val="91000"/>
              </a:schemeClr>
            </a:solidFill>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31" name="TextBox 230"/>
            <p:cNvSpPr txBox="1"/>
            <p:nvPr/>
          </p:nvSpPr>
          <p:spPr>
            <a:xfrm>
              <a:off x="4202492" y="195943"/>
              <a:ext cx="1605643" cy="584775"/>
            </a:xfrm>
            <a:prstGeom prst="rect">
              <a:avLst/>
            </a:prstGeom>
            <a:noFill/>
          </p:spPr>
          <p:txBody>
            <a:bodyPr wrap="square" rtlCol="0">
              <a:spAutoFit/>
            </a:bodyPr>
            <a:lstStyle/>
            <a:p>
              <a:pPr algn="ctr"/>
              <a:r>
                <a:rPr lang="en-US" sz="3200" b="1" dirty="0" smtClean="0">
                  <a:solidFill>
                    <a:schemeClr val="bg1"/>
                  </a:solidFill>
                </a:rPr>
                <a:t>RUSSIA</a:t>
              </a:r>
            </a:p>
          </p:txBody>
        </p:sp>
      </p:grpSp>
      <p:grpSp>
        <p:nvGrpSpPr>
          <p:cNvPr id="6" name="Group 235"/>
          <p:cNvGrpSpPr/>
          <p:nvPr/>
        </p:nvGrpSpPr>
        <p:grpSpPr>
          <a:xfrm>
            <a:off x="4454650" y="653160"/>
            <a:ext cx="3167743" cy="2792186"/>
            <a:chOff x="5483377" y="0"/>
            <a:chExt cx="3167743" cy="2792186"/>
          </a:xfrm>
        </p:grpSpPr>
        <p:sp>
          <p:nvSpPr>
            <p:cNvPr id="223" name="Freeform 222"/>
            <p:cNvSpPr/>
            <p:nvPr/>
          </p:nvSpPr>
          <p:spPr>
            <a:xfrm>
              <a:off x="5483377" y="0"/>
              <a:ext cx="3167743" cy="2792186"/>
            </a:xfrm>
            <a:custGeom>
              <a:avLst/>
              <a:gdLst>
                <a:gd name="connsiteX0" fmla="*/ 0 w 3167743"/>
                <a:gd name="connsiteY0" fmla="*/ 1159329 h 2792186"/>
                <a:gd name="connsiteX1" fmla="*/ 424543 w 3167743"/>
                <a:gd name="connsiteY1" fmla="*/ 930729 h 2792186"/>
                <a:gd name="connsiteX2" fmla="*/ 979714 w 3167743"/>
                <a:gd name="connsiteY2" fmla="*/ 587829 h 2792186"/>
                <a:gd name="connsiteX3" fmla="*/ 1387929 w 3167743"/>
                <a:gd name="connsiteY3" fmla="*/ 522515 h 2792186"/>
                <a:gd name="connsiteX4" fmla="*/ 1861457 w 3167743"/>
                <a:gd name="connsiteY4" fmla="*/ 277586 h 2792186"/>
                <a:gd name="connsiteX5" fmla="*/ 1975757 w 3167743"/>
                <a:gd name="connsiteY5" fmla="*/ 0 h 2792186"/>
                <a:gd name="connsiteX6" fmla="*/ 2579914 w 3167743"/>
                <a:gd name="connsiteY6" fmla="*/ 65315 h 2792186"/>
                <a:gd name="connsiteX7" fmla="*/ 3037114 w 3167743"/>
                <a:gd name="connsiteY7" fmla="*/ 489857 h 2792186"/>
                <a:gd name="connsiteX8" fmla="*/ 2988129 w 3167743"/>
                <a:gd name="connsiteY8" fmla="*/ 718457 h 2792186"/>
                <a:gd name="connsiteX9" fmla="*/ 3167743 w 3167743"/>
                <a:gd name="connsiteY9" fmla="*/ 996043 h 2792186"/>
                <a:gd name="connsiteX10" fmla="*/ 3004457 w 3167743"/>
                <a:gd name="connsiteY10" fmla="*/ 1028700 h 2792186"/>
                <a:gd name="connsiteX11" fmla="*/ 2808514 w 3167743"/>
                <a:gd name="connsiteY11" fmla="*/ 783772 h 2792186"/>
                <a:gd name="connsiteX12" fmla="*/ 2579914 w 3167743"/>
                <a:gd name="connsiteY12" fmla="*/ 816429 h 2792186"/>
                <a:gd name="connsiteX13" fmla="*/ 2579914 w 3167743"/>
                <a:gd name="connsiteY13" fmla="*/ 816429 h 2792186"/>
                <a:gd name="connsiteX14" fmla="*/ 2922814 w 3167743"/>
                <a:gd name="connsiteY14" fmla="*/ 1257300 h 2792186"/>
                <a:gd name="connsiteX15" fmla="*/ 2939143 w 3167743"/>
                <a:gd name="connsiteY15" fmla="*/ 1698172 h 2792186"/>
                <a:gd name="connsiteX16" fmla="*/ 2628900 w 3167743"/>
                <a:gd name="connsiteY16" fmla="*/ 1926772 h 2792186"/>
                <a:gd name="connsiteX17" fmla="*/ 2547257 w 3167743"/>
                <a:gd name="connsiteY17" fmla="*/ 2106386 h 2792186"/>
                <a:gd name="connsiteX18" fmla="*/ 2334986 w 3167743"/>
                <a:gd name="connsiteY18" fmla="*/ 2106386 h 2792186"/>
                <a:gd name="connsiteX19" fmla="*/ 2073729 w 3167743"/>
                <a:gd name="connsiteY19" fmla="*/ 2106386 h 2792186"/>
                <a:gd name="connsiteX20" fmla="*/ 1845129 w 3167743"/>
                <a:gd name="connsiteY20" fmla="*/ 1992086 h 2792186"/>
                <a:gd name="connsiteX21" fmla="*/ 1469571 w 3167743"/>
                <a:gd name="connsiteY21" fmla="*/ 1910443 h 2792186"/>
                <a:gd name="connsiteX22" fmla="*/ 930729 w 3167743"/>
                <a:gd name="connsiteY22" fmla="*/ 2302329 h 2792186"/>
                <a:gd name="connsiteX23" fmla="*/ 1012371 w 3167743"/>
                <a:gd name="connsiteY23" fmla="*/ 2792186 h 2792186"/>
                <a:gd name="connsiteX24" fmla="*/ 800100 w 3167743"/>
                <a:gd name="connsiteY24" fmla="*/ 2743200 h 2792186"/>
                <a:gd name="connsiteX25" fmla="*/ 653143 w 3167743"/>
                <a:gd name="connsiteY25" fmla="*/ 2400300 h 2792186"/>
                <a:gd name="connsiteX26" fmla="*/ 375557 w 3167743"/>
                <a:gd name="connsiteY26" fmla="*/ 1959429 h 2792186"/>
                <a:gd name="connsiteX27" fmla="*/ 179614 w 3167743"/>
                <a:gd name="connsiteY27" fmla="*/ 1812472 h 2792186"/>
                <a:gd name="connsiteX28" fmla="*/ 0 w 3167743"/>
                <a:gd name="connsiteY28" fmla="*/ 1159329 h 2792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167743" h="2792186">
                  <a:moveTo>
                    <a:pt x="0" y="1159329"/>
                  </a:moveTo>
                  <a:lnTo>
                    <a:pt x="424543" y="930729"/>
                  </a:lnTo>
                  <a:lnTo>
                    <a:pt x="979714" y="587829"/>
                  </a:lnTo>
                  <a:lnTo>
                    <a:pt x="1387929" y="522515"/>
                  </a:lnTo>
                  <a:lnTo>
                    <a:pt x="1861457" y="277586"/>
                  </a:lnTo>
                  <a:lnTo>
                    <a:pt x="1975757" y="0"/>
                  </a:lnTo>
                  <a:lnTo>
                    <a:pt x="2579914" y="65315"/>
                  </a:lnTo>
                  <a:lnTo>
                    <a:pt x="3037114" y="489857"/>
                  </a:lnTo>
                  <a:lnTo>
                    <a:pt x="2988129" y="718457"/>
                  </a:lnTo>
                  <a:lnTo>
                    <a:pt x="3167743" y="996043"/>
                  </a:lnTo>
                  <a:lnTo>
                    <a:pt x="3004457" y="1028700"/>
                  </a:lnTo>
                  <a:lnTo>
                    <a:pt x="2808514" y="783772"/>
                  </a:lnTo>
                  <a:lnTo>
                    <a:pt x="2579914" y="816429"/>
                  </a:lnTo>
                  <a:lnTo>
                    <a:pt x="2579914" y="816429"/>
                  </a:lnTo>
                  <a:lnTo>
                    <a:pt x="2922814" y="1257300"/>
                  </a:lnTo>
                  <a:lnTo>
                    <a:pt x="2939143" y="1698172"/>
                  </a:lnTo>
                  <a:lnTo>
                    <a:pt x="2628900" y="1926772"/>
                  </a:lnTo>
                  <a:lnTo>
                    <a:pt x="2547257" y="2106386"/>
                  </a:lnTo>
                  <a:lnTo>
                    <a:pt x="2334986" y="2106386"/>
                  </a:lnTo>
                  <a:lnTo>
                    <a:pt x="2073729" y="2106386"/>
                  </a:lnTo>
                  <a:lnTo>
                    <a:pt x="1845129" y="1992086"/>
                  </a:lnTo>
                  <a:lnTo>
                    <a:pt x="1469571" y="1910443"/>
                  </a:lnTo>
                  <a:lnTo>
                    <a:pt x="930729" y="2302329"/>
                  </a:lnTo>
                  <a:lnTo>
                    <a:pt x="1012371" y="2792186"/>
                  </a:lnTo>
                  <a:lnTo>
                    <a:pt x="800100" y="2743200"/>
                  </a:lnTo>
                  <a:lnTo>
                    <a:pt x="653143" y="2400300"/>
                  </a:lnTo>
                  <a:lnTo>
                    <a:pt x="375557" y="1959429"/>
                  </a:lnTo>
                  <a:lnTo>
                    <a:pt x="179614" y="1812472"/>
                  </a:lnTo>
                  <a:lnTo>
                    <a:pt x="0" y="1159329"/>
                  </a:lnTo>
                  <a:close/>
                </a:path>
              </a:pathLst>
            </a:custGeom>
            <a:solidFill>
              <a:schemeClr val="tx2">
                <a:lumMod val="90000"/>
                <a:alpha val="91000"/>
              </a:schemeClr>
            </a:solidFill>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32" name="TextBox 231"/>
            <p:cNvSpPr txBox="1"/>
            <p:nvPr/>
          </p:nvSpPr>
          <p:spPr>
            <a:xfrm>
              <a:off x="6088598" y="605701"/>
              <a:ext cx="1455229" cy="954107"/>
            </a:xfrm>
            <a:prstGeom prst="rect">
              <a:avLst/>
            </a:prstGeom>
            <a:noFill/>
          </p:spPr>
          <p:txBody>
            <a:bodyPr wrap="square" rtlCol="0">
              <a:spAutoFit/>
            </a:bodyPr>
            <a:lstStyle/>
            <a:p>
              <a:pPr algn="ctr"/>
              <a:r>
                <a:rPr lang="en-US" sz="2800" b="1" dirty="0" smtClean="0">
                  <a:solidFill>
                    <a:schemeClr val="bg1"/>
                  </a:solidFill>
                </a:rPr>
                <a:t>INDO-CHINA</a:t>
              </a:r>
            </a:p>
          </p:txBody>
        </p:sp>
      </p:grpSp>
      <p:grpSp>
        <p:nvGrpSpPr>
          <p:cNvPr id="7" name="Group 238"/>
          <p:cNvGrpSpPr/>
          <p:nvPr/>
        </p:nvGrpSpPr>
        <p:grpSpPr>
          <a:xfrm>
            <a:off x="5916992" y="2548526"/>
            <a:ext cx="2188029" cy="1910443"/>
            <a:chOff x="5851676" y="2630171"/>
            <a:chExt cx="2188029" cy="1910443"/>
          </a:xfrm>
        </p:grpSpPr>
        <p:sp>
          <p:nvSpPr>
            <p:cNvPr id="225" name="Freeform 224"/>
            <p:cNvSpPr/>
            <p:nvPr/>
          </p:nvSpPr>
          <p:spPr>
            <a:xfrm>
              <a:off x="5851676" y="2630171"/>
              <a:ext cx="2188029" cy="1910443"/>
            </a:xfrm>
            <a:custGeom>
              <a:avLst/>
              <a:gdLst>
                <a:gd name="connsiteX0" fmla="*/ 0 w 2710543"/>
                <a:gd name="connsiteY0" fmla="*/ 391886 h 1910443"/>
                <a:gd name="connsiteX1" fmla="*/ 0 w 2710543"/>
                <a:gd name="connsiteY1" fmla="*/ 391886 h 1910443"/>
                <a:gd name="connsiteX2" fmla="*/ 522514 w 2710543"/>
                <a:gd name="connsiteY2" fmla="*/ 16329 h 1910443"/>
                <a:gd name="connsiteX3" fmla="*/ 1143000 w 2710543"/>
                <a:gd name="connsiteY3" fmla="*/ 195943 h 1910443"/>
                <a:gd name="connsiteX4" fmla="*/ 1600200 w 2710543"/>
                <a:gd name="connsiteY4" fmla="*/ 195943 h 1910443"/>
                <a:gd name="connsiteX5" fmla="*/ 1551214 w 2710543"/>
                <a:gd name="connsiteY5" fmla="*/ 604157 h 1910443"/>
                <a:gd name="connsiteX6" fmla="*/ 1338943 w 2710543"/>
                <a:gd name="connsiteY6" fmla="*/ 979714 h 1910443"/>
                <a:gd name="connsiteX7" fmla="*/ 1436914 w 2710543"/>
                <a:gd name="connsiteY7" fmla="*/ 1224643 h 1910443"/>
                <a:gd name="connsiteX8" fmla="*/ 1714500 w 2710543"/>
                <a:gd name="connsiteY8" fmla="*/ 963386 h 1910443"/>
                <a:gd name="connsiteX9" fmla="*/ 2008414 w 2710543"/>
                <a:gd name="connsiteY9" fmla="*/ 685800 h 1910443"/>
                <a:gd name="connsiteX10" fmla="*/ 2057400 w 2710543"/>
                <a:gd name="connsiteY10" fmla="*/ 81643 h 1910443"/>
                <a:gd name="connsiteX11" fmla="*/ 2171700 w 2710543"/>
                <a:gd name="connsiteY11" fmla="*/ 114300 h 1910443"/>
                <a:gd name="connsiteX12" fmla="*/ 2514600 w 2710543"/>
                <a:gd name="connsiteY12" fmla="*/ 832757 h 1910443"/>
                <a:gd name="connsiteX13" fmla="*/ 2286000 w 2710543"/>
                <a:gd name="connsiteY13" fmla="*/ 881743 h 1910443"/>
                <a:gd name="connsiteX14" fmla="*/ 2090057 w 2710543"/>
                <a:gd name="connsiteY14" fmla="*/ 996043 h 1910443"/>
                <a:gd name="connsiteX15" fmla="*/ 2024743 w 2710543"/>
                <a:gd name="connsiteY15" fmla="*/ 1355272 h 1910443"/>
                <a:gd name="connsiteX16" fmla="*/ 2318657 w 2710543"/>
                <a:gd name="connsiteY16" fmla="*/ 1143000 h 1910443"/>
                <a:gd name="connsiteX17" fmla="*/ 2596243 w 2710543"/>
                <a:gd name="connsiteY17" fmla="*/ 1094014 h 1910443"/>
                <a:gd name="connsiteX18" fmla="*/ 2710543 w 2710543"/>
                <a:gd name="connsiteY18" fmla="*/ 1453243 h 1910443"/>
                <a:gd name="connsiteX19" fmla="*/ 2481943 w 2710543"/>
                <a:gd name="connsiteY19" fmla="*/ 1910443 h 1910443"/>
                <a:gd name="connsiteX20" fmla="*/ 1812471 w 2710543"/>
                <a:gd name="connsiteY20" fmla="*/ 1828800 h 1910443"/>
                <a:gd name="connsiteX21" fmla="*/ 1273628 w 2710543"/>
                <a:gd name="connsiteY21" fmla="*/ 1665514 h 1910443"/>
                <a:gd name="connsiteX22" fmla="*/ 914400 w 2710543"/>
                <a:gd name="connsiteY22" fmla="*/ 1077686 h 1910443"/>
                <a:gd name="connsiteX23" fmla="*/ 865414 w 2710543"/>
                <a:gd name="connsiteY23" fmla="*/ 571500 h 1910443"/>
                <a:gd name="connsiteX24" fmla="*/ 734785 w 2710543"/>
                <a:gd name="connsiteY24" fmla="*/ 326572 h 1910443"/>
                <a:gd name="connsiteX25" fmla="*/ 522514 w 2710543"/>
                <a:gd name="connsiteY25" fmla="*/ 0 h 1910443"/>
                <a:gd name="connsiteX26" fmla="*/ 0 w 2710543"/>
                <a:gd name="connsiteY26" fmla="*/ 391886 h 1910443"/>
                <a:gd name="connsiteX0" fmla="*/ 555172 w 2710543"/>
                <a:gd name="connsiteY0" fmla="*/ 32658 h 1910443"/>
                <a:gd name="connsiteX1" fmla="*/ 0 w 2710543"/>
                <a:gd name="connsiteY1" fmla="*/ 391886 h 1910443"/>
                <a:gd name="connsiteX2" fmla="*/ 522514 w 2710543"/>
                <a:gd name="connsiteY2" fmla="*/ 16329 h 1910443"/>
                <a:gd name="connsiteX3" fmla="*/ 1143000 w 2710543"/>
                <a:gd name="connsiteY3" fmla="*/ 195943 h 1910443"/>
                <a:gd name="connsiteX4" fmla="*/ 1600200 w 2710543"/>
                <a:gd name="connsiteY4" fmla="*/ 195943 h 1910443"/>
                <a:gd name="connsiteX5" fmla="*/ 1551214 w 2710543"/>
                <a:gd name="connsiteY5" fmla="*/ 604157 h 1910443"/>
                <a:gd name="connsiteX6" fmla="*/ 1338943 w 2710543"/>
                <a:gd name="connsiteY6" fmla="*/ 979714 h 1910443"/>
                <a:gd name="connsiteX7" fmla="*/ 1436914 w 2710543"/>
                <a:gd name="connsiteY7" fmla="*/ 1224643 h 1910443"/>
                <a:gd name="connsiteX8" fmla="*/ 1714500 w 2710543"/>
                <a:gd name="connsiteY8" fmla="*/ 963386 h 1910443"/>
                <a:gd name="connsiteX9" fmla="*/ 2008414 w 2710543"/>
                <a:gd name="connsiteY9" fmla="*/ 685800 h 1910443"/>
                <a:gd name="connsiteX10" fmla="*/ 2057400 w 2710543"/>
                <a:gd name="connsiteY10" fmla="*/ 81643 h 1910443"/>
                <a:gd name="connsiteX11" fmla="*/ 2171700 w 2710543"/>
                <a:gd name="connsiteY11" fmla="*/ 114300 h 1910443"/>
                <a:gd name="connsiteX12" fmla="*/ 2514600 w 2710543"/>
                <a:gd name="connsiteY12" fmla="*/ 832757 h 1910443"/>
                <a:gd name="connsiteX13" fmla="*/ 2286000 w 2710543"/>
                <a:gd name="connsiteY13" fmla="*/ 881743 h 1910443"/>
                <a:gd name="connsiteX14" fmla="*/ 2090057 w 2710543"/>
                <a:gd name="connsiteY14" fmla="*/ 996043 h 1910443"/>
                <a:gd name="connsiteX15" fmla="*/ 2024743 w 2710543"/>
                <a:gd name="connsiteY15" fmla="*/ 1355272 h 1910443"/>
                <a:gd name="connsiteX16" fmla="*/ 2318657 w 2710543"/>
                <a:gd name="connsiteY16" fmla="*/ 1143000 h 1910443"/>
                <a:gd name="connsiteX17" fmla="*/ 2596243 w 2710543"/>
                <a:gd name="connsiteY17" fmla="*/ 1094014 h 1910443"/>
                <a:gd name="connsiteX18" fmla="*/ 2710543 w 2710543"/>
                <a:gd name="connsiteY18" fmla="*/ 1453243 h 1910443"/>
                <a:gd name="connsiteX19" fmla="*/ 2481943 w 2710543"/>
                <a:gd name="connsiteY19" fmla="*/ 1910443 h 1910443"/>
                <a:gd name="connsiteX20" fmla="*/ 1812471 w 2710543"/>
                <a:gd name="connsiteY20" fmla="*/ 1828800 h 1910443"/>
                <a:gd name="connsiteX21" fmla="*/ 1273628 w 2710543"/>
                <a:gd name="connsiteY21" fmla="*/ 1665514 h 1910443"/>
                <a:gd name="connsiteX22" fmla="*/ 914400 w 2710543"/>
                <a:gd name="connsiteY22" fmla="*/ 1077686 h 1910443"/>
                <a:gd name="connsiteX23" fmla="*/ 865414 w 2710543"/>
                <a:gd name="connsiteY23" fmla="*/ 571500 h 1910443"/>
                <a:gd name="connsiteX24" fmla="*/ 734785 w 2710543"/>
                <a:gd name="connsiteY24" fmla="*/ 326572 h 1910443"/>
                <a:gd name="connsiteX25" fmla="*/ 522514 w 2710543"/>
                <a:gd name="connsiteY25" fmla="*/ 0 h 1910443"/>
                <a:gd name="connsiteX26" fmla="*/ 555172 w 2710543"/>
                <a:gd name="connsiteY26" fmla="*/ 32658 h 1910443"/>
                <a:gd name="connsiteX0" fmla="*/ 32658 w 2188029"/>
                <a:gd name="connsiteY0" fmla="*/ 32658 h 1910443"/>
                <a:gd name="connsiteX1" fmla="*/ 32658 w 2188029"/>
                <a:gd name="connsiteY1" fmla="*/ 48986 h 1910443"/>
                <a:gd name="connsiteX2" fmla="*/ 0 w 2188029"/>
                <a:gd name="connsiteY2" fmla="*/ 16329 h 1910443"/>
                <a:gd name="connsiteX3" fmla="*/ 620486 w 2188029"/>
                <a:gd name="connsiteY3" fmla="*/ 195943 h 1910443"/>
                <a:gd name="connsiteX4" fmla="*/ 1077686 w 2188029"/>
                <a:gd name="connsiteY4" fmla="*/ 195943 h 1910443"/>
                <a:gd name="connsiteX5" fmla="*/ 1028700 w 2188029"/>
                <a:gd name="connsiteY5" fmla="*/ 604157 h 1910443"/>
                <a:gd name="connsiteX6" fmla="*/ 816429 w 2188029"/>
                <a:gd name="connsiteY6" fmla="*/ 979714 h 1910443"/>
                <a:gd name="connsiteX7" fmla="*/ 914400 w 2188029"/>
                <a:gd name="connsiteY7" fmla="*/ 1224643 h 1910443"/>
                <a:gd name="connsiteX8" fmla="*/ 1191986 w 2188029"/>
                <a:gd name="connsiteY8" fmla="*/ 963386 h 1910443"/>
                <a:gd name="connsiteX9" fmla="*/ 1485900 w 2188029"/>
                <a:gd name="connsiteY9" fmla="*/ 685800 h 1910443"/>
                <a:gd name="connsiteX10" fmla="*/ 1534886 w 2188029"/>
                <a:gd name="connsiteY10" fmla="*/ 81643 h 1910443"/>
                <a:gd name="connsiteX11" fmla="*/ 1649186 w 2188029"/>
                <a:gd name="connsiteY11" fmla="*/ 114300 h 1910443"/>
                <a:gd name="connsiteX12" fmla="*/ 1992086 w 2188029"/>
                <a:gd name="connsiteY12" fmla="*/ 832757 h 1910443"/>
                <a:gd name="connsiteX13" fmla="*/ 1763486 w 2188029"/>
                <a:gd name="connsiteY13" fmla="*/ 881743 h 1910443"/>
                <a:gd name="connsiteX14" fmla="*/ 1567543 w 2188029"/>
                <a:gd name="connsiteY14" fmla="*/ 996043 h 1910443"/>
                <a:gd name="connsiteX15" fmla="*/ 1502229 w 2188029"/>
                <a:gd name="connsiteY15" fmla="*/ 1355272 h 1910443"/>
                <a:gd name="connsiteX16" fmla="*/ 1796143 w 2188029"/>
                <a:gd name="connsiteY16" fmla="*/ 1143000 h 1910443"/>
                <a:gd name="connsiteX17" fmla="*/ 2073729 w 2188029"/>
                <a:gd name="connsiteY17" fmla="*/ 1094014 h 1910443"/>
                <a:gd name="connsiteX18" fmla="*/ 2188029 w 2188029"/>
                <a:gd name="connsiteY18" fmla="*/ 1453243 h 1910443"/>
                <a:gd name="connsiteX19" fmla="*/ 1959429 w 2188029"/>
                <a:gd name="connsiteY19" fmla="*/ 1910443 h 1910443"/>
                <a:gd name="connsiteX20" fmla="*/ 1289957 w 2188029"/>
                <a:gd name="connsiteY20" fmla="*/ 1828800 h 1910443"/>
                <a:gd name="connsiteX21" fmla="*/ 751114 w 2188029"/>
                <a:gd name="connsiteY21" fmla="*/ 1665514 h 1910443"/>
                <a:gd name="connsiteX22" fmla="*/ 391886 w 2188029"/>
                <a:gd name="connsiteY22" fmla="*/ 1077686 h 1910443"/>
                <a:gd name="connsiteX23" fmla="*/ 342900 w 2188029"/>
                <a:gd name="connsiteY23" fmla="*/ 571500 h 1910443"/>
                <a:gd name="connsiteX24" fmla="*/ 212271 w 2188029"/>
                <a:gd name="connsiteY24" fmla="*/ 326572 h 1910443"/>
                <a:gd name="connsiteX25" fmla="*/ 0 w 2188029"/>
                <a:gd name="connsiteY25" fmla="*/ 0 h 1910443"/>
                <a:gd name="connsiteX26" fmla="*/ 32658 w 2188029"/>
                <a:gd name="connsiteY26" fmla="*/ 32658 h 1910443"/>
                <a:gd name="connsiteX0" fmla="*/ 32658 w 2188029"/>
                <a:gd name="connsiteY0" fmla="*/ 32658 h 1910443"/>
                <a:gd name="connsiteX1" fmla="*/ 32658 w 2188029"/>
                <a:gd name="connsiteY1" fmla="*/ 48986 h 1910443"/>
                <a:gd name="connsiteX2" fmla="*/ 0 w 2188029"/>
                <a:gd name="connsiteY2" fmla="*/ 16329 h 1910443"/>
                <a:gd name="connsiteX3" fmla="*/ 620486 w 2188029"/>
                <a:gd name="connsiteY3" fmla="*/ 195943 h 1910443"/>
                <a:gd name="connsiteX4" fmla="*/ 1077686 w 2188029"/>
                <a:gd name="connsiteY4" fmla="*/ 195943 h 1910443"/>
                <a:gd name="connsiteX5" fmla="*/ 1028700 w 2188029"/>
                <a:gd name="connsiteY5" fmla="*/ 604157 h 1910443"/>
                <a:gd name="connsiteX6" fmla="*/ 816429 w 2188029"/>
                <a:gd name="connsiteY6" fmla="*/ 979714 h 1910443"/>
                <a:gd name="connsiteX7" fmla="*/ 914400 w 2188029"/>
                <a:gd name="connsiteY7" fmla="*/ 1224643 h 1910443"/>
                <a:gd name="connsiteX8" fmla="*/ 1191986 w 2188029"/>
                <a:gd name="connsiteY8" fmla="*/ 963386 h 1910443"/>
                <a:gd name="connsiteX9" fmla="*/ 1485900 w 2188029"/>
                <a:gd name="connsiteY9" fmla="*/ 685800 h 1910443"/>
                <a:gd name="connsiteX10" fmla="*/ 1534886 w 2188029"/>
                <a:gd name="connsiteY10" fmla="*/ 81643 h 1910443"/>
                <a:gd name="connsiteX11" fmla="*/ 1649186 w 2188029"/>
                <a:gd name="connsiteY11" fmla="*/ 114300 h 1910443"/>
                <a:gd name="connsiteX12" fmla="*/ 1992086 w 2188029"/>
                <a:gd name="connsiteY12" fmla="*/ 832757 h 1910443"/>
                <a:gd name="connsiteX13" fmla="*/ 1763486 w 2188029"/>
                <a:gd name="connsiteY13" fmla="*/ 881743 h 1910443"/>
                <a:gd name="connsiteX14" fmla="*/ 1567543 w 2188029"/>
                <a:gd name="connsiteY14" fmla="*/ 996043 h 1910443"/>
                <a:gd name="connsiteX15" fmla="*/ 1502229 w 2188029"/>
                <a:gd name="connsiteY15" fmla="*/ 1355272 h 1910443"/>
                <a:gd name="connsiteX16" fmla="*/ 1796143 w 2188029"/>
                <a:gd name="connsiteY16" fmla="*/ 1143000 h 1910443"/>
                <a:gd name="connsiteX17" fmla="*/ 2073729 w 2188029"/>
                <a:gd name="connsiteY17" fmla="*/ 1094014 h 1910443"/>
                <a:gd name="connsiteX18" fmla="*/ 2188029 w 2188029"/>
                <a:gd name="connsiteY18" fmla="*/ 1453243 h 1910443"/>
                <a:gd name="connsiteX19" fmla="*/ 1959429 w 2188029"/>
                <a:gd name="connsiteY19" fmla="*/ 1910443 h 1910443"/>
                <a:gd name="connsiteX20" fmla="*/ 1289957 w 2188029"/>
                <a:gd name="connsiteY20" fmla="*/ 1828800 h 1910443"/>
                <a:gd name="connsiteX21" fmla="*/ 751114 w 2188029"/>
                <a:gd name="connsiteY21" fmla="*/ 1665514 h 1910443"/>
                <a:gd name="connsiteX22" fmla="*/ 391886 w 2188029"/>
                <a:gd name="connsiteY22" fmla="*/ 1077686 h 1910443"/>
                <a:gd name="connsiteX23" fmla="*/ 48986 w 2188029"/>
                <a:gd name="connsiteY23" fmla="*/ 767442 h 1910443"/>
                <a:gd name="connsiteX24" fmla="*/ 212271 w 2188029"/>
                <a:gd name="connsiteY24" fmla="*/ 326572 h 1910443"/>
                <a:gd name="connsiteX25" fmla="*/ 0 w 2188029"/>
                <a:gd name="connsiteY25" fmla="*/ 0 h 1910443"/>
                <a:gd name="connsiteX26" fmla="*/ 32658 w 2188029"/>
                <a:gd name="connsiteY26" fmla="*/ 32658 h 1910443"/>
                <a:gd name="connsiteX0" fmla="*/ 32658 w 2188029"/>
                <a:gd name="connsiteY0" fmla="*/ 32658 h 1910443"/>
                <a:gd name="connsiteX1" fmla="*/ 32658 w 2188029"/>
                <a:gd name="connsiteY1" fmla="*/ 48986 h 1910443"/>
                <a:gd name="connsiteX2" fmla="*/ 0 w 2188029"/>
                <a:gd name="connsiteY2" fmla="*/ 16329 h 1910443"/>
                <a:gd name="connsiteX3" fmla="*/ 620486 w 2188029"/>
                <a:gd name="connsiteY3" fmla="*/ 195943 h 1910443"/>
                <a:gd name="connsiteX4" fmla="*/ 1077686 w 2188029"/>
                <a:gd name="connsiteY4" fmla="*/ 195943 h 1910443"/>
                <a:gd name="connsiteX5" fmla="*/ 1028700 w 2188029"/>
                <a:gd name="connsiteY5" fmla="*/ 604157 h 1910443"/>
                <a:gd name="connsiteX6" fmla="*/ 996043 w 2188029"/>
                <a:gd name="connsiteY6" fmla="*/ 898072 h 1910443"/>
                <a:gd name="connsiteX7" fmla="*/ 914400 w 2188029"/>
                <a:gd name="connsiteY7" fmla="*/ 1224643 h 1910443"/>
                <a:gd name="connsiteX8" fmla="*/ 1191986 w 2188029"/>
                <a:gd name="connsiteY8" fmla="*/ 963386 h 1910443"/>
                <a:gd name="connsiteX9" fmla="*/ 1485900 w 2188029"/>
                <a:gd name="connsiteY9" fmla="*/ 685800 h 1910443"/>
                <a:gd name="connsiteX10" fmla="*/ 1534886 w 2188029"/>
                <a:gd name="connsiteY10" fmla="*/ 81643 h 1910443"/>
                <a:gd name="connsiteX11" fmla="*/ 1649186 w 2188029"/>
                <a:gd name="connsiteY11" fmla="*/ 114300 h 1910443"/>
                <a:gd name="connsiteX12" fmla="*/ 1992086 w 2188029"/>
                <a:gd name="connsiteY12" fmla="*/ 832757 h 1910443"/>
                <a:gd name="connsiteX13" fmla="*/ 1763486 w 2188029"/>
                <a:gd name="connsiteY13" fmla="*/ 881743 h 1910443"/>
                <a:gd name="connsiteX14" fmla="*/ 1567543 w 2188029"/>
                <a:gd name="connsiteY14" fmla="*/ 996043 h 1910443"/>
                <a:gd name="connsiteX15" fmla="*/ 1502229 w 2188029"/>
                <a:gd name="connsiteY15" fmla="*/ 1355272 h 1910443"/>
                <a:gd name="connsiteX16" fmla="*/ 1796143 w 2188029"/>
                <a:gd name="connsiteY16" fmla="*/ 1143000 h 1910443"/>
                <a:gd name="connsiteX17" fmla="*/ 2073729 w 2188029"/>
                <a:gd name="connsiteY17" fmla="*/ 1094014 h 1910443"/>
                <a:gd name="connsiteX18" fmla="*/ 2188029 w 2188029"/>
                <a:gd name="connsiteY18" fmla="*/ 1453243 h 1910443"/>
                <a:gd name="connsiteX19" fmla="*/ 1959429 w 2188029"/>
                <a:gd name="connsiteY19" fmla="*/ 1910443 h 1910443"/>
                <a:gd name="connsiteX20" fmla="*/ 1289957 w 2188029"/>
                <a:gd name="connsiteY20" fmla="*/ 1828800 h 1910443"/>
                <a:gd name="connsiteX21" fmla="*/ 751114 w 2188029"/>
                <a:gd name="connsiteY21" fmla="*/ 1665514 h 1910443"/>
                <a:gd name="connsiteX22" fmla="*/ 391886 w 2188029"/>
                <a:gd name="connsiteY22" fmla="*/ 1077686 h 1910443"/>
                <a:gd name="connsiteX23" fmla="*/ 48986 w 2188029"/>
                <a:gd name="connsiteY23" fmla="*/ 767442 h 1910443"/>
                <a:gd name="connsiteX24" fmla="*/ 212271 w 2188029"/>
                <a:gd name="connsiteY24" fmla="*/ 326572 h 1910443"/>
                <a:gd name="connsiteX25" fmla="*/ 0 w 2188029"/>
                <a:gd name="connsiteY25" fmla="*/ 0 h 1910443"/>
                <a:gd name="connsiteX26" fmla="*/ 32658 w 2188029"/>
                <a:gd name="connsiteY26" fmla="*/ 32658 h 1910443"/>
                <a:gd name="connsiteX0" fmla="*/ 32658 w 2188029"/>
                <a:gd name="connsiteY0" fmla="*/ 32658 h 1910443"/>
                <a:gd name="connsiteX1" fmla="*/ 32658 w 2188029"/>
                <a:gd name="connsiteY1" fmla="*/ 48986 h 1910443"/>
                <a:gd name="connsiteX2" fmla="*/ 0 w 2188029"/>
                <a:gd name="connsiteY2" fmla="*/ 16329 h 1910443"/>
                <a:gd name="connsiteX3" fmla="*/ 620486 w 2188029"/>
                <a:gd name="connsiteY3" fmla="*/ 195943 h 1910443"/>
                <a:gd name="connsiteX4" fmla="*/ 1077686 w 2188029"/>
                <a:gd name="connsiteY4" fmla="*/ 195943 h 1910443"/>
                <a:gd name="connsiteX5" fmla="*/ 1028700 w 2188029"/>
                <a:gd name="connsiteY5" fmla="*/ 604157 h 1910443"/>
                <a:gd name="connsiteX6" fmla="*/ 996043 w 2188029"/>
                <a:gd name="connsiteY6" fmla="*/ 898072 h 1910443"/>
                <a:gd name="connsiteX7" fmla="*/ 1077685 w 2188029"/>
                <a:gd name="connsiteY7" fmla="*/ 947057 h 1910443"/>
                <a:gd name="connsiteX8" fmla="*/ 1191986 w 2188029"/>
                <a:gd name="connsiteY8" fmla="*/ 963386 h 1910443"/>
                <a:gd name="connsiteX9" fmla="*/ 1485900 w 2188029"/>
                <a:gd name="connsiteY9" fmla="*/ 685800 h 1910443"/>
                <a:gd name="connsiteX10" fmla="*/ 1534886 w 2188029"/>
                <a:gd name="connsiteY10" fmla="*/ 81643 h 1910443"/>
                <a:gd name="connsiteX11" fmla="*/ 1649186 w 2188029"/>
                <a:gd name="connsiteY11" fmla="*/ 114300 h 1910443"/>
                <a:gd name="connsiteX12" fmla="*/ 1992086 w 2188029"/>
                <a:gd name="connsiteY12" fmla="*/ 832757 h 1910443"/>
                <a:gd name="connsiteX13" fmla="*/ 1763486 w 2188029"/>
                <a:gd name="connsiteY13" fmla="*/ 881743 h 1910443"/>
                <a:gd name="connsiteX14" fmla="*/ 1567543 w 2188029"/>
                <a:gd name="connsiteY14" fmla="*/ 996043 h 1910443"/>
                <a:gd name="connsiteX15" fmla="*/ 1502229 w 2188029"/>
                <a:gd name="connsiteY15" fmla="*/ 1355272 h 1910443"/>
                <a:gd name="connsiteX16" fmla="*/ 1796143 w 2188029"/>
                <a:gd name="connsiteY16" fmla="*/ 1143000 h 1910443"/>
                <a:gd name="connsiteX17" fmla="*/ 2073729 w 2188029"/>
                <a:gd name="connsiteY17" fmla="*/ 1094014 h 1910443"/>
                <a:gd name="connsiteX18" fmla="*/ 2188029 w 2188029"/>
                <a:gd name="connsiteY18" fmla="*/ 1453243 h 1910443"/>
                <a:gd name="connsiteX19" fmla="*/ 1959429 w 2188029"/>
                <a:gd name="connsiteY19" fmla="*/ 1910443 h 1910443"/>
                <a:gd name="connsiteX20" fmla="*/ 1289957 w 2188029"/>
                <a:gd name="connsiteY20" fmla="*/ 1828800 h 1910443"/>
                <a:gd name="connsiteX21" fmla="*/ 751114 w 2188029"/>
                <a:gd name="connsiteY21" fmla="*/ 1665514 h 1910443"/>
                <a:gd name="connsiteX22" fmla="*/ 391886 w 2188029"/>
                <a:gd name="connsiteY22" fmla="*/ 1077686 h 1910443"/>
                <a:gd name="connsiteX23" fmla="*/ 48986 w 2188029"/>
                <a:gd name="connsiteY23" fmla="*/ 767442 h 1910443"/>
                <a:gd name="connsiteX24" fmla="*/ 212271 w 2188029"/>
                <a:gd name="connsiteY24" fmla="*/ 326572 h 1910443"/>
                <a:gd name="connsiteX25" fmla="*/ 0 w 2188029"/>
                <a:gd name="connsiteY25" fmla="*/ 0 h 1910443"/>
                <a:gd name="connsiteX26" fmla="*/ 32658 w 2188029"/>
                <a:gd name="connsiteY26" fmla="*/ 32658 h 1910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188029" h="1910443">
                  <a:moveTo>
                    <a:pt x="32658" y="32658"/>
                  </a:moveTo>
                  <a:lnTo>
                    <a:pt x="32658" y="48986"/>
                  </a:lnTo>
                  <a:lnTo>
                    <a:pt x="0" y="16329"/>
                  </a:lnTo>
                  <a:lnTo>
                    <a:pt x="620486" y="195943"/>
                  </a:lnTo>
                  <a:lnTo>
                    <a:pt x="1077686" y="195943"/>
                  </a:lnTo>
                  <a:lnTo>
                    <a:pt x="1028700" y="604157"/>
                  </a:lnTo>
                  <a:lnTo>
                    <a:pt x="996043" y="898072"/>
                  </a:lnTo>
                  <a:lnTo>
                    <a:pt x="1077685" y="947057"/>
                  </a:lnTo>
                  <a:lnTo>
                    <a:pt x="1191986" y="963386"/>
                  </a:lnTo>
                  <a:lnTo>
                    <a:pt x="1485900" y="685800"/>
                  </a:lnTo>
                  <a:lnTo>
                    <a:pt x="1534886" y="81643"/>
                  </a:lnTo>
                  <a:lnTo>
                    <a:pt x="1649186" y="114300"/>
                  </a:lnTo>
                  <a:lnTo>
                    <a:pt x="1992086" y="832757"/>
                  </a:lnTo>
                  <a:lnTo>
                    <a:pt x="1763486" y="881743"/>
                  </a:lnTo>
                  <a:lnTo>
                    <a:pt x="1567543" y="996043"/>
                  </a:lnTo>
                  <a:lnTo>
                    <a:pt x="1502229" y="1355272"/>
                  </a:lnTo>
                  <a:lnTo>
                    <a:pt x="1796143" y="1143000"/>
                  </a:lnTo>
                  <a:lnTo>
                    <a:pt x="2073729" y="1094014"/>
                  </a:lnTo>
                  <a:lnTo>
                    <a:pt x="2188029" y="1453243"/>
                  </a:lnTo>
                  <a:lnTo>
                    <a:pt x="1959429" y="1910443"/>
                  </a:lnTo>
                  <a:lnTo>
                    <a:pt x="1289957" y="1828800"/>
                  </a:lnTo>
                  <a:lnTo>
                    <a:pt x="751114" y="1665514"/>
                  </a:lnTo>
                  <a:lnTo>
                    <a:pt x="391886" y="1077686"/>
                  </a:lnTo>
                  <a:lnTo>
                    <a:pt x="48986" y="767442"/>
                  </a:lnTo>
                  <a:lnTo>
                    <a:pt x="212271" y="326572"/>
                  </a:lnTo>
                  <a:lnTo>
                    <a:pt x="0" y="0"/>
                  </a:lnTo>
                  <a:lnTo>
                    <a:pt x="32658" y="32658"/>
                  </a:lnTo>
                  <a:close/>
                </a:path>
              </a:pathLst>
            </a:custGeom>
            <a:solidFill>
              <a:schemeClr val="tx2">
                <a:lumMod val="90000"/>
                <a:alpha val="91000"/>
              </a:schemeClr>
            </a:solidFill>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38" name="TextBox 237"/>
            <p:cNvSpPr txBox="1"/>
            <p:nvPr/>
          </p:nvSpPr>
          <p:spPr>
            <a:xfrm>
              <a:off x="6061353" y="3027793"/>
              <a:ext cx="1351815" cy="1077218"/>
            </a:xfrm>
            <a:prstGeom prst="rect">
              <a:avLst/>
            </a:prstGeom>
            <a:noFill/>
          </p:spPr>
          <p:txBody>
            <a:bodyPr wrap="square" rtlCol="0">
              <a:spAutoFit/>
            </a:bodyPr>
            <a:lstStyle/>
            <a:p>
              <a:pPr algn="ctr"/>
              <a:r>
                <a:rPr lang="en-US" sz="3200" b="1" dirty="0" smtClean="0">
                  <a:solidFill>
                    <a:schemeClr val="bg1"/>
                  </a:solidFill>
                </a:rPr>
                <a:t>S.E. ASIA</a:t>
              </a:r>
            </a:p>
          </p:txBody>
        </p:sp>
      </p:grpSp>
      <p:grpSp>
        <p:nvGrpSpPr>
          <p:cNvPr id="8" name="Group 240"/>
          <p:cNvGrpSpPr/>
          <p:nvPr/>
        </p:nvGrpSpPr>
        <p:grpSpPr>
          <a:xfrm>
            <a:off x="6825342" y="4539343"/>
            <a:ext cx="2318658" cy="2253343"/>
            <a:chOff x="6825342" y="4539343"/>
            <a:chExt cx="2318658" cy="2253343"/>
          </a:xfrm>
        </p:grpSpPr>
        <p:sp>
          <p:nvSpPr>
            <p:cNvPr id="240" name="Freeform 239"/>
            <p:cNvSpPr/>
            <p:nvPr/>
          </p:nvSpPr>
          <p:spPr>
            <a:xfrm>
              <a:off x="6955968" y="4539343"/>
              <a:ext cx="2073729" cy="2253343"/>
            </a:xfrm>
            <a:custGeom>
              <a:avLst/>
              <a:gdLst>
                <a:gd name="connsiteX0" fmla="*/ 1420586 w 2073729"/>
                <a:gd name="connsiteY0" fmla="*/ 65315 h 2253343"/>
                <a:gd name="connsiteX1" fmla="*/ 1420586 w 2073729"/>
                <a:gd name="connsiteY1" fmla="*/ 65315 h 2253343"/>
                <a:gd name="connsiteX2" fmla="*/ 1061358 w 2073729"/>
                <a:gd name="connsiteY2" fmla="*/ 16329 h 2253343"/>
                <a:gd name="connsiteX3" fmla="*/ 1028700 w 2073729"/>
                <a:gd name="connsiteY3" fmla="*/ 163286 h 2253343"/>
                <a:gd name="connsiteX4" fmla="*/ 800100 w 2073729"/>
                <a:gd name="connsiteY4" fmla="*/ 179615 h 2253343"/>
                <a:gd name="connsiteX5" fmla="*/ 685800 w 2073729"/>
                <a:gd name="connsiteY5" fmla="*/ 310243 h 2253343"/>
                <a:gd name="connsiteX6" fmla="*/ 293915 w 2073729"/>
                <a:gd name="connsiteY6" fmla="*/ 440872 h 2253343"/>
                <a:gd name="connsiteX7" fmla="*/ 65315 w 2073729"/>
                <a:gd name="connsiteY7" fmla="*/ 718457 h 2253343"/>
                <a:gd name="connsiteX8" fmla="*/ 81643 w 2073729"/>
                <a:gd name="connsiteY8" fmla="*/ 979715 h 2253343"/>
                <a:gd name="connsiteX9" fmla="*/ 0 w 2073729"/>
                <a:gd name="connsiteY9" fmla="*/ 1257300 h 2253343"/>
                <a:gd name="connsiteX10" fmla="*/ 179615 w 2073729"/>
                <a:gd name="connsiteY10" fmla="*/ 1338943 h 2253343"/>
                <a:gd name="connsiteX11" fmla="*/ 440872 w 2073729"/>
                <a:gd name="connsiteY11" fmla="*/ 1306286 h 2253343"/>
                <a:gd name="connsiteX12" fmla="*/ 767443 w 2073729"/>
                <a:gd name="connsiteY12" fmla="*/ 1322615 h 2253343"/>
                <a:gd name="connsiteX13" fmla="*/ 881743 w 2073729"/>
                <a:gd name="connsiteY13" fmla="*/ 1534886 h 2253343"/>
                <a:gd name="connsiteX14" fmla="*/ 1028700 w 2073729"/>
                <a:gd name="connsiteY14" fmla="*/ 1779815 h 2253343"/>
                <a:gd name="connsiteX15" fmla="*/ 979715 w 2073729"/>
                <a:gd name="connsiteY15" fmla="*/ 2253343 h 2253343"/>
                <a:gd name="connsiteX16" fmla="*/ 1175658 w 2073729"/>
                <a:gd name="connsiteY16" fmla="*/ 2204357 h 2253343"/>
                <a:gd name="connsiteX17" fmla="*/ 1404258 w 2073729"/>
                <a:gd name="connsiteY17" fmla="*/ 1959429 h 2253343"/>
                <a:gd name="connsiteX18" fmla="*/ 1877786 w 2073729"/>
                <a:gd name="connsiteY18" fmla="*/ 1485900 h 2253343"/>
                <a:gd name="connsiteX19" fmla="*/ 2073729 w 2073729"/>
                <a:gd name="connsiteY19" fmla="*/ 1110343 h 2253343"/>
                <a:gd name="connsiteX20" fmla="*/ 1861458 w 2073729"/>
                <a:gd name="connsiteY20" fmla="*/ 620486 h 2253343"/>
                <a:gd name="connsiteX21" fmla="*/ 1861458 w 2073729"/>
                <a:gd name="connsiteY21" fmla="*/ 277586 h 2253343"/>
                <a:gd name="connsiteX22" fmla="*/ 1812472 w 2073729"/>
                <a:gd name="connsiteY22" fmla="*/ 32657 h 2253343"/>
                <a:gd name="connsiteX23" fmla="*/ 1485900 w 2073729"/>
                <a:gd name="connsiteY23" fmla="*/ 0 h 2253343"/>
                <a:gd name="connsiteX24" fmla="*/ 1094015 w 2073729"/>
                <a:gd name="connsiteY24" fmla="*/ 16329 h 2253343"/>
                <a:gd name="connsiteX25" fmla="*/ 1061358 w 2073729"/>
                <a:gd name="connsiteY25" fmla="*/ 65315 h 2253343"/>
                <a:gd name="connsiteX26" fmla="*/ 1110343 w 2073729"/>
                <a:gd name="connsiteY26" fmla="*/ 81643 h 2253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073729" h="2253343">
                  <a:moveTo>
                    <a:pt x="1420586" y="65315"/>
                  </a:moveTo>
                  <a:lnTo>
                    <a:pt x="1420586" y="65315"/>
                  </a:lnTo>
                  <a:lnTo>
                    <a:pt x="1061358" y="16329"/>
                  </a:lnTo>
                  <a:lnTo>
                    <a:pt x="1028700" y="163286"/>
                  </a:lnTo>
                  <a:lnTo>
                    <a:pt x="800100" y="179615"/>
                  </a:lnTo>
                  <a:lnTo>
                    <a:pt x="685800" y="310243"/>
                  </a:lnTo>
                  <a:lnTo>
                    <a:pt x="293915" y="440872"/>
                  </a:lnTo>
                  <a:lnTo>
                    <a:pt x="65315" y="718457"/>
                  </a:lnTo>
                  <a:lnTo>
                    <a:pt x="81643" y="979715"/>
                  </a:lnTo>
                  <a:lnTo>
                    <a:pt x="0" y="1257300"/>
                  </a:lnTo>
                  <a:lnTo>
                    <a:pt x="179615" y="1338943"/>
                  </a:lnTo>
                  <a:lnTo>
                    <a:pt x="440872" y="1306286"/>
                  </a:lnTo>
                  <a:lnTo>
                    <a:pt x="767443" y="1322615"/>
                  </a:lnTo>
                  <a:lnTo>
                    <a:pt x="881743" y="1534886"/>
                  </a:lnTo>
                  <a:lnTo>
                    <a:pt x="1028700" y="1779815"/>
                  </a:lnTo>
                  <a:lnTo>
                    <a:pt x="979715" y="2253343"/>
                  </a:lnTo>
                  <a:lnTo>
                    <a:pt x="1175658" y="2204357"/>
                  </a:lnTo>
                  <a:lnTo>
                    <a:pt x="1404258" y="1959429"/>
                  </a:lnTo>
                  <a:lnTo>
                    <a:pt x="1877786" y="1485900"/>
                  </a:lnTo>
                  <a:lnTo>
                    <a:pt x="2073729" y="1110343"/>
                  </a:lnTo>
                  <a:lnTo>
                    <a:pt x="1861458" y="620486"/>
                  </a:lnTo>
                  <a:lnTo>
                    <a:pt x="1861458" y="277586"/>
                  </a:lnTo>
                  <a:lnTo>
                    <a:pt x="1812472" y="32657"/>
                  </a:lnTo>
                  <a:lnTo>
                    <a:pt x="1485900" y="0"/>
                  </a:lnTo>
                  <a:lnTo>
                    <a:pt x="1094015" y="16329"/>
                  </a:lnTo>
                  <a:lnTo>
                    <a:pt x="1061358" y="65315"/>
                  </a:lnTo>
                  <a:lnTo>
                    <a:pt x="1110343" y="81643"/>
                  </a:lnTo>
                </a:path>
              </a:pathLst>
            </a:custGeom>
            <a:solidFill>
              <a:schemeClr val="tx2">
                <a:lumMod val="90000"/>
                <a:alpha val="91000"/>
              </a:schemeClr>
            </a:solidFill>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34" name="TextBox 233"/>
            <p:cNvSpPr txBox="1"/>
            <p:nvPr/>
          </p:nvSpPr>
          <p:spPr>
            <a:xfrm>
              <a:off x="6825342" y="5293540"/>
              <a:ext cx="2318658" cy="461665"/>
            </a:xfrm>
            <a:prstGeom prst="rect">
              <a:avLst/>
            </a:prstGeom>
            <a:noFill/>
          </p:spPr>
          <p:txBody>
            <a:bodyPr wrap="square" rtlCol="0">
              <a:spAutoFit/>
            </a:bodyPr>
            <a:lstStyle/>
            <a:p>
              <a:pPr algn="ctr"/>
              <a:r>
                <a:rPr lang="en-US" sz="2400" b="1" dirty="0" smtClean="0">
                  <a:solidFill>
                    <a:schemeClr val="bg1"/>
                  </a:solidFill>
                </a:rPr>
                <a:t>AUSTRALIA</a:t>
              </a:r>
            </a:p>
          </p:txBody>
        </p:sp>
      </p:grpSp>
      <p:grpSp>
        <p:nvGrpSpPr>
          <p:cNvPr id="9" name="Group 170"/>
          <p:cNvGrpSpPr/>
          <p:nvPr/>
        </p:nvGrpSpPr>
        <p:grpSpPr>
          <a:xfrm>
            <a:off x="131090" y="1028040"/>
            <a:ext cx="7057905" cy="3620994"/>
            <a:chOff x="129105" y="1028204"/>
            <a:chExt cx="7057905" cy="3620994"/>
          </a:xfrm>
        </p:grpSpPr>
        <p:sp>
          <p:nvSpPr>
            <p:cNvPr id="29" name="Rectangle 28"/>
            <p:cNvSpPr/>
            <p:nvPr/>
          </p:nvSpPr>
          <p:spPr>
            <a:xfrm>
              <a:off x="129105" y="4583696"/>
              <a:ext cx="73362" cy="65502"/>
            </a:xfrm>
            <a:prstGeom prst="rect">
              <a:avLst/>
            </a:prstGeom>
            <a:solidFill>
              <a:schemeClr val="bg2">
                <a:lumMod val="40000"/>
                <a:lumOff val="60000"/>
              </a:schemeClr>
            </a:solidFill>
            <a:ln w="31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0" name="Rectangle 29"/>
            <p:cNvSpPr/>
            <p:nvPr/>
          </p:nvSpPr>
          <p:spPr>
            <a:xfrm>
              <a:off x="1247772" y="1357388"/>
              <a:ext cx="73362" cy="65502"/>
            </a:xfrm>
            <a:prstGeom prst="rect">
              <a:avLst/>
            </a:prstGeom>
            <a:solidFill>
              <a:schemeClr val="bg2">
                <a:lumMod val="40000"/>
                <a:lumOff val="60000"/>
              </a:schemeClr>
            </a:solidFill>
            <a:ln w="31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2" name="Rectangle 31"/>
            <p:cNvSpPr/>
            <p:nvPr/>
          </p:nvSpPr>
          <p:spPr>
            <a:xfrm>
              <a:off x="1208148" y="1372628"/>
              <a:ext cx="73362" cy="65502"/>
            </a:xfrm>
            <a:prstGeom prst="rect">
              <a:avLst/>
            </a:prstGeom>
            <a:solidFill>
              <a:schemeClr val="bg2">
                <a:lumMod val="40000"/>
                <a:lumOff val="60000"/>
              </a:schemeClr>
            </a:solidFill>
            <a:ln w="31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3" name="Rectangle 32"/>
            <p:cNvSpPr/>
            <p:nvPr/>
          </p:nvSpPr>
          <p:spPr>
            <a:xfrm>
              <a:off x="1721736" y="1310144"/>
              <a:ext cx="73362" cy="65502"/>
            </a:xfrm>
            <a:prstGeom prst="rect">
              <a:avLst/>
            </a:prstGeom>
            <a:solidFill>
              <a:schemeClr val="bg2">
                <a:lumMod val="40000"/>
                <a:lumOff val="60000"/>
              </a:schemeClr>
            </a:solidFill>
            <a:ln w="31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4" name="Rectangle 33"/>
            <p:cNvSpPr/>
            <p:nvPr/>
          </p:nvSpPr>
          <p:spPr>
            <a:xfrm>
              <a:off x="1764408" y="1028204"/>
              <a:ext cx="73362" cy="65502"/>
            </a:xfrm>
            <a:prstGeom prst="rect">
              <a:avLst/>
            </a:prstGeom>
            <a:solidFill>
              <a:schemeClr val="bg2">
                <a:lumMod val="40000"/>
                <a:lumOff val="60000"/>
              </a:schemeClr>
            </a:solidFill>
            <a:ln w="31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5" name="Rectangle 34"/>
            <p:cNvSpPr/>
            <p:nvPr/>
          </p:nvSpPr>
          <p:spPr>
            <a:xfrm>
              <a:off x="3744084" y="1471688"/>
              <a:ext cx="73362" cy="65502"/>
            </a:xfrm>
            <a:prstGeom prst="rect">
              <a:avLst/>
            </a:prstGeom>
            <a:solidFill>
              <a:schemeClr val="bg2">
                <a:lumMod val="40000"/>
                <a:lumOff val="60000"/>
              </a:schemeClr>
            </a:solidFill>
            <a:ln w="31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6" name="Rectangle 35"/>
            <p:cNvSpPr/>
            <p:nvPr/>
          </p:nvSpPr>
          <p:spPr>
            <a:xfrm>
              <a:off x="6886572" y="1477784"/>
              <a:ext cx="73362" cy="65502"/>
            </a:xfrm>
            <a:prstGeom prst="rect">
              <a:avLst/>
            </a:prstGeom>
            <a:solidFill>
              <a:schemeClr val="bg2">
                <a:lumMod val="40000"/>
                <a:lumOff val="60000"/>
              </a:schemeClr>
            </a:solidFill>
            <a:ln w="31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7" name="Rectangle 36"/>
            <p:cNvSpPr/>
            <p:nvPr/>
          </p:nvSpPr>
          <p:spPr>
            <a:xfrm>
              <a:off x="7034400" y="1611896"/>
              <a:ext cx="73362" cy="65502"/>
            </a:xfrm>
            <a:prstGeom prst="rect">
              <a:avLst/>
            </a:prstGeom>
            <a:solidFill>
              <a:schemeClr val="bg2">
                <a:lumMod val="40000"/>
                <a:lumOff val="60000"/>
              </a:schemeClr>
            </a:solidFill>
            <a:ln w="31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8" name="Rectangle 37"/>
            <p:cNvSpPr/>
            <p:nvPr/>
          </p:nvSpPr>
          <p:spPr>
            <a:xfrm>
              <a:off x="7095360" y="1869452"/>
              <a:ext cx="73362" cy="65502"/>
            </a:xfrm>
            <a:prstGeom prst="rect">
              <a:avLst/>
            </a:prstGeom>
            <a:solidFill>
              <a:schemeClr val="bg2">
                <a:lumMod val="40000"/>
                <a:lumOff val="60000"/>
              </a:schemeClr>
            </a:solidFill>
            <a:ln w="31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9" name="Rectangle 38"/>
            <p:cNvSpPr/>
            <p:nvPr/>
          </p:nvSpPr>
          <p:spPr>
            <a:xfrm>
              <a:off x="6891144" y="1788680"/>
              <a:ext cx="73362" cy="65502"/>
            </a:xfrm>
            <a:prstGeom prst="rect">
              <a:avLst/>
            </a:prstGeom>
            <a:solidFill>
              <a:schemeClr val="bg2">
                <a:lumMod val="40000"/>
                <a:lumOff val="60000"/>
              </a:schemeClr>
            </a:solidFill>
            <a:ln w="31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0" name="Rectangle 39"/>
            <p:cNvSpPr/>
            <p:nvPr/>
          </p:nvSpPr>
          <p:spPr>
            <a:xfrm>
              <a:off x="6677784" y="1831352"/>
              <a:ext cx="73362" cy="65502"/>
            </a:xfrm>
            <a:prstGeom prst="rect">
              <a:avLst/>
            </a:prstGeom>
            <a:solidFill>
              <a:schemeClr val="bg2">
                <a:lumMod val="40000"/>
                <a:lumOff val="60000"/>
              </a:schemeClr>
            </a:solidFill>
            <a:ln w="31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1" name="Rectangle 40"/>
            <p:cNvSpPr/>
            <p:nvPr/>
          </p:nvSpPr>
          <p:spPr>
            <a:xfrm>
              <a:off x="6720456" y="1878596"/>
              <a:ext cx="73362" cy="65502"/>
            </a:xfrm>
            <a:prstGeom prst="rect">
              <a:avLst/>
            </a:prstGeom>
            <a:solidFill>
              <a:schemeClr val="bg2">
                <a:lumMod val="40000"/>
                <a:lumOff val="60000"/>
              </a:schemeClr>
            </a:solidFill>
            <a:ln w="31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2" name="Rectangle 41"/>
            <p:cNvSpPr/>
            <p:nvPr/>
          </p:nvSpPr>
          <p:spPr>
            <a:xfrm>
              <a:off x="6795132" y="1907552"/>
              <a:ext cx="73362" cy="65502"/>
            </a:xfrm>
            <a:prstGeom prst="rect">
              <a:avLst/>
            </a:prstGeom>
            <a:solidFill>
              <a:schemeClr val="bg2">
                <a:lumMod val="40000"/>
                <a:lumOff val="60000"/>
              </a:schemeClr>
            </a:solidFill>
            <a:ln w="31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3" name="Rectangle 42"/>
            <p:cNvSpPr/>
            <p:nvPr/>
          </p:nvSpPr>
          <p:spPr>
            <a:xfrm>
              <a:off x="6760080" y="2009660"/>
              <a:ext cx="73362" cy="65502"/>
            </a:xfrm>
            <a:prstGeom prst="rect">
              <a:avLst/>
            </a:prstGeom>
            <a:solidFill>
              <a:schemeClr val="bg2">
                <a:lumMod val="40000"/>
                <a:lumOff val="60000"/>
              </a:schemeClr>
            </a:solidFill>
            <a:ln w="31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4" name="Rectangle 43"/>
            <p:cNvSpPr/>
            <p:nvPr/>
          </p:nvSpPr>
          <p:spPr>
            <a:xfrm>
              <a:off x="6729600" y="2052332"/>
              <a:ext cx="73362" cy="65502"/>
            </a:xfrm>
            <a:prstGeom prst="rect">
              <a:avLst/>
            </a:prstGeom>
            <a:solidFill>
              <a:schemeClr val="bg2">
                <a:lumMod val="40000"/>
                <a:lumOff val="60000"/>
              </a:schemeClr>
            </a:solidFill>
            <a:ln w="31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5" name="Rectangle 44"/>
            <p:cNvSpPr/>
            <p:nvPr/>
          </p:nvSpPr>
          <p:spPr>
            <a:xfrm>
              <a:off x="6443088" y="2314460"/>
              <a:ext cx="73362" cy="65502"/>
            </a:xfrm>
            <a:prstGeom prst="rect">
              <a:avLst/>
            </a:prstGeom>
            <a:solidFill>
              <a:schemeClr val="bg2">
                <a:lumMod val="40000"/>
                <a:lumOff val="60000"/>
              </a:schemeClr>
            </a:solidFill>
            <a:ln w="31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6" name="Rectangle 45"/>
            <p:cNvSpPr/>
            <p:nvPr/>
          </p:nvSpPr>
          <p:spPr>
            <a:xfrm>
              <a:off x="6650352" y="2508008"/>
              <a:ext cx="73362" cy="65502"/>
            </a:xfrm>
            <a:prstGeom prst="rect">
              <a:avLst/>
            </a:prstGeom>
            <a:solidFill>
              <a:schemeClr val="bg2">
                <a:lumMod val="40000"/>
                <a:lumOff val="60000"/>
              </a:schemeClr>
            </a:solidFill>
            <a:ln w="31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7" name="Rectangle 46"/>
            <p:cNvSpPr/>
            <p:nvPr/>
          </p:nvSpPr>
          <p:spPr>
            <a:xfrm>
              <a:off x="7113648" y="4192028"/>
              <a:ext cx="73362" cy="65502"/>
            </a:xfrm>
            <a:prstGeom prst="rect">
              <a:avLst/>
            </a:prstGeom>
            <a:solidFill>
              <a:schemeClr val="bg2">
                <a:lumMod val="40000"/>
                <a:lumOff val="60000"/>
              </a:schemeClr>
            </a:solidFill>
            <a:ln w="31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8" name="Rectangle 47"/>
            <p:cNvSpPr/>
            <p:nvPr/>
          </p:nvSpPr>
          <p:spPr>
            <a:xfrm>
              <a:off x="7042020" y="4170692"/>
              <a:ext cx="73362" cy="65502"/>
            </a:xfrm>
            <a:prstGeom prst="rect">
              <a:avLst/>
            </a:prstGeom>
            <a:solidFill>
              <a:schemeClr val="bg2">
                <a:lumMod val="40000"/>
                <a:lumOff val="60000"/>
              </a:schemeClr>
            </a:solidFill>
            <a:ln w="31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9" name="Rectangle 48"/>
            <p:cNvSpPr/>
            <p:nvPr/>
          </p:nvSpPr>
          <p:spPr>
            <a:xfrm>
              <a:off x="6974964" y="4149356"/>
              <a:ext cx="73362" cy="65502"/>
            </a:xfrm>
            <a:prstGeom prst="rect">
              <a:avLst/>
            </a:prstGeom>
            <a:solidFill>
              <a:schemeClr val="bg2">
                <a:lumMod val="40000"/>
                <a:lumOff val="60000"/>
              </a:schemeClr>
            </a:solidFill>
            <a:ln w="31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50" name="Rectangle 49"/>
            <p:cNvSpPr/>
            <p:nvPr/>
          </p:nvSpPr>
          <p:spPr>
            <a:xfrm>
              <a:off x="6962772" y="4219460"/>
              <a:ext cx="73362" cy="65502"/>
            </a:xfrm>
            <a:prstGeom prst="rect">
              <a:avLst/>
            </a:prstGeom>
            <a:solidFill>
              <a:schemeClr val="bg2">
                <a:lumMod val="40000"/>
                <a:lumOff val="60000"/>
              </a:schemeClr>
            </a:solidFill>
            <a:ln w="31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51" name="Rectangle 50"/>
            <p:cNvSpPr/>
            <p:nvPr/>
          </p:nvSpPr>
          <p:spPr>
            <a:xfrm>
              <a:off x="3018660" y="3663200"/>
              <a:ext cx="73362" cy="65502"/>
            </a:xfrm>
            <a:prstGeom prst="rect">
              <a:avLst/>
            </a:prstGeom>
            <a:solidFill>
              <a:schemeClr val="bg2">
                <a:lumMod val="40000"/>
                <a:lumOff val="60000"/>
              </a:schemeClr>
            </a:solidFill>
            <a:ln w="31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52" name="Rectangle 51"/>
            <p:cNvSpPr/>
            <p:nvPr/>
          </p:nvSpPr>
          <p:spPr>
            <a:xfrm>
              <a:off x="3015612" y="3838460"/>
              <a:ext cx="73362" cy="65502"/>
            </a:xfrm>
            <a:prstGeom prst="rect">
              <a:avLst/>
            </a:prstGeom>
            <a:solidFill>
              <a:schemeClr val="bg2">
                <a:lumMod val="40000"/>
                <a:lumOff val="60000"/>
              </a:schemeClr>
            </a:solidFill>
            <a:ln w="31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sp>
        <p:nvSpPr>
          <p:cNvPr id="54" name="TextBox 53"/>
          <p:cNvSpPr txBox="1"/>
          <p:nvPr/>
        </p:nvSpPr>
        <p:spPr>
          <a:xfrm>
            <a:off x="0" y="6140589"/>
            <a:ext cx="7653130" cy="707886"/>
          </a:xfrm>
          <a:prstGeom prst="rect">
            <a:avLst/>
          </a:prstGeom>
          <a:solidFill>
            <a:srgbClr val="FFFF00"/>
          </a:solidFill>
        </p:spPr>
        <p:txBody>
          <a:bodyPr wrap="square" rtlCol="0">
            <a:spAutoFit/>
          </a:bodyPr>
          <a:lstStyle/>
          <a:p>
            <a:pPr algn="ctr"/>
            <a:r>
              <a:rPr lang="en-US" sz="4000" b="1" dirty="0" smtClean="0">
                <a:solidFill>
                  <a:schemeClr val="bg1"/>
                </a:solidFill>
              </a:rPr>
              <a:t>DISTRIBUTION OF EARLY HUMANS</a:t>
            </a:r>
            <a:endParaRPr lang="en-US" sz="4000" b="1" dirty="0">
              <a:solidFill>
                <a:schemeClr val="bg1"/>
              </a:solidFill>
            </a:endParaRPr>
          </a:p>
        </p:txBody>
      </p:sp>
      <p:sp>
        <p:nvSpPr>
          <p:cNvPr id="55" name="Slide Number Placeholder 54"/>
          <p:cNvSpPr>
            <a:spLocks noGrp="1"/>
          </p:cNvSpPr>
          <p:nvPr>
            <p:ph type="sldNum" sz="quarter" idx="12"/>
          </p:nvPr>
        </p:nvSpPr>
        <p:spPr/>
        <p:txBody>
          <a:bodyPr/>
          <a:lstStyle/>
          <a:p>
            <a:fld id="{90B4C22B-F94B-47BB-B82D-9BDF0893D61B}" type="slidenum">
              <a:rPr lang="en-US" smtClean="0"/>
              <a:pPr/>
              <a:t>32</a:t>
            </a:fld>
            <a:endParaRPr lang="en-US" dirty="0"/>
          </a:p>
        </p:txBody>
      </p:sp>
      <p:sp>
        <p:nvSpPr>
          <p:cNvPr id="56" name="Freeform 55"/>
          <p:cNvSpPr/>
          <p:nvPr/>
        </p:nvSpPr>
        <p:spPr>
          <a:xfrm>
            <a:off x="143457" y="5033471"/>
            <a:ext cx="1804984" cy="1051135"/>
          </a:xfrm>
          <a:custGeom>
            <a:avLst/>
            <a:gdLst>
              <a:gd name="connsiteX0" fmla="*/ 0 w 1702675"/>
              <a:gd name="connsiteY0" fmla="*/ 0 h 914400"/>
              <a:gd name="connsiteX1" fmla="*/ 1403131 w 1702675"/>
              <a:gd name="connsiteY1" fmla="*/ 0 h 914400"/>
              <a:gd name="connsiteX2" fmla="*/ 1387365 w 1702675"/>
              <a:gd name="connsiteY2" fmla="*/ 362607 h 914400"/>
              <a:gd name="connsiteX3" fmla="*/ 1702675 w 1702675"/>
              <a:gd name="connsiteY3" fmla="*/ 362607 h 914400"/>
              <a:gd name="connsiteX4" fmla="*/ 1702675 w 1702675"/>
              <a:gd name="connsiteY4" fmla="*/ 520262 h 914400"/>
              <a:gd name="connsiteX5" fmla="*/ 1387365 w 1702675"/>
              <a:gd name="connsiteY5" fmla="*/ 520262 h 914400"/>
              <a:gd name="connsiteX6" fmla="*/ 1371600 w 1702675"/>
              <a:gd name="connsiteY6" fmla="*/ 882869 h 914400"/>
              <a:gd name="connsiteX7" fmla="*/ 0 w 1702675"/>
              <a:gd name="connsiteY7" fmla="*/ 914400 h 914400"/>
              <a:gd name="connsiteX8" fmla="*/ 0 w 1702675"/>
              <a:gd name="connsiteY8" fmla="*/ 0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02675" h="914400">
                <a:moveTo>
                  <a:pt x="0" y="0"/>
                </a:moveTo>
                <a:lnTo>
                  <a:pt x="1403131" y="0"/>
                </a:lnTo>
                <a:lnTo>
                  <a:pt x="1387365" y="362607"/>
                </a:lnTo>
                <a:lnTo>
                  <a:pt x="1702675" y="362607"/>
                </a:lnTo>
                <a:lnTo>
                  <a:pt x="1702675" y="520262"/>
                </a:lnTo>
                <a:lnTo>
                  <a:pt x="1387365" y="520262"/>
                </a:lnTo>
                <a:lnTo>
                  <a:pt x="1371600" y="882869"/>
                </a:lnTo>
                <a:lnTo>
                  <a:pt x="0" y="914400"/>
                </a:lnTo>
                <a:lnTo>
                  <a:pt x="0" y="0"/>
                </a:lnTo>
                <a:close/>
              </a:path>
            </a:pathLst>
          </a:custGeom>
          <a:solidFill>
            <a:schemeClr val="tx1"/>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1" name="Rounded Rectangle 30"/>
          <p:cNvSpPr/>
          <p:nvPr/>
        </p:nvSpPr>
        <p:spPr>
          <a:xfrm>
            <a:off x="97973" y="4500491"/>
            <a:ext cx="1404255" cy="253782"/>
          </a:xfrm>
          <a:prstGeom prst="roundRect">
            <a:avLst/>
          </a:prstGeom>
          <a:ln w="571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57" name="Rectangle 56"/>
          <p:cNvSpPr/>
          <p:nvPr/>
        </p:nvSpPr>
        <p:spPr>
          <a:xfrm>
            <a:off x="3177914" y="5591331"/>
            <a:ext cx="3792511" cy="473282"/>
          </a:xfrm>
          <a:prstGeom prst="rect">
            <a:avLst/>
          </a:prstGeom>
          <a:solidFill>
            <a:schemeClr val="tx1"/>
          </a:solidFill>
          <a:ln>
            <a:solidFill>
              <a:schemeClr val="bg1"/>
            </a:solidFill>
          </a:ln>
          <a:effectLst>
            <a:glow rad="228600">
              <a:schemeClr val="accent1">
                <a:satMod val="175000"/>
                <a:alpha val="40000"/>
              </a:schemeClr>
            </a:glow>
          </a:effectLst>
        </p:spPr>
        <p:style>
          <a:lnRef idx="1">
            <a:schemeClr val="accent1"/>
          </a:lnRef>
          <a:fillRef idx="0">
            <a:schemeClr val="accent1"/>
          </a:fillRef>
          <a:effectRef idx="0">
            <a:schemeClr val="accent1"/>
          </a:effectRef>
          <a:fontRef idx="minor">
            <a:schemeClr val="tx1"/>
          </a:fontRef>
        </p:style>
        <p:txBody>
          <a:bodyPr rtlCol="0" anchor="ctr"/>
          <a:lstStyle/>
          <a:p>
            <a:pPr algn="ctr"/>
            <a:r>
              <a:rPr lang="en-US" sz="3600" b="1" dirty="0" smtClean="0">
                <a:solidFill>
                  <a:schemeClr val="bg1"/>
                </a:solidFill>
                <a:latin typeface="Arial" pitchFamily="34" charset="0"/>
                <a:cs typeface="Arial" pitchFamily="34" charset="0"/>
              </a:rPr>
              <a:t>1st out of Africa</a:t>
            </a:r>
            <a:endParaRPr lang="en-US" sz="3600" b="1" dirty="0">
              <a:solidFill>
                <a:schemeClr val="bg1"/>
              </a:solidFill>
              <a:latin typeface="Arial" pitchFamily="34" charset="0"/>
              <a:cs typeface="Arial" pitchFamily="34" charset="0"/>
            </a:endParaRPr>
          </a:p>
        </p:txBody>
      </p:sp>
      <p:pic>
        <p:nvPicPr>
          <p:cNvPr id="53" name="Picture 2"/>
          <p:cNvPicPr>
            <a:picLocks noChangeAspect="1" noChangeArrowheads="1"/>
          </p:cNvPicPr>
          <p:nvPr/>
        </p:nvPicPr>
        <p:blipFill>
          <a:blip r:embed="rId4" cstate="print"/>
          <a:srcRect l="6596" r="6808" b="30851"/>
          <a:stretch>
            <a:fillRect/>
          </a:stretch>
        </p:blipFill>
        <p:spPr bwMode="auto">
          <a:xfrm>
            <a:off x="3893942" y="7036905"/>
            <a:ext cx="6681081" cy="3414409"/>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1" presetClass="entr" presetSubtype="0" fill="hold" grpId="0"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385" decel="100000"/>
                                        <p:tgtEl>
                                          <p:spTgt spid="31"/>
                                        </p:tgtEl>
                                      </p:cBhvr>
                                    </p:animEffect>
                                    <p:animScale>
                                      <p:cBhvr>
                                        <p:cTn id="8" dur="385" decel="100000"/>
                                        <p:tgtEl>
                                          <p:spTgt spid="31"/>
                                        </p:tgtEl>
                                      </p:cBhvr>
                                      <p:from x="10000" y="10000"/>
                                      <p:to x="200000" y="450000"/>
                                    </p:animScale>
                                    <p:animScale>
                                      <p:cBhvr>
                                        <p:cTn id="9" dur="615" accel="100000" fill="hold">
                                          <p:stCondLst>
                                            <p:cond delay="385"/>
                                          </p:stCondLst>
                                        </p:cTn>
                                        <p:tgtEl>
                                          <p:spTgt spid="31"/>
                                        </p:tgtEl>
                                      </p:cBhvr>
                                      <p:from x="200000" y="450000"/>
                                      <p:to x="100000" y="100000"/>
                                    </p:animScale>
                                    <p:set>
                                      <p:cBhvr>
                                        <p:cTn id="10" dur="385" fill="hold"/>
                                        <p:tgtEl>
                                          <p:spTgt spid="31"/>
                                        </p:tgtEl>
                                        <p:attrNameLst>
                                          <p:attrName>ppt_x</p:attrName>
                                        </p:attrNameLst>
                                      </p:cBhvr>
                                      <p:to>
                                        <p:strVal val="(0.5)"/>
                                      </p:to>
                                    </p:set>
                                    <p:anim from="(0.5)" to="(#ppt_x)" calcmode="lin" valueType="num">
                                      <p:cBhvr>
                                        <p:cTn id="11" dur="615" accel="100000" fill="hold">
                                          <p:stCondLst>
                                            <p:cond delay="385"/>
                                          </p:stCondLst>
                                        </p:cTn>
                                        <p:tgtEl>
                                          <p:spTgt spid="31"/>
                                        </p:tgtEl>
                                        <p:attrNameLst>
                                          <p:attrName>ppt_x</p:attrName>
                                        </p:attrNameLst>
                                      </p:cBhvr>
                                    </p:anim>
                                    <p:set>
                                      <p:cBhvr>
                                        <p:cTn id="12" dur="385" fill="hold"/>
                                        <p:tgtEl>
                                          <p:spTgt spid="31"/>
                                        </p:tgtEl>
                                        <p:attrNameLst>
                                          <p:attrName>ppt_y</p:attrName>
                                        </p:attrNameLst>
                                      </p:cBhvr>
                                      <p:to>
                                        <p:strVal val="(#ppt_y+0.4)"/>
                                      </p:to>
                                    </p:set>
                                    <p:anim from="(#ppt_y+0.4)" to="(#ppt_y)" calcmode="lin" valueType="num">
                                      <p:cBhvr>
                                        <p:cTn id="13" dur="615" accel="100000" fill="hold">
                                          <p:stCondLst>
                                            <p:cond delay="385"/>
                                          </p:stCondLst>
                                        </p:cTn>
                                        <p:tgtEl>
                                          <p:spTgt spid="31"/>
                                        </p:tgtEl>
                                        <p:attrNameLst>
                                          <p:attrName>ppt_y</p:attrName>
                                        </p:attrNameLst>
                                      </p:cBhvr>
                                    </p:anim>
                                  </p:childTnLst>
                                </p:cTn>
                              </p:par>
                            </p:childTnLst>
                          </p:cTn>
                        </p:par>
                        <p:par>
                          <p:cTn id="14" fill="hold">
                            <p:stCondLst>
                              <p:cond delay="1000"/>
                            </p:stCondLst>
                            <p:childTnLst>
                              <p:par>
                                <p:cTn id="15" presetID="53" presetClass="entr" presetSubtype="0" fill="hold" grpId="0" nodeType="afterEffect">
                                  <p:stCondLst>
                                    <p:cond delay="0"/>
                                  </p:stCondLst>
                                  <p:childTnLst>
                                    <p:set>
                                      <p:cBhvr>
                                        <p:cTn id="16" dur="1" fill="hold">
                                          <p:stCondLst>
                                            <p:cond delay="0"/>
                                          </p:stCondLst>
                                        </p:cTn>
                                        <p:tgtEl>
                                          <p:spTgt spid="57"/>
                                        </p:tgtEl>
                                        <p:attrNameLst>
                                          <p:attrName>style.visibility</p:attrName>
                                        </p:attrNameLst>
                                      </p:cBhvr>
                                      <p:to>
                                        <p:strVal val="visible"/>
                                      </p:to>
                                    </p:set>
                                    <p:anim calcmode="lin" valueType="num">
                                      <p:cBhvr>
                                        <p:cTn id="17" dur="1000" fill="hold"/>
                                        <p:tgtEl>
                                          <p:spTgt spid="57"/>
                                        </p:tgtEl>
                                        <p:attrNameLst>
                                          <p:attrName>ppt_w</p:attrName>
                                        </p:attrNameLst>
                                      </p:cBhvr>
                                      <p:tavLst>
                                        <p:tav tm="0">
                                          <p:val>
                                            <p:fltVal val="0"/>
                                          </p:val>
                                        </p:tav>
                                        <p:tav tm="100000">
                                          <p:val>
                                            <p:strVal val="#ppt_w"/>
                                          </p:val>
                                        </p:tav>
                                      </p:tavLst>
                                    </p:anim>
                                    <p:anim calcmode="lin" valueType="num">
                                      <p:cBhvr>
                                        <p:cTn id="18" dur="1000" fill="hold"/>
                                        <p:tgtEl>
                                          <p:spTgt spid="57"/>
                                        </p:tgtEl>
                                        <p:attrNameLst>
                                          <p:attrName>ppt_h</p:attrName>
                                        </p:attrNameLst>
                                      </p:cBhvr>
                                      <p:tavLst>
                                        <p:tav tm="0">
                                          <p:val>
                                            <p:fltVal val="0"/>
                                          </p:val>
                                        </p:tav>
                                        <p:tav tm="100000">
                                          <p:val>
                                            <p:strVal val="#ppt_h"/>
                                          </p:val>
                                        </p:tav>
                                      </p:tavLst>
                                    </p:anim>
                                    <p:animEffect transition="in" filter="fade">
                                      <p:cBhvr>
                                        <p:cTn id="19" dur="1000"/>
                                        <p:tgtEl>
                                          <p:spTgt spid="57"/>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0"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p:cTn id="24" dur="2000" fill="hold"/>
                                        <p:tgtEl>
                                          <p:spTgt spid="9"/>
                                        </p:tgtEl>
                                        <p:attrNameLst>
                                          <p:attrName>ppt_w</p:attrName>
                                        </p:attrNameLst>
                                      </p:cBhvr>
                                      <p:tavLst>
                                        <p:tav tm="0">
                                          <p:val>
                                            <p:fltVal val="0"/>
                                          </p:val>
                                        </p:tav>
                                        <p:tav tm="100000">
                                          <p:val>
                                            <p:strVal val="#ppt_w"/>
                                          </p:val>
                                        </p:tav>
                                      </p:tavLst>
                                    </p:anim>
                                    <p:anim calcmode="lin" valueType="num">
                                      <p:cBhvr>
                                        <p:cTn id="25" dur="2000" fill="hold"/>
                                        <p:tgtEl>
                                          <p:spTgt spid="9"/>
                                        </p:tgtEl>
                                        <p:attrNameLst>
                                          <p:attrName>ppt_h</p:attrName>
                                        </p:attrNameLst>
                                      </p:cBhvr>
                                      <p:tavLst>
                                        <p:tav tm="0">
                                          <p:val>
                                            <p:fltVal val="0"/>
                                          </p:val>
                                        </p:tav>
                                        <p:tav tm="100000">
                                          <p:val>
                                            <p:strVal val="#ppt_h"/>
                                          </p:val>
                                        </p:tav>
                                      </p:tavLst>
                                    </p:anim>
                                    <p:animEffect transition="in" filter="fade">
                                      <p:cBhvr>
                                        <p:cTn id="26"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57"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6610" name="Picture 2" descr="F:\Documents\Documents\Science\Biology\Human Evolution\Distribution of Hominid Fossils.gif"/>
          <p:cNvPicPr>
            <a:picLocks noChangeAspect="1" noChangeArrowheads="1"/>
          </p:cNvPicPr>
          <p:nvPr/>
        </p:nvPicPr>
        <p:blipFill>
          <a:blip r:embed="rId2" cstate="print"/>
          <a:srcRect t="24444" r="18061" b="2667"/>
          <a:stretch>
            <a:fillRect/>
          </a:stretch>
        </p:blipFill>
        <p:spPr bwMode="auto">
          <a:xfrm>
            <a:off x="76665" y="0"/>
            <a:ext cx="8990670" cy="6858000"/>
          </a:xfrm>
          <a:prstGeom prst="rect">
            <a:avLst/>
          </a:prstGeom>
          <a:noFill/>
        </p:spPr>
      </p:pic>
      <p:grpSp>
        <p:nvGrpSpPr>
          <p:cNvPr id="2" name="Group 226"/>
          <p:cNvGrpSpPr/>
          <p:nvPr/>
        </p:nvGrpSpPr>
        <p:grpSpPr>
          <a:xfrm>
            <a:off x="261264" y="1231956"/>
            <a:ext cx="3673929" cy="4653643"/>
            <a:chOff x="261257" y="1224643"/>
            <a:chExt cx="3673929" cy="4653643"/>
          </a:xfrm>
        </p:grpSpPr>
        <p:sp>
          <p:nvSpPr>
            <p:cNvPr id="219" name="Freeform 218"/>
            <p:cNvSpPr/>
            <p:nvPr/>
          </p:nvSpPr>
          <p:spPr>
            <a:xfrm>
              <a:off x="261257" y="1224643"/>
              <a:ext cx="3673929" cy="4653643"/>
            </a:xfrm>
            <a:custGeom>
              <a:avLst/>
              <a:gdLst>
                <a:gd name="connsiteX0" fmla="*/ 1191986 w 3673929"/>
                <a:gd name="connsiteY0" fmla="*/ 0 h 4653643"/>
                <a:gd name="connsiteX1" fmla="*/ 832757 w 3673929"/>
                <a:gd name="connsiteY1" fmla="*/ 195943 h 4653643"/>
                <a:gd name="connsiteX2" fmla="*/ 800100 w 3673929"/>
                <a:gd name="connsiteY2" fmla="*/ 342900 h 4653643"/>
                <a:gd name="connsiteX3" fmla="*/ 408214 w 3673929"/>
                <a:gd name="connsiteY3" fmla="*/ 506186 h 4653643"/>
                <a:gd name="connsiteX4" fmla="*/ 179614 w 3673929"/>
                <a:gd name="connsiteY4" fmla="*/ 800100 h 4653643"/>
                <a:gd name="connsiteX5" fmla="*/ 97972 w 3673929"/>
                <a:gd name="connsiteY5" fmla="*/ 1224643 h 4653643"/>
                <a:gd name="connsiteX6" fmla="*/ 0 w 3673929"/>
                <a:gd name="connsiteY6" fmla="*/ 1371600 h 4653643"/>
                <a:gd name="connsiteX7" fmla="*/ 146957 w 3673929"/>
                <a:gd name="connsiteY7" fmla="*/ 1992086 h 4653643"/>
                <a:gd name="connsiteX8" fmla="*/ 375557 w 3673929"/>
                <a:gd name="connsiteY8" fmla="*/ 2237014 h 4653643"/>
                <a:gd name="connsiteX9" fmla="*/ 751114 w 3673929"/>
                <a:gd name="connsiteY9" fmla="*/ 2237014 h 4653643"/>
                <a:gd name="connsiteX10" fmla="*/ 1028700 w 3673929"/>
                <a:gd name="connsiteY10" fmla="*/ 2204357 h 4653643"/>
                <a:gd name="connsiteX11" fmla="*/ 1240972 w 3673929"/>
                <a:gd name="connsiteY11" fmla="*/ 2334986 h 4653643"/>
                <a:gd name="connsiteX12" fmla="*/ 1322614 w 3673929"/>
                <a:gd name="connsiteY12" fmla="*/ 2498271 h 4653643"/>
                <a:gd name="connsiteX13" fmla="*/ 1306286 w 3673929"/>
                <a:gd name="connsiteY13" fmla="*/ 2694214 h 4653643"/>
                <a:gd name="connsiteX14" fmla="*/ 1534886 w 3673929"/>
                <a:gd name="connsiteY14" fmla="*/ 3020786 h 4653643"/>
                <a:gd name="connsiteX15" fmla="*/ 1567543 w 3673929"/>
                <a:gd name="connsiteY15" fmla="*/ 3298371 h 4653643"/>
                <a:gd name="connsiteX16" fmla="*/ 1534886 w 3673929"/>
                <a:gd name="connsiteY16" fmla="*/ 3543300 h 4653643"/>
                <a:gd name="connsiteX17" fmla="*/ 1567543 w 3673929"/>
                <a:gd name="connsiteY17" fmla="*/ 3755571 h 4653643"/>
                <a:gd name="connsiteX18" fmla="*/ 1894114 w 3673929"/>
                <a:gd name="connsiteY18" fmla="*/ 4310743 h 4653643"/>
                <a:gd name="connsiteX19" fmla="*/ 2286000 w 3673929"/>
                <a:gd name="connsiteY19" fmla="*/ 4653643 h 4653643"/>
                <a:gd name="connsiteX20" fmla="*/ 2465614 w 3673929"/>
                <a:gd name="connsiteY20" fmla="*/ 4653643 h 4653643"/>
                <a:gd name="connsiteX21" fmla="*/ 2677886 w 3673929"/>
                <a:gd name="connsiteY21" fmla="*/ 4408714 h 4653643"/>
                <a:gd name="connsiteX22" fmla="*/ 2890157 w 3673929"/>
                <a:gd name="connsiteY22" fmla="*/ 3935186 h 4653643"/>
                <a:gd name="connsiteX23" fmla="*/ 2873829 w 3673929"/>
                <a:gd name="connsiteY23" fmla="*/ 3690257 h 4653643"/>
                <a:gd name="connsiteX24" fmla="*/ 3086100 w 3673929"/>
                <a:gd name="connsiteY24" fmla="*/ 3461657 h 4653643"/>
                <a:gd name="connsiteX25" fmla="*/ 3086100 w 3673929"/>
                <a:gd name="connsiteY25" fmla="*/ 3151414 h 4653643"/>
                <a:gd name="connsiteX26" fmla="*/ 2988129 w 3673929"/>
                <a:gd name="connsiteY26" fmla="*/ 2873828 h 4653643"/>
                <a:gd name="connsiteX27" fmla="*/ 3249386 w 3673929"/>
                <a:gd name="connsiteY27" fmla="*/ 2498271 h 4653643"/>
                <a:gd name="connsiteX28" fmla="*/ 3445329 w 3673929"/>
                <a:gd name="connsiteY28" fmla="*/ 2367643 h 4653643"/>
                <a:gd name="connsiteX29" fmla="*/ 3673929 w 3673929"/>
                <a:gd name="connsiteY29" fmla="*/ 1926771 h 4653643"/>
                <a:gd name="connsiteX30" fmla="*/ 3575957 w 3673929"/>
                <a:gd name="connsiteY30" fmla="*/ 1894114 h 4653643"/>
                <a:gd name="connsiteX31" fmla="*/ 3282043 w 3673929"/>
                <a:gd name="connsiteY31" fmla="*/ 1959428 h 4653643"/>
                <a:gd name="connsiteX32" fmla="*/ 3135086 w 3673929"/>
                <a:gd name="connsiteY32" fmla="*/ 1828800 h 4653643"/>
                <a:gd name="connsiteX33" fmla="*/ 2759529 w 3673929"/>
                <a:gd name="connsiteY33" fmla="*/ 734786 h 4653643"/>
                <a:gd name="connsiteX34" fmla="*/ 2432957 w 3673929"/>
                <a:gd name="connsiteY34" fmla="*/ 620486 h 4653643"/>
                <a:gd name="connsiteX35" fmla="*/ 2302329 w 3673929"/>
                <a:gd name="connsiteY35" fmla="*/ 555171 h 4653643"/>
                <a:gd name="connsiteX36" fmla="*/ 2139043 w 3673929"/>
                <a:gd name="connsiteY36" fmla="*/ 636814 h 4653643"/>
                <a:gd name="connsiteX37" fmla="*/ 1894114 w 3673929"/>
                <a:gd name="connsiteY37" fmla="*/ 424543 h 4653643"/>
                <a:gd name="connsiteX38" fmla="*/ 1959429 w 3673929"/>
                <a:gd name="connsiteY38" fmla="*/ 212271 h 4653643"/>
                <a:gd name="connsiteX39" fmla="*/ 1796143 w 3673929"/>
                <a:gd name="connsiteY39" fmla="*/ 146957 h 4653643"/>
                <a:gd name="connsiteX40" fmla="*/ 1583872 w 3673929"/>
                <a:gd name="connsiteY40" fmla="*/ 97971 h 4653643"/>
                <a:gd name="connsiteX41" fmla="*/ 1224643 w 3673929"/>
                <a:gd name="connsiteY41" fmla="*/ 65314 h 4653643"/>
                <a:gd name="connsiteX42" fmla="*/ 1110343 w 3673929"/>
                <a:gd name="connsiteY42" fmla="*/ 81643 h 4653643"/>
                <a:gd name="connsiteX43" fmla="*/ 1061357 w 3673929"/>
                <a:gd name="connsiteY43" fmla="*/ 163286 h 4653643"/>
                <a:gd name="connsiteX44" fmla="*/ 865414 w 3673929"/>
                <a:gd name="connsiteY44" fmla="*/ 261257 h 4653643"/>
                <a:gd name="connsiteX45" fmla="*/ 800100 w 3673929"/>
                <a:gd name="connsiteY45" fmla="*/ 375557 h 4653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3673929" h="4653643">
                  <a:moveTo>
                    <a:pt x="1191986" y="0"/>
                  </a:moveTo>
                  <a:lnTo>
                    <a:pt x="832757" y="195943"/>
                  </a:lnTo>
                  <a:lnTo>
                    <a:pt x="800100" y="342900"/>
                  </a:lnTo>
                  <a:lnTo>
                    <a:pt x="408214" y="506186"/>
                  </a:lnTo>
                  <a:lnTo>
                    <a:pt x="179614" y="800100"/>
                  </a:lnTo>
                  <a:lnTo>
                    <a:pt x="97972" y="1224643"/>
                  </a:lnTo>
                  <a:lnTo>
                    <a:pt x="0" y="1371600"/>
                  </a:lnTo>
                  <a:lnTo>
                    <a:pt x="146957" y="1992086"/>
                  </a:lnTo>
                  <a:lnTo>
                    <a:pt x="375557" y="2237014"/>
                  </a:lnTo>
                  <a:lnTo>
                    <a:pt x="751114" y="2237014"/>
                  </a:lnTo>
                  <a:lnTo>
                    <a:pt x="1028700" y="2204357"/>
                  </a:lnTo>
                  <a:lnTo>
                    <a:pt x="1240972" y="2334986"/>
                  </a:lnTo>
                  <a:lnTo>
                    <a:pt x="1322614" y="2498271"/>
                  </a:lnTo>
                  <a:lnTo>
                    <a:pt x="1306286" y="2694214"/>
                  </a:lnTo>
                  <a:lnTo>
                    <a:pt x="1534886" y="3020786"/>
                  </a:lnTo>
                  <a:lnTo>
                    <a:pt x="1567543" y="3298371"/>
                  </a:lnTo>
                  <a:lnTo>
                    <a:pt x="1534886" y="3543300"/>
                  </a:lnTo>
                  <a:lnTo>
                    <a:pt x="1567543" y="3755571"/>
                  </a:lnTo>
                  <a:lnTo>
                    <a:pt x="1894114" y="4310743"/>
                  </a:lnTo>
                  <a:lnTo>
                    <a:pt x="2286000" y="4653643"/>
                  </a:lnTo>
                  <a:lnTo>
                    <a:pt x="2465614" y="4653643"/>
                  </a:lnTo>
                  <a:lnTo>
                    <a:pt x="2677886" y="4408714"/>
                  </a:lnTo>
                  <a:lnTo>
                    <a:pt x="2890157" y="3935186"/>
                  </a:lnTo>
                  <a:lnTo>
                    <a:pt x="2873829" y="3690257"/>
                  </a:lnTo>
                  <a:lnTo>
                    <a:pt x="3086100" y="3461657"/>
                  </a:lnTo>
                  <a:lnTo>
                    <a:pt x="3086100" y="3151414"/>
                  </a:lnTo>
                  <a:lnTo>
                    <a:pt x="2988129" y="2873828"/>
                  </a:lnTo>
                  <a:lnTo>
                    <a:pt x="3249386" y="2498271"/>
                  </a:lnTo>
                  <a:lnTo>
                    <a:pt x="3445329" y="2367643"/>
                  </a:lnTo>
                  <a:lnTo>
                    <a:pt x="3673929" y="1926771"/>
                  </a:lnTo>
                  <a:lnTo>
                    <a:pt x="3575957" y="1894114"/>
                  </a:lnTo>
                  <a:lnTo>
                    <a:pt x="3282043" y="1959428"/>
                  </a:lnTo>
                  <a:lnTo>
                    <a:pt x="3135086" y="1828800"/>
                  </a:lnTo>
                  <a:lnTo>
                    <a:pt x="2759529" y="734786"/>
                  </a:lnTo>
                  <a:lnTo>
                    <a:pt x="2432957" y="620486"/>
                  </a:lnTo>
                  <a:lnTo>
                    <a:pt x="2302329" y="555171"/>
                  </a:lnTo>
                  <a:lnTo>
                    <a:pt x="2139043" y="636814"/>
                  </a:lnTo>
                  <a:lnTo>
                    <a:pt x="1894114" y="424543"/>
                  </a:lnTo>
                  <a:lnTo>
                    <a:pt x="1959429" y="212271"/>
                  </a:lnTo>
                  <a:lnTo>
                    <a:pt x="1796143" y="146957"/>
                  </a:lnTo>
                  <a:lnTo>
                    <a:pt x="1583872" y="97971"/>
                  </a:lnTo>
                  <a:lnTo>
                    <a:pt x="1224643" y="65314"/>
                  </a:lnTo>
                  <a:lnTo>
                    <a:pt x="1110343" y="81643"/>
                  </a:lnTo>
                  <a:lnTo>
                    <a:pt x="1061357" y="163286"/>
                  </a:lnTo>
                  <a:lnTo>
                    <a:pt x="865414" y="261257"/>
                  </a:lnTo>
                  <a:lnTo>
                    <a:pt x="800100" y="375557"/>
                  </a:lnTo>
                </a:path>
              </a:pathLst>
            </a:custGeom>
            <a:solidFill>
              <a:schemeClr val="tx2">
                <a:lumMod val="90000"/>
                <a:alpha val="91000"/>
              </a:schemeClr>
            </a:solidFill>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26" name="TextBox 225"/>
            <p:cNvSpPr txBox="1"/>
            <p:nvPr/>
          </p:nvSpPr>
          <p:spPr>
            <a:xfrm>
              <a:off x="408214" y="2269671"/>
              <a:ext cx="1420586" cy="584775"/>
            </a:xfrm>
            <a:prstGeom prst="rect">
              <a:avLst/>
            </a:prstGeom>
            <a:noFill/>
          </p:spPr>
          <p:txBody>
            <a:bodyPr wrap="square" rtlCol="0">
              <a:spAutoFit/>
            </a:bodyPr>
            <a:lstStyle/>
            <a:p>
              <a:pPr algn="ctr"/>
              <a:r>
                <a:rPr lang="en-US" sz="3200" b="1" dirty="0" smtClean="0">
                  <a:solidFill>
                    <a:schemeClr val="bg1"/>
                  </a:solidFill>
                </a:rPr>
                <a:t>AFRICA</a:t>
              </a:r>
            </a:p>
          </p:txBody>
        </p:sp>
      </p:grpSp>
      <p:grpSp>
        <p:nvGrpSpPr>
          <p:cNvPr id="3" name="Group 228"/>
          <p:cNvGrpSpPr/>
          <p:nvPr/>
        </p:nvGrpSpPr>
        <p:grpSpPr>
          <a:xfrm>
            <a:off x="236478" y="216565"/>
            <a:ext cx="3184069" cy="1529444"/>
            <a:chOff x="195945" y="234042"/>
            <a:chExt cx="3184069" cy="1529444"/>
          </a:xfrm>
        </p:grpSpPr>
        <p:sp>
          <p:nvSpPr>
            <p:cNvPr id="221" name="Freeform 220"/>
            <p:cNvSpPr/>
            <p:nvPr/>
          </p:nvSpPr>
          <p:spPr>
            <a:xfrm>
              <a:off x="1404257" y="489857"/>
              <a:ext cx="1975757" cy="1273629"/>
            </a:xfrm>
            <a:custGeom>
              <a:avLst/>
              <a:gdLst>
                <a:gd name="connsiteX0" fmla="*/ 1665514 w 1975757"/>
                <a:gd name="connsiteY0" fmla="*/ 881743 h 1273629"/>
                <a:gd name="connsiteX1" fmla="*/ 1714500 w 1975757"/>
                <a:gd name="connsiteY1" fmla="*/ 391886 h 1273629"/>
                <a:gd name="connsiteX2" fmla="*/ 1436914 w 1975757"/>
                <a:gd name="connsiteY2" fmla="*/ 114300 h 1273629"/>
                <a:gd name="connsiteX3" fmla="*/ 1094014 w 1975757"/>
                <a:gd name="connsiteY3" fmla="*/ 0 h 1273629"/>
                <a:gd name="connsiteX4" fmla="*/ 636814 w 1975757"/>
                <a:gd name="connsiteY4" fmla="*/ 32657 h 1273629"/>
                <a:gd name="connsiteX5" fmla="*/ 636814 w 1975757"/>
                <a:gd name="connsiteY5" fmla="*/ 244929 h 1273629"/>
                <a:gd name="connsiteX6" fmla="*/ 440872 w 1975757"/>
                <a:gd name="connsiteY6" fmla="*/ 310243 h 1273629"/>
                <a:gd name="connsiteX7" fmla="*/ 277586 w 1975757"/>
                <a:gd name="connsiteY7" fmla="*/ 228600 h 1273629"/>
                <a:gd name="connsiteX8" fmla="*/ 32657 w 1975757"/>
                <a:gd name="connsiteY8" fmla="*/ 506186 h 1273629"/>
                <a:gd name="connsiteX9" fmla="*/ 0 w 1975757"/>
                <a:gd name="connsiteY9" fmla="*/ 702129 h 1273629"/>
                <a:gd name="connsiteX10" fmla="*/ 81643 w 1975757"/>
                <a:gd name="connsiteY10" fmla="*/ 783772 h 1273629"/>
                <a:gd name="connsiteX11" fmla="*/ 359229 w 1975757"/>
                <a:gd name="connsiteY11" fmla="*/ 783772 h 1273629"/>
                <a:gd name="connsiteX12" fmla="*/ 571500 w 1975757"/>
                <a:gd name="connsiteY12" fmla="*/ 620486 h 1273629"/>
                <a:gd name="connsiteX13" fmla="*/ 734786 w 1975757"/>
                <a:gd name="connsiteY13" fmla="*/ 832757 h 1273629"/>
                <a:gd name="connsiteX14" fmla="*/ 947057 w 1975757"/>
                <a:gd name="connsiteY14" fmla="*/ 996043 h 1273629"/>
                <a:gd name="connsiteX15" fmla="*/ 1224643 w 1975757"/>
                <a:gd name="connsiteY15" fmla="*/ 1126672 h 1273629"/>
                <a:gd name="connsiteX16" fmla="*/ 1730829 w 1975757"/>
                <a:gd name="connsiteY16" fmla="*/ 1273629 h 1273629"/>
                <a:gd name="connsiteX17" fmla="*/ 1975757 w 1975757"/>
                <a:gd name="connsiteY17" fmla="*/ 1126672 h 1273629"/>
                <a:gd name="connsiteX18" fmla="*/ 1943100 w 1975757"/>
                <a:gd name="connsiteY18" fmla="*/ 979714 h 1273629"/>
                <a:gd name="connsiteX19" fmla="*/ 1665514 w 1975757"/>
                <a:gd name="connsiteY19" fmla="*/ 881743 h 1273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975757" h="1273629">
                  <a:moveTo>
                    <a:pt x="1665514" y="881743"/>
                  </a:moveTo>
                  <a:lnTo>
                    <a:pt x="1714500" y="391886"/>
                  </a:lnTo>
                  <a:lnTo>
                    <a:pt x="1436914" y="114300"/>
                  </a:lnTo>
                  <a:lnTo>
                    <a:pt x="1094014" y="0"/>
                  </a:lnTo>
                  <a:lnTo>
                    <a:pt x="636814" y="32657"/>
                  </a:lnTo>
                  <a:lnTo>
                    <a:pt x="636814" y="244929"/>
                  </a:lnTo>
                  <a:lnTo>
                    <a:pt x="440872" y="310243"/>
                  </a:lnTo>
                  <a:lnTo>
                    <a:pt x="277586" y="228600"/>
                  </a:lnTo>
                  <a:lnTo>
                    <a:pt x="32657" y="506186"/>
                  </a:lnTo>
                  <a:lnTo>
                    <a:pt x="0" y="702129"/>
                  </a:lnTo>
                  <a:lnTo>
                    <a:pt x="81643" y="783772"/>
                  </a:lnTo>
                  <a:lnTo>
                    <a:pt x="359229" y="783772"/>
                  </a:lnTo>
                  <a:lnTo>
                    <a:pt x="571500" y="620486"/>
                  </a:lnTo>
                  <a:lnTo>
                    <a:pt x="734786" y="832757"/>
                  </a:lnTo>
                  <a:lnTo>
                    <a:pt x="947057" y="996043"/>
                  </a:lnTo>
                  <a:lnTo>
                    <a:pt x="1224643" y="1126672"/>
                  </a:lnTo>
                  <a:lnTo>
                    <a:pt x="1730829" y="1273629"/>
                  </a:lnTo>
                  <a:lnTo>
                    <a:pt x="1975757" y="1126672"/>
                  </a:lnTo>
                  <a:lnTo>
                    <a:pt x="1943100" y="979714"/>
                  </a:lnTo>
                  <a:lnTo>
                    <a:pt x="1665514" y="881743"/>
                  </a:lnTo>
                  <a:close/>
                </a:path>
              </a:pathLst>
            </a:custGeom>
            <a:solidFill>
              <a:schemeClr val="tx2">
                <a:lumMod val="90000"/>
                <a:alpha val="91000"/>
              </a:schemeClr>
            </a:solidFill>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28" name="TextBox 227"/>
            <p:cNvSpPr txBox="1"/>
            <p:nvPr/>
          </p:nvSpPr>
          <p:spPr>
            <a:xfrm>
              <a:off x="195945" y="234042"/>
              <a:ext cx="1605643" cy="584775"/>
            </a:xfrm>
            <a:prstGeom prst="rect">
              <a:avLst/>
            </a:prstGeom>
            <a:noFill/>
          </p:spPr>
          <p:txBody>
            <a:bodyPr wrap="square" rtlCol="0">
              <a:spAutoFit/>
            </a:bodyPr>
            <a:lstStyle/>
            <a:p>
              <a:pPr algn="ctr"/>
              <a:r>
                <a:rPr lang="en-US" sz="3200" b="1" dirty="0" smtClean="0">
                  <a:solidFill>
                    <a:schemeClr val="bg1"/>
                  </a:solidFill>
                </a:rPr>
                <a:t>EUROPE</a:t>
              </a:r>
            </a:p>
          </p:txBody>
        </p:sp>
      </p:grpSp>
      <p:grpSp>
        <p:nvGrpSpPr>
          <p:cNvPr id="4" name="Group 236"/>
          <p:cNvGrpSpPr/>
          <p:nvPr/>
        </p:nvGrpSpPr>
        <p:grpSpPr>
          <a:xfrm>
            <a:off x="3032648" y="1530050"/>
            <a:ext cx="1691754" cy="1632857"/>
            <a:chOff x="2999990" y="1530050"/>
            <a:chExt cx="1691754" cy="1632857"/>
          </a:xfrm>
        </p:grpSpPr>
        <p:sp>
          <p:nvSpPr>
            <p:cNvPr id="222" name="Freeform 221"/>
            <p:cNvSpPr/>
            <p:nvPr/>
          </p:nvSpPr>
          <p:spPr>
            <a:xfrm>
              <a:off x="2999990" y="1530050"/>
              <a:ext cx="1632857" cy="1632857"/>
            </a:xfrm>
            <a:custGeom>
              <a:avLst/>
              <a:gdLst>
                <a:gd name="connsiteX0" fmla="*/ 604157 w 1632857"/>
                <a:gd name="connsiteY0" fmla="*/ 0 h 1632857"/>
                <a:gd name="connsiteX1" fmla="*/ 326571 w 1632857"/>
                <a:gd name="connsiteY1" fmla="*/ 65314 h 1632857"/>
                <a:gd name="connsiteX2" fmla="*/ 228600 w 1632857"/>
                <a:gd name="connsiteY2" fmla="*/ 310243 h 1632857"/>
                <a:gd name="connsiteX3" fmla="*/ 0 w 1632857"/>
                <a:gd name="connsiteY3" fmla="*/ 457200 h 1632857"/>
                <a:gd name="connsiteX4" fmla="*/ 440871 w 1632857"/>
                <a:gd name="connsiteY4" fmla="*/ 1632857 h 1632857"/>
                <a:gd name="connsiteX5" fmla="*/ 718457 w 1632857"/>
                <a:gd name="connsiteY5" fmla="*/ 1551214 h 1632857"/>
                <a:gd name="connsiteX6" fmla="*/ 1289957 w 1632857"/>
                <a:gd name="connsiteY6" fmla="*/ 1208314 h 1632857"/>
                <a:gd name="connsiteX7" fmla="*/ 1355271 w 1632857"/>
                <a:gd name="connsiteY7" fmla="*/ 1061357 h 1632857"/>
                <a:gd name="connsiteX8" fmla="*/ 1632857 w 1632857"/>
                <a:gd name="connsiteY8" fmla="*/ 914400 h 1632857"/>
                <a:gd name="connsiteX9" fmla="*/ 1436914 w 1632857"/>
                <a:gd name="connsiteY9" fmla="*/ 310243 h 1632857"/>
                <a:gd name="connsiteX10" fmla="*/ 1045028 w 1632857"/>
                <a:gd name="connsiteY10" fmla="*/ 326571 h 1632857"/>
                <a:gd name="connsiteX11" fmla="*/ 881743 w 1632857"/>
                <a:gd name="connsiteY11" fmla="*/ 179614 h 1632857"/>
                <a:gd name="connsiteX12" fmla="*/ 604157 w 1632857"/>
                <a:gd name="connsiteY12" fmla="*/ 0 h 1632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32857" h="1632857">
                  <a:moveTo>
                    <a:pt x="604157" y="0"/>
                  </a:moveTo>
                  <a:lnTo>
                    <a:pt x="326571" y="65314"/>
                  </a:lnTo>
                  <a:lnTo>
                    <a:pt x="228600" y="310243"/>
                  </a:lnTo>
                  <a:lnTo>
                    <a:pt x="0" y="457200"/>
                  </a:lnTo>
                  <a:lnTo>
                    <a:pt x="440871" y="1632857"/>
                  </a:lnTo>
                  <a:lnTo>
                    <a:pt x="718457" y="1551214"/>
                  </a:lnTo>
                  <a:lnTo>
                    <a:pt x="1289957" y="1208314"/>
                  </a:lnTo>
                  <a:lnTo>
                    <a:pt x="1355271" y="1061357"/>
                  </a:lnTo>
                  <a:lnTo>
                    <a:pt x="1632857" y="914400"/>
                  </a:lnTo>
                  <a:lnTo>
                    <a:pt x="1436914" y="310243"/>
                  </a:lnTo>
                  <a:lnTo>
                    <a:pt x="1045028" y="326571"/>
                  </a:lnTo>
                  <a:lnTo>
                    <a:pt x="881743" y="179614"/>
                  </a:lnTo>
                  <a:lnTo>
                    <a:pt x="604157" y="0"/>
                  </a:lnTo>
                  <a:close/>
                </a:path>
              </a:pathLst>
            </a:custGeom>
            <a:solidFill>
              <a:schemeClr val="tx2">
                <a:lumMod val="90000"/>
                <a:alpha val="91000"/>
              </a:schemeClr>
            </a:solidFill>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30" name="TextBox 229"/>
            <p:cNvSpPr txBox="1"/>
            <p:nvPr/>
          </p:nvSpPr>
          <p:spPr>
            <a:xfrm>
              <a:off x="3086101" y="2194136"/>
              <a:ext cx="1605643" cy="830997"/>
            </a:xfrm>
            <a:prstGeom prst="rect">
              <a:avLst/>
            </a:prstGeom>
            <a:noFill/>
          </p:spPr>
          <p:txBody>
            <a:bodyPr wrap="square" rtlCol="0">
              <a:spAutoFit/>
            </a:bodyPr>
            <a:lstStyle/>
            <a:p>
              <a:pPr algn="ctr"/>
              <a:r>
                <a:rPr lang="en-US" sz="2400" b="1" dirty="0" smtClean="0">
                  <a:solidFill>
                    <a:schemeClr val="bg1"/>
                  </a:solidFill>
                </a:rPr>
                <a:t>MIDDLE EAST</a:t>
              </a:r>
            </a:p>
          </p:txBody>
        </p:sp>
      </p:grpSp>
      <p:grpSp>
        <p:nvGrpSpPr>
          <p:cNvPr id="5" name="Group 234"/>
          <p:cNvGrpSpPr/>
          <p:nvPr/>
        </p:nvGrpSpPr>
        <p:grpSpPr>
          <a:xfrm>
            <a:off x="2634882" y="0"/>
            <a:ext cx="5192486" cy="1828800"/>
            <a:chOff x="2716527" y="0"/>
            <a:chExt cx="5192486" cy="1828800"/>
          </a:xfrm>
        </p:grpSpPr>
        <p:sp>
          <p:nvSpPr>
            <p:cNvPr id="224" name="Freeform 223"/>
            <p:cNvSpPr/>
            <p:nvPr/>
          </p:nvSpPr>
          <p:spPr>
            <a:xfrm>
              <a:off x="2716527" y="0"/>
              <a:ext cx="5192486" cy="1828800"/>
            </a:xfrm>
            <a:custGeom>
              <a:avLst/>
              <a:gdLst>
                <a:gd name="connsiteX0" fmla="*/ 65314 w 5192486"/>
                <a:gd name="connsiteY0" fmla="*/ 457200 h 1828800"/>
                <a:gd name="connsiteX1" fmla="*/ 783771 w 5192486"/>
                <a:gd name="connsiteY1" fmla="*/ 179614 h 1828800"/>
                <a:gd name="connsiteX2" fmla="*/ 1485900 w 5192486"/>
                <a:gd name="connsiteY2" fmla="*/ 0 h 1828800"/>
                <a:gd name="connsiteX3" fmla="*/ 4588328 w 5192486"/>
                <a:gd name="connsiteY3" fmla="*/ 0 h 1828800"/>
                <a:gd name="connsiteX4" fmla="*/ 5192486 w 5192486"/>
                <a:gd name="connsiteY4" fmla="*/ 800100 h 1828800"/>
                <a:gd name="connsiteX5" fmla="*/ 4914900 w 5192486"/>
                <a:gd name="connsiteY5" fmla="*/ 1143000 h 1828800"/>
                <a:gd name="connsiteX6" fmla="*/ 4457700 w 5192486"/>
                <a:gd name="connsiteY6" fmla="*/ 734786 h 1828800"/>
                <a:gd name="connsiteX7" fmla="*/ 3837214 w 5192486"/>
                <a:gd name="connsiteY7" fmla="*/ 653143 h 1828800"/>
                <a:gd name="connsiteX8" fmla="*/ 3739243 w 5192486"/>
                <a:gd name="connsiteY8" fmla="*/ 914400 h 1828800"/>
                <a:gd name="connsiteX9" fmla="*/ 3314700 w 5192486"/>
                <a:gd name="connsiteY9" fmla="*/ 1159329 h 1828800"/>
                <a:gd name="connsiteX10" fmla="*/ 2857500 w 5192486"/>
                <a:gd name="connsiteY10" fmla="*/ 1208314 h 1828800"/>
                <a:gd name="connsiteX11" fmla="*/ 1877786 w 5192486"/>
                <a:gd name="connsiteY11" fmla="*/ 1828800 h 1828800"/>
                <a:gd name="connsiteX12" fmla="*/ 1469571 w 5192486"/>
                <a:gd name="connsiteY12" fmla="*/ 1812471 h 1828800"/>
                <a:gd name="connsiteX13" fmla="*/ 1110343 w 5192486"/>
                <a:gd name="connsiteY13" fmla="*/ 1534886 h 1828800"/>
                <a:gd name="connsiteX14" fmla="*/ 734786 w 5192486"/>
                <a:gd name="connsiteY14" fmla="*/ 1534886 h 1828800"/>
                <a:gd name="connsiteX15" fmla="*/ 734786 w 5192486"/>
                <a:gd name="connsiteY15" fmla="*/ 1469571 h 1828800"/>
                <a:gd name="connsiteX16" fmla="*/ 457200 w 5192486"/>
                <a:gd name="connsiteY16" fmla="*/ 1355271 h 1828800"/>
                <a:gd name="connsiteX17" fmla="*/ 538843 w 5192486"/>
                <a:gd name="connsiteY17" fmla="*/ 865414 h 1828800"/>
                <a:gd name="connsiteX18" fmla="*/ 293914 w 5192486"/>
                <a:gd name="connsiteY18" fmla="*/ 620486 h 1828800"/>
                <a:gd name="connsiteX19" fmla="*/ 0 w 5192486"/>
                <a:gd name="connsiteY19" fmla="*/ 473529 h 1828800"/>
                <a:gd name="connsiteX20" fmla="*/ 65314 w 5192486"/>
                <a:gd name="connsiteY20" fmla="*/ 457200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192486" h="1828800">
                  <a:moveTo>
                    <a:pt x="65314" y="457200"/>
                  </a:moveTo>
                  <a:lnTo>
                    <a:pt x="783771" y="179614"/>
                  </a:lnTo>
                  <a:lnTo>
                    <a:pt x="1485900" y="0"/>
                  </a:lnTo>
                  <a:lnTo>
                    <a:pt x="4588328" y="0"/>
                  </a:lnTo>
                  <a:lnTo>
                    <a:pt x="5192486" y="800100"/>
                  </a:lnTo>
                  <a:lnTo>
                    <a:pt x="4914900" y="1143000"/>
                  </a:lnTo>
                  <a:lnTo>
                    <a:pt x="4457700" y="734786"/>
                  </a:lnTo>
                  <a:lnTo>
                    <a:pt x="3837214" y="653143"/>
                  </a:lnTo>
                  <a:lnTo>
                    <a:pt x="3739243" y="914400"/>
                  </a:lnTo>
                  <a:lnTo>
                    <a:pt x="3314700" y="1159329"/>
                  </a:lnTo>
                  <a:lnTo>
                    <a:pt x="2857500" y="1208314"/>
                  </a:lnTo>
                  <a:lnTo>
                    <a:pt x="1877786" y="1828800"/>
                  </a:lnTo>
                  <a:lnTo>
                    <a:pt x="1469571" y="1812471"/>
                  </a:lnTo>
                  <a:lnTo>
                    <a:pt x="1110343" y="1534886"/>
                  </a:lnTo>
                  <a:lnTo>
                    <a:pt x="734786" y="1534886"/>
                  </a:lnTo>
                  <a:lnTo>
                    <a:pt x="734786" y="1469571"/>
                  </a:lnTo>
                  <a:lnTo>
                    <a:pt x="457200" y="1355271"/>
                  </a:lnTo>
                  <a:lnTo>
                    <a:pt x="538843" y="865414"/>
                  </a:lnTo>
                  <a:lnTo>
                    <a:pt x="293914" y="620486"/>
                  </a:lnTo>
                  <a:lnTo>
                    <a:pt x="0" y="473529"/>
                  </a:lnTo>
                  <a:lnTo>
                    <a:pt x="65314" y="457200"/>
                  </a:lnTo>
                  <a:close/>
                </a:path>
              </a:pathLst>
            </a:custGeom>
            <a:solidFill>
              <a:schemeClr val="tx2">
                <a:lumMod val="90000"/>
                <a:alpha val="91000"/>
              </a:schemeClr>
            </a:solidFill>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31" name="TextBox 230"/>
            <p:cNvSpPr txBox="1"/>
            <p:nvPr/>
          </p:nvSpPr>
          <p:spPr>
            <a:xfrm>
              <a:off x="4202492" y="195943"/>
              <a:ext cx="1605643" cy="584775"/>
            </a:xfrm>
            <a:prstGeom prst="rect">
              <a:avLst/>
            </a:prstGeom>
            <a:noFill/>
          </p:spPr>
          <p:txBody>
            <a:bodyPr wrap="square" rtlCol="0">
              <a:spAutoFit/>
            </a:bodyPr>
            <a:lstStyle/>
            <a:p>
              <a:pPr algn="ctr"/>
              <a:r>
                <a:rPr lang="en-US" sz="3200" b="1" dirty="0" smtClean="0">
                  <a:solidFill>
                    <a:schemeClr val="bg1"/>
                  </a:solidFill>
                </a:rPr>
                <a:t>RUSSIA</a:t>
              </a:r>
            </a:p>
          </p:txBody>
        </p:sp>
      </p:grpSp>
      <p:grpSp>
        <p:nvGrpSpPr>
          <p:cNvPr id="6" name="Group 235"/>
          <p:cNvGrpSpPr/>
          <p:nvPr/>
        </p:nvGrpSpPr>
        <p:grpSpPr>
          <a:xfrm>
            <a:off x="4454650" y="653160"/>
            <a:ext cx="3167743" cy="2792186"/>
            <a:chOff x="5483377" y="0"/>
            <a:chExt cx="3167743" cy="2792186"/>
          </a:xfrm>
        </p:grpSpPr>
        <p:sp>
          <p:nvSpPr>
            <p:cNvPr id="223" name="Freeform 222"/>
            <p:cNvSpPr/>
            <p:nvPr/>
          </p:nvSpPr>
          <p:spPr>
            <a:xfrm>
              <a:off x="5483377" y="0"/>
              <a:ext cx="3167743" cy="2792186"/>
            </a:xfrm>
            <a:custGeom>
              <a:avLst/>
              <a:gdLst>
                <a:gd name="connsiteX0" fmla="*/ 0 w 3167743"/>
                <a:gd name="connsiteY0" fmla="*/ 1159329 h 2792186"/>
                <a:gd name="connsiteX1" fmla="*/ 424543 w 3167743"/>
                <a:gd name="connsiteY1" fmla="*/ 930729 h 2792186"/>
                <a:gd name="connsiteX2" fmla="*/ 979714 w 3167743"/>
                <a:gd name="connsiteY2" fmla="*/ 587829 h 2792186"/>
                <a:gd name="connsiteX3" fmla="*/ 1387929 w 3167743"/>
                <a:gd name="connsiteY3" fmla="*/ 522515 h 2792186"/>
                <a:gd name="connsiteX4" fmla="*/ 1861457 w 3167743"/>
                <a:gd name="connsiteY4" fmla="*/ 277586 h 2792186"/>
                <a:gd name="connsiteX5" fmla="*/ 1975757 w 3167743"/>
                <a:gd name="connsiteY5" fmla="*/ 0 h 2792186"/>
                <a:gd name="connsiteX6" fmla="*/ 2579914 w 3167743"/>
                <a:gd name="connsiteY6" fmla="*/ 65315 h 2792186"/>
                <a:gd name="connsiteX7" fmla="*/ 3037114 w 3167743"/>
                <a:gd name="connsiteY7" fmla="*/ 489857 h 2792186"/>
                <a:gd name="connsiteX8" fmla="*/ 2988129 w 3167743"/>
                <a:gd name="connsiteY8" fmla="*/ 718457 h 2792186"/>
                <a:gd name="connsiteX9" fmla="*/ 3167743 w 3167743"/>
                <a:gd name="connsiteY9" fmla="*/ 996043 h 2792186"/>
                <a:gd name="connsiteX10" fmla="*/ 3004457 w 3167743"/>
                <a:gd name="connsiteY10" fmla="*/ 1028700 h 2792186"/>
                <a:gd name="connsiteX11" fmla="*/ 2808514 w 3167743"/>
                <a:gd name="connsiteY11" fmla="*/ 783772 h 2792186"/>
                <a:gd name="connsiteX12" fmla="*/ 2579914 w 3167743"/>
                <a:gd name="connsiteY12" fmla="*/ 816429 h 2792186"/>
                <a:gd name="connsiteX13" fmla="*/ 2579914 w 3167743"/>
                <a:gd name="connsiteY13" fmla="*/ 816429 h 2792186"/>
                <a:gd name="connsiteX14" fmla="*/ 2922814 w 3167743"/>
                <a:gd name="connsiteY14" fmla="*/ 1257300 h 2792186"/>
                <a:gd name="connsiteX15" fmla="*/ 2939143 w 3167743"/>
                <a:gd name="connsiteY15" fmla="*/ 1698172 h 2792186"/>
                <a:gd name="connsiteX16" fmla="*/ 2628900 w 3167743"/>
                <a:gd name="connsiteY16" fmla="*/ 1926772 h 2792186"/>
                <a:gd name="connsiteX17" fmla="*/ 2547257 w 3167743"/>
                <a:gd name="connsiteY17" fmla="*/ 2106386 h 2792186"/>
                <a:gd name="connsiteX18" fmla="*/ 2334986 w 3167743"/>
                <a:gd name="connsiteY18" fmla="*/ 2106386 h 2792186"/>
                <a:gd name="connsiteX19" fmla="*/ 2073729 w 3167743"/>
                <a:gd name="connsiteY19" fmla="*/ 2106386 h 2792186"/>
                <a:gd name="connsiteX20" fmla="*/ 1845129 w 3167743"/>
                <a:gd name="connsiteY20" fmla="*/ 1992086 h 2792186"/>
                <a:gd name="connsiteX21" fmla="*/ 1469571 w 3167743"/>
                <a:gd name="connsiteY21" fmla="*/ 1910443 h 2792186"/>
                <a:gd name="connsiteX22" fmla="*/ 930729 w 3167743"/>
                <a:gd name="connsiteY22" fmla="*/ 2302329 h 2792186"/>
                <a:gd name="connsiteX23" fmla="*/ 1012371 w 3167743"/>
                <a:gd name="connsiteY23" fmla="*/ 2792186 h 2792186"/>
                <a:gd name="connsiteX24" fmla="*/ 800100 w 3167743"/>
                <a:gd name="connsiteY24" fmla="*/ 2743200 h 2792186"/>
                <a:gd name="connsiteX25" fmla="*/ 653143 w 3167743"/>
                <a:gd name="connsiteY25" fmla="*/ 2400300 h 2792186"/>
                <a:gd name="connsiteX26" fmla="*/ 375557 w 3167743"/>
                <a:gd name="connsiteY26" fmla="*/ 1959429 h 2792186"/>
                <a:gd name="connsiteX27" fmla="*/ 179614 w 3167743"/>
                <a:gd name="connsiteY27" fmla="*/ 1812472 h 2792186"/>
                <a:gd name="connsiteX28" fmla="*/ 0 w 3167743"/>
                <a:gd name="connsiteY28" fmla="*/ 1159329 h 2792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167743" h="2792186">
                  <a:moveTo>
                    <a:pt x="0" y="1159329"/>
                  </a:moveTo>
                  <a:lnTo>
                    <a:pt x="424543" y="930729"/>
                  </a:lnTo>
                  <a:lnTo>
                    <a:pt x="979714" y="587829"/>
                  </a:lnTo>
                  <a:lnTo>
                    <a:pt x="1387929" y="522515"/>
                  </a:lnTo>
                  <a:lnTo>
                    <a:pt x="1861457" y="277586"/>
                  </a:lnTo>
                  <a:lnTo>
                    <a:pt x="1975757" y="0"/>
                  </a:lnTo>
                  <a:lnTo>
                    <a:pt x="2579914" y="65315"/>
                  </a:lnTo>
                  <a:lnTo>
                    <a:pt x="3037114" y="489857"/>
                  </a:lnTo>
                  <a:lnTo>
                    <a:pt x="2988129" y="718457"/>
                  </a:lnTo>
                  <a:lnTo>
                    <a:pt x="3167743" y="996043"/>
                  </a:lnTo>
                  <a:lnTo>
                    <a:pt x="3004457" y="1028700"/>
                  </a:lnTo>
                  <a:lnTo>
                    <a:pt x="2808514" y="783772"/>
                  </a:lnTo>
                  <a:lnTo>
                    <a:pt x="2579914" y="816429"/>
                  </a:lnTo>
                  <a:lnTo>
                    <a:pt x="2579914" y="816429"/>
                  </a:lnTo>
                  <a:lnTo>
                    <a:pt x="2922814" y="1257300"/>
                  </a:lnTo>
                  <a:lnTo>
                    <a:pt x="2939143" y="1698172"/>
                  </a:lnTo>
                  <a:lnTo>
                    <a:pt x="2628900" y="1926772"/>
                  </a:lnTo>
                  <a:lnTo>
                    <a:pt x="2547257" y="2106386"/>
                  </a:lnTo>
                  <a:lnTo>
                    <a:pt x="2334986" y="2106386"/>
                  </a:lnTo>
                  <a:lnTo>
                    <a:pt x="2073729" y="2106386"/>
                  </a:lnTo>
                  <a:lnTo>
                    <a:pt x="1845129" y="1992086"/>
                  </a:lnTo>
                  <a:lnTo>
                    <a:pt x="1469571" y="1910443"/>
                  </a:lnTo>
                  <a:lnTo>
                    <a:pt x="930729" y="2302329"/>
                  </a:lnTo>
                  <a:lnTo>
                    <a:pt x="1012371" y="2792186"/>
                  </a:lnTo>
                  <a:lnTo>
                    <a:pt x="800100" y="2743200"/>
                  </a:lnTo>
                  <a:lnTo>
                    <a:pt x="653143" y="2400300"/>
                  </a:lnTo>
                  <a:lnTo>
                    <a:pt x="375557" y="1959429"/>
                  </a:lnTo>
                  <a:lnTo>
                    <a:pt x="179614" y="1812472"/>
                  </a:lnTo>
                  <a:lnTo>
                    <a:pt x="0" y="1159329"/>
                  </a:lnTo>
                  <a:close/>
                </a:path>
              </a:pathLst>
            </a:custGeom>
            <a:solidFill>
              <a:schemeClr val="tx2">
                <a:lumMod val="90000"/>
                <a:alpha val="91000"/>
              </a:schemeClr>
            </a:solidFill>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32" name="TextBox 231"/>
            <p:cNvSpPr txBox="1"/>
            <p:nvPr/>
          </p:nvSpPr>
          <p:spPr>
            <a:xfrm>
              <a:off x="6088598" y="605701"/>
              <a:ext cx="1455229" cy="954107"/>
            </a:xfrm>
            <a:prstGeom prst="rect">
              <a:avLst/>
            </a:prstGeom>
            <a:noFill/>
          </p:spPr>
          <p:txBody>
            <a:bodyPr wrap="square" rtlCol="0">
              <a:spAutoFit/>
            </a:bodyPr>
            <a:lstStyle/>
            <a:p>
              <a:pPr algn="ctr"/>
              <a:r>
                <a:rPr lang="en-US" sz="2800" b="1" dirty="0" smtClean="0">
                  <a:solidFill>
                    <a:schemeClr val="bg1"/>
                  </a:solidFill>
                </a:rPr>
                <a:t>INDO-CHINA</a:t>
              </a:r>
            </a:p>
          </p:txBody>
        </p:sp>
      </p:grpSp>
      <p:grpSp>
        <p:nvGrpSpPr>
          <p:cNvPr id="7" name="Group 238"/>
          <p:cNvGrpSpPr/>
          <p:nvPr/>
        </p:nvGrpSpPr>
        <p:grpSpPr>
          <a:xfrm>
            <a:off x="5916992" y="2548526"/>
            <a:ext cx="2188029" cy="1910443"/>
            <a:chOff x="5851676" y="2630171"/>
            <a:chExt cx="2188029" cy="1910443"/>
          </a:xfrm>
        </p:grpSpPr>
        <p:sp>
          <p:nvSpPr>
            <p:cNvPr id="225" name="Freeform 224"/>
            <p:cNvSpPr/>
            <p:nvPr/>
          </p:nvSpPr>
          <p:spPr>
            <a:xfrm>
              <a:off x="5851676" y="2630171"/>
              <a:ext cx="2188029" cy="1910443"/>
            </a:xfrm>
            <a:custGeom>
              <a:avLst/>
              <a:gdLst>
                <a:gd name="connsiteX0" fmla="*/ 0 w 2710543"/>
                <a:gd name="connsiteY0" fmla="*/ 391886 h 1910443"/>
                <a:gd name="connsiteX1" fmla="*/ 0 w 2710543"/>
                <a:gd name="connsiteY1" fmla="*/ 391886 h 1910443"/>
                <a:gd name="connsiteX2" fmla="*/ 522514 w 2710543"/>
                <a:gd name="connsiteY2" fmla="*/ 16329 h 1910443"/>
                <a:gd name="connsiteX3" fmla="*/ 1143000 w 2710543"/>
                <a:gd name="connsiteY3" fmla="*/ 195943 h 1910443"/>
                <a:gd name="connsiteX4" fmla="*/ 1600200 w 2710543"/>
                <a:gd name="connsiteY4" fmla="*/ 195943 h 1910443"/>
                <a:gd name="connsiteX5" fmla="*/ 1551214 w 2710543"/>
                <a:gd name="connsiteY5" fmla="*/ 604157 h 1910443"/>
                <a:gd name="connsiteX6" fmla="*/ 1338943 w 2710543"/>
                <a:gd name="connsiteY6" fmla="*/ 979714 h 1910443"/>
                <a:gd name="connsiteX7" fmla="*/ 1436914 w 2710543"/>
                <a:gd name="connsiteY7" fmla="*/ 1224643 h 1910443"/>
                <a:gd name="connsiteX8" fmla="*/ 1714500 w 2710543"/>
                <a:gd name="connsiteY8" fmla="*/ 963386 h 1910443"/>
                <a:gd name="connsiteX9" fmla="*/ 2008414 w 2710543"/>
                <a:gd name="connsiteY9" fmla="*/ 685800 h 1910443"/>
                <a:gd name="connsiteX10" fmla="*/ 2057400 w 2710543"/>
                <a:gd name="connsiteY10" fmla="*/ 81643 h 1910443"/>
                <a:gd name="connsiteX11" fmla="*/ 2171700 w 2710543"/>
                <a:gd name="connsiteY11" fmla="*/ 114300 h 1910443"/>
                <a:gd name="connsiteX12" fmla="*/ 2514600 w 2710543"/>
                <a:gd name="connsiteY12" fmla="*/ 832757 h 1910443"/>
                <a:gd name="connsiteX13" fmla="*/ 2286000 w 2710543"/>
                <a:gd name="connsiteY13" fmla="*/ 881743 h 1910443"/>
                <a:gd name="connsiteX14" fmla="*/ 2090057 w 2710543"/>
                <a:gd name="connsiteY14" fmla="*/ 996043 h 1910443"/>
                <a:gd name="connsiteX15" fmla="*/ 2024743 w 2710543"/>
                <a:gd name="connsiteY15" fmla="*/ 1355272 h 1910443"/>
                <a:gd name="connsiteX16" fmla="*/ 2318657 w 2710543"/>
                <a:gd name="connsiteY16" fmla="*/ 1143000 h 1910443"/>
                <a:gd name="connsiteX17" fmla="*/ 2596243 w 2710543"/>
                <a:gd name="connsiteY17" fmla="*/ 1094014 h 1910443"/>
                <a:gd name="connsiteX18" fmla="*/ 2710543 w 2710543"/>
                <a:gd name="connsiteY18" fmla="*/ 1453243 h 1910443"/>
                <a:gd name="connsiteX19" fmla="*/ 2481943 w 2710543"/>
                <a:gd name="connsiteY19" fmla="*/ 1910443 h 1910443"/>
                <a:gd name="connsiteX20" fmla="*/ 1812471 w 2710543"/>
                <a:gd name="connsiteY20" fmla="*/ 1828800 h 1910443"/>
                <a:gd name="connsiteX21" fmla="*/ 1273628 w 2710543"/>
                <a:gd name="connsiteY21" fmla="*/ 1665514 h 1910443"/>
                <a:gd name="connsiteX22" fmla="*/ 914400 w 2710543"/>
                <a:gd name="connsiteY22" fmla="*/ 1077686 h 1910443"/>
                <a:gd name="connsiteX23" fmla="*/ 865414 w 2710543"/>
                <a:gd name="connsiteY23" fmla="*/ 571500 h 1910443"/>
                <a:gd name="connsiteX24" fmla="*/ 734785 w 2710543"/>
                <a:gd name="connsiteY24" fmla="*/ 326572 h 1910443"/>
                <a:gd name="connsiteX25" fmla="*/ 522514 w 2710543"/>
                <a:gd name="connsiteY25" fmla="*/ 0 h 1910443"/>
                <a:gd name="connsiteX26" fmla="*/ 0 w 2710543"/>
                <a:gd name="connsiteY26" fmla="*/ 391886 h 1910443"/>
                <a:gd name="connsiteX0" fmla="*/ 555172 w 2710543"/>
                <a:gd name="connsiteY0" fmla="*/ 32658 h 1910443"/>
                <a:gd name="connsiteX1" fmla="*/ 0 w 2710543"/>
                <a:gd name="connsiteY1" fmla="*/ 391886 h 1910443"/>
                <a:gd name="connsiteX2" fmla="*/ 522514 w 2710543"/>
                <a:gd name="connsiteY2" fmla="*/ 16329 h 1910443"/>
                <a:gd name="connsiteX3" fmla="*/ 1143000 w 2710543"/>
                <a:gd name="connsiteY3" fmla="*/ 195943 h 1910443"/>
                <a:gd name="connsiteX4" fmla="*/ 1600200 w 2710543"/>
                <a:gd name="connsiteY4" fmla="*/ 195943 h 1910443"/>
                <a:gd name="connsiteX5" fmla="*/ 1551214 w 2710543"/>
                <a:gd name="connsiteY5" fmla="*/ 604157 h 1910443"/>
                <a:gd name="connsiteX6" fmla="*/ 1338943 w 2710543"/>
                <a:gd name="connsiteY6" fmla="*/ 979714 h 1910443"/>
                <a:gd name="connsiteX7" fmla="*/ 1436914 w 2710543"/>
                <a:gd name="connsiteY7" fmla="*/ 1224643 h 1910443"/>
                <a:gd name="connsiteX8" fmla="*/ 1714500 w 2710543"/>
                <a:gd name="connsiteY8" fmla="*/ 963386 h 1910443"/>
                <a:gd name="connsiteX9" fmla="*/ 2008414 w 2710543"/>
                <a:gd name="connsiteY9" fmla="*/ 685800 h 1910443"/>
                <a:gd name="connsiteX10" fmla="*/ 2057400 w 2710543"/>
                <a:gd name="connsiteY10" fmla="*/ 81643 h 1910443"/>
                <a:gd name="connsiteX11" fmla="*/ 2171700 w 2710543"/>
                <a:gd name="connsiteY11" fmla="*/ 114300 h 1910443"/>
                <a:gd name="connsiteX12" fmla="*/ 2514600 w 2710543"/>
                <a:gd name="connsiteY12" fmla="*/ 832757 h 1910443"/>
                <a:gd name="connsiteX13" fmla="*/ 2286000 w 2710543"/>
                <a:gd name="connsiteY13" fmla="*/ 881743 h 1910443"/>
                <a:gd name="connsiteX14" fmla="*/ 2090057 w 2710543"/>
                <a:gd name="connsiteY14" fmla="*/ 996043 h 1910443"/>
                <a:gd name="connsiteX15" fmla="*/ 2024743 w 2710543"/>
                <a:gd name="connsiteY15" fmla="*/ 1355272 h 1910443"/>
                <a:gd name="connsiteX16" fmla="*/ 2318657 w 2710543"/>
                <a:gd name="connsiteY16" fmla="*/ 1143000 h 1910443"/>
                <a:gd name="connsiteX17" fmla="*/ 2596243 w 2710543"/>
                <a:gd name="connsiteY17" fmla="*/ 1094014 h 1910443"/>
                <a:gd name="connsiteX18" fmla="*/ 2710543 w 2710543"/>
                <a:gd name="connsiteY18" fmla="*/ 1453243 h 1910443"/>
                <a:gd name="connsiteX19" fmla="*/ 2481943 w 2710543"/>
                <a:gd name="connsiteY19" fmla="*/ 1910443 h 1910443"/>
                <a:gd name="connsiteX20" fmla="*/ 1812471 w 2710543"/>
                <a:gd name="connsiteY20" fmla="*/ 1828800 h 1910443"/>
                <a:gd name="connsiteX21" fmla="*/ 1273628 w 2710543"/>
                <a:gd name="connsiteY21" fmla="*/ 1665514 h 1910443"/>
                <a:gd name="connsiteX22" fmla="*/ 914400 w 2710543"/>
                <a:gd name="connsiteY22" fmla="*/ 1077686 h 1910443"/>
                <a:gd name="connsiteX23" fmla="*/ 865414 w 2710543"/>
                <a:gd name="connsiteY23" fmla="*/ 571500 h 1910443"/>
                <a:gd name="connsiteX24" fmla="*/ 734785 w 2710543"/>
                <a:gd name="connsiteY24" fmla="*/ 326572 h 1910443"/>
                <a:gd name="connsiteX25" fmla="*/ 522514 w 2710543"/>
                <a:gd name="connsiteY25" fmla="*/ 0 h 1910443"/>
                <a:gd name="connsiteX26" fmla="*/ 555172 w 2710543"/>
                <a:gd name="connsiteY26" fmla="*/ 32658 h 1910443"/>
                <a:gd name="connsiteX0" fmla="*/ 32658 w 2188029"/>
                <a:gd name="connsiteY0" fmla="*/ 32658 h 1910443"/>
                <a:gd name="connsiteX1" fmla="*/ 32658 w 2188029"/>
                <a:gd name="connsiteY1" fmla="*/ 48986 h 1910443"/>
                <a:gd name="connsiteX2" fmla="*/ 0 w 2188029"/>
                <a:gd name="connsiteY2" fmla="*/ 16329 h 1910443"/>
                <a:gd name="connsiteX3" fmla="*/ 620486 w 2188029"/>
                <a:gd name="connsiteY3" fmla="*/ 195943 h 1910443"/>
                <a:gd name="connsiteX4" fmla="*/ 1077686 w 2188029"/>
                <a:gd name="connsiteY4" fmla="*/ 195943 h 1910443"/>
                <a:gd name="connsiteX5" fmla="*/ 1028700 w 2188029"/>
                <a:gd name="connsiteY5" fmla="*/ 604157 h 1910443"/>
                <a:gd name="connsiteX6" fmla="*/ 816429 w 2188029"/>
                <a:gd name="connsiteY6" fmla="*/ 979714 h 1910443"/>
                <a:gd name="connsiteX7" fmla="*/ 914400 w 2188029"/>
                <a:gd name="connsiteY7" fmla="*/ 1224643 h 1910443"/>
                <a:gd name="connsiteX8" fmla="*/ 1191986 w 2188029"/>
                <a:gd name="connsiteY8" fmla="*/ 963386 h 1910443"/>
                <a:gd name="connsiteX9" fmla="*/ 1485900 w 2188029"/>
                <a:gd name="connsiteY9" fmla="*/ 685800 h 1910443"/>
                <a:gd name="connsiteX10" fmla="*/ 1534886 w 2188029"/>
                <a:gd name="connsiteY10" fmla="*/ 81643 h 1910443"/>
                <a:gd name="connsiteX11" fmla="*/ 1649186 w 2188029"/>
                <a:gd name="connsiteY11" fmla="*/ 114300 h 1910443"/>
                <a:gd name="connsiteX12" fmla="*/ 1992086 w 2188029"/>
                <a:gd name="connsiteY12" fmla="*/ 832757 h 1910443"/>
                <a:gd name="connsiteX13" fmla="*/ 1763486 w 2188029"/>
                <a:gd name="connsiteY13" fmla="*/ 881743 h 1910443"/>
                <a:gd name="connsiteX14" fmla="*/ 1567543 w 2188029"/>
                <a:gd name="connsiteY14" fmla="*/ 996043 h 1910443"/>
                <a:gd name="connsiteX15" fmla="*/ 1502229 w 2188029"/>
                <a:gd name="connsiteY15" fmla="*/ 1355272 h 1910443"/>
                <a:gd name="connsiteX16" fmla="*/ 1796143 w 2188029"/>
                <a:gd name="connsiteY16" fmla="*/ 1143000 h 1910443"/>
                <a:gd name="connsiteX17" fmla="*/ 2073729 w 2188029"/>
                <a:gd name="connsiteY17" fmla="*/ 1094014 h 1910443"/>
                <a:gd name="connsiteX18" fmla="*/ 2188029 w 2188029"/>
                <a:gd name="connsiteY18" fmla="*/ 1453243 h 1910443"/>
                <a:gd name="connsiteX19" fmla="*/ 1959429 w 2188029"/>
                <a:gd name="connsiteY19" fmla="*/ 1910443 h 1910443"/>
                <a:gd name="connsiteX20" fmla="*/ 1289957 w 2188029"/>
                <a:gd name="connsiteY20" fmla="*/ 1828800 h 1910443"/>
                <a:gd name="connsiteX21" fmla="*/ 751114 w 2188029"/>
                <a:gd name="connsiteY21" fmla="*/ 1665514 h 1910443"/>
                <a:gd name="connsiteX22" fmla="*/ 391886 w 2188029"/>
                <a:gd name="connsiteY22" fmla="*/ 1077686 h 1910443"/>
                <a:gd name="connsiteX23" fmla="*/ 342900 w 2188029"/>
                <a:gd name="connsiteY23" fmla="*/ 571500 h 1910443"/>
                <a:gd name="connsiteX24" fmla="*/ 212271 w 2188029"/>
                <a:gd name="connsiteY24" fmla="*/ 326572 h 1910443"/>
                <a:gd name="connsiteX25" fmla="*/ 0 w 2188029"/>
                <a:gd name="connsiteY25" fmla="*/ 0 h 1910443"/>
                <a:gd name="connsiteX26" fmla="*/ 32658 w 2188029"/>
                <a:gd name="connsiteY26" fmla="*/ 32658 h 1910443"/>
                <a:gd name="connsiteX0" fmla="*/ 32658 w 2188029"/>
                <a:gd name="connsiteY0" fmla="*/ 32658 h 1910443"/>
                <a:gd name="connsiteX1" fmla="*/ 32658 w 2188029"/>
                <a:gd name="connsiteY1" fmla="*/ 48986 h 1910443"/>
                <a:gd name="connsiteX2" fmla="*/ 0 w 2188029"/>
                <a:gd name="connsiteY2" fmla="*/ 16329 h 1910443"/>
                <a:gd name="connsiteX3" fmla="*/ 620486 w 2188029"/>
                <a:gd name="connsiteY3" fmla="*/ 195943 h 1910443"/>
                <a:gd name="connsiteX4" fmla="*/ 1077686 w 2188029"/>
                <a:gd name="connsiteY4" fmla="*/ 195943 h 1910443"/>
                <a:gd name="connsiteX5" fmla="*/ 1028700 w 2188029"/>
                <a:gd name="connsiteY5" fmla="*/ 604157 h 1910443"/>
                <a:gd name="connsiteX6" fmla="*/ 816429 w 2188029"/>
                <a:gd name="connsiteY6" fmla="*/ 979714 h 1910443"/>
                <a:gd name="connsiteX7" fmla="*/ 914400 w 2188029"/>
                <a:gd name="connsiteY7" fmla="*/ 1224643 h 1910443"/>
                <a:gd name="connsiteX8" fmla="*/ 1191986 w 2188029"/>
                <a:gd name="connsiteY8" fmla="*/ 963386 h 1910443"/>
                <a:gd name="connsiteX9" fmla="*/ 1485900 w 2188029"/>
                <a:gd name="connsiteY9" fmla="*/ 685800 h 1910443"/>
                <a:gd name="connsiteX10" fmla="*/ 1534886 w 2188029"/>
                <a:gd name="connsiteY10" fmla="*/ 81643 h 1910443"/>
                <a:gd name="connsiteX11" fmla="*/ 1649186 w 2188029"/>
                <a:gd name="connsiteY11" fmla="*/ 114300 h 1910443"/>
                <a:gd name="connsiteX12" fmla="*/ 1992086 w 2188029"/>
                <a:gd name="connsiteY12" fmla="*/ 832757 h 1910443"/>
                <a:gd name="connsiteX13" fmla="*/ 1763486 w 2188029"/>
                <a:gd name="connsiteY13" fmla="*/ 881743 h 1910443"/>
                <a:gd name="connsiteX14" fmla="*/ 1567543 w 2188029"/>
                <a:gd name="connsiteY14" fmla="*/ 996043 h 1910443"/>
                <a:gd name="connsiteX15" fmla="*/ 1502229 w 2188029"/>
                <a:gd name="connsiteY15" fmla="*/ 1355272 h 1910443"/>
                <a:gd name="connsiteX16" fmla="*/ 1796143 w 2188029"/>
                <a:gd name="connsiteY16" fmla="*/ 1143000 h 1910443"/>
                <a:gd name="connsiteX17" fmla="*/ 2073729 w 2188029"/>
                <a:gd name="connsiteY17" fmla="*/ 1094014 h 1910443"/>
                <a:gd name="connsiteX18" fmla="*/ 2188029 w 2188029"/>
                <a:gd name="connsiteY18" fmla="*/ 1453243 h 1910443"/>
                <a:gd name="connsiteX19" fmla="*/ 1959429 w 2188029"/>
                <a:gd name="connsiteY19" fmla="*/ 1910443 h 1910443"/>
                <a:gd name="connsiteX20" fmla="*/ 1289957 w 2188029"/>
                <a:gd name="connsiteY20" fmla="*/ 1828800 h 1910443"/>
                <a:gd name="connsiteX21" fmla="*/ 751114 w 2188029"/>
                <a:gd name="connsiteY21" fmla="*/ 1665514 h 1910443"/>
                <a:gd name="connsiteX22" fmla="*/ 391886 w 2188029"/>
                <a:gd name="connsiteY22" fmla="*/ 1077686 h 1910443"/>
                <a:gd name="connsiteX23" fmla="*/ 48986 w 2188029"/>
                <a:gd name="connsiteY23" fmla="*/ 767442 h 1910443"/>
                <a:gd name="connsiteX24" fmla="*/ 212271 w 2188029"/>
                <a:gd name="connsiteY24" fmla="*/ 326572 h 1910443"/>
                <a:gd name="connsiteX25" fmla="*/ 0 w 2188029"/>
                <a:gd name="connsiteY25" fmla="*/ 0 h 1910443"/>
                <a:gd name="connsiteX26" fmla="*/ 32658 w 2188029"/>
                <a:gd name="connsiteY26" fmla="*/ 32658 h 1910443"/>
                <a:gd name="connsiteX0" fmla="*/ 32658 w 2188029"/>
                <a:gd name="connsiteY0" fmla="*/ 32658 h 1910443"/>
                <a:gd name="connsiteX1" fmla="*/ 32658 w 2188029"/>
                <a:gd name="connsiteY1" fmla="*/ 48986 h 1910443"/>
                <a:gd name="connsiteX2" fmla="*/ 0 w 2188029"/>
                <a:gd name="connsiteY2" fmla="*/ 16329 h 1910443"/>
                <a:gd name="connsiteX3" fmla="*/ 620486 w 2188029"/>
                <a:gd name="connsiteY3" fmla="*/ 195943 h 1910443"/>
                <a:gd name="connsiteX4" fmla="*/ 1077686 w 2188029"/>
                <a:gd name="connsiteY4" fmla="*/ 195943 h 1910443"/>
                <a:gd name="connsiteX5" fmla="*/ 1028700 w 2188029"/>
                <a:gd name="connsiteY5" fmla="*/ 604157 h 1910443"/>
                <a:gd name="connsiteX6" fmla="*/ 996043 w 2188029"/>
                <a:gd name="connsiteY6" fmla="*/ 898072 h 1910443"/>
                <a:gd name="connsiteX7" fmla="*/ 914400 w 2188029"/>
                <a:gd name="connsiteY7" fmla="*/ 1224643 h 1910443"/>
                <a:gd name="connsiteX8" fmla="*/ 1191986 w 2188029"/>
                <a:gd name="connsiteY8" fmla="*/ 963386 h 1910443"/>
                <a:gd name="connsiteX9" fmla="*/ 1485900 w 2188029"/>
                <a:gd name="connsiteY9" fmla="*/ 685800 h 1910443"/>
                <a:gd name="connsiteX10" fmla="*/ 1534886 w 2188029"/>
                <a:gd name="connsiteY10" fmla="*/ 81643 h 1910443"/>
                <a:gd name="connsiteX11" fmla="*/ 1649186 w 2188029"/>
                <a:gd name="connsiteY11" fmla="*/ 114300 h 1910443"/>
                <a:gd name="connsiteX12" fmla="*/ 1992086 w 2188029"/>
                <a:gd name="connsiteY12" fmla="*/ 832757 h 1910443"/>
                <a:gd name="connsiteX13" fmla="*/ 1763486 w 2188029"/>
                <a:gd name="connsiteY13" fmla="*/ 881743 h 1910443"/>
                <a:gd name="connsiteX14" fmla="*/ 1567543 w 2188029"/>
                <a:gd name="connsiteY14" fmla="*/ 996043 h 1910443"/>
                <a:gd name="connsiteX15" fmla="*/ 1502229 w 2188029"/>
                <a:gd name="connsiteY15" fmla="*/ 1355272 h 1910443"/>
                <a:gd name="connsiteX16" fmla="*/ 1796143 w 2188029"/>
                <a:gd name="connsiteY16" fmla="*/ 1143000 h 1910443"/>
                <a:gd name="connsiteX17" fmla="*/ 2073729 w 2188029"/>
                <a:gd name="connsiteY17" fmla="*/ 1094014 h 1910443"/>
                <a:gd name="connsiteX18" fmla="*/ 2188029 w 2188029"/>
                <a:gd name="connsiteY18" fmla="*/ 1453243 h 1910443"/>
                <a:gd name="connsiteX19" fmla="*/ 1959429 w 2188029"/>
                <a:gd name="connsiteY19" fmla="*/ 1910443 h 1910443"/>
                <a:gd name="connsiteX20" fmla="*/ 1289957 w 2188029"/>
                <a:gd name="connsiteY20" fmla="*/ 1828800 h 1910443"/>
                <a:gd name="connsiteX21" fmla="*/ 751114 w 2188029"/>
                <a:gd name="connsiteY21" fmla="*/ 1665514 h 1910443"/>
                <a:gd name="connsiteX22" fmla="*/ 391886 w 2188029"/>
                <a:gd name="connsiteY22" fmla="*/ 1077686 h 1910443"/>
                <a:gd name="connsiteX23" fmla="*/ 48986 w 2188029"/>
                <a:gd name="connsiteY23" fmla="*/ 767442 h 1910443"/>
                <a:gd name="connsiteX24" fmla="*/ 212271 w 2188029"/>
                <a:gd name="connsiteY24" fmla="*/ 326572 h 1910443"/>
                <a:gd name="connsiteX25" fmla="*/ 0 w 2188029"/>
                <a:gd name="connsiteY25" fmla="*/ 0 h 1910443"/>
                <a:gd name="connsiteX26" fmla="*/ 32658 w 2188029"/>
                <a:gd name="connsiteY26" fmla="*/ 32658 h 1910443"/>
                <a:gd name="connsiteX0" fmla="*/ 32658 w 2188029"/>
                <a:gd name="connsiteY0" fmla="*/ 32658 h 1910443"/>
                <a:gd name="connsiteX1" fmla="*/ 32658 w 2188029"/>
                <a:gd name="connsiteY1" fmla="*/ 48986 h 1910443"/>
                <a:gd name="connsiteX2" fmla="*/ 0 w 2188029"/>
                <a:gd name="connsiteY2" fmla="*/ 16329 h 1910443"/>
                <a:gd name="connsiteX3" fmla="*/ 620486 w 2188029"/>
                <a:gd name="connsiteY3" fmla="*/ 195943 h 1910443"/>
                <a:gd name="connsiteX4" fmla="*/ 1077686 w 2188029"/>
                <a:gd name="connsiteY4" fmla="*/ 195943 h 1910443"/>
                <a:gd name="connsiteX5" fmla="*/ 1028700 w 2188029"/>
                <a:gd name="connsiteY5" fmla="*/ 604157 h 1910443"/>
                <a:gd name="connsiteX6" fmla="*/ 996043 w 2188029"/>
                <a:gd name="connsiteY6" fmla="*/ 898072 h 1910443"/>
                <a:gd name="connsiteX7" fmla="*/ 1077685 w 2188029"/>
                <a:gd name="connsiteY7" fmla="*/ 947057 h 1910443"/>
                <a:gd name="connsiteX8" fmla="*/ 1191986 w 2188029"/>
                <a:gd name="connsiteY8" fmla="*/ 963386 h 1910443"/>
                <a:gd name="connsiteX9" fmla="*/ 1485900 w 2188029"/>
                <a:gd name="connsiteY9" fmla="*/ 685800 h 1910443"/>
                <a:gd name="connsiteX10" fmla="*/ 1534886 w 2188029"/>
                <a:gd name="connsiteY10" fmla="*/ 81643 h 1910443"/>
                <a:gd name="connsiteX11" fmla="*/ 1649186 w 2188029"/>
                <a:gd name="connsiteY11" fmla="*/ 114300 h 1910443"/>
                <a:gd name="connsiteX12" fmla="*/ 1992086 w 2188029"/>
                <a:gd name="connsiteY12" fmla="*/ 832757 h 1910443"/>
                <a:gd name="connsiteX13" fmla="*/ 1763486 w 2188029"/>
                <a:gd name="connsiteY13" fmla="*/ 881743 h 1910443"/>
                <a:gd name="connsiteX14" fmla="*/ 1567543 w 2188029"/>
                <a:gd name="connsiteY14" fmla="*/ 996043 h 1910443"/>
                <a:gd name="connsiteX15" fmla="*/ 1502229 w 2188029"/>
                <a:gd name="connsiteY15" fmla="*/ 1355272 h 1910443"/>
                <a:gd name="connsiteX16" fmla="*/ 1796143 w 2188029"/>
                <a:gd name="connsiteY16" fmla="*/ 1143000 h 1910443"/>
                <a:gd name="connsiteX17" fmla="*/ 2073729 w 2188029"/>
                <a:gd name="connsiteY17" fmla="*/ 1094014 h 1910443"/>
                <a:gd name="connsiteX18" fmla="*/ 2188029 w 2188029"/>
                <a:gd name="connsiteY18" fmla="*/ 1453243 h 1910443"/>
                <a:gd name="connsiteX19" fmla="*/ 1959429 w 2188029"/>
                <a:gd name="connsiteY19" fmla="*/ 1910443 h 1910443"/>
                <a:gd name="connsiteX20" fmla="*/ 1289957 w 2188029"/>
                <a:gd name="connsiteY20" fmla="*/ 1828800 h 1910443"/>
                <a:gd name="connsiteX21" fmla="*/ 751114 w 2188029"/>
                <a:gd name="connsiteY21" fmla="*/ 1665514 h 1910443"/>
                <a:gd name="connsiteX22" fmla="*/ 391886 w 2188029"/>
                <a:gd name="connsiteY22" fmla="*/ 1077686 h 1910443"/>
                <a:gd name="connsiteX23" fmla="*/ 48986 w 2188029"/>
                <a:gd name="connsiteY23" fmla="*/ 767442 h 1910443"/>
                <a:gd name="connsiteX24" fmla="*/ 212271 w 2188029"/>
                <a:gd name="connsiteY24" fmla="*/ 326572 h 1910443"/>
                <a:gd name="connsiteX25" fmla="*/ 0 w 2188029"/>
                <a:gd name="connsiteY25" fmla="*/ 0 h 1910443"/>
                <a:gd name="connsiteX26" fmla="*/ 32658 w 2188029"/>
                <a:gd name="connsiteY26" fmla="*/ 32658 h 1910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188029" h="1910443">
                  <a:moveTo>
                    <a:pt x="32658" y="32658"/>
                  </a:moveTo>
                  <a:lnTo>
                    <a:pt x="32658" y="48986"/>
                  </a:lnTo>
                  <a:lnTo>
                    <a:pt x="0" y="16329"/>
                  </a:lnTo>
                  <a:lnTo>
                    <a:pt x="620486" y="195943"/>
                  </a:lnTo>
                  <a:lnTo>
                    <a:pt x="1077686" y="195943"/>
                  </a:lnTo>
                  <a:lnTo>
                    <a:pt x="1028700" y="604157"/>
                  </a:lnTo>
                  <a:lnTo>
                    <a:pt x="996043" y="898072"/>
                  </a:lnTo>
                  <a:lnTo>
                    <a:pt x="1077685" y="947057"/>
                  </a:lnTo>
                  <a:lnTo>
                    <a:pt x="1191986" y="963386"/>
                  </a:lnTo>
                  <a:lnTo>
                    <a:pt x="1485900" y="685800"/>
                  </a:lnTo>
                  <a:lnTo>
                    <a:pt x="1534886" y="81643"/>
                  </a:lnTo>
                  <a:lnTo>
                    <a:pt x="1649186" y="114300"/>
                  </a:lnTo>
                  <a:lnTo>
                    <a:pt x="1992086" y="832757"/>
                  </a:lnTo>
                  <a:lnTo>
                    <a:pt x="1763486" y="881743"/>
                  </a:lnTo>
                  <a:lnTo>
                    <a:pt x="1567543" y="996043"/>
                  </a:lnTo>
                  <a:lnTo>
                    <a:pt x="1502229" y="1355272"/>
                  </a:lnTo>
                  <a:lnTo>
                    <a:pt x="1796143" y="1143000"/>
                  </a:lnTo>
                  <a:lnTo>
                    <a:pt x="2073729" y="1094014"/>
                  </a:lnTo>
                  <a:lnTo>
                    <a:pt x="2188029" y="1453243"/>
                  </a:lnTo>
                  <a:lnTo>
                    <a:pt x="1959429" y="1910443"/>
                  </a:lnTo>
                  <a:lnTo>
                    <a:pt x="1289957" y="1828800"/>
                  </a:lnTo>
                  <a:lnTo>
                    <a:pt x="751114" y="1665514"/>
                  </a:lnTo>
                  <a:lnTo>
                    <a:pt x="391886" y="1077686"/>
                  </a:lnTo>
                  <a:lnTo>
                    <a:pt x="48986" y="767442"/>
                  </a:lnTo>
                  <a:lnTo>
                    <a:pt x="212271" y="326572"/>
                  </a:lnTo>
                  <a:lnTo>
                    <a:pt x="0" y="0"/>
                  </a:lnTo>
                  <a:lnTo>
                    <a:pt x="32658" y="32658"/>
                  </a:lnTo>
                  <a:close/>
                </a:path>
              </a:pathLst>
            </a:custGeom>
            <a:solidFill>
              <a:schemeClr val="tx2">
                <a:lumMod val="90000"/>
                <a:alpha val="91000"/>
              </a:schemeClr>
            </a:solidFill>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38" name="TextBox 237"/>
            <p:cNvSpPr txBox="1"/>
            <p:nvPr/>
          </p:nvSpPr>
          <p:spPr>
            <a:xfrm>
              <a:off x="6061353" y="3027793"/>
              <a:ext cx="1351815" cy="1077218"/>
            </a:xfrm>
            <a:prstGeom prst="rect">
              <a:avLst/>
            </a:prstGeom>
            <a:noFill/>
          </p:spPr>
          <p:txBody>
            <a:bodyPr wrap="square" rtlCol="0">
              <a:spAutoFit/>
            </a:bodyPr>
            <a:lstStyle/>
            <a:p>
              <a:pPr algn="ctr"/>
              <a:r>
                <a:rPr lang="en-US" sz="3200" b="1" dirty="0" smtClean="0">
                  <a:solidFill>
                    <a:schemeClr val="bg1"/>
                  </a:solidFill>
                </a:rPr>
                <a:t>S.E. ASIA</a:t>
              </a:r>
            </a:p>
          </p:txBody>
        </p:sp>
      </p:grpSp>
      <p:grpSp>
        <p:nvGrpSpPr>
          <p:cNvPr id="8" name="Group 240"/>
          <p:cNvGrpSpPr/>
          <p:nvPr/>
        </p:nvGrpSpPr>
        <p:grpSpPr>
          <a:xfrm>
            <a:off x="6825342" y="4539343"/>
            <a:ext cx="2318658" cy="2253343"/>
            <a:chOff x="6825342" y="4539343"/>
            <a:chExt cx="2318658" cy="2253343"/>
          </a:xfrm>
        </p:grpSpPr>
        <p:sp>
          <p:nvSpPr>
            <p:cNvPr id="240" name="Freeform 239"/>
            <p:cNvSpPr/>
            <p:nvPr/>
          </p:nvSpPr>
          <p:spPr>
            <a:xfrm>
              <a:off x="6955968" y="4539343"/>
              <a:ext cx="2073729" cy="2253343"/>
            </a:xfrm>
            <a:custGeom>
              <a:avLst/>
              <a:gdLst>
                <a:gd name="connsiteX0" fmla="*/ 1420586 w 2073729"/>
                <a:gd name="connsiteY0" fmla="*/ 65315 h 2253343"/>
                <a:gd name="connsiteX1" fmla="*/ 1420586 w 2073729"/>
                <a:gd name="connsiteY1" fmla="*/ 65315 h 2253343"/>
                <a:gd name="connsiteX2" fmla="*/ 1061358 w 2073729"/>
                <a:gd name="connsiteY2" fmla="*/ 16329 h 2253343"/>
                <a:gd name="connsiteX3" fmla="*/ 1028700 w 2073729"/>
                <a:gd name="connsiteY3" fmla="*/ 163286 h 2253343"/>
                <a:gd name="connsiteX4" fmla="*/ 800100 w 2073729"/>
                <a:gd name="connsiteY4" fmla="*/ 179615 h 2253343"/>
                <a:gd name="connsiteX5" fmla="*/ 685800 w 2073729"/>
                <a:gd name="connsiteY5" fmla="*/ 310243 h 2253343"/>
                <a:gd name="connsiteX6" fmla="*/ 293915 w 2073729"/>
                <a:gd name="connsiteY6" fmla="*/ 440872 h 2253343"/>
                <a:gd name="connsiteX7" fmla="*/ 65315 w 2073729"/>
                <a:gd name="connsiteY7" fmla="*/ 718457 h 2253343"/>
                <a:gd name="connsiteX8" fmla="*/ 81643 w 2073729"/>
                <a:gd name="connsiteY8" fmla="*/ 979715 h 2253343"/>
                <a:gd name="connsiteX9" fmla="*/ 0 w 2073729"/>
                <a:gd name="connsiteY9" fmla="*/ 1257300 h 2253343"/>
                <a:gd name="connsiteX10" fmla="*/ 179615 w 2073729"/>
                <a:gd name="connsiteY10" fmla="*/ 1338943 h 2253343"/>
                <a:gd name="connsiteX11" fmla="*/ 440872 w 2073729"/>
                <a:gd name="connsiteY11" fmla="*/ 1306286 h 2253343"/>
                <a:gd name="connsiteX12" fmla="*/ 767443 w 2073729"/>
                <a:gd name="connsiteY12" fmla="*/ 1322615 h 2253343"/>
                <a:gd name="connsiteX13" fmla="*/ 881743 w 2073729"/>
                <a:gd name="connsiteY13" fmla="*/ 1534886 h 2253343"/>
                <a:gd name="connsiteX14" fmla="*/ 1028700 w 2073729"/>
                <a:gd name="connsiteY14" fmla="*/ 1779815 h 2253343"/>
                <a:gd name="connsiteX15" fmla="*/ 979715 w 2073729"/>
                <a:gd name="connsiteY15" fmla="*/ 2253343 h 2253343"/>
                <a:gd name="connsiteX16" fmla="*/ 1175658 w 2073729"/>
                <a:gd name="connsiteY16" fmla="*/ 2204357 h 2253343"/>
                <a:gd name="connsiteX17" fmla="*/ 1404258 w 2073729"/>
                <a:gd name="connsiteY17" fmla="*/ 1959429 h 2253343"/>
                <a:gd name="connsiteX18" fmla="*/ 1877786 w 2073729"/>
                <a:gd name="connsiteY18" fmla="*/ 1485900 h 2253343"/>
                <a:gd name="connsiteX19" fmla="*/ 2073729 w 2073729"/>
                <a:gd name="connsiteY19" fmla="*/ 1110343 h 2253343"/>
                <a:gd name="connsiteX20" fmla="*/ 1861458 w 2073729"/>
                <a:gd name="connsiteY20" fmla="*/ 620486 h 2253343"/>
                <a:gd name="connsiteX21" fmla="*/ 1861458 w 2073729"/>
                <a:gd name="connsiteY21" fmla="*/ 277586 h 2253343"/>
                <a:gd name="connsiteX22" fmla="*/ 1812472 w 2073729"/>
                <a:gd name="connsiteY22" fmla="*/ 32657 h 2253343"/>
                <a:gd name="connsiteX23" fmla="*/ 1485900 w 2073729"/>
                <a:gd name="connsiteY23" fmla="*/ 0 h 2253343"/>
                <a:gd name="connsiteX24" fmla="*/ 1094015 w 2073729"/>
                <a:gd name="connsiteY24" fmla="*/ 16329 h 2253343"/>
                <a:gd name="connsiteX25" fmla="*/ 1061358 w 2073729"/>
                <a:gd name="connsiteY25" fmla="*/ 65315 h 2253343"/>
                <a:gd name="connsiteX26" fmla="*/ 1110343 w 2073729"/>
                <a:gd name="connsiteY26" fmla="*/ 81643 h 2253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073729" h="2253343">
                  <a:moveTo>
                    <a:pt x="1420586" y="65315"/>
                  </a:moveTo>
                  <a:lnTo>
                    <a:pt x="1420586" y="65315"/>
                  </a:lnTo>
                  <a:lnTo>
                    <a:pt x="1061358" y="16329"/>
                  </a:lnTo>
                  <a:lnTo>
                    <a:pt x="1028700" y="163286"/>
                  </a:lnTo>
                  <a:lnTo>
                    <a:pt x="800100" y="179615"/>
                  </a:lnTo>
                  <a:lnTo>
                    <a:pt x="685800" y="310243"/>
                  </a:lnTo>
                  <a:lnTo>
                    <a:pt x="293915" y="440872"/>
                  </a:lnTo>
                  <a:lnTo>
                    <a:pt x="65315" y="718457"/>
                  </a:lnTo>
                  <a:lnTo>
                    <a:pt x="81643" y="979715"/>
                  </a:lnTo>
                  <a:lnTo>
                    <a:pt x="0" y="1257300"/>
                  </a:lnTo>
                  <a:lnTo>
                    <a:pt x="179615" y="1338943"/>
                  </a:lnTo>
                  <a:lnTo>
                    <a:pt x="440872" y="1306286"/>
                  </a:lnTo>
                  <a:lnTo>
                    <a:pt x="767443" y="1322615"/>
                  </a:lnTo>
                  <a:lnTo>
                    <a:pt x="881743" y="1534886"/>
                  </a:lnTo>
                  <a:lnTo>
                    <a:pt x="1028700" y="1779815"/>
                  </a:lnTo>
                  <a:lnTo>
                    <a:pt x="979715" y="2253343"/>
                  </a:lnTo>
                  <a:lnTo>
                    <a:pt x="1175658" y="2204357"/>
                  </a:lnTo>
                  <a:lnTo>
                    <a:pt x="1404258" y="1959429"/>
                  </a:lnTo>
                  <a:lnTo>
                    <a:pt x="1877786" y="1485900"/>
                  </a:lnTo>
                  <a:lnTo>
                    <a:pt x="2073729" y="1110343"/>
                  </a:lnTo>
                  <a:lnTo>
                    <a:pt x="1861458" y="620486"/>
                  </a:lnTo>
                  <a:lnTo>
                    <a:pt x="1861458" y="277586"/>
                  </a:lnTo>
                  <a:lnTo>
                    <a:pt x="1812472" y="32657"/>
                  </a:lnTo>
                  <a:lnTo>
                    <a:pt x="1485900" y="0"/>
                  </a:lnTo>
                  <a:lnTo>
                    <a:pt x="1094015" y="16329"/>
                  </a:lnTo>
                  <a:lnTo>
                    <a:pt x="1061358" y="65315"/>
                  </a:lnTo>
                  <a:lnTo>
                    <a:pt x="1110343" y="81643"/>
                  </a:lnTo>
                </a:path>
              </a:pathLst>
            </a:custGeom>
            <a:solidFill>
              <a:schemeClr val="tx2">
                <a:lumMod val="90000"/>
                <a:alpha val="91000"/>
              </a:schemeClr>
            </a:solidFill>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34" name="TextBox 233"/>
            <p:cNvSpPr txBox="1"/>
            <p:nvPr/>
          </p:nvSpPr>
          <p:spPr>
            <a:xfrm>
              <a:off x="6825342" y="5293540"/>
              <a:ext cx="2318658" cy="461665"/>
            </a:xfrm>
            <a:prstGeom prst="rect">
              <a:avLst/>
            </a:prstGeom>
            <a:noFill/>
          </p:spPr>
          <p:txBody>
            <a:bodyPr wrap="square" rtlCol="0">
              <a:spAutoFit/>
            </a:bodyPr>
            <a:lstStyle/>
            <a:p>
              <a:pPr algn="ctr"/>
              <a:r>
                <a:rPr lang="en-US" sz="2400" b="1" dirty="0" smtClean="0">
                  <a:solidFill>
                    <a:schemeClr val="bg1"/>
                  </a:solidFill>
                </a:rPr>
                <a:t>AUSTRALIA</a:t>
              </a:r>
            </a:p>
          </p:txBody>
        </p:sp>
      </p:grpSp>
      <p:sp>
        <p:nvSpPr>
          <p:cNvPr id="97" name="TextBox 96"/>
          <p:cNvSpPr txBox="1"/>
          <p:nvPr/>
        </p:nvSpPr>
        <p:spPr>
          <a:xfrm>
            <a:off x="0" y="6140589"/>
            <a:ext cx="7653130" cy="707886"/>
          </a:xfrm>
          <a:prstGeom prst="rect">
            <a:avLst/>
          </a:prstGeom>
          <a:solidFill>
            <a:srgbClr val="FFFF00"/>
          </a:solidFill>
        </p:spPr>
        <p:txBody>
          <a:bodyPr wrap="square" rtlCol="0">
            <a:spAutoFit/>
          </a:bodyPr>
          <a:lstStyle/>
          <a:p>
            <a:pPr algn="ctr"/>
            <a:r>
              <a:rPr lang="en-US" sz="4000" b="1" dirty="0" smtClean="0">
                <a:solidFill>
                  <a:schemeClr val="bg1"/>
                </a:solidFill>
              </a:rPr>
              <a:t>DISTRIBUTION OF EARLY HUMANS</a:t>
            </a:r>
            <a:endParaRPr lang="en-US" sz="4000" b="1" dirty="0">
              <a:solidFill>
                <a:schemeClr val="bg1"/>
              </a:solidFill>
            </a:endParaRPr>
          </a:p>
        </p:txBody>
      </p:sp>
      <p:sp>
        <p:nvSpPr>
          <p:cNvPr id="98" name="Rectangle 97"/>
          <p:cNvSpPr/>
          <p:nvPr/>
        </p:nvSpPr>
        <p:spPr>
          <a:xfrm>
            <a:off x="2981325" y="5648325"/>
            <a:ext cx="3867150" cy="476250"/>
          </a:xfrm>
          <a:prstGeom prst="rect">
            <a:avLst/>
          </a:prstGeom>
          <a:solidFill>
            <a:schemeClr val="tx1"/>
          </a:solidFill>
          <a:ln>
            <a:solidFill>
              <a:schemeClr val="bg1"/>
            </a:solidFill>
          </a:ln>
          <a:effectLst>
            <a:glow rad="228600">
              <a:schemeClr val="accent1">
                <a:satMod val="175000"/>
                <a:alpha val="40000"/>
              </a:schemeClr>
            </a:glow>
          </a:effectLst>
        </p:spPr>
        <p:style>
          <a:lnRef idx="1">
            <a:schemeClr val="accent1"/>
          </a:lnRef>
          <a:fillRef idx="0">
            <a:schemeClr val="accent1"/>
          </a:fillRef>
          <a:effectRef idx="0">
            <a:schemeClr val="accent1"/>
          </a:effectRef>
          <a:fontRef idx="minor">
            <a:schemeClr val="tx1"/>
          </a:fontRef>
        </p:style>
        <p:txBody>
          <a:bodyPr rtlCol="0" anchor="ctr"/>
          <a:lstStyle/>
          <a:p>
            <a:pPr algn="ctr"/>
            <a:r>
              <a:rPr lang="en-US" sz="3600" b="1" dirty="0" smtClean="0">
                <a:solidFill>
                  <a:schemeClr val="bg1"/>
                </a:solidFill>
                <a:latin typeface="Arial" pitchFamily="34" charset="0"/>
                <a:cs typeface="Arial" pitchFamily="34" charset="0"/>
              </a:rPr>
              <a:t>LATER SPECIES</a:t>
            </a:r>
            <a:endParaRPr lang="en-US" sz="3600" b="1" dirty="0">
              <a:solidFill>
                <a:schemeClr val="bg1"/>
              </a:solidFill>
              <a:latin typeface="Arial" pitchFamily="34" charset="0"/>
              <a:cs typeface="Arial" pitchFamily="34" charset="0"/>
            </a:endParaRPr>
          </a:p>
        </p:txBody>
      </p:sp>
      <p:grpSp>
        <p:nvGrpSpPr>
          <p:cNvPr id="12" name="Group 170"/>
          <p:cNvGrpSpPr/>
          <p:nvPr/>
        </p:nvGrpSpPr>
        <p:grpSpPr>
          <a:xfrm>
            <a:off x="131090" y="1028040"/>
            <a:ext cx="7057905" cy="3620994"/>
            <a:chOff x="129105" y="1028204"/>
            <a:chExt cx="7057905" cy="3620994"/>
          </a:xfrm>
        </p:grpSpPr>
        <p:sp>
          <p:nvSpPr>
            <p:cNvPr id="123" name="Rectangle 122"/>
            <p:cNvSpPr/>
            <p:nvPr/>
          </p:nvSpPr>
          <p:spPr>
            <a:xfrm>
              <a:off x="129105" y="4583696"/>
              <a:ext cx="73362" cy="65502"/>
            </a:xfrm>
            <a:prstGeom prst="rect">
              <a:avLst/>
            </a:prstGeom>
            <a:solidFill>
              <a:schemeClr val="bg2">
                <a:lumMod val="40000"/>
                <a:lumOff val="60000"/>
              </a:schemeClr>
            </a:solidFill>
            <a:ln w="31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24" name="Rectangle 123"/>
            <p:cNvSpPr/>
            <p:nvPr/>
          </p:nvSpPr>
          <p:spPr>
            <a:xfrm>
              <a:off x="1247772" y="1357388"/>
              <a:ext cx="73362" cy="65502"/>
            </a:xfrm>
            <a:prstGeom prst="rect">
              <a:avLst/>
            </a:prstGeom>
            <a:solidFill>
              <a:schemeClr val="bg2">
                <a:lumMod val="40000"/>
                <a:lumOff val="60000"/>
              </a:schemeClr>
            </a:solidFill>
            <a:ln w="31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25" name="Rectangle 124"/>
            <p:cNvSpPr/>
            <p:nvPr/>
          </p:nvSpPr>
          <p:spPr>
            <a:xfrm>
              <a:off x="1208148" y="1372628"/>
              <a:ext cx="73362" cy="65502"/>
            </a:xfrm>
            <a:prstGeom prst="rect">
              <a:avLst/>
            </a:prstGeom>
            <a:solidFill>
              <a:schemeClr val="bg2">
                <a:lumMod val="40000"/>
                <a:lumOff val="60000"/>
              </a:schemeClr>
            </a:solidFill>
            <a:ln w="31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26" name="Rectangle 125"/>
            <p:cNvSpPr/>
            <p:nvPr/>
          </p:nvSpPr>
          <p:spPr>
            <a:xfrm>
              <a:off x="1721736" y="1310144"/>
              <a:ext cx="73362" cy="65502"/>
            </a:xfrm>
            <a:prstGeom prst="rect">
              <a:avLst/>
            </a:prstGeom>
            <a:solidFill>
              <a:schemeClr val="bg2">
                <a:lumMod val="40000"/>
                <a:lumOff val="60000"/>
              </a:schemeClr>
            </a:solidFill>
            <a:ln w="31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27" name="Rectangle 126"/>
            <p:cNvSpPr/>
            <p:nvPr/>
          </p:nvSpPr>
          <p:spPr>
            <a:xfrm>
              <a:off x="1764408" y="1028204"/>
              <a:ext cx="73362" cy="65502"/>
            </a:xfrm>
            <a:prstGeom prst="rect">
              <a:avLst/>
            </a:prstGeom>
            <a:solidFill>
              <a:schemeClr val="bg2">
                <a:lumMod val="40000"/>
                <a:lumOff val="60000"/>
              </a:schemeClr>
            </a:solidFill>
            <a:ln w="31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28" name="Rectangle 127"/>
            <p:cNvSpPr/>
            <p:nvPr/>
          </p:nvSpPr>
          <p:spPr>
            <a:xfrm>
              <a:off x="3744084" y="1471688"/>
              <a:ext cx="73362" cy="65502"/>
            </a:xfrm>
            <a:prstGeom prst="rect">
              <a:avLst/>
            </a:prstGeom>
            <a:solidFill>
              <a:schemeClr val="bg2">
                <a:lumMod val="40000"/>
                <a:lumOff val="60000"/>
              </a:schemeClr>
            </a:solidFill>
            <a:ln w="31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29" name="Rectangle 128"/>
            <p:cNvSpPr/>
            <p:nvPr/>
          </p:nvSpPr>
          <p:spPr>
            <a:xfrm>
              <a:off x="6886572" y="1477784"/>
              <a:ext cx="73362" cy="65502"/>
            </a:xfrm>
            <a:prstGeom prst="rect">
              <a:avLst/>
            </a:prstGeom>
            <a:solidFill>
              <a:schemeClr val="bg2">
                <a:lumMod val="40000"/>
                <a:lumOff val="60000"/>
              </a:schemeClr>
            </a:solidFill>
            <a:ln w="31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30" name="Rectangle 129"/>
            <p:cNvSpPr/>
            <p:nvPr/>
          </p:nvSpPr>
          <p:spPr>
            <a:xfrm>
              <a:off x="7034400" y="1611896"/>
              <a:ext cx="73362" cy="65502"/>
            </a:xfrm>
            <a:prstGeom prst="rect">
              <a:avLst/>
            </a:prstGeom>
            <a:solidFill>
              <a:schemeClr val="bg2">
                <a:lumMod val="40000"/>
                <a:lumOff val="60000"/>
              </a:schemeClr>
            </a:solidFill>
            <a:ln w="31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31" name="Rectangle 130"/>
            <p:cNvSpPr/>
            <p:nvPr/>
          </p:nvSpPr>
          <p:spPr>
            <a:xfrm>
              <a:off x="7095360" y="1869452"/>
              <a:ext cx="73362" cy="65502"/>
            </a:xfrm>
            <a:prstGeom prst="rect">
              <a:avLst/>
            </a:prstGeom>
            <a:solidFill>
              <a:schemeClr val="bg2">
                <a:lumMod val="40000"/>
                <a:lumOff val="60000"/>
              </a:schemeClr>
            </a:solidFill>
            <a:ln w="31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32" name="Rectangle 131"/>
            <p:cNvSpPr/>
            <p:nvPr/>
          </p:nvSpPr>
          <p:spPr>
            <a:xfrm>
              <a:off x="6891144" y="1788680"/>
              <a:ext cx="73362" cy="65502"/>
            </a:xfrm>
            <a:prstGeom prst="rect">
              <a:avLst/>
            </a:prstGeom>
            <a:solidFill>
              <a:schemeClr val="bg2">
                <a:lumMod val="40000"/>
                <a:lumOff val="60000"/>
              </a:schemeClr>
            </a:solidFill>
            <a:ln w="31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33" name="Rectangle 132"/>
            <p:cNvSpPr/>
            <p:nvPr/>
          </p:nvSpPr>
          <p:spPr>
            <a:xfrm>
              <a:off x="6677784" y="1831352"/>
              <a:ext cx="73362" cy="65502"/>
            </a:xfrm>
            <a:prstGeom prst="rect">
              <a:avLst/>
            </a:prstGeom>
            <a:solidFill>
              <a:schemeClr val="bg2">
                <a:lumMod val="40000"/>
                <a:lumOff val="60000"/>
              </a:schemeClr>
            </a:solidFill>
            <a:ln w="31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34" name="Rectangle 133"/>
            <p:cNvSpPr/>
            <p:nvPr/>
          </p:nvSpPr>
          <p:spPr>
            <a:xfrm>
              <a:off x="6720456" y="1878596"/>
              <a:ext cx="73362" cy="65502"/>
            </a:xfrm>
            <a:prstGeom prst="rect">
              <a:avLst/>
            </a:prstGeom>
            <a:solidFill>
              <a:schemeClr val="bg2">
                <a:lumMod val="40000"/>
                <a:lumOff val="60000"/>
              </a:schemeClr>
            </a:solidFill>
            <a:ln w="31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35" name="Rectangle 134"/>
            <p:cNvSpPr/>
            <p:nvPr/>
          </p:nvSpPr>
          <p:spPr>
            <a:xfrm>
              <a:off x="6795132" y="1907552"/>
              <a:ext cx="73362" cy="65502"/>
            </a:xfrm>
            <a:prstGeom prst="rect">
              <a:avLst/>
            </a:prstGeom>
            <a:solidFill>
              <a:schemeClr val="bg2">
                <a:lumMod val="40000"/>
                <a:lumOff val="60000"/>
              </a:schemeClr>
            </a:solidFill>
            <a:ln w="31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36" name="Rectangle 135"/>
            <p:cNvSpPr/>
            <p:nvPr/>
          </p:nvSpPr>
          <p:spPr>
            <a:xfrm>
              <a:off x="6760080" y="2009660"/>
              <a:ext cx="73362" cy="65502"/>
            </a:xfrm>
            <a:prstGeom prst="rect">
              <a:avLst/>
            </a:prstGeom>
            <a:solidFill>
              <a:schemeClr val="bg2">
                <a:lumMod val="40000"/>
                <a:lumOff val="60000"/>
              </a:schemeClr>
            </a:solidFill>
            <a:ln w="31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37" name="Rectangle 136"/>
            <p:cNvSpPr/>
            <p:nvPr/>
          </p:nvSpPr>
          <p:spPr>
            <a:xfrm>
              <a:off x="6729600" y="2052332"/>
              <a:ext cx="73362" cy="65502"/>
            </a:xfrm>
            <a:prstGeom prst="rect">
              <a:avLst/>
            </a:prstGeom>
            <a:solidFill>
              <a:schemeClr val="bg2">
                <a:lumMod val="40000"/>
                <a:lumOff val="60000"/>
              </a:schemeClr>
            </a:solidFill>
            <a:ln w="31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38" name="Rectangle 137"/>
            <p:cNvSpPr/>
            <p:nvPr/>
          </p:nvSpPr>
          <p:spPr>
            <a:xfrm>
              <a:off x="6443088" y="2314460"/>
              <a:ext cx="73362" cy="65502"/>
            </a:xfrm>
            <a:prstGeom prst="rect">
              <a:avLst/>
            </a:prstGeom>
            <a:solidFill>
              <a:schemeClr val="bg2">
                <a:lumMod val="40000"/>
                <a:lumOff val="60000"/>
              </a:schemeClr>
            </a:solidFill>
            <a:ln w="31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39" name="Rectangle 138"/>
            <p:cNvSpPr/>
            <p:nvPr/>
          </p:nvSpPr>
          <p:spPr>
            <a:xfrm>
              <a:off x="6650352" y="2508008"/>
              <a:ext cx="73362" cy="65502"/>
            </a:xfrm>
            <a:prstGeom prst="rect">
              <a:avLst/>
            </a:prstGeom>
            <a:solidFill>
              <a:schemeClr val="bg2">
                <a:lumMod val="40000"/>
                <a:lumOff val="60000"/>
              </a:schemeClr>
            </a:solidFill>
            <a:ln w="31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40" name="Rectangle 139"/>
            <p:cNvSpPr/>
            <p:nvPr/>
          </p:nvSpPr>
          <p:spPr>
            <a:xfrm>
              <a:off x="7113648" y="4192028"/>
              <a:ext cx="73362" cy="65502"/>
            </a:xfrm>
            <a:prstGeom prst="rect">
              <a:avLst/>
            </a:prstGeom>
            <a:solidFill>
              <a:schemeClr val="bg2">
                <a:lumMod val="40000"/>
                <a:lumOff val="60000"/>
              </a:schemeClr>
            </a:solidFill>
            <a:ln w="31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41" name="Rectangle 140"/>
            <p:cNvSpPr/>
            <p:nvPr/>
          </p:nvSpPr>
          <p:spPr>
            <a:xfrm>
              <a:off x="7042020" y="4170692"/>
              <a:ext cx="73362" cy="65502"/>
            </a:xfrm>
            <a:prstGeom prst="rect">
              <a:avLst/>
            </a:prstGeom>
            <a:solidFill>
              <a:schemeClr val="bg2">
                <a:lumMod val="40000"/>
                <a:lumOff val="60000"/>
              </a:schemeClr>
            </a:solidFill>
            <a:ln w="31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42" name="Rectangle 141"/>
            <p:cNvSpPr/>
            <p:nvPr/>
          </p:nvSpPr>
          <p:spPr>
            <a:xfrm>
              <a:off x="6974964" y="4149356"/>
              <a:ext cx="73362" cy="65502"/>
            </a:xfrm>
            <a:prstGeom prst="rect">
              <a:avLst/>
            </a:prstGeom>
            <a:solidFill>
              <a:schemeClr val="bg2">
                <a:lumMod val="40000"/>
                <a:lumOff val="60000"/>
              </a:schemeClr>
            </a:solidFill>
            <a:ln w="31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43" name="Rectangle 142"/>
            <p:cNvSpPr/>
            <p:nvPr/>
          </p:nvSpPr>
          <p:spPr>
            <a:xfrm>
              <a:off x="6962772" y="4219460"/>
              <a:ext cx="73362" cy="65502"/>
            </a:xfrm>
            <a:prstGeom prst="rect">
              <a:avLst/>
            </a:prstGeom>
            <a:solidFill>
              <a:schemeClr val="bg2">
                <a:lumMod val="40000"/>
                <a:lumOff val="60000"/>
              </a:schemeClr>
            </a:solidFill>
            <a:ln w="31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44" name="Rectangle 143"/>
            <p:cNvSpPr/>
            <p:nvPr/>
          </p:nvSpPr>
          <p:spPr>
            <a:xfrm>
              <a:off x="3018660" y="3663200"/>
              <a:ext cx="73362" cy="65502"/>
            </a:xfrm>
            <a:prstGeom prst="rect">
              <a:avLst/>
            </a:prstGeom>
            <a:solidFill>
              <a:schemeClr val="bg2">
                <a:lumMod val="40000"/>
                <a:lumOff val="60000"/>
              </a:schemeClr>
            </a:solidFill>
            <a:ln w="31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45" name="Rectangle 144"/>
            <p:cNvSpPr/>
            <p:nvPr/>
          </p:nvSpPr>
          <p:spPr>
            <a:xfrm>
              <a:off x="3015612" y="3838460"/>
              <a:ext cx="73362" cy="65502"/>
            </a:xfrm>
            <a:prstGeom prst="rect">
              <a:avLst/>
            </a:prstGeom>
            <a:solidFill>
              <a:schemeClr val="bg2">
                <a:lumMod val="40000"/>
                <a:lumOff val="60000"/>
              </a:schemeClr>
            </a:solidFill>
            <a:ln w="31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grpSp>
        <p:nvGrpSpPr>
          <p:cNvPr id="13" name="Group 89"/>
          <p:cNvGrpSpPr/>
          <p:nvPr/>
        </p:nvGrpSpPr>
        <p:grpSpPr>
          <a:xfrm>
            <a:off x="131405" y="516526"/>
            <a:ext cx="4643847" cy="3894074"/>
            <a:chOff x="133935" y="517459"/>
            <a:chExt cx="4643847" cy="3894074"/>
          </a:xfrm>
        </p:grpSpPr>
        <p:sp>
          <p:nvSpPr>
            <p:cNvPr id="200" name="Rectangle 199"/>
            <p:cNvSpPr/>
            <p:nvPr/>
          </p:nvSpPr>
          <p:spPr>
            <a:xfrm>
              <a:off x="1461787" y="1144171"/>
              <a:ext cx="73362" cy="65502"/>
            </a:xfrm>
            <a:prstGeom prst="rect">
              <a:avLst/>
            </a:prstGeom>
            <a:solidFill>
              <a:srgbClr val="FF9900"/>
            </a:solidFill>
            <a:ln w="31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01" name="Rectangle 200"/>
            <p:cNvSpPr/>
            <p:nvPr/>
          </p:nvSpPr>
          <p:spPr>
            <a:xfrm>
              <a:off x="1475641" y="1185735"/>
              <a:ext cx="73362" cy="65502"/>
            </a:xfrm>
            <a:prstGeom prst="rect">
              <a:avLst/>
            </a:prstGeom>
            <a:solidFill>
              <a:srgbClr val="FF9900"/>
            </a:solidFill>
            <a:ln w="31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02" name="Rectangle 201"/>
            <p:cNvSpPr/>
            <p:nvPr/>
          </p:nvSpPr>
          <p:spPr>
            <a:xfrm>
              <a:off x="1594790" y="1210673"/>
              <a:ext cx="73362" cy="65502"/>
            </a:xfrm>
            <a:prstGeom prst="rect">
              <a:avLst/>
            </a:prstGeom>
            <a:solidFill>
              <a:srgbClr val="FF9900"/>
            </a:solidFill>
            <a:ln w="31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03" name="Rectangle 202"/>
            <p:cNvSpPr/>
            <p:nvPr/>
          </p:nvSpPr>
          <p:spPr>
            <a:xfrm>
              <a:off x="3204688" y="1041648"/>
              <a:ext cx="73362" cy="65502"/>
            </a:xfrm>
            <a:prstGeom prst="rect">
              <a:avLst/>
            </a:prstGeom>
            <a:solidFill>
              <a:srgbClr val="FF9900"/>
            </a:solidFill>
            <a:ln w="31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04" name="Rectangle 203"/>
            <p:cNvSpPr/>
            <p:nvPr/>
          </p:nvSpPr>
          <p:spPr>
            <a:xfrm>
              <a:off x="3357088" y="1194048"/>
              <a:ext cx="73362" cy="65502"/>
            </a:xfrm>
            <a:prstGeom prst="rect">
              <a:avLst/>
            </a:prstGeom>
            <a:solidFill>
              <a:srgbClr val="FF9900"/>
            </a:solidFill>
            <a:ln w="31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05" name="Rectangle 204"/>
            <p:cNvSpPr/>
            <p:nvPr/>
          </p:nvSpPr>
          <p:spPr>
            <a:xfrm>
              <a:off x="3697910" y="1097066"/>
              <a:ext cx="73362" cy="65502"/>
            </a:xfrm>
            <a:prstGeom prst="rect">
              <a:avLst/>
            </a:prstGeom>
            <a:solidFill>
              <a:srgbClr val="FF9900"/>
            </a:solidFill>
            <a:ln w="31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06" name="Rectangle 205"/>
            <p:cNvSpPr/>
            <p:nvPr/>
          </p:nvSpPr>
          <p:spPr>
            <a:xfrm>
              <a:off x="3689597" y="1399095"/>
              <a:ext cx="73362" cy="65502"/>
            </a:xfrm>
            <a:prstGeom prst="rect">
              <a:avLst/>
            </a:prstGeom>
            <a:solidFill>
              <a:srgbClr val="FF9900"/>
            </a:solidFill>
            <a:ln w="31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07" name="Rectangle 206"/>
            <p:cNvSpPr/>
            <p:nvPr/>
          </p:nvSpPr>
          <p:spPr>
            <a:xfrm>
              <a:off x="3653575" y="1695582"/>
              <a:ext cx="73362" cy="65502"/>
            </a:xfrm>
            <a:prstGeom prst="rect">
              <a:avLst/>
            </a:prstGeom>
            <a:solidFill>
              <a:srgbClr val="FF9900"/>
            </a:solidFill>
            <a:ln w="31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08" name="Rectangle 207"/>
            <p:cNvSpPr/>
            <p:nvPr/>
          </p:nvSpPr>
          <p:spPr>
            <a:xfrm>
              <a:off x="2539822" y="517459"/>
              <a:ext cx="73362" cy="65502"/>
            </a:xfrm>
            <a:prstGeom prst="rect">
              <a:avLst/>
            </a:prstGeom>
            <a:solidFill>
              <a:srgbClr val="FF9900"/>
            </a:solidFill>
            <a:ln w="31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09" name="Rectangle 208"/>
            <p:cNvSpPr/>
            <p:nvPr/>
          </p:nvSpPr>
          <p:spPr>
            <a:xfrm>
              <a:off x="2435990" y="534207"/>
              <a:ext cx="73362" cy="65502"/>
            </a:xfrm>
            <a:prstGeom prst="rect">
              <a:avLst/>
            </a:prstGeom>
            <a:solidFill>
              <a:srgbClr val="FF9900"/>
            </a:solidFill>
            <a:ln w="31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10" name="Rectangle 209"/>
            <p:cNvSpPr/>
            <p:nvPr/>
          </p:nvSpPr>
          <p:spPr>
            <a:xfrm>
              <a:off x="2462786" y="555978"/>
              <a:ext cx="73362" cy="65502"/>
            </a:xfrm>
            <a:prstGeom prst="rect">
              <a:avLst/>
            </a:prstGeom>
            <a:solidFill>
              <a:srgbClr val="FF9900"/>
            </a:solidFill>
            <a:ln w="31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11" name="Rectangle 210"/>
            <p:cNvSpPr/>
            <p:nvPr/>
          </p:nvSpPr>
          <p:spPr>
            <a:xfrm>
              <a:off x="2896540" y="904321"/>
              <a:ext cx="73362" cy="65502"/>
            </a:xfrm>
            <a:prstGeom prst="rect">
              <a:avLst/>
            </a:prstGeom>
            <a:solidFill>
              <a:srgbClr val="FF9900"/>
            </a:solidFill>
            <a:ln w="31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12" name="Rectangle 211"/>
            <p:cNvSpPr/>
            <p:nvPr/>
          </p:nvSpPr>
          <p:spPr>
            <a:xfrm>
              <a:off x="2657054" y="936141"/>
              <a:ext cx="73362" cy="65502"/>
            </a:xfrm>
            <a:prstGeom prst="rect">
              <a:avLst/>
            </a:prstGeom>
            <a:solidFill>
              <a:srgbClr val="FF9900"/>
            </a:solidFill>
            <a:ln w="31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13" name="Rectangle 212"/>
            <p:cNvSpPr/>
            <p:nvPr/>
          </p:nvSpPr>
          <p:spPr>
            <a:xfrm>
              <a:off x="2623560" y="962937"/>
              <a:ext cx="73362" cy="65502"/>
            </a:xfrm>
            <a:prstGeom prst="rect">
              <a:avLst/>
            </a:prstGeom>
            <a:solidFill>
              <a:srgbClr val="FF9900"/>
            </a:solidFill>
            <a:ln w="31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14" name="Rectangle 213"/>
            <p:cNvSpPr/>
            <p:nvPr/>
          </p:nvSpPr>
          <p:spPr>
            <a:xfrm>
              <a:off x="2394123" y="1175627"/>
              <a:ext cx="73362" cy="65502"/>
            </a:xfrm>
            <a:prstGeom prst="rect">
              <a:avLst/>
            </a:prstGeom>
            <a:solidFill>
              <a:srgbClr val="FF9900"/>
            </a:solidFill>
            <a:ln w="31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15" name="Rectangle 214"/>
            <p:cNvSpPr/>
            <p:nvPr/>
          </p:nvSpPr>
          <p:spPr>
            <a:xfrm>
              <a:off x="2189807" y="941165"/>
              <a:ext cx="73362" cy="65502"/>
            </a:xfrm>
            <a:prstGeom prst="rect">
              <a:avLst/>
            </a:prstGeom>
            <a:solidFill>
              <a:srgbClr val="FF9900"/>
            </a:solidFill>
            <a:ln w="31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16" name="Rectangle 215"/>
            <p:cNvSpPr/>
            <p:nvPr/>
          </p:nvSpPr>
          <p:spPr>
            <a:xfrm>
              <a:off x="2171385" y="661486"/>
              <a:ext cx="73362" cy="65502"/>
            </a:xfrm>
            <a:prstGeom prst="rect">
              <a:avLst/>
            </a:prstGeom>
            <a:solidFill>
              <a:srgbClr val="FF9900"/>
            </a:solidFill>
            <a:ln w="31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17" name="Rectangle 216"/>
            <p:cNvSpPr/>
            <p:nvPr/>
          </p:nvSpPr>
          <p:spPr>
            <a:xfrm>
              <a:off x="2057503" y="738524"/>
              <a:ext cx="73362" cy="65502"/>
            </a:xfrm>
            <a:prstGeom prst="rect">
              <a:avLst/>
            </a:prstGeom>
            <a:solidFill>
              <a:srgbClr val="FF9900"/>
            </a:solidFill>
            <a:ln w="31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18" name="Rectangle 217"/>
            <p:cNvSpPr/>
            <p:nvPr/>
          </p:nvSpPr>
          <p:spPr>
            <a:xfrm>
              <a:off x="2089323" y="790441"/>
              <a:ext cx="73362" cy="65502"/>
            </a:xfrm>
            <a:prstGeom prst="rect">
              <a:avLst/>
            </a:prstGeom>
            <a:solidFill>
              <a:srgbClr val="FF9900"/>
            </a:solidFill>
            <a:ln w="31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20" name="Rectangle 219"/>
            <p:cNvSpPr/>
            <p:nvPr/>
          </p:nvSpPr>
          <p:spPr>
            <a:xfrm>
              <a:off x="2025683" y="852406"/>
              <a:ext cx="73362" cy="65502"/>
            </a:xfrm>
            <a:prstGeom prst="rect">
              <a:avLst/>
            </a:prstGeom>
            <a:solidFill>
              <a:srgbClr val="FF9900"/>
            </a:solidFill>
            <a:ln w="31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27" name="Rectangle 226"/>
            <p:cNvSpPr/>
            <p:nvPr/>
          </p:nvSpPr>
          <p:spPr>
            <a:xfrm>
              <a:off x="1977116" y="979685"/>
              <a:ext cx="73362" cy="65502"/>
            </a:xfrm>
            <a:prstGeom prst="rect">
              <a:avLst/>
            </a:prstGeom>
            <a:solidFill>
              <a:srgbClr val="FF9900"/>
            </a:solidFill>
            <a:ln w="31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29" name="Rectangle 228"/>
            <p:cNvSpPr/>
            <p:nvPr/>
          </p:nvSpPr>
          <p:spPr>
            <a:xfrm>
              <a:off x="1888355" y="885900"/>
              <a:ext cx="73362" cy="65502"/>
            </a:xfrm>
            <a:prstGeom prst="rect">
              <a:avLst/>
            </a:prstGeom>
            <a:solidFill>
              <a:srgbClr val="FF9900"/>
            </a:solidFill>
            <a:ln w="31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33" name="Rectangle 232"/>
            <p:cNvSpPr/>
            <p:nvPr/>
          </p:nvSpPr>
          <p:spPr>
            <a:xfrm>
              <a:off x="3227312" y="1832271"/>
              <a:ext cx="73362" cy="65502"/>
            </a:xfrm>
            <a:prstGeom prst="rect">
              <a:avLst/>
            </a:prstGeom>
            <a:solidFill>
              <a:srgbClr val="FF9900"/>
            </a:solidFill>
            <a:ln w="31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35" name="Rectangle 234"/>
            <p:cNvSpPr/>
            <p:nvPr/>
          </p:nvSpPr>
          <p:spPr>
            <a:xfrm>
              <a:off x="3153624" y="1914332"/>
              <a:ext cx="73362" cy="65502"/>
            </a:xfrm>
            <a:prstGeom prst="rect">
              <a:avLst/>
            </a:prstGeom>
            <a:solidFill>
              <a:srgbClr val="FF9900"/>
            </a:solidFill>
            <a:ln w="31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36" name="Rectangle 235"/>
            <p:cNvSpPr/>
            <p:nvPr/>
          </p:nvSpPr>
          <p:spPr>
            <a:xfrm>
              <a:off x="3768248" y="1830596"/>
              <a:ext cx="73362" cy="65502"/>
            </a:xfrm>
            <a:prstGeom prst="rect">
              <a:avLst/>
            </a:prstGeom>
            <a:solidFill>
              <a:srgbClr val="FF9900"/>
            </a:solidFill>
            <a:ln w="31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37" name="Rectangle 236"/>
            <p:cNvSpPr/>
            <p:nvPr/>
          </p:nvSpPr>
          <p:spPr>
            <a:xfrm>
              <a:off x="4704420" y="1661449"/>
              <a:ext cx="73362" cy="65502"/>
            </a:xfrm>
            <a:prstGeom prst="rect">
              <a:avLst/>
            </a:prstGeom>
            <a:solidFill>
              <a:srgbClr val="FF9900"/>
            </a:solidFill>
            <a:ln w="31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39" name="Rectangle 238"/>
            <p:cNvSpPr/>
            <p:nvPr/>
          </p:nvSpPr>
          <p:spPr>
            <a:xfrm>
              <a:off x="133935" y="4346031"/>
              <a:ext cx="73362" cy="65502"/>
            </a:xfrm>
            <a:prstGeom prst="rect">
              <a:avLst/>
            </a:prstGeom>
            <a:solidFill>
              <a:srgbClr val="FF9900"/>
            </a:solidFill>
            <a:ln w="31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sp>
        <p:nvSpPr>
          <p:cNvPr id="244" name="TextBox 243"/>
          <p:cNvSpPr txBox="1"/>
          <p:nvPr/>
        </p:nvSpPr>
        <p:spPr>
          <a:xfrm>
            <a:off x="0" y="1590675"/>
            <a:ext cx="1885950" cy="584775"/>
          </a:xfrm>
          <a:prstGeom prst="rect">
            <a:avLst/>
          </a:prstGeom>
          <a:solidFill>
            <a:schemeClr val="tx1"/>
          </a:solidFill>
          <a:effectLst>
            <a:outerShdw blurRad="50800" dist="50800" dir="5400000" algn="ctr" rotWithShape="0">
              <a:schemeClr val="bg1"/>
            </a:outerShdw>
          </a:effectLst>
        </p:spPr>
        <p:txBody>
          <a:bodyPr wrap="square" rtlCol="0">
            <a:spAutoFit/>
          </a:bodyPr>
          <a:lstStyle/>
          <a:p>
            <a:pPr algn="ctr"/>
            <a:r>
              <a:rPr lang="en-US" sz="3200" b="1" dirty="0" smtClean="0">
                <a:solidFill>
                  <a:srgbClr val="FF0000"/>
                </a:solidFill>
                <a:effectLst>
                  <a:outerShdw blurRad="38100" dist="38100" dir="2700000" algn="tl">
                    <a:srgbClr val="000000">
                      <a:alpha val="43137"/>
                    </a:srgbClr>
                  </a:outerShdw>
                </a:effectLst>
              </a:rPr>
              <a:t>Hummm?</a:t>
            </a:r>
          </a:p>
        </p:txBody>
      </p:sp>
      <p:sp>
        <p:nvSpPr>
          <p:cNvPr id="243" name="Oval 242"/>
          <p:cNvSpPr/>
          <p:nvPr/>
        </p:nvSpPr>
        <p:spPr>
          <a:xfrm rot="1329626">
            <a:off x="1424788" y="299025"/>
            <a:ext cx="2574432" cy="1676424"/>
          </a:xfrm>
          <a:prstGeom prst="ellipse">
            <a:avLst/>
          </a:prstGeom>
          <a:ln w="571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46" name="TextBox 245"/>
          <p:cNvSpPr txBox="1"/>
          <p:nvPr/>
        </p:nvSpPr>
        <p:spPr>
          <a:xfrm>
            <a:off x="4408826" y="2718530"/>
            <a:ext cx="1885950" cy="584775"/>
          </a:xfrm>
          <a:prstGeom prst="rect">
            <a:avLst/>
          </a:prstGeom>
          <a:solidFill>
            <a:schemeClr val="tx1"/>
          </a:solidFill>
          <a:effectLst>
            <a:outerShdw blurRad="50800" dist="50800" dir="5400000" algn="ctr" rotWithShape="0">
              <a:schemeClr val="bg1"/>
            </a:outerShdw>
          </a:effectLst>
        </p:spPr>
        <p:txBody>
          <a:bodyPr wrap="square" rtlCol="0">
            <a:spAutoFit/>
          </a:bodyPr>
          <a:lstStyle/>
          <a:p>
            <a:pPr algn="ctr"/>
            <a:r>
              <a:rPr lang="en-US" sz="3200" b="1" dirty="0" smtClean="0">
                <a:solidFill>
                  <a:srgbClr val="FF0000"/>
                </a:solidFill>
                <a:effectLst>
                  <a:outerShdw blurRad="38100" dist="38100" dir="2700000" algn="tl">
                    <a:srgbClr val="000000">
                      <a:alpha val="43137"/>
                    </a:srgbClr>
                  </a:outerShdw>
                </a:effectLst>
              </a:rPr>
              <a:t>Hummm?</a:t>
            </a:r>
          </a:p>
        </p:txBody>
      </p:sp>
      <p:sp>
        <p:nvSpPr>
          <p:cNvPr id="247" name="Oval 246"/>
          <p:cNvSpPr/>
          <p:nvPr/>
        </p:nvSpPr>
        <p:spPr>
          <a:xfrm rot="569598">
            <a:off x="6165097" y="913983"/>
            <a:ext cx="1464727" cy="2123200"/>
          </a:xfrm>
          <a:prstGeom prst="ellipse">
            <a:avLst/>
          </a:prstGeom>
          <a:ln w="571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48" name="TextBox 247"/>
          <p:cNvSpPr txBox="1"/>
          <p:nvPr/>
        </p:nvSpPr>
        <p:spPr>
          <a:xfrm>
            <a:off x="400049" y="3486150"/>
            <a:ext cx="1885950" cy="584775"/>
          </a:xfrm>
          <a:prstGeom prst="rect">
            <a:avLst/>
          </a:prstGeom>
          <a:solidFill>
            <a:schemeClr val="tx1"/>
          </a:solidFill>
          <a:effectLst>
            <a:outerShdw blurRad="50800" dist="50800" dir="5400000" algn="ctr" rotWithShape="0">
              <a:schemeClr val="bg1"/>
            </a:outerShdw>
          </a:effectLst>
        </p:spPr>
        <p:txBody>
          <a:bodyPr wrap="square" rtlCol="0">
            <a:spAutoFit/>
          </a:bodyPr>
          <a:lstStyle/>
          <a:p>
            <a:pPr algn="ctr"/>
            <a:r>
              <a:rPr lang="en-US" sz="3200" b="1" dirty="0" smtClean="0">
                <a:solidFill>
                  <a:srgbClr val="FF0000"/>
                </a:solidFill>
                <a:effectLst>
                  <a:outerShdw blurRad="38100" dist="38100" dir="2700000" algn="tl">
                    <a:srgbClr val="000000">
                      <a:alpha val="43137"/>
                    </a:srgbClr>
                  </a:outerShdw>
                </a:effectLst>
              </a:rPr>
              <a:t>Hummm?</a:t>
            </a:r>
          </a:p>
        </p:txBody>
      </p:sp>
      <p:sp>
        <p:nvSpPr>
          <p:cNvPr id="249" name="Oval 248"/>
          <p:cNvSpPr/>
          <p:nvPr/>
        </p:nvSpPr>
        <p:spPr>
          <a:xfrm rot="794419">
            <a:off x="2444310" y="3291198"/>
            <a:ext cx="1071857" cy="1005720"/>
          </a:xfrm>
          <a:prstGeom prst="ellipse">
            <a:avLst/>
          </a:prstGeom>
          <a:ln w="571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54" name="Slide Number Placeholder 153"/>
          <p:cNvSpPr>
            <a:spLocks noGrp="1"/>
          </p:cNvSpPr>
          <p:nvPr>
            <p:ph type="sldNum" sz="quarter" idx="12"/>
          </p:nvPr>
        </p:nvSpPr>
        <p:spPr/>
        <p:txBody>
          <a:bodyPr/>
          <a:lstStyle/>
          <a:p>
            <a:fld id="{90B4C22B-F94B-47BB-B82D-9BDF0893D61B}" type="slidenum">
              <a:rPr lang="en-US" smtClean="0"/>
              <a:pPr/>
              <a:t>33</a:t>
            </a:fld>
            <a:endParaRPr lang="en-US" dirty="0"/>
          </a:p>
        </p:txBody>
      </p:sp>
      <p:sp>
        <p:nvSpPr>
          <p:cNvPr id="155" name="Freeform 154"/>
          <p:cNvSpPr/>
          <p:nvPr/>
        </p:nvSpPr>
        <p:spPr>
          <a:xfrm>
            <a:off x="143457" y="5033471"/>
            <a:ext cx="1804984" cy="1051135"/>
          </a:xfrm>
          <a:custGeom>
            <a:avLst/>
            <a:gdLst>
              <a:gd name="connsiteX0" fmla="*/ 0 w 1702675"/>
              <a:gd name="connsiteY0" fmla="*/ 0 h 914400"/>
              <a:gd name="connsiteX1" fmla="*/ 1403131 w 1702675"/>
              <a:gd name="connsiteY1" fmla="*/ 0 h 914400"/>
              <a:gd name="connsiteX2" fmla="*/ 1387365 w 1702675"/>
              <a:gd name="connsiteY2" fmla="*/ 362607 h 914400"/>
              <a:gd name="connsiteX3" fmla="*/ 1702675 w 1702675"/>
              <a:gd name="connsiteY3" fmla="*/ 362607 h 914400"/>
              <a:gd name="connsiteX4" fmla="*/ 1702675 w 1702675"/>
              <a:gd name="connsiteY4" fmla="*/ 520262 h 914400"/>
              <a:gd name="connsiteX5" fmla="*/ 1387365 w 1702675"/>
              <a:gd name="connsiteY5" fmla="*/ 520262 h 914400"/>
              <a:gd name="connsiteX6" fmla="*/ 1371600 w 1702675"/>
              <a:gd name="connsiteY6" fmla="*/ 882869 h 914400"/>
              <a:gd name="connsiteX7" fmla="*/ 0 w 1702675"/>
              <a:gd name="connsiteY7" fmla="*/ 914400 h 914400"/>
              <a:gd name="connsiteX8" fmla="*/ 0 w 1702675"/>
              <a:gd name="connsiteY8" fmla="*/ 0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02675" h="914400">
                <a:moveTo>
                  <a:pt x="0" y="0"/>
                </a:moveTo>
                <a:lnTo>
                  <a:pt x="1403131" y="0"/>
                </a:lnTo>
                <a:lnTo>
                  <a:pt x="1387365" y="362607"/>
                </a:lnTo>
                <a:lnTo>
                  <a:pt x="1702675" y="362607"/>
                </a:lnTo>
                <a:lnTo>
                  <a:pt x="1702675" y="520262"/>
                </a:lnTo>
                <a:lnTo>
                  <a:pt x="1387365" y="520262"/>
                </a:lnTo>
                <a:lnTo>
                  <a:pt x="1371600" y="882869"/>
                </a:lnTo>
                <a:lnTo>
                  <a:pt x="0" y="914400"/>
                </a:lnTo>
                <a:lnTo>
                  <a:pt x="0" y="0"/>
                </a:lnTo>
                <a:close/>
              </a:path>
            </a:pathLst>
          </a:custGeom>
          <a:solidFill>
            <a:schemeClr val="tx1"/>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1" name="Rounded Rectangle 30"/>
          <p:cNvSpPr/>
          <p:nvPr/>
        </p:nvSpPr>
        <p:spPr>
          <a:xfrm>
            <a:off x="78829" y="4299626"/>
            <a:ext cx="1423399" cy="424774"/>
          </a:xfrm>
          <a:prstGeom prst="roundRect">
            <a:avLst/>
          </a:prstGeom>
          <a:ln w="571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nvGrpSpPr>
          <p:cNvPr id="14" name="Group 146"/>
          <p:cNvGrpSpPr/>
          <p:nvPr/>
        </p:nvGrpSpPr>
        <p:grpSpPr>
          <a:xfrm>
            <a:off x="132009" y="426887"/>
            <a:ext cx="7087063" cy="5412071"/>
            <a:chOff x="126291" y="430936"/>
            <a:chExt cx="7087063" cy="5412071"/>
          </a:xfrm>
        </p:grpSpPr>
        <p:sp>
          <p:nvSpPr>
            <p:cNvPr id="157" name="Rectangle 156"/>
            <p:cNvSpPr/>
            <p:nvPr/>
          </p:nvSpPr>
          <p:spPr>
            <a:xfrm>
              <a:off x="126291" y="4470322"/>
              <a:ext cx="73362" cy="65502"/>
            </a:xfrm>
            <a:prstGeom prst="rect">
              <a:avLst/>
            </a:prstGeom>
            <a:solidFill>
              <a:srgbClr val="FFFF00"/>
            </a:solidFill>
            <a:ln w="31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58" name="Rectangle 157"/>
            <p:cNvSpPr/>
            <p:nvPr/>
          </p:nvSpPr>
          <p:spPr>
            <a:xfrm>
              <a:off x="2299328" y="4222083"/>
              <a:ext cx="73362" cy="65502"/>
            </a:xfrm>
            <a:prstGeom prst="rect">
              <a:avLst/>
            </a:prstGeom>
            <a:solidFill>
              <a:srgbClr val="FFFF00"/>
            </a:solidFill>
            <a:ln w="31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59" name="Rectangle 158"/>
            <p:cNvSpPr/>
            <p:nvPr/>
          </p:nvSpPr>
          <p:spPr>
            <a:xfrm>
              <a:off x="2404594" y="5680095"/>
              <a:ext cx="73362" cy="65502"/>
            </a:xfrm>
            <a:prstGeom prst="rect">
              <a:avLst/>
            </a:prstGeom>
            <a:solidFill>
              <a:srgbClr val="FFFF00"/>
            </a:solidFill>
            <a:ln w="31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60" name="Rectangle 159"/>
            <p:cNvSpPr/>
            <p:nvPr/>
          </p:nvSpPr>
          <p:spPr>
            <a:xfrm>
              <a:off x="2373171" y="5719373"/>
              <a:ext cx="73362" cy="65502"/>
            </a:xfrm>
            <a:prstGeom prst="rect">
              <a:avLst/>
            </a:prstGeom>
            <a:solidFill>
              <a:srgbClr val="FFFF00"/>
            </a:solidFill>
            <a:ln w="31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61" name="Rectangle 160"/>
            <p:cNvSpPr/>
            <p:nvPr/>
          </p:nvSpPr>
          <p:spPr>
            <a:xfrm>
              <a:off x="2553851" y="5777505"/>
              <a:ext cx="73362" cy="65502"/>
            </a:xfrm>
            <a:prstGeom prst="rect">
              <a:avLst/>
            </a:prstGeom>
            <a:solidFill>
              <a:srgbClr val="FFFF00"/>
            </a:solidFill>
            <a:ln w="31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62" name="Rectangle 161"/>
            <p:cNvSpPr/>
            <p:nvPr/>
          </p:nvSpPr>
          <p:spPr>
            <a:xfrm>
              <a:off x="2762811" y="5698948"/>
              <a:ext cx="73362" cy="65502"/>
            </a:xfrm>
            <a:prstGeom prst="rect">
              <a:avLst/>
            </a:prstGeom>
            <a:solidFill>
              <a:srgbClr val="FFFF00"/>
            </a:solidFill>
            <a:ln w="31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63" name="Rectangle 162"/>
            <p:cNvSpPr/>
            <p:nvPr/>
          </p:nvSpPr>
          <p:spPr>
            <a:xfrm>
              <a:off x="2618266" y="5511983"/>
              <a:ext cx="73362" cy="65502"/>
            </a:xfrm>
            <a:prstGeom prst="rect">
              <a:avLst/>
            </a:prstGeom>
            <a:solidFill>
              <a:srgbClr val="FFFF00"/>
            </a:solidFill>
            <a:ln w="31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64" name="Rectangle 163"/>
            <p:cNvSpPr/>
            <p:nvPr/>
          </p:nvSpPr>
          <p:spPr>
            <a:xfrm>
              <a:off x="2534996" y="5362725"/>
              <a:ext cx="73362" cy="65502"/>
            </a:xfrm>
            <a:prstGeom prst="rect">
              <a:avLst/>
            </a:prstGeom>
            <a:solidFill>
              <a:srgbClr val="FFFF00"/>
            </a:solidFill>
            <a:ln w="31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65" name="Rectangle 164"/>
            <p:cNvSpPr/>
            <p:nvPr/>
          </p:nvSpPr>
          <p:spPr>
            <a:xfrm>
              <a:off x="2677969" y="5387863"/>
              <a:ext cx="73362" cy="65502"/>
            </a:xfrm>
            <a:prstGeom prst="rect">
              <a:avLst/>
            </a:prstGeom>
            <a:solidFill>
              <a:srgbClr val="FFFF00"/>
            </a:solidFill>
            <a:ln w="31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66" name="Rectangle 165"/>
            <p:cNvSpPr/>
            <p:nvPr/>
          </p:nvSpPr>
          <p:spPr>
            <a:xfrm>
              <a:off x="2915210" y="5196185"/>
              <a:ext cx="73362" cy="65502"/>
            </a:xfrm>
            <a:prstGeom prst="rect">
              <a:avLst/>
            </a:prstGeom>
            <a:solidFill>
              <a:srgbClr val="FFFF00"/>
            </a:solidFill>
            <a:ln w="31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67" name="Rectangle 166"/>
            <p:cNvSpPr/>
            <p:nvPr/>
          </p:nvSpPr>
          <p:spPr>
            <a:xfrm>
              <a:off x="2803660" y="5183616"/>
              <a:ext cx="73362" cy="65502"/>
            </a:xfrm>
            <a:prstGeom prst="rect">
              <a:avLst/>
            </a:prstGeom>
            <a:solidFill>
              <a:srgbClr val="FFFF00"/>
            </a:solidFill>
            <a:ln w="31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68" name="Rectangle 167"/>
            <p:cNvSpPr/>
            <p:nvPr/>
          </p:nvSpPr>
          <p:spPr>
            <a:xfrm>
              <a:off x="2791091" y="4888243"/>
              <a:ext cx="73362" cy="65502"/>
            </a:xfrm>
            <a:prstGeom prst="rect">
              <a:avLst/>
            </a:prstGeom>
            <a:solidFill>
              <a:srgbClr val="FFFF00"/>
            </a:solidFill>
            <a:ln w="31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69" name="Rectangle 168"/>
            <p:cNvSpPr/>
            <p:nvPr/>
          </p:nvSpPr>
          <p:spPr>
            <a:xfrm>
              <a:off x="2754955" y="4823826"/>
              <a:ext cx="73362" cy="65502"/>
            </a:xfrm>
            <a:prstGeom prst="rect">
              <a:avLst/>
            </a:prstGeom>
            <a:solidFill>
              <a:srgbClr val="FFFF00"/>
            </a:solidFill>
            <a:ln w="31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70" name="Rectangle 169"/>
            <p:cNvSpPr/>
            <p:nvPr/>
          </p:nvSpPr>
          <p:spPr>
            <a:xfrm>
              <a:off x="2765953" y="4236222"/>
              <a:ext cx="73362" cy="65502"/>
            </a:xfrm>
            <a:prstGeom prst="rect">
              <a:avLst/>
            </a:prstGeom>
            <a:solidFill>
              <a:srgbClr val="FFFF00"/>
            </a:solidFill>
            <a:ln w="31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71" name="Rectangle 170"/>
            <p:cNvSpPr/>
            <p:nvPr/>
          </p:nvSpPr>
          <p:spPr>
            <a:xfrm>
              <a:off x="2644976" y="4567731"/>
              <a:ext cx="73362" cy="65502"/>
            </a:xfrm>
            <a:prstGeom prst="rect">
              <a:avLst/>
            </a:prstGeom>
            <a:solidFill>
              <a:srgbClr val="FFFF00"/>
            </a:solidFill>
            <a:ln w="31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72" name="Rectangle 171"/>
            <p:cNvSpPr/>
            <p:nvPr/>
          </p:nvSpPr>
          <p:spPr>
            <a:xfrm>
              <a:off x="2934065" y="4046114"/>
              <a:ext cx="73362" cy="65502"/>
            </a:xfrm>
            <a:prstGeom prst="rect">
              <a:avLst/>
            </a:prstGeom>
            <a:solidFill>
              <a:srgbClr val="FFFF00"/>
            </a:solidFill>
            <a:ln w="31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73" name="Rectangle 172"/>
            <p:cNvSpPr/>
            <p:nvPr/>
          </p:nvSpPr>
          <p:spPr>
            <a:xfrm>
              <a:off x="2879075" y="3910997"/>
              <a:ext cx="73362" cy="65502"/>
            </a:xfrm>
            <a:prstGeom prst="rect">
              <a:avLst/>
            </a:prstGeom>
            <a:solidFill>
              <a:srgbClr val="FFFF00"/>
            </a:solidFill>
            <a:ln w="31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74" name="Rectangle 173"/>
            <p:cNvSpPr/>
            <p:nvPr/>
          </p:nvSpPr>
          <p:spPr>
            <a:xfrm>
              <a:off x="3069182" y="3870148"/>
              <a:ext cx="73362" cy="65502"/>
            </a:xfrm>
            <a:prstGeom prst="rect">
              <a:avLst/>
            </a:prstGeom>
            <a:solidFill>
              <a:srgbClr val="FFFF00"/>
            </a:solidFill>
            <a:ln w="31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75" name="Rectangle 174"/>
            <p:cNvSpPr/>
            <p:nvPr/>
          </p:nvSpPr>
          <p:spPr>
            <a:xfrm>
              <a:off x="3339417" y="3207130"/>
              <a:ext cx="73362" cy="65502"/>
            </a:xfrm>
            <a:prstGeom prst="rect">
              <a:avLst/>
            </a:prstGeom>
            <a:solidFill>
              <a:srgbClr val="FFFF00"/>
            </a:solidFill>
            <a:ln w="31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76" name="Rectangle 175"/>
            <p:cNvSpPr/>
            <p:nvPr/>
          </p:nvSpPr>
          <p:spPr>
            <a:xfrm>
              <a:off x="3218440" y="3274689"/>
              <a:ext cx="73362" cy="65502"/>
            </a:xfrm>
            <a:prstGeom prst="rect">
              <a:avLst/>
            </a:prstGeom>
            <a:solidFill>
              <a:srgbClr val="FFFF00"/>
            </a:solidFill>
            <a:ln w="31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77" name="Rectangle 176"/>
            <p:cNvSpPr/>
            <p:nvPr/>
          </p:nvSpPr>
          <p:spPr>
            <a:xfrm>
              <a:off x="3262432" y="3125432"/>
              <a:ext cx="73362" cy="65502"/>
            </a:xfrm>
            <a:prstGeom prst="rect">
              <a:avLst/>
            </a:prstGeom>
            <a:solidFill>
              <a:srgbClr val="FFFF00"/>
            </a:solidFill>
            <a:ln w="31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78" name="Rectangle 177"/>
            <p:cNvSpPr/>
            <p:nvPr/>
          </p:nvSpPr>
          <p:spPr>
            <a:xfrm>
              <a:off x="2915212" y="2980888"/>
              <a:ext cx="73362" cy="65502"/>
            </a:xfrm>
            <a:prstGeom prst="rect">
              <a:avLst/>
            </a:prstGeom>
            <a:solidFill>
              <a:srgbClr val="FFFF00"/>
            </a:solidFill>
            <a:ln w="31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79" name="Rectangle 178"/>
            <p:cNvSpPr/>
            <p:nvPr/>
          </p:nvSpPr>
          <p:spPr>
            <a:xfrm>
              <a:off x="3251434" y="1898376"/>
              <a:ext cx="73362" cy="65502"/>
            </a:xfrm>
            <a:prstGeom prst="rect">
              <a:avLst/>
            </a:prstGeom>
            <a:solidFill>
              <a:srgbClr val="FFFF00"/>
            </a:solidFill>
            <a:ln w="31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80" name="Rectangle 179"/>
            <p:cNvSpPr/>
            <p:nvPr/>
          </p:nvSpPr>
          <p:spPr>
            <a:xfrm>
              <a:off x="1131974" y="1447461"/>
              <a:ext cx="73362" cy="65502"/>
            </a:xfrm>
            <a:prstGeom prst="rect">
              <a:avLst/>
            </a:prstGeom>
            <a:solidFill>
              <a:srgbClr val="FFFF00"/>
            </a:solidFill>
            <a:ln w="31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81" name="Rectangle 180"/>
            <p:cNvSpPr/>
            <p:nvPr/>
          </p:nvSpPr>
          <p:spPr>
            <a:xfrm>
              <a:off x="1307941" y="1354764"/>
              <a:ext cx="73362" cy="65502"/>
            </a:xfrm>
            <a:prstGeom prst="rect">
              <a:avLst/>
            </a:prstGeom>
            <a:solidFill>
              <a:srgbClr val="FFFF00"/>
            </a:solidFill>
            <a:ln w="31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82" name="Rectangle 181"/>
            <p:cNvSpPr/>
            <p:nvPr/>
          </p:nvSpPr>
          <p:spPr>
            <a:xfrm>
              <a:off x="1347219" y="1328054"/>
              <a:ext cx="73362" cy="65502"/>
            </a:xfrm>
            <a:prstGeom prst="rect">
              <a:avLst/>
            </a:prstGeom>
            <a:solidFill>
              <a:srgbClr val="FFFF00"/>
            </a:solidFill>
            <a:ln w="31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83" name="Rectangle 182"/>
            <p:cNvSpPr/>
            <p:nvPr/>
          </p:nvSpPr>
          <p:spPr>
            <a:xfrm>
              <a:off x="1391211" y="1310772"/>
              <a:ext cx="73362" cy="65502"/>
            </a:xfrm>
            <a:prstGeom prst="rect">
              <a:avLst/>
            </a:prstGeom>
            <a:solidFill>
              <a:srgbClr val="FFFF00"/>
            </a:solidFill>
            <a:ln w="31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84" name="Rectangle 183"/>
            <p:cNvSpPr/>
            <p:nvPr/>
          </p:nvSpPr>
          <p:spPr>
            <a:xfrm>
              <a:off x="1543611" y="1340623"/>
              <a:ext cx="73362" cy="65502"/>
            </a:xfrm>
            <a:prstGeom prst="rect">
              <a:avLst/>
            </a:prstGeom>
            <a:solidFill>
              <a:srgbClr val="FFFF00"/>
            </a:solidFill>
            <a:ln w="31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85" name="Rectangle 184"/>
            <p:cNvSpPr/>
            <p:nvPr/>
          </p:nvSpPr>
          <p:spPr>
            <a:xfrm>
              <a:off x="1950535" y="1511877"/>
              <a:ext cx="73362" cy="65502"/>
            </a:xfrm>
            <a:prstGeom prst="rect">
              <a:avLst/>
            </a:prstGeom>
            <a:solidFill>
              <a:srgbClr val="FFFF00"/>
            </a:solidFill>
            <a:ln w="31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86" name="Rectangle 185"/>
            <p:cNvSpPr/>
            <p:nvPr/>
          </p:nvSpPr>
          <p:spPr>
            <a:xfrm>
              <a:off x="2003953" y="1593576"/>
              <a:ext cx="73362" cy="65502"/>
            </a:xfrm>
            <a:prstGeom prst="rect">
              <a:avLst/>
            </a:prstGeom>
            <a:solidFill>
              <a:srgbClr val="FFFF00"/>
            </a:solidFill>
            <a:ln w="31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87" name="Rectangle 186"/>
            <p:cNvSpPr/>
            <p:nvPr/>
          </p:nvSpPr>
          <p:spPr>
            <a:xfrm>
              <a:off x="2547565" y="1802537"/>
              <a:ext cx="73362" cy="65502"/>
            </a:xfrm>
            <a:prstGeom prst="rect">
              <a:avLst/>
            </a:prstGeom>
            <a:solidFill>
              <a:srgbClr val="FFFF00"/>
            </a:solidFill>
            <a:ln w="31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88" name="Rectangle 187"/>
            <p:cNvSpPr/>
            <p:nvPr/>
          </p:nvSpPr>
          <p:spPr>
            <a:xfrm>
              <a:off x="2596270" y="1837102"/>
              <a:ext cx="73362" cy="65502"/>
            </a:xfrm>
            <a:prstGeom prst="rect">
              <a:avLst/>
            </a:prstGeom>
            <a:solidFill>
              <a:srgbClr val="FFFF00"/>
            </a:solidFill>
            <a:ln w="31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89" name="Rectangle 188"/>
            <p:cNvSpPr/>
            <p:nvPr/>
          </p:nvSpPr>
          <p:spPr>
            <a:xfrm>
              <a:off x="2545994" y="1857527"/>
              <a:ext cx="73362" cy="65502"/>
            </a:xfrm>
            <a:prstGeom prst="rect">
              <a:avLst/>
            </a:prstGeom>
            <a:solidFill>
              <a:srgbClr val="FFFF00"/>
            </a:solidFill>
            <a:ln w="31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90" name="Rectangle 189"/>
            <p:cNvSpPr/>
            <p:nvPr/>
          </p:nvSpPr>
          <p:spPr>
            <a:xfrm>
              <a:off x="2778522" y="1335910"/>
              <a:ext cx="73362" cy="65502"/>
            </a:xfrm>
            <a:prstGeom prst="rect">
              <a:avLst/>
            </a:prstGeom>
            <a:solidFill>
              <a:srgbClr val="FFFF00"/>
            </a:solidFill>
            <a:ln w="31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91" name="Rectangle 190"/>
            <p:cNvSpPr/>
            <p:nvPr/>
          </p:nvSpPr>
          <p:spPr>
            <a:xfrm>
              <a:off x="2473722" y="1276207"/>
              <a:ext cx="73362" cy="65502"/>
            </a:xfrm>
            <a:prstGeom prst="rect">
              <a:avLst/>
            </a:prstGeom>
            <a:solidFill>
              <a:srgbClr val="FFFF00"/>
            </a:solidFill>
            <a:ln w="31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92" name="Rectangle 191"/>
            <p:cNvSpPr/>
            <p:nvPr/>
          </p:nvSpPr>
          <p:spPr>
            <a:xfrm>
              <a:off x="1787137" y="1122236"/>
              <a:ext cx="73362" cy="65502"/>
            </a:xfrm>
            <a:prstGeom prst="rect">
              <a:avLst/>
            </a:prstGeom>
            <a:solidFill>
              <a:srgbClr val="FFFF00"/>
            </a:solidFill>
            <a:ln w="31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93" name="Rectangle 192"/>
            <p:cNvSpPr/>
            <p:nvPr/>
          </p:nvSpPr>
          <p:spPr>
            <a:xfrm>
              <a:off x="1779281" y="902277"/>
              <a:ext cx="73362" cy="65502"/>
            </a:xfrm>
            <a:prstGeom prst="rect">
              <a:avLst/>
            </a:prstGeom>
            <a:solidFill>
              <a:srgbClr val="FFFF00"/>
            </a:solidFill>
            <a:ln w="31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94" name="Rectangle 193"/>
            <p:cNvSpPr/>
            <p:nvPr/>
          </p:nvSpPr>
          <p:spPr>
            <a:xfrm>
              <a:off x="2271046" y="950982"/>
              <a:ext cx="73362" cy="65502"/>
            </a:xfrm>
            <a:prstGeom prst="rect">
              <a:avLst/>
            </a:prstGeom>
            <a:solidFill>
              <a:srgbClr val="FFFF00"/>
            </a:solidFill>
            <a:ln w="31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95" name="Rectangle 194"/>
            <p:cNvSpPr/>
            <p:nvPr/>
          </p:nvSpPr>
          <p:spPr>
            <a:xfrm>
              <a:off x="2791092" y="924272"/>
              <a:ext cx="73362" cy="65502"/>
            </a:xfrm>
            <a:prstGeom prst="rect">
              <a:avLst/>
            </a:prstGeom>
            <a:solidFill>
              <a:srgbClr val="FFFF00"/>
            </a:solidFill>
            <a:ln w="31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96" name="Rectangle 195"/>
            <p:cNvSpPr/>
            <p:nvPr/>
          </p:nvSpPr>
          <p:spPr>
            <a:xfrm>
              <a:off x="2670115" y="581765"/>
              <a:ext cx="73362" cy="65502"/>
            </a:xfrm>
            <a:prstGeom prst="rect">
              <a:avLst/>
            </a:prstGeom>
            <a:solidFill>
              <a:srgbClr val="FFFF00"/>
            </a:solidFill>
            <a:ln w="31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97" name="Rectangle 196"/>
            <p:cNvSpPr/>
            <p:nvPr/>
          </p:nvSpPr>
          <p:spPr>
            <a:xfrm>
              <a:off x="2502004" y="668178"/>
              <a:ext cx="73362" cy="65502"/>
            </a:xfrm>
            <a:prstGeom prst="rect">
              <a:avLst/>
            </a:prstGeom>
            <a:solidFill>
              <a:srgbClr val="FFFF00"/>
            </a:solidFill>
            <a:ln w="31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98" name="Rectangle 197"/>
            <p:cNvSpPr/>
            <p:nvPr/>
          </p:nvSpPr>
          <p:spPr>
            <a:xfrm>
              <a:off x="2348033" y="518920"/>
              <a:ext cx="73362" cy="65502"/>
            </a:xfrm>
            <a:prstGeom prst="rect">
              <a:avLst/>
            </a:prstGeom>
            <a:solidFill>
              <a:srgbClr val="FFFF00"/>
            </a:solidFill>
            <a:ln w="31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99" name="Rectangle 198"/>
            <p:cNvSpPr/>
            <p:nvPr/>
          </p:nvSpPr>
          <p:spPr>
            <a:xfrm>
              <a:off x="2330750" y="430936"/>
              <a:ext cx="73362" cy="65502"/>
            </a:xfrm>
            <a:prstGeom prst="rect">
              <a:avLst/>
            </a:prstGeom>
            <a:solidFill>
              <a:srgbClr val="FFFF00"/>
            </a:solidFill>
            <a:ln w="31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41" name="Rectangle 240"/>
            <p:cNvSpPr/>
            <p:nvPr/>
          </p:nvSpPr>
          <p:spPr>
            <a:xfrm>
              <a:off x="7139992" y="1309200"/>
              <a:ext cx="73362" cy="65502"/>
            </a:xfrm>
            <a:prstGeom prst="rect">
              <a:avLst/>
            </a:prstGeom>
            <a:solidFill>
              <a:srgbClr val="FFFF00"/>
            </a:solidFill>
            <a:ln w="31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42" name="Rectangle 241"/>
            <p:cNvSpPr/>
            <p:nvPr/>
          </p:nvSpPr>
          <p:spPr>
            <a:xfrm>
              <a:off x="6778631" y="1414466"/>
              <a:ext cx="73362" cy="65502"/>
            </a:xfrm>
            <a:prstGeom prst="rect">
              <a:avLst/>
            </a:prstGeom>
            <a:solidFill>
              <a:srgbClr val="FFFF00"/>
            </a:solidFill>
            <a:ln w="31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45" name="Rectangle 244"/>
            <p:cNvSpPr/>
            <p:nvPr/>
          </p:nvSpPr>
          <p:spPr>
            <a:xfrm>
              <a:off x="6572812" y="1694128"/>
              <a:ext cx="73362" cy="65502"/>
            </a:xfrm>
            <a:prstGeom prst="rect">
              <a:avLst/>
            </a:prstGeom>
            <a:solidFill>
              <a:srgbClr val="FFFF00"/>
            </a:solidFill>
            <a:ln w="31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52" name="Rectangle 251"/>
            <p:cNvSpPr/>
            <p:nvPr/>
          </p:nvSpPr>
          <p:spPr>
            <a:xfrm>
              <a:off x="6758206" y="1667419"/>
              <a:ext cx="73362" cy="65502"/>
            </a:xfrm>
            <a:prstGeom prst="rect">
              <a:avLst/>
            </a:prstGeom>
            <a:solidFill>
              <a:srgbClr val="FFFF00"/>
            </a:solidFill>
            <a:ln w="31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53" name="Rectangle 252"/>
            <p:cNvSpPr/>
            <p:nvPr/>
          </p:nvSpPr>
          <p:spPr>
            <a:xfrm>
              <a:off x="6722070" y="1749118"/>
              <a:ext cx="73362" cy="65502"/>
            </a:xfrm>
            <a:prstGeom prst="rect">
              <a:avLst/>
            </a:prstGeom>
            <a:solidFill>
              <a:srgbClr val="FFFF00"/>
            </a:solidFill>
            <a:ln w="31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54" name="Rectangle 253"/>
            <p:cNvSpPr/>
            <p:nvPr/>
          </p:nvSpPr>
          <p:spPr>
            <a:xfrm>
              <a:off x="6879183" y="2042920"/>
              <a:ext cx="73362" cy="65502"/>
            </a:xfrm>
            <a:prstGeom prst="rect">
              <a:avLst/>
            </a:prstGeom>
            <a:solidFill>
              <a:srgbClr val="FFFF00"/>
            </a:solidFill>
            <a:ln w="31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55" name="Rectangle 254"/>
            <p:cNvSpPr/>
            <p:nvPr/>
          </p:nvSpPr>
          <p:spPr>
            <a:xfrm>
              <a:off x="6645084" y="2167039"/>
              <a:ext cx="73362" cy="65502"/>
            </a:xfrm>
            <a:prstGeom prst="rect">
              <a:avLst/>
            </a:prstGeom>
            <a:solidFill>
              <a:srgbClr val="FFFF00"/>
            </a:solidFill>
            <a:ln w="31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56" name="Rectangle 255"/>
            <p:cNvSpPr/>
            <p:nvPr/>
          </p:nvSpPr>
          <p:spPr>
            <a:xfrm>
              <a:off x="7042581" y="2281732"/>
              <a:ext cx="73362" cy="65502"/>
            </a:xfrm>
            <a:prstGeom prst="rect">
              <a:avLst/>
            </a:prstGeom>
            <a:solidFill>
              <a:srgbClr val="FFFF00"/>
            </a:solidFill>
            <a:ln w="31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57" name="Rectangle 256"/>
            <p:cNvSpPr/>
            <p:nvPr/>
          </p:nvSpPr>
          <p:spPr>
            <a:xfrm>
              <a:off x="5267199" y="2518973"/>
              <a:ext cx="73362" cy="65502"/>
            </a:xfrm>
            <a:prstGeom prst="rect">
              <a:avLst/>
            </a:prstGeom>
            <a:solidFill>
              <a:srgbClr val="FFFF00"/>
            </a:solidFill>
            <a:ln w="31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pic>
        <p:nvPicPr>
          <p:cNvPr id="258" name="Picture 2"/>
          <p:cNvPicPr>
            <a:picLocks noChangeAspect="1" noChangeArrowheads="1"/>
          </p:cNvPicPr>
          <p:nvPr/>
        </p:nvPicPr>
        <p:blipFill>
          <a:blip r:embed="rId3" cstate="print"/>
          <a:srcRect l="6596" r="6808" b="30851"/>
          <a:stretch>
            <a:fillRect/>
          </a:stretch>
        </p:blipFill>
        <p:spPr bwMode="auto">
          <a:xfrm>
            <a:off x="2667200" y="7195930"/>
            <a:ext cx="6681081" cy="3414409"/>
          </a:xfrm>
          <a:prstGeom prst="rect">
            <a:avLst/>
          </a:prstGeom>
          <a:noFill/>
          <a:ln w="9525">
            <a:noFill/>
            <a:miter lim="800000"/>
            <a:headEnd/>
            <a:tailEnd/>
          </a:ln>
        </p:spPr>
      </p:pic>
      <p:grpSp>
        <p:nvGrpSpPr>
          <p:cNvPr id="259" name="Group 258"/>
          <p:cNvGrpSpPr/>
          <p:nvPr/>
        </p:nvGrpSpPr>
        <p:grpSpPr>
          <a:xfrm>
            <a:off x="4192622" y="184822"/>
            <a:ext cx="4805464" cy="3218360"/>
            <a:chOff x="4192622" y="184822"/>
            <a:chExt cx="4805464" cy="3218360"/>
          </a:xfrm>
        </p:grpSpPr>
        <p:pic>
          <p:nvPicPr>
            <p:cNvPr id="260" name="Picture 3"/>
            <p:cNvPicPr>
              <a:picLocks noChangeAspect="1" noChangeArrowheads="1"/>
            </p:cNvPicPr>
            <p:nvPr/>
          </p:nvPicPr>
          <p:blipFill>
            <a:blip r:embed="rId4" cstate="print"/>
            <a:srcRect t="8314"/>
            <a:stretch>
              <a:fillRect/>
            </a:stretch>
          </p:blipFill>
          <p:spPr bwMode="auto">
            <a:xfrm>
              <a:off x="4192622" y="184822"/>
              <a:ext cx="4805464" cy="3218360"/>
            </a:xfrm>
            <a:prstGeom prst="rect">
              <a:avLst/>
            </a:prstGeom>
            <a:noFill/>
            <a:ln w="9525">
              <a:noFill/>
              <a:miter lim="800000"/>
              <a:headEnd/>
              <a:tailEnd/>
            </a:ln>
          </p:spPr>
        </p:pic>
        <p:sp>
          <p:nvSpPr>
            <p:cNvPr id="261" name="Rectangle 260"/>
            <p:cNvSpPr/>
            <p:nvPr/>
          </p:nvSpPr>
          <p:spPr>
            <a:xfrm>
              <a:off x="4221804" y="1624519"/>
              <a:ext cx="3540868" cy="428017"/>
            </a:xfrm>
            <a:prstGeom prst="rect">
              <a:avLst/>
            </a:prstGeom>
            <a:solidFill>
              <a:schemeClr val="tx1"/>
            </a:solidFill>
            <a:ln w="57150">
              <a:no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262" name="TextBox 261"/>
          <p:cNvSpPr txBox="1"/>
          <p:nvPr/>
        </p:nvSpPr>
        <p:spPr>
          <a:xfrm>
            <a:off x="3690410" y="3652606"/>
            <a:ext cx="3070313" cy="1569660"/>
          </a:xfrm>
          <a:prstGeom prst="rect">
            <a:avLst/>
          </a:prstGeom>
          <a:noFill/>
          <a:effectLst>
            <a:outerShdw blurRad="50800" dist="50800" dir="5400000" algn="ctr" rotWithShape="0">
              <a:schemeClr val="bg1"/>
            </a:outerShdw>
          </a:effectLst>
        </p:spPr>
        <p:txBody>
          <a:bodyPr wrap="square" rtlCol="0">
            <a:spAutoFit/>
          </a:bodyPr>
          <a:lstStyle/>
          <a:p>
            <a:pPr algn="ctr"/>
            <a:r>
              <a:rPr lang="en-US" sz="3200" b="1" dirty="0" smtClean="0">
                <a:solidFill>
                  <a:srgbClr val="FF0000"/>
                </a:solidFill>
                <a:effectLst>
                  <a:outerShdw dist="12700" dir="9000000" algn="tl">
                    <a:srgbClr val="000000"/>
                  </a:outerShdw>
                </a:effectLst>
              </a:rPr>
              <a:t>Roaming same area at same time…</a:t>
            </a:r>
            <a:r>
              <a:rPr lang="en-US" sz="3200" b="1" dirty="0" err="1" smtClean="0">
                <a:solidFill>
                  <a:srgbClr val="FF0000"/>
                </a:solidFill>
                <a:effectLst>
                  <a:outerShdw dist="12700" dir="9000000" algn="tl">
                    <a:srgbClr val="000000"/>
                  </a:outerShdw>
                </a:effectLst>
              </a:rPr>
              <a:t>OhhLaLaa</a:t>
            </a:r>
            <a:r>
              <a:rPr lang="en-US" sz="3200" b="1" dirty="0" smtClean="0">
                <a:solidFill>
                  <a:srgbClr val="FF0000"/>
                </a:solidFill>
                <a:effectLst>
                  <a:outerShdw dist="12700" dir="9000000" algn="tl">
                    <a:srgbClr val="000000"/>
                  </a:outerShdw>
                </a:effectLst>
              </a:rPr>
              <a:t>!</a:t>
            </a:r>
          </a:p>
        </p:txBody>
      </p:sp>
      <p:grpSp>
        <p:nvGrpSpPr>
          <p:cNvPr id="268" name="Group 267"/>
          <p:cNvGrpSpPr/>
          <p:nvPr/>
        </p:nvGrpSpPr>
        <p:grpSpPr>
          <a:xfrm>
            <a:off x="8356059" y="184822"/>
            <a:ext cx="246434" cy="2976663"/>
            <a:chOff x="8356059" y="184822"/>
            <a:chExt cx="246434" cy="2976663"/>
          </a:xfrm>
        </p:grpSpPr>
        <p:sp>
          <p:nvSpPr>
            <p:cNvPr id="267" name="Oval 266"/>
            <p:cNvSpPr/>
            <p:nvPr/>
          </p:nvSpPr>
          <p:spPr>
            <a:xfrm>
              <a:off x="8369029" y="1034375"/>
              <a:ext cx="233464" cy="252919"/>
            </a:xfrm>
            <a:prstGeom prst="ellipse">
              <a:avLst/>
            </a:prstGeom>
            <a:solidFill>
              <a:schemeClr val="bg1"/>
            </a:solidFill>
            <a:ln w="57150">
              <a:no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263" name="Group 262"/>
            <p:cNvGrpSpPr/>
            <p:nvPr/>
          </p:nvGrpSpPr>
          <p:grpSpPr>
            <a:xfrm>
              <a:off x="8356059" y="184822"/>
              <a:ext cx="239949" cy="2976663"/>
              <a:chOff x="5729591" y="77818"/>
              <a:chExt cx="239949" cy="2976663"/>
            </a:xfrm>
          </p:grpSpPr>
          <p:sp>
            <p:nvSpPr>
              <p:cNvPr id="264" name="Oval 263"/>
              <p:cNvSpPr/>
              <p:nvPr/>
            </p:nvSpPr>
            <p:spPr>
              <a:xfrm>
                <a:off x="5729591" y="359924"/>
                <a:ext cx="233464" cy="252919"/>
              </a:xfrm>
              <a:prstGeom prst="ellipse">
                <a:avLst/>
              </a:prstGeom>
              <a:solidFill>
                <a:schemeClr val="bg1"/>
              </a:solidFill>
              <a:ln w="57150">
                <a:no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65" name="Oval 264"/>
              <p:cNvSpPr/>
              <p:nvPr/>
            </p:nvSpPr>
            <p:spPr>
              <a:xfrm>
                <a:off x="5736076" y="570690"/>
                <a:ext cx="233464" cy="252919"/>
              </a:xfrm>
              <a:prstGeom prst="ellipse">
                <a:avLst/>
              </a:prstGeom>
              <a:solidFill>
                <a:schemeClr val="bg1"/>
              </a:solidFill>
              <a:ln w="57150">
                <a:no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266" name="Straight Connector 265"/>
              <p:cNvCxnSpPr/>
              <p:nvPr/>
            </p:nvCxnSpPr>
            <p:spPr>
              <a:xfrm>
                <a:off x="5846324" y="77818"/>
                <a:ext cx="0" cy="2976663"/>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1" presetClass="entr" presetSubtype="0" fill="hold" grpId="0"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770" decel="100000"/>
                                        <p:tgtEl>
                                          <p:spTgt spid="31"/>
                                        </p:tgtEl>
                                      </p:cBhvr>
                                    </p:animEffect>
                                    <p:animScale>
                                      <p:cBhvr>
                                        <p:cTn id="8" dur="770" decel="100000"/>
                                        <p:tgtEl>
                                          <p:spTgt spid="31"/>
                                        </p:tgtEl>
                                      </p:cBhvr>
                                      <p:from x="10000" y="10000"/>
                                      <p:to x="200000" y="450000"/>
                                    </p:animScale>
                                    <p:animScale>
                                      <p:cBhvr>
                                        <p:cTn id="9" dur="1230" accel="100000" fill="hold">
                                          <p:stCondLst>
                                            <p:cond delay="770"/>
                                          </p:stCondLst>
                                        </p:cTn>
                                        <p:tgtEl>
                                          <p:spTgt spid="31"/>
                                        </p:tgtEl>
                                      </p:cBhvr>
                                      <p:from x="200000" y="450000"/>
                                      <p:to x="100000" y="100000"/>
                                    </p:animScale>
                                    <p:set>
                                      <p:cBhvr>
                                        <p:cTn id="10" dur="770" fill="hold"/>
                                        <p:tgtEl>
                                          <p:spTgt spid="31"/>
                                        </p:tgtEl>
                                        <p:attrNameLst>
                                          <p:attrName>ppt_x</p:attrName>
                                        </p:attrNameLst>
                                      </p:cBhvr>
                                      <p:to>
                                        <p:strVal val="(0.5)"/>
                                      </p:to>
                                    </p:set>
                                    <p:anim from="(0.5)" to="(#ppt_x)" calcmode="lin" valueType="num">
                                      <p:cBhvr>
                                        <p:cTn id="11" dur="1230" accel="100000" fill="hold">
                                          <p:stCondLst>
                                            <p:cond delay="770"/>
                                          </p:stCondLst>
                                        </p:cTn>
                                        <p:tgtEl>
                                          <p:spTgt spid="31"/>
                                        </p:tgtEl>
                                        <p:attrNameLst>
                                          <p:attrName>ppt_x</p:attrName>
                                        </p:attrNameLst>
                                      </p:cBhvr>
                                    </p:anim>
                                    <p:set>
                                      <p:cBhvr>
                                        <p:cTn id="12" dur="770" fill="hold"/>
                                        <p:tgtEl>
                                          <p:spTgt spid="31"/>
                                        </p:tgtEl>
                                        <p:attrNameLst>
                                          <p:attrName>ppt_y</p:attrName>
                                        </p:attrNameLst>
                                      </p:cBhvr>
                                      <p:to>
                                        <p:strVal val="(#ppt_y+0.4)"/>
                                      </p:to>
                                    </p:set>
                                    <p:anim from="(#ppt_y+0.4)" to="(#ppt_y)" calcmode="lin" valueType="num">
                                      <p:cBhvr>
                                        <p:cTn id="13" dur="1230" accel="100000" fill="hold">
                                          <p:stCondLst>
                                            <p:cond delay="770"/>
                                          </p:stCondLst>
                                        </p:cTn>
                                        <p:tgtEl>
                                          <p:spTgt spid="31"/>
                                        </p:tgtEl>
                                        <p:attrNameLst>
                                          <p:attrName>ppt_y</p:attrName>
                                        </p:attrNameLst>
                                      </p:cBhvr>
                                    </p:anim>
                                  </p:childTnLst>
                                </p:cTn>
                              </p:par>
                            </p:childTnLst>
                          </p:cTn>
                        </p:par>
                        <p:par>
                          <p:cTn id="14" fill="hold">
                            <p:stCondLst>
                              <p:cond delay="2000"/>
                            </p:stCondLst>
                            <p:childTnLst>
                              <p:par>
                                <p:cTn id="15" presetID="53" presetClass="entr" presetSubtype="0" fill="hold" grpId="0" nodeType="afterEffect">
                                  <p:stCondLst>
                                    <p:cond delay="0"/>
                                  </p:stCondLst>
                                  <p:childTnLst>
                                    <p:set>
                                      <p:cBhvr>
                                        <p:cTn id="16" dur="1" fill="hold">
                                          <p:stCondLst>
                                            <p:cond delay="0"/>
                                          </p:stCondLst>
                                        </p:cTn>
                                        <p:tgtEl>
                                          <p:spTgt spid="98"/>
                                        </p:tgtEl>
                                        <p:attrNameLst>
                                          <p:attrName>style.visibility</p:attrName>
                                        </p:attrNameLst>
                                      </p:cBhvr>
                                      <p:to>
                                        <p:strVal val="visible"/>
                                      </p:to>
                                    </p:set>
                                    <p:anim calcmode="lin" valueType="num">
                                      <p:cBhvr>
                                        <p:cTn id="17" dur="1000" fill="hold"/>
                                        <p:tgtEl>
                                          <p:spTgt spid="98"/>
                                        </p:tgtEl>
                                        <p:attrNameLst>
                                          <p:attrName>ppt_w</p:attrName>
                                        </p:attrNameLst>
                                      </p:cBhvr>
                                      <p:tavLst>
                                        <p:tav tm="0">
                                          <p:val>
                                            <p:fltVal val="0"/>
                                          </p:val>
                                        </p:tav>
                                        <p:tav tm="100000">
                                          <p:val>
                                            <p:strVal val="#ppt_w"/>
                                          </p:val>
                                        </p:tav>
                                      </p:tavLst>
                                    </p:anim>
                                    <p:anim calcmode="lin" valueType="num">
                                      <p:cBhvr>
                                        <p:cTn id="18" dur="1000" fill="hold"/>
                                        <p:tgtEl>
                                          <p:spTgt spid="98"/>
                                        </p:tgtEl>
                                        <p:attrNameLst>
                                          <p:attrName>ppt_h</p:attrName>
                                        </p:attrNameLst>
                                      </p:cBhvr>
                                      <p:tavLst>
                                        <p:tav tm="0">
                                          <p:val>
                                            <p:fltVal val="0"/>
                                          </p:val>
                                        </p:tav>
                                        <p:tav tm="100000">
                                          <p:val>
                                            <p:strVal val="#ppt_h"/>
                                          </p:val>
                                        </p:tav>
                                      </p:tavLst>
                                    </p:anim>
                                    <p:animEffect transition="in" filter="fade">
                                      <p:cBhvr>
                                        <p:cTn id="19" dur="1000"/>
                                        <p:tgtEl>
                                          <p:spTgt spid="98"/>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0" fill="hold" nodeType="clickEffect">
                                  <p:stCondLst>
                                    <p:cond delay="0"/>
                                  </p:stCondLst>
                                  <p:childTnLst>
                                    <p:set>
                                      <p:cBhvr>
                                        <p:cTn id="23" dur="1" fill="hold">
                                          <p:stCondLst>
                                            <p:cond delay="0"/>
                                          </p:stCondLst>
                                        </p:cTn>
                                        <p:tgtEl>
                                          <p:spTgt spid="259"/>
                                        </p:tgtEl>
                                        <p:attrNameLst>
                                          <p:attrName>style.visibility</p:attrName>
                                        </p:attrNameLst>
                                      </p:cBhvr>
                                      <p:to>
                                        <p:strVal val="visible"/>
                                      </p:to>
                                    </p:set>
                                    <p:anim calcmode="lin" valueType="num">
                                      <p:cBhvr>
                                        <p:cTn id="24" dur="500" fill="hold"/>
                                        <p:tgtEl>
                                          <p:spTgt spid="259"/>
                                        </p:tgtEl>
                                        <p:attrNameLst>
                                          <p:attrName>ppt_w</p:attrName>
                                        </p:attrNameLst>
                                      </p:cBhvr>
                                      <p:tavLst>
                                        <p:tav tm="0">
                                          <p:val>
                                            <p:fltVal val="0"/>
                                          </p:val>
                                        </p:tav>
                                        <p:tav tm="100000">
                                          <p:val>
                                            <p:strVal val="#ppt_w"/>
                                          </p:val>
                                        </p:tav>
                                      </p:tavLst>
                                    </p:anim>
                                    <p:anim calcmode="lin" valueType="num">
                                      <p:cBhvr>
                                        <p:cTn id="25" dur="500" fill="hold"/>
                                        <p:tgtEl>
                                          <p:spTgt spid="259"/>
                                        </p:tgtEl>
                                        <p:attrNameLst>
                                          <p:attrName>ppt_h</p:attrName>
                                        </p:attrNameLst>
                                      </p:cBhvr>
                                      <p:tavLst>
                                        <p:tav tm="0">
                                          <p:val>
                                            <p:fltVal val="0"/>
                                          </p:val>
                                        </p:tav>
                                        <p:tav tm="100000">
                                          <p:val>
                                            <p:strVal val="#ppt_h"/>
                                          </p:val>
                                        </p:tav>
                                      </p:tavLst>
                                    </p:anim>
                                    <p:animEffect transition="in" filter="fade">
                                      <p:cBhvr>
                                        <p:cTn id="26" dur="500"/>
                                        <p:tgtEl>
                                          <p:spTgt spid="259"/>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268"/>
                                        </p:tgtEl>
                                        <p:attrNameLst>
                                          <p:attrName>style.visibility</p:attrName>
                                        </p:attrNameLst>
                                      </p:cBhvr>
                                      <p:to>
                                        <p:strVal val="visible"/>
                                      </p:to>
                                    </p:set>
                                    <p:animEffect transition="in" filter="wipe(down)">
                                      <p:cBhvr>
                                        <p:cTn id="31" dur="500"/>
                                        <p:tgtEl>
                                          <p:spTgt spid="268"/>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nodeType="clickEffect">
                                  <p:stCondLst>
                                    <p:cond delay="0"/>
                                  </p:stCondLst>
                                  <p:childTnLst>
                                    <p:animEffect transition="out" filter="fade">
                                      <p:cBhvr>
                                        <p:cTn id="35" dur="1000"/>
                                        <p:tgtEl>
                                          <p:spTgt spid="259"/>
                                        </p:tgtEl>
                                      </p:cBhvr>
                                    </p:animEffect>
                                    <p:set>
                                      <p:cBhvr>
                                        <p:cTn id="36" dur="1" fill="hold">
                                          <p:stCondLst>
                                            <p:cond delay="999"/>
                                          </p:stCondLst>
                                        </p:cTn>
                                        <p:tgtEl>
                                          <p:spTgt spid="259"/>
                                        </p:tgtEl>
                                        <p:attrNameLst>
                                          <p:attrName>style.visibility</p:attrName>
                                        </p:attrNameLst>
                                      </p:cBhvr>
                                      <p:to>
                                        <p:strVal val="hidden"/>
                                      </p:to>
                                    </p:set>
                                  </p:childTnLst>
                                </p:cTn>
                              </p:par>
                              <p:par>
                                <p:cTn id="37" presetID="10" presetClass="exit" presetSubtype="0" fill="hold" nodeType="withEffect">
                                  <p:stCondLst>
                                    <p:cond delay="0"/>
                                  </p:stCondLst>
                                  <p:childTnLst>
                                    <p:animEffect transition="out" filter="fade">
                                      <p:cBhvr>
                                        <p:cTn id="38" dur="1000"/>
                                        <p:tgtEl>
                                          <p:spTgt spid="268"/>
                                        </p:tgtEl>
                                      </p:cBhvr>
                                    </p:animEffect>
                                    <p:set>
                                      <p:cBhvr>
                                        <p:cTn id="39" dur="1" fill="hold">
                                          <p:stCondLst>
                                            <p:cond delay="999"/>
                                          </p:stCondLst>
                                        </p:cTn>
                                        <p:tgtEl>
                                          <p:spTgt spid="268"/>
                                        </p:tgtEl>
                                        <p:attrNameLst>
                                          <p:attrName>style.visibility</p:attrName>
                                        </p:attrNameLst>
                                      </p:cBhvr>
                                      <p:to>
                                        <p:strVal val="hidden"/>
                                      </p:to>
                                    </p:set>
                                  </p:childTnLst>
                                </p:cTn>
                              </p:par>
                            </p:childTnLst>
                          </p:cTn>
                        </p:par>
                      </p:childTnLst>
                    </p:cTn>
                  </p:par>
                  <p:par>
                    <p:cTn id="40" fill="hold">
                      <p:stCondLst>
                        <p:cond delay="indefinite"/>
                      </p:stCondLst>
                      <p:childTnLst>
                        <p:par>
                          <p:cTn id="41" fill="hold">
                            <p:stCondLst>
                              <p:cond delay="0"/>
                            </p:stCondLst>
                            <p:childTnLst>
                              <p:par>
                                <p:cTn id="42" presetID="51" presetClass="entr" presetSubtype="0" fill="hold" nodeType="click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fade">
                                      <p:cBhvr>
                                        <p:cTn id="44" dur="770" decel="100000"/>
                                        <p:tgtEl>
                                          <p:spTgt spid="12"/>
                                        </p:tgtEl>
                                      </p:cBhvr>
                                    </p:animEffect>
                                    <p:animScale>
                                      <p:cBhvr>
                                        <p:cTn id="45" dur="770" decel="100000"/>
                                        <p:tgtEl>
                                          <p:spTgt spid="12"/>
                                        </p:tgtEl>
                                      </p:cBhvr>
                                      <p:from x="10000" y="10000"/>
                                      <p:to x="200000" y="450000"/>
                                    </p:animScale>
                                    <p:animScale>
                                      <p:cBhvr>
                                        <p:cTn id="46" dur="1230" accel="100000" fill="hold">
                                          <p:stCondLst>
                                            <p:cond delay="770"/>
                                          </p:stCondLst>
                                        </p:cTn>
                                        <p:tgtEl>
                                          <p:spTgt spid="12"/>
                                        </p:tgtEl>
                                      </p:cBhvr>
                                      <p:from x="200000" y="450000"/>
                                      <p:to x="100000" y="100000"/>
                                    </p:animScale>
                                    <p:set>
                                      <p:cBhvr>
                                        <p:cTn id="47" dur="770" fill="hold"/>
                                        <p:tgtEl>
                                          <p:spTgt spid="12"/>
                                        </p:tgtEl>
                                        <p:attrNameLst>
                                          <p:attrName>ppt_x</p:attrName>
                                        </p:attrNameLst>
                                      </p:cBhvr>
                                      <p:to>
                                        <p:strVal val="(0.5)"/>
                                      </p:to>
                                    </p:set>
                                    <p:anim from="(0.5)" to="(#ppt_x)" calcmode="lin" valueType="num">
                                      <p:cBhvr>
                                        <p:cTn id="48" dur="1230" accel="100000" fill="hold">
                                          <p:stCondLst>
                                            <p:cond delay="770"/>
                                          </p:stCondLst>
                                        </p:cTn>
                                        <p:tgtEl>
                                          <p:spTgt spid="12"/>
                                        </p:tgtEl>
                                        <p:attrNameLst>
                                          <p:attrName>ppt_x</p:attrName>
                                        </p:attrNameLst>
                                      </p:cBhvr>
                                    </p:anim>
                                    <p:set>
                                      <p:cBhvr>
                                        <p:cTn id="49" dur="770" fill="hold"/>
                                        <p:tgtEl>
                                          <p:spTgt spid="12"/>
                                        </p:tgtEl>
                                        <p:attrNameLst>
                                          <p:attrName>ppt_y</p:attrName>
                                        </p:attrNameLst>
                                      </p:cBhvr>
                                      <p:to>
                                        <p:strVal val="(#ppt_y+0.4)"/>
                                      </p:to>
                                    </p:set>
                                    <p:anim from="(#ppt_y+0.4)" to="(#ppt_y)" calcmode="lin" valueType="num">
                                      <p:cBhvr>
                                        <p:cTn id="50" dur="1230" accel="100000" fill="hold">
                                          <p:stCondLst>
                                            <p:cond delay="770"/>
                                          </p:stCondLst>
                                        </p:cTn>
                                        <p:tgtEl>
                                          <p:spTgt spid="12"/>
                                        </p:tgtEl>
                                        <p:attrNameLst>
                                          <p:attrName>ppt_y</p:attrName>
                                        </p:attrNameLst>
                                      </p:cBhvr>
                                    </p:anim>
                                  </p:childTnLst>
                                </p:cTn>
                              </p:par>
                            </p:childTnLst>
                          </p:cTn>
                        </p:par>
                        <p:par>
                          <p:cTn id="51" fill="hold">
                            <p:stCondLst>
                              <p:cond delay="2000"/>
                            </p:stCondLst>
                            <p:childTnLst>
                              <p:par>
                                <p:cTn id="52" presetID="51" presetClass="entr" presetSubtype="0" fill="hold" nodeType="afterEffect">
                                  <p:stCondLst>
                                    <p:cond delay="0"/>
                                  </p:stCondLst>
                                  <p:childTnLst>
                                    <p:set>
                                      <p:cBhvr>
                                        <p:cTn id="53" dur="1" fill="hold">
                                          <p:stCondLst>
                                            <p:cond delay="0"/>
                                          </p:stCondLst>
                                        </p:cTn>
                                        <p:tgtEl>
                                          <p:spTgt spid="14"/>
                                        </p:tgtEl>
                                        <p:attrNameLst>
                                          <p:attrName>style.visibility</p:attrName>
                                        </p:attrNameLst>
                                      </p:cBhvr>
                                      <p:to>
                                        <p:strVal val="visible"/>
                                      </p:to>
                                    </p:set>
                                    <p:animEffect transition="in" filter="fade">
                                      <p:cBhvr>
                                        <p:cTn id="54" dur="770" decel="100000"/>
                                        <p:tgtEl>
                                          <p:spTgt spid="14"/>
                                        </p:tgtEl>
                                      </p:cBhvr>
                                    </p:animEffect>
                                    <p:animScale>
                                      <p:cBhvr>
                                        <p:cTn id="55" dur="770" decel="100000"/>
                                        <p:tgtEl>
                                          <p:spTgt spid="14"/>
                                        </p:tgtEl>
                                      </p:cBhvr>
                                      <p:from x="10000" y="10000"/>
                                      <p:to x="200000" y="450000"/>
                                    </p:animScale>
                                    <p:animScale>
                                      <p:cBhvr>
                                        <p:cTn id="56" dur="1230" accel="100000" fill="hold">
                                          <p:stCondLst>
                                            <p:cond delay="770"/>
                                          </p:stCondLst>
                                        </p:cTn>
                                        <p:tgtEl>
                                          <p:spTgt spid="14"/>
                                        </p:tgtEl>
                                      </p:cBhvr>
                                      <p:from x="200000" y="450000"/>
                                      <p:to x="100000" y="100000"/>
                                    </p:animScale>
                                    <p:set>
                                      <p:cBhvr>
                                        <p:cTn id="57" dur="770" fill="hold"/>
                                        <p:tgtEl>
                                          <p:spTgt spid="14"/>
                                        </p:tgtEl>
                                        <p:attrNameLst>
                                          <p:attrName>ppt_x</p:attrName>
                                        </p:attrNameLst>
                                      </p:cBhvr>
                                      <p:to>
                                        <p:strVal val="(0.5)"/>
                                      </p:to>
                                    </p:set>
                                    <p:anim from="(0.5)" to="(#ppt_x)" calcmode="lin" valueType="num">
                                      <p:cBhvr>
                                        <p:cTn id="58" dur="1230" accel="100000" fill="hold">
                                          <p:stCondLst>
                                            <p:cond delay="770"/>
                                          </p:stCondLst>
                                        </p:cTn>
                                        <p:tgtEl>
                                          <p:spTgt spid="14"/>
                                        </p:tgtEl>
                                        <p:attrNameLst>
                                          <p:attrName>ppt_x</p:attrName>
                                        </p:attrNameLst>
                                      </p:cBhvr>
                                    </p:anim>
                                    <p:set>
                                      <p:cBhvr>
                                        <p:cTn id="59" dur="770" fill="hold"/>
                                        <p:tgtEl>
                                          <p:spTgt spid="14"/>
                                        </p:tgtEl>
                                        <p:attrNameLst>
                                          <p:attrName>ppt_y</p:attrName>
                                        </p:attrNameLst>
                                      </p:cBhvr>
                                      <p:to>
                                        <p:strVal val="(#ppt_y+0.4)"/>
                                      </p:to>
                                    </p:set>
                                    <p:anim from="(#ppt_y+0.4)" to="(#ppt_y)" calcmode="lin" valueType="num">
                                      <p:cBhvr>
                                        <p:cTn id="60" dur="1230" accel="100000" fill="hold">
                                          <p:stCondLst>
                                            <p:cond delay="770"/>
                                          </p:stCondLst>
                                        </p:cTn>
                                        <p:tgtEl>
                                          <p:spTgt spid="14"/>
                                        </p:tgtEl>
                                        <p:attrNameLst>
                                          <p:attrName>ppt_y</p:attrName>
                                        </p:attrNameLst>
                                      </p:cBhvr>
                                    </p:anim>
                                  </p:childTnLst>
                                </p:cTn>
                              </p:par>
                            </p:childTnLst>
                          </p:cTn>
                        </p:par>
                        <p:par>
                          <p:cTn id="61" fill="hold">
                            <p:stCondLst>
                              <p:cond delay="4000"/>
                            </p:stCondLst>
                            <p:childTnLst>
                              <p:par>
                                <p:cTn id="62" presetID="51" presetClass="entr" presetSubtype="0" fill="hold" nodeType="afterEffect">
                                  <p:stCondLst>
                                    <p:cond delay="0"/>
                                  </p:stCondLst>
                                  <p:childTnLst>
                                    <p:set>
                                      <p:cBhvr>
                                        <p:cTn id="63" dur="1" fill="hold">
                                          <p:stCondLst>
                                            <p:cond delay="0"/>
                                          </p:stCondLst>
                                        </p:cTn>
                                        <p:tgtEl>
                                          <p:spTgt spid="13"/>
                                        </p:tgtEl>
                                        <p:attrNameLst>
                                          <p:attrName>style.visibility</p:attrName>
                                        </p:attrNameLst>
                                      </p:cBhvr>
                                      <p:to>
                                        <p:strVal val="visible"/>
                                      </p:to>
                                    </p:set>
                                    <p:animEffect transition="in" filter="fade">
                                      <p:cBhvr>
                                        <p:cTn id="64" dur="770" decel="100000"/>
                                        <p:tgtEl>
                                          <p:spTgt spid="13"/>
                                        </p:tgtEl>
                                      </p:cBhvr>
                                    </p:animEffect>
                                    <p:animScale>
                                      <p:cBhvr>
                                        <p:cTn id="65" dur="770" decel="100000"/>
                                        <p:tgtEl>
                                          <p:spTgt spid="13"/>
                                        </p:tgtEl>
                                      </p:cBhvr>
                                      <p:from x="10000" y="10000"/>
                                      <p:to x="200000" y="450000"/>
                                    </p:animScale>
                                    <p:animScale>
                                      <p:cBhvr>
                                        <p:cTn id="66" dur="1230" accel="100000" fill="hold">
                                          <p:stCondLst>
                                            <p:cond delay="770"/>
                                          </p:stCondLst>
                                        </p:cTn>
                                        <p:tgtEl>
                                          <p:spTgt spid="13"/>
                                        </p:tgtEl>
                                      </p:cBhvr>
                                      <p:from x="200000" y="450000"/>
                                      <p:to x="100000" y="100000"/>
                                    </p:animScale>
                                    <p:set>
                                      <p:cBhvr>
                                        <p:cTn id="67" dur="770" fill="hold"/>
                                        <p:tgtEl>
                                          <p:spTgt spid="13"/>
                                        </p:tgtEl>
                                        <p:attrNameLst>
                                          <p:attrName>ppt_x</p:attrName>
                                        </p:attrNameLst>
                                      </p:cBhvr>
                                      <p:to>
                                        <p:strVal val="(0.5)"/>
                                      </p:to>
                                    </p:set>
                                    <p:anim from="(0.5)" to="(#ppt_x)" calcmode="lin" valueType="num">
                                      <p:cBhvr>
                                        <p:cTn id="68" dur="1230" accel="100000" fill="hold">
                                          <p:stCondLst>
                                            <p:cond delay="770"/>
                                          </p:stCondLst>
                                        </p:cTn>
                                        <p:tgtEl>
                                          <p:spTgt spid="13"/>
                                        </p:tgtEl>
                                        <p:attrNameLst>
                                          <p:attrName>ppt_x</p:attrName>
                                        </p:attrNameLst>
                                      </p:cBhvr>
                                    </p:anim>
                                    <p:set>
                                      <p:cBhvr>
                                        <p:cTn id="69" dur="770" fill="hold"/>
                                        <p:tgtEl>
                                          <p:spTgt spid="13"/>
                                        </p:tgtEl>
                                        <p:attrNameLst>
                                          <p:attrName>ppt_y</p:attrName>
                                        </p:attrNameLst>
                                      </p:cBhvr>
                                      <p:to>
                                        <p:strVal val="(#ppt_y+0.4)"/>
                                      </p:to>
                                    </p:set>
                                    <p:anim from="(#ppt_y+0.4)" to="(#ppt_y)" calcmode="lin" valueType="num">
                                      <p:cBhvr>
                                        <p:cTn id="70" dur="1230" accel="100000" fill="hold">
                                          <p:stCondLst>
                                            <p:cond delay="770"/>
                                          </p:stCondLst>
                                        </p:cTn>
                                        <p:tgtEl>
                                          <p:spTgt spid="13"/>
                                        </p:tgtEl>
                                        <p:attrNameLst>
                                          <p:attrName>ppt_y</p:attrName>
                                        </p:attrNameLst>
                                      </p:cBhvr>
                                    </p:anim>
                                  </p:childTnLst>
                                </p:cTn>
                              </p:par>
                            </p:childTnLst>
                          </p:cTn>
                        </p:par>
                      </p:childTnLst>
                    </p:cTn>
                  </p:par>
                  <p:par>
                    <p:cTn id="71" fill="hold">
                      <p:stCondLst>
                        <p:cond delay="indefinite"/>
                      </p:stCondLst>
                      <p:childTnLst>
                        <p:par>
                          <p:cTn id="72" fill="hold">
                            <p:stCondLst>
                              <p:cond delay="0"/>
                            </p:stCondLst>
                            <p:childTnLst>
                              <p:par>
                                <p:cTn id="73" presetID="53" presetClass="entr" presetSubtype="0" fill="hold" grpId="0" nodeType="clickEffect">
                                  <p:stCondLst>
                                    <p:cond delay="0"/>
                                  </p:stCondLst>
                                  <p:childTnLst>
                                    <p:set>
                                      <p:cBhvr>
                                        <p:cTn id="74" dur="1" fill="hold">
                                          <p:stCondLst>
                                            <p:cond delay="0"/>
                                          </p:stCondLst>
                                        </p:cTn>
                                        <p:tgtEl>
                                          <p:spTgt spid="243"/>
                                        </p:tgtEl>
                                        <p:attrNameLst>
                                          <p:attrName>style.visibility</p:attrName>
                                        </p:attrNameLst>
                                      </p:cBhvr>
                                      <p:to>
                                        <p:strVal val="visible"/>
                                      </p:to>
                                    </p:set>
                                    <p:anim calcmode="lin" valueType="num">
                                      <p:cBhvr>
                                        <p:cTn id="75" dur="1000" fill="hold"/>
                                        <p:tgtEl>
                                          <p:spTgt spid="243"/>
                                        </p:tgtEl>
                                        <p:attrNameLst>
                                          <p:attrName>ppt_w</p:attrName>
                                        </p:attrNameLst>
                                      </p:cBhvr>
                                      <p:tavLst>
                                        <p:tav tm="0">
                                          <p:val>
                                            <p:fltVal val="0"/>
                                          </p:val>
                                        </p:tav>
                                        <p:tav tm="100000">
                                          <p:val>
                                            <p:strVal val="#ppt_w"/>
                                          </p:val>
                                        </p:tav>
                                      </p:tavLst>
                                    </p:anim>
                                    <p:anim calcmode="lin" valueType="num">
                                      <p:cBhvr>
                                        <p:cTn id="76" dur="1000" fill="hold"/>
                                        <p:tgtEl>
                                          <p:spTgt spid="243"/>
                                        </p:tgtEl>
                                        <p:attrNameLst>
                                          <p:attrName>ppt_h</p:attrName>
                                        </p:attrNameLst>
                                      </p:cBhvr>
                                      <p:tavLst>
                                        <p:tav tm="0">
                                          <p:val>
                                            <p:fltVal val="0"/>
                                          </p:val>
                                        </p:tav>
                                        <p:tav tm="100000">
                                          <p:val>
                                            <p:strVal val="#ppt_h"/>
                                          </p:val>
                                        </p:tav>
                                      </p:tavLst>
                                    </p:anim>
                                    <p:animEffect transition="in" filter="fade">
                                      <p:cBhvr>
                                        <p:cTn id="77" dur="1000"/>
                                        <p:tgtEl>
                                          <p:spTgt spid="243"/>
                                        </p:tgtEl>
                                      </p:cBhvr>
                                    </p:animEffect>
                                  </p:childTnLst>
                                </p:cTn>
                              </p:par>
                            </p:childTnLst>
                          </p:cTn>
                        </p:par>
                        <p:par>
                          <p:cTn id="78" fill="hold">
                            <p:stCondLst>
                              <p:cond delay="1000"/>
                            </p:stCondLst>
                            <p:childTnLst>
                              <p:par>
                                <p:cTn id="79" presetID="53" presetClass="entr" presetSubtype="0" fill="hold" grpId="0" nodeType="afterEffect">
                                  <p:stCondLst>
                                    <p:cond delay="0"/>
                                  </p:stCondLst>
                                  <p:childTnLst>
                                    <p:set>
                                      <p:cBhvr>
                                        <p:cTn id="80" dur="1" fill="hold">
                                          <p:stCondLst>
                                            <p:cond delay="0"/>
                                          </p:stCondLst>
                                        </p:cTn>
                                        <p:tgtEl>
                                          <p:spTgt spid="262"/>
                                        </p:tgtEl>
                                        <p:attrNameLst>
                                          <p:attrName>style.visibility</p:attrName>
                                        </p:attrNameLst>
                                      </p:cBhvr>
                                      <p:to>
                                        <p:strVal val="visible"/>
                                      </p:to>
                                    </p:set>
                                    <p:anim calcmode="lin" valueType="num">
                                      <p:cBhvr>
                                        <p:cTn id="81" dur="1000" fill="hold"/>
                                        <p:tgtEl>
                                          <p:spTgt spid="262"/>
                                        </p:tgtEl>
                                        <p:attrNameLst>
                                          <p:attrName>ppt_w</p:attrName>
                                        </p:attrNameLst>
                                      </p:cBhvr>
                                      <p:tavLst>
                                        <p:tav tm="0">
                                          <p:val>
                                            <p:fltVal val="0"/>
                                          </p:val>
                                        </p:tav>
                                        <p:tav tm="100000">
                                          <p:val>
                                            <p:strVal val="#ppt_w"/>
                                          </p:val>
                                        </p:tav>
                                      </p:tavLst>
                                    </p:anim>
                                    <p:anim calcmode="lin" valueType="num">
                                      <p:cBhvr>
                                        <p:cTn id="82" dur="1000" fill="hold"/>
                                        <p:tgtEl>
                                          <p:spTgt spid="262"/>
                                        </p:tgtEl>
                                        <p:attrNameLst>
                                          <p:attrName>ppt_h</p:attrName>
                                        </p:attrNameLst>
                                      </p:cBhvr>
                                      <p:tavLst>
                                        <p:tav tm="0">
                                          <p:val>
                                            <p:fltVal val="0"/>
                                          </p:val>
                                        </p:tav>
                                        <p:tav tm="100000">
                                          <p:val>
                                            <p:strVal val="#ppt_h"/>
                                          </p:val>
                                        </p:tav>
                                      </p:tavLst>
                                    </p:anim>
                                    <p:animEffect transition="in" filter="fade">
                                      <p:cBhvr>
                                        <p:cTn id="83" dur="1000"/>
                                        <p:tgtEl>
                                          <p:spTgt spid="262"/>
                                        </p:tgtEl>
                                      </p:cBhvr>
                                    </p:animEffect>
                                  </p:childTnLst>
                                </p:cTn>
                              </p:par>
                            </p:childTnLst>
                          </p:cTn>
                        </p:par>
                        <p:par>
                          <p:cTn id="84" fill="hold">
                            <p:stCondLst>
                              <p:cond delay="2000"/>
                            </p:stCondLst>
                            <p:childTnLst>
                              <p:par>
                                <p:cTn id="85" presetID="53" presetClass="entr" presetSubtype="0" fill="hold" grpId="0" nodeType="afterEffect">
                                  <p:stCondLst>
                                    <p:cond delay="0"/>
                                  </p:stCondLst>
                                  <p:childTnLst>
                                    <p:set>
                                      <p:cBhvr>
                                        <p:cTn id="86" dur="1" fill="hold">
                                          <p:stCondLst>
                                            <p:cond delay="0"/>
                                          </p:stCondLst>
                                        </p:cTn>
                                        <p:tgtEl>
                                          <p:spTgt spid="244"/>
                                        </p:tgtEl>
                                        <p:attrNameLst>
                                          <p:attrName>style.visibility</p:attrName>
                                        </p:attrNameLst>
                                      </p:cBhvr>
                                      <p:to>
                                        <p:strVal val="visible"/>
                                      </p:to>
                                    </p:set>
                                    <p:anim calcmode="lin" valueType="num">
                                      <p:cBhvr>
                                        <p:cTn id="87" dur="1000" fill="hold"/>
                                        <p:tgtEl>
                                          <p:spTgt spid="244"/>
                                        </p:tgtEl>
                                        <p:attrNameLst>
                                          <p:attrName>ppt_w</p:attrName>
                                        </p:attrNameLst>
                                      </p:cBhvr>
                                      <p:tavLst>
                                        <p:tav tm="0">
                                          <p:val>
                                            <p:fltVal val="0"/>
                                          </p:val>
                                        </p:tav>
                                        <p:tav tm="100000">
                                          <p:val>
                                            <p:strVal val="#ppt_w"/>
                                          </p:val>
                                        </p:tav>
                                      </p:tavLst>
                                    </p:anim>
                                    <p:anim calcmode="lin" valueType="num">
                                      <p:cBhvr>
                                        <p:cTn id="88" dur="1000" fill="hold"/>
                                        <p:tgtEl>
                                          <p:spTgt spid="244"/>
                                        </p:tgtEl>
                                        <p:attrNameLst>
                                          <p:attrName>ppt_h</p:attrName>
                                        </p:attrNameLst>
                                      </p:cBhvr>
                                      <p:tavLst>
                                        <p:tav tm="0">
                                          <p:val>
                                            <p:fltVal val="0"/>
                                          </p:val>
                                        </p:tav>
                                        <p:tav tm="100000">
                                          <p:val>
                                            <p:strVal val="#ppt_h"/>
                                          </p:val>
                                        </p:tav>
                                      </p:tavLst>
                                    </p:anim>
                                    <p:animEffect transition="in" filter="fade">
                                      <p:cBhvr>
                                        <p:cTn id="89" dur="1000"/>
                                        <p:tgtEl>
                                          <p:spTgt spid="244"/>
                                        </p:tgtEl>
                                      </p:cBhvr>
                                    </p:animEffect>
                                  </p:childTnLst>
                                </p:cTn>
                              </p:par>
                            </p:childTnLst>
                          </p:cTn>
                        </p:par>
                      </p:childTnLst>
                    </p:cTn>
                  </p:par>
                  <p:par>
                    <p:cTn id="90" fill="hold">
                      <p:stCondLst>
                        <p:cond delay="indefinite"/>
                      </p:stCondLst>
                      <p:childTnLst>
                        <p:par>
                          <p:cTn id="91" fill="hold">
                            <p:stCondLst>
                              <p:cond delay="0"/>
                            </p:stCondLst>
                            <p:childTnLst>
                              <p:par>
                                <p:cTn id="92" presetID="53" presetClass="entr" presetSubtype="0" fill="hold" grpId="0" nodeType="clickEffect">
                                  <p:stCondLst>
                                    <p:cond delay="0"/>
                                  </p:stCondLst>
                                  <p:childTnLst>
                                    <p:set>
                                      <p:cBhvr>
                                        <p:cTn id="93" dur="1" fill="hold">
                                          <p:stCondLst>
                                            <p:cond delay="0"/>
                                          </p:stCondLst>
                                        </p:cTn>
                                        <p:tgtEl>
                                          <p:spTgt spid="247"/>
                                        </p:tgtEl>
                                        <p:attrNameLst>
                                          <p:attrName>style.visibility</p:attrName>
                                        </p:attrNameLst>
                                      </p:cBhvr>
                                      <p:to>
                                        <p:strVal val="visible"/>
                                      </p:to>
                                    </p:set>
                                    <p:anim calcmode="lin" valueType="num">
                                      <p:cBhvr>
                                        <p:cTn id="94" dur="1000" fill="hold"/>
                                        <p:tgtEl>
                                          <p:spTgt spid="247"/>
                                        </p:tgtEl>
                                        <p:attrNameLst>
                                          <p:attrName>ppt_w</p:attrName>
                                        </p:attrNameLst>
                                      </p:cBhvr>
                                      <p:tavLst>
                                        <p:tav tm="0">
                                          <p:val>
                                            <p:fltVal val="0"/>
                                          </p:val>
                                        </p:tav>
                                        <p:tav tm="100000">
                                          <p:val>
                                            <p:strVal val="#ppt_w"/>
                                          </p:val>
                                        </p:tav>
                                      </p:tavLst>
                                    </p:anim>
                                    <p:anim calcmode="lin" valueType="num">
                                      <p:cBhvr>
                                        <p:cTn id="95" dur="1000" fill="hold"/>
                                        <p:tgtEl>
                                          <p:spTgt spid="247"/>
                                        </p:tgtEl>
                                        <p:attrNameLst>
                                          <p:attrName>ppt_h</p:attrName>
                                        </p:attrNameLst>
                                      </p:cBhvr>
                                      <p:tavLst>
                                        <p:tav tm="0">
                                          <p:val>
                                            <p:fltVal val="0"/>
                                          </p:val>
                                        </p:tav>
                                        <p:tav tm="100000">
                                          <p:val>
                                            <p:strVal val="#ppt_h"/>
                                          </p:val>
                                        </p:tav>
                                      </p:tavLst>
                                    </p:anim>
                                    <p:animEffect transition="in" filter="fade">
                                      <p:cBhvr>
                                        <p:cTn id="96" dur="1000"/>
                                        <p:tgtEl>
                                          <p:spTgt spid="247"/>
                                        </p:tgtEl>
                                      </p:cBhvr>
                                    </p:animEffect>
                                  </p:childTnLst>
                                </p:cTn>
                              </p:par>
                            </p:childTnLst>
                          </p:cTn>
                        </p:par>
                        <p:par>
                          <p:cTn id="97" fill="hold">
                            <p:stCondLst>
                              <p:cond delay="1000"/>
                            </p:stCondLst>
                            <p:childTnLst>
                              <p:par>
                                <p:cTn id="98" presetID="53" presetClass="entr" presetSubtype="0" fill="hold" grpId="0" nodeType="afterEffect">
                                  <p:stCondLst>
                                    <p:cond delay="0"/>
                                  </p:stCondLst>
                                  <p:childTnLst>
                                    <p:set>
                                      <p:cBhvr>
                                        <p:cTn id="99" dur="1" fill="hold">
                                          <p:stCondLst>
                                            <p:cond delay="0"/>
                                          </p:stCondLst>
                                        </p:cTn>
                                        <p:tgtEl>
                                          <p:spTgt spid="246"/>
                                        </p:tgtEl>
                                        <p:attrNameLst>
                                          <p:attrName>style.visibility</p:attrName>
                                        </p:attrNameLst>
                                      </p:cBhvr>
                                      <p:to>
                                        <p:strVal val="visible"/>
                                      </p:to>
                                    </p:set>
                                    <p:anim calcmode="lin" valueType="num">
                                      <p:cBhvr>
                                        <p:cTn id="100" dur="1000" fill="hold"/>
                                        <p:tgtEl>
                                          <p:spTgt spid="246"/>
                                        </p:tgtEl>
                                        <p:attrNameLst>
                                          <p:attrName>ppt_w</p:attrName>
                                        </p:attrNameLst>
                                      </p:cBhvr>
                                      <p:tavLst>
                                        <p:tav tm="0">
                                          <p:val>
                                            <p:fltVal val="0"/>
                                          </p:val>
                                        </p:tav>
                                        <p:tav tm="100000">
                                          <p:val>
                                            <p:strVal val="#ppt_w"/>
                                          </p:val>
                                        </p:tav>
                                      </p:tavLst>
                                    </p:anim>
                                    <p:anim calcmode="lin" valueType="num">
                                      <p:cBhvr>
                                        <p:cTn id="101" dur="1000" fill="hold"/>
                                        <p:tgtEl>
                                          <p:spTgt spid="246"/>
                                        </p:tgtEl>
                                        <p:attrNameLst>
                                          <p:attrName>ppt_h</p:attrName>
                                        </p:attrNameLst>
                                      </p:cBhvr>
                                      <p:tavLst>
                                        <p:tav tm="0">
                                          <p:val>
                                            <p:fltVal val="0"/>
                                          </p:val>
                                        </p:tav>
                                        <p:tav tm="100000">
                                          <p:val>
                                            <p:strVal val="#ppt_h"/>
                                          </p:val>
                                        </p:tav>
                                      </p:tavLst>
                                    </p:anim>
                                    <p:animEffect transition="in" filter="fade">
                                      <p:cBhvr>
                                        <p:cTn id="102" dur="1000"/>
                                        <p:tgtEl>
                                          <p:spTgt spid="246"/>
                                        </p:tgtEl>
                                      </p:cBhvr>
                                    </p:animEffect>
                                  </p:childTnLst>
                                </p:cTn>
                              </p:par>
                            </p:childTnLst>
                          </p:cTn>
                        </p:par>
                      </p:childTnLst>
                    </p:cTn>
                  </p:par>
                  <p:par>
                    <p:cTn id="103" fill="hold">
                      <p:stCondLst>
                        <p:cond delay="indefinite"/>
                      </p:stCondLst>
                      <p:childTnLst>
                        <p:par>
                          <p:cTn id="104" fill="hold">
                            <p:stCondLst>
                              <p:cond delay="0"/>
                            </p:stCondLst>
                            <p:childTnLst>
                              <p:par>
                                <p:cTn id="105" presetID="53" presetClass="entr" presetSubtype="0" fill="hold" grpId="0" nodeType="clickEffect">
                                  <p:stCondLst>
                                    <p:cond delay="0"/>
                                  </p:stCondLst>
                                  <p:childTnLst>
                                    <p:set>
                                      <p:cBhvr>
                                        <p:cTn id="106" dur="1" fill="hold">
                                          <p:stCondLst>
                                            <p:cond delay="0"/>
                                          </p:stCondLst>
                                        </p:cTn>
                                        <p:tgtEl>
                                          <p:spTgt spid="249"/>
                                        </p:tgtEl>
                                        <p:attrNameLst>
                                          <p:attrName>style.visibility</p:attrName>
                                        </p:attrNameLst>
                                      </p:cBhvr>
                                      <p:to>
                                        <p:strVal val="visible"/>
                                      </p:to>
                                    </p:set>
                                    <p:anim calcmode="lin" valueType="num">
                                      <p:cBhvr>
                                        <p:cTn id="107" dur="1000" fill="hold"/>
                                        <p:tgtEl>
                                          <p:spTgt spid="249"/>
                                        </p:tgtEl>
                                        <p:attrNameLst>
                                          <p:attrName>ppt_w</p:attrName>
                                        </p:attrNameLst>
                                      </p:cBhvr>
                                      <p:tavLst>
                                        <p:tav tm="0">
                                          <p:val>
                                            <p:fltVal val="0"/>
                                          </p:val>
                                        </p:tav>
                                        <p:tav tm="100000">
                                          <p:val>
                                            <p:strVal val="#ppt_w"/>
                                          </p:val>
                                        </p:tav>
                                      </p:tavLst>
                                    </p:anim>
                                    <p:anim calcmode="lin" valueType="num">
                                      <p:cBhvr>
                                        <p:cTn id="108" dur="1000" fill="hold"/>
                                        <p:tgtEl>
                                          <p:spTgt spid="249"/>
                                        </p:tgtEl>
                                        <p:attrNameLst>
                                          <p:attrName>ppt_h</p:attrName>
                                        </p:attrNameLst>
                                      </p:cBhvr>
                                      <p:tavLst>
                                        <p:tav tm="0">
                                          <p:val>
                                            <p:fltVal val="0"/>
                                          </p:val>
                                        </p:tav>
                                        <p:tav tm="100000">
                                          <p:val>
                                            <p:strVal val="#ppt_h"/>
                                          </p:val>
                                        </p:tav>
                                      </p:tavLst>
                                    </p:anim>
                                    <p:animEffect transition="in" filter="fade">
                                      <p:cBhvr>
                                        <p:cTn id="109" dur="1000"/>
                                        <p:tgtEl>
                                          <p:spTgt spid="249"/>
                                        </p:tgtEl>
                                      </p:cBhvr>
                                    </p:animEffect>
                                  </p:childTnLst>
                                </p:cTn>
                              </p:par>
                            </p:childTnLst>
                          </p:cTn>
                        </p:par>
                        <p:par>
                          <p:cTn id="110" fill="hold">
                            <p:stCondLst>
                              <p:cond delay="1000"/>
                            </p:stCondLst>
                            <p:childTnLst>
                              <p:par>
                                <p:cTn id="111" presetID="53" presetClass="entr" presetSubtype="0" fill="hold" grpId="0" nodeType="afterEffect">
                                  <p:stCondLst>
                                    <p:cond delay="0"/>
                                  </p:stCondLst>
                                  <p:childTnLst>
                                    <p:set>
                                      <p:cBhvr>
                                        <p:cTn id="112" dur="1" fill="hold">
                                          <p:stCondLst>
                                            <p:cond delay="0"/>
                                          </p:stCondLst>
                                        </p:cTn>
                                        <p:tgtEl>
                                          <p:spTgt spid="248"/>
                                        </p:tgtEl>
                                        <p:attrNameLst>
                                          <p:attrName>style.visibility</p:attrName>
                                        </p:attrNameLst>
                                      </p:cBhvr>
                                      <p:to>
                                        <p:strVal val="visible"/>
                                      </p:to>
                                    </p:set>
                                    <p:anim calcmode="lin" valueType="num">
                                      <p:cBhvr>
                                        <p:cTn id="113" dur="1000" fill="hold"/>
                                        <p:tgtEl>
                                          <p:spTgt spid="248"/>
                                        </p:tgtEl>
                                        <p:attrNameLst>
                                          <p:attrName>ppt_w</p:attrName>
                                        </p:attrNameLst>
                                      </p:cBhvr>
                                      <p:tavLst>
                                        <p:tav tm="0">
                                          <p:val>
                                            <p:fltVal val="0"/>
                                          </p:val>
                                        </p:tav>
                                        <p:tav tm="100000">
                                          <p:val>
                                            <p:strVal val="#ppt_w"/>
                                          </p:val>
                                        </p:tav>
                                      </p:tavLst>
                                    </p:anim>
                                    <p:anim calcmode="lin" valueType="num">
                                      <p:cBhvr>
                                        <p:cTn id="114" dur="1000" fill="hold"/>
                                        <p:tgtEl>
                                          <p:spTgt spid="248"/>
                                        </p:tgtEl>
                                        <p:attrNameLst>
                                          <p:attrName>ppt_h</p:attrName>
                                        </p:attrNameLst>
                                      </p:cBhvr>
                                      <p:tavLst>
                                        <p:tav tm="0">
                                          <p:val>
                                            <p:fltVal val="0"/>
                                          </p:val>
                                        </p:tav>
                                        <p:tav tm="100000">
                                          <p:val>
                                            <p:strVal val="#ppt_h"/>
                                          </p:val>
                                        </p:tav>
                                      </p:tavLst>
                                    </p:anim>
                                    <p:animEffect transition="in" filter="fade">
                                      <p:cBhvr>
                                        <p:cTn id="115" dur="1000"/>
                                        <p:tgtEl>
                                          <p:spTgt spid="248"/>
                                        </p:tgtEl>
                                      </p:cBhvr>
                                    </p:animEffect>
                                  </p:childTnLst>
                                </p:cTn>
                              </p:par>
                            </p:childTnLst>
                          </p:cTn>
                        </p:par>
                      </p:childTnLst>
                    </p:cTn>
                  </p:par>
                  <p:par>
                    <p:cTn id="116" fill="hold">
                      <p:stCondLst>
                        <p:cond delay="indefinite"/>
                      </p:stCondLst>
                      <p:childTnLst>
                        <p:par>
                          <p:cTn id="117" fill="hold">
                            <p:stCondLst>
                              <p:cond delay="0"/>
                            </p:stCondLst>
                            <p:childTnLst>
                              <p:par>
                                <p:cTn id="118" presetID="9" presetClass="exit" presetSubtype="0" fill="hold" grpId="1" nodeType="clickEffect">
                                  <p:stCondLst>
                                    <p:cond delay="0"/>
                                  </p:stCondLst>
                                  <p:childTnLst>
                                    <p:animEffect transition="out" filter="dissolve">
                                      <p:cBhvr>
                                        <p:cTn id="119" dur="500"/>
                                        <p:tgtEl>
                                          <p:spTgt spid="248"/>
                                        </p:tgtEl>
                                      </p:cBhvr>
                                    </p:animEffect>
                                    <p:set>
                                      <p:cBhvr>
                                        <p:cTn id="120" dur="1" fill="hold">
                                          <p:stCondLst>
                                            <p:cond delay="499"/>
                                          </p:stCondLst>
                                        </p:cTn>
                                        <p:tgtEl>
                                          <p:spTgt spid="248"/>
                                        </p:tgtEl>
                                        <p:attrNameLst>
                                          <p:attrName>style.visibility</p:attrName>
                                        </p:attrNameLst>
                                      </p:cBhvr>
                                      <p:to>
                                        <p:strVal val="hidden"/>
                                      </p:to>
                                    </p:set>
                                  </p:childTnLst>
                                </p:cTn>
                              </p:par>
                              <p:par>
                                <p:cTn id="121" presetID="9" presetClass="exit" presetSubtype="0" fill="hold" grpId="1" nodeType="withEffect">
                                  <p:stCondLst>
                                    <p:cond delay="0"/>
                                  </p:stCondLst>
                                  <p:childTnLst>
                                    <p:animEffect transition="out" filter="dissolve">
                                      <p:cBhvr>
                                        <p:cTn id="122" dur="500"/>
                                        <p:tgtEl>
                                          <p:spTgt spid="249"/>
                                        </p:tgtEl>
                                      </p:cBhvr>
                                    </p:animEffect>
                                    <p:set>
                                      <p:cBhvr>
                                        <p:cTn id="123" dur="1" fill="hold">
                                          <p:stCondLst>
                                            <p:cond delay="499"/>
                                          </p:stCondLst>
                                        </p:cTn>
                                        <p:tgtEl>
                                          <p:spTgt spid="249"/>
                                        </p:tgtEl>
                                        <p:attrNameLst>
                                          <p:attrName>style.visibility</p:attrName>
                                        </p:attrNameLst>
                                      </p:cBhvr>
                                      <p:to>
                                        <p:strVal val="hidden"/>
                                      </p:to>
                                    </p:set>
                                  </p:childTnLst>
                                </p:cTn>
                              </p:par>
                              <p:par>
                                <p:cTn id="124" presetID="9" presetClass="exit" presetSubtype="0" fill="hold" grpId="1" nodeType="withEffect">
                                  <p:stCondLst>
                                    <p:cond delay="0"/>
                                  </p:stCondLst>
                                  <p:childTnLst>
                                    <p:animEffect transition="out" filter="dissolve">
                                      <p:cBhvr>
                                        <p:cTn id="125" dur="500"/>
                                        <p:tgtEl>
                                          <p:spTgt spid="247"/>
                                        </p:tgtEl>
                                      </p:cBhvr>
                                    </p:animEffect>
                                    <p:set>
                                      <p:cBhvr>
                                        <p:cTn id="126" dur="1" fill="hold">
                                          <p:stCondLst>
                                            <p:cond delay="499"/>
                                          </p:stCondLst>
                                        </p:cTn>
                                        <p:tgtEl>
                                          <p:spTgt spid="247"/>
                                        </p:tgtEl>
                                        <p:attrNameLst>
                                          <p:attrName>style.visibility</p:attrName>
                                        </p:attrNameLst>
                                      </p:cBhvr>
                                      <p:to>
                                        <p:strVal val="hidden"/>
                                      </p:to>
                                    </p:set>
                                  </p:childTnLst>
                                </p:cTn>
                              </p:par>
                              <p:par>
                                <p:cTn id="127" presetID="9" presetClass="exit" presetSubtype="0" fill="hold" grpId="1" nodeType="withEffect">
                                  <p:stCondLst>
                                    <p:cond delay="0"/>
                                  </p:stCondLst>
                                  <p:childTnLst>
                                    <p:animEffect transition="out" filter="dissolve">
                                      <p:cBhvr>
                                        <p:cTn id="128" dur="500"/>
                                        <p:tgtEl>
                                          <p:spTgt spid="246"/>
                                        </p:tgtEl>
                                      </p:cBhvr>
                                    </p:animEffect>
                                    <p:set>
                                      <p:cBhvr>
                                        <p:cTn id="129" dur="1" fill="hold">
                                          <p:stCondLst>
                                            <p:cond delay="499"/>
                                          </p:stCondLst>
                                        </p:cTn>
                                        <p:tgtEl>
                                          <p:spTgt spid="246"/>
                                        </p:tgtEl>
                                        <p:attrNameLst>
                                          <p:attrName>style.visibility</p:attrName>
                                        </p:attrNameLst>
                                      </p:cBhvr>
                                      <p:to>
                                        <p:strVal val="hidden"/>
                                      </p:to>
                                    </p:set>
                                  </p:childTnLst>
                                </p:cTn>
                              </p:par>
                              <p:par>
                                <p:cTn id="130" presetID="9" presetClass="exit" presetSubtype="0" fill="hold" grpId="1" nodeType="withEffect">
                                  <p:stCondLst>
                                    <p:cond delay="0"/>
                                  </p:stCondLst>
                                  <p:childTnLst>
                                    <p:animEffect transition="out" filter="dissolve">
                                      <p:cBhvr>
                                        <p:cTn id="131" dur="500"/>
                                        <p:tgtEl>
                                          <p:spTgt spid="243"/>
                                        </p:tgtEl>
                                      </p:cBhvr>
                                    </p:animEffect>
                                    <p:set>
                                      <p:cBhvr>
                                        <p:cTn id="132" dur="1" fill="hold">
                                          <p:stCondLst>
                                            <p:cond delay="499"/>
                                          </p:stCondLst>
                                        </p:cTn>
                                        <p:tgtEl>
                                          <p:spTgt spid="243"/>
                                        </p:tgtEl>
                                        <p:attrNameLst>
                                          <p:attrName>style.visibility</p:attrName>
                                        </p:attrNameLst>
                                      </p:cBhvr>
                                      <p:to>
                                        <p:strVal val="hidden"/>
                                      </p:to>
                                    </p:set>
                                  </p:childTnLst>
                                </p:cTn>
                              </p:par>
                              <p:par>
                                <p:cTn id="133" presetID="9" presetClass="exit" presetSubtype="0" fill="hold" grpId="1" nodeType="withEffect">
                                  <p:stCondLst>
                                    <p:cond delay="0"/>
                                  </p:stCondLst>
                                  <p:childTnLst>
                                    <p:animEffect transition="out" filter="dissolve">
                                      <p:cBhvr>
                                        <p:cTn id="134" dur="500"/>
                                        <p:tgtEl>
                                          <p:spTgt spid="244"/>
                                        </p:tgtEl>
                                      </p:cBhvr>
                                    </p:animEffect>
                                    <p:set>
                                      <p:cBhvr>
                                        <p:cTn id="135" dur="1" fill="hold">
                                          <p:stCondLst>
                                            <p:cond delay="499"/>
                                          </p:stCondLst>
                                        </p:cTn>
                                        <p:tgtEl>
                                          <p:spTgt spid="24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 grpId="0" animBg="1"/>
      <p:bldP spid="244" grpId="0" animBg="1"/>
      <p:bldP spid="244" grpId="1" animBg="1"/>
      <p:bldP spid="243" grpId="0" animBg="1"/>
      <p:bldP spid="243" grpId="1" animBg="1"/>
      <p:bldP spid="246" grpId="0" animBg="1"/>
      <p:bldP spid="246" grpId="1" animBg="1"/>
      <p:bldP spid="247" grpId="0" animBg="1"/>
      <p:bldP spid="247" grpId="1" animBg="1"/>
      <p:bldP spid="248" grpId="0" animBg="1"/>
      <p:bldP spid="248" grpId="1" animBg="1"/>
      <p:bldP spid="249" grpId="0" animBg="1"/>
      <p:bldP spid="249" grpId="1" animBg="1"/>
      <p:bldP spid="31" grpId="0" animBg="1"/>
      <p:bldP spid="26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6610" name="Picture 2" descr="F:\Documents\Documents\Science\Biology\Human Evolution\Distribution of Hominid Fossils.gif"/>
          <p:cNvPicPr>
            <a:picLocks noChangeAspect="1" noChangeArrowheads="1"/>
          </p:cNvPicPr>
          <p:nvPr/>
        </p:nvPicPr>
        <p:blipFill>
          <a:blip r:embed="rId2" cstate="print"/>
          <a:srcRect t="24444" r="18061" b="2667"/>
          <a:stretch>
            <a:fillRect/>
          </a:stretch>
        </p:blipFill>
        <p:spPr bwMode="auto">
          <a:xfrm>
            <a:off x="76665" y="0"/>
            <a:ext cx="8990670" cy="6858000"/>
          </a:xfrm>
          <a:prstGeom prst="rect">
            <a:avLst/>
          </a:prstGeom>
          <a:noFill/>
        </p:spPr>
      </p:pic>
      <p:sp>
        <p:nvSpPr>
          <p:cNvPr id="166" name="TextBox 165"/>
          <p:cNvSpPr txBox="1"/>
          <p:nvPr/>
        </p:nvSpPr>
        <p:spPr>
          <a:xfrm>
            <a:off x="3690410" y="3652606"/>
            <a:ext cx="3070313" cy="1569660"/>
          </a:xfrm>
          <a:prstGeom prst="rect">
            <a:avLst/>
          </a:prstGeom>
          <a:noFill/>
          <a:effectLst>
            <a:outerShdw blurRad="50800" dist="50800" dir="5400000" algn="ctr" rotWithShape="0">
              <a:schemeClr val="bg1"/>
            </a:outerShdw>
          </a:effectLst>
        </p:spPr>
        <p:txBody>
          <a:bodyPr wrap="square" rtlCol="0">
            <a:spAutoFit/>
          </a:bodyPr>
          <a:lstStyle/>
          <a:p>
            <a:pPr algn="ctr"/>
            <a:r>
              <a:rPr lang="en-US" sz="3200" b="1" dirty="0" smtClean="0">
                <a:solidFill>
                  <a:srgbClr val="FF0000"/>
                </a:solidFill>
                <a:effectLst>
                  <a:outerShdw dist="12700" dir="9000000" algn="tl">
                    <a:srgbClr val="000000"/>
                  </a:outerShdw>
                </a:effectLst>
              </a:rPr>
              <a:t>Roaming same area at same time…</a:t>
            </a:r>
            <a:r>
              <a:rPr lang="en-US" sz="3200" b="1" dirty="0" err="1" smtClean="0">
                <a:solidFill>
                  <a:srgbClr val="FF0000"/>
                </a:solidFill>
                <a:effectLst>
                  <a:outerShdw dist="12700" dir="9000000" algn="tl">
                    <a:srgbClr val="000000"/>
                  </a:outerShdw>
                </a:effectLst>
              </a:rPr>
              <a:t>OhhLaLaa</a:t>
            </a:r>
            <a:r>
              <a:rPr lang="en-US" sz="3200" b="1" dirty="0" smtClean="0">
                <a:solidFill>
                  <a:srgbClr val="FF0000"/>
                </a:solidFill>
                <a:effectLst>
                  <a:outerShdw dist="12700" dir="9000000" algn="tl">
                    <a:srgbClr val="000000"/>
                  </a:outerShdw>
                </a:effectLst>
              </a:rPr>
              <a:t>!</a:t>
            </a:r>
          </a:p>
        </p:txBody>
      </p:sp>
      <p:grpSp>
        <p:nvGrpSpPr>
          <p:cNvPr id="2" name="Group 226"/>
          <p:cNvGrpSpPr/>
          <p:nvPr/>
        </p:nvGrpSpPr>
        <p:grpSpPr>
          <a:xfrm>
            <a:off x="261264" y="1231956"/>
            <a:ext cx="3673929" cy="4653643"/>
            <a:chOff x="261257" y="1224643"/>
            <a:chExt cx="3673929" cy="4653643"/>
          </a:xfrm>
        </p:grpSpPr>
        <p:sp>
          <p:nvSpPr>
            <p:cNvPr id="219" name="Freeform 218"/>
            <p:cNvSpPr/>
            <p:nvPr/>
          </p:nvSpPr>
          <p:spPr>
            <a:xfrm>
              <a:off x="261257" y="1224643"/>
              <a:ext cx="3673929" cy="4653643"/>
            </a:xfrm>
            <a:custGeom>
              <a:avLst/>
              <a:gdLst>
                <a:gd name="connsiteX0" fmla="*/ 1191986 w 3673929"/>
                <a:gd name="connsiteY0" fmla="*/ 0 h 4653643"/>
                <a:gd name="connsiteX1" fmla="*/ 832757 w 3673929"/>
                <a:gd name="connsiteY1" fmla="*/ 195943 h 4653643"/>
                <a:gd name="connsiteX2" fmla="*/ 800100 w 3673929"/>
                <a:gd name="connsiteY2" fmla="*/ 342900 h 4653643"/>
                <a:gd name="connsiteX3" fmla="*/ 408214 w 3673929"/>
                <a:gd name="connsiteY3" fmla="*/ 506186 h 4653643"/>
                <a:gd name="connsiteX4" fmla="*/ 179614 w 3673929"/>
                <a:gd name="connsiteY4" fmla="*/ 800100 h 4653643"/>
                <a:gd name="connsiteX5" fmla="*/ 97972 w 3673929"/>
                <a:gd name="connsiteY5" fmla="*/ 1224643 h 4653643"/>
                <a:gd name="connsiteX6" fmla="*/ 0 w 3673929"/>
                <a:gd name="connsiteY6" fmla="*/ 1371600 h 4653643"/>
                <a:gd name="connsiteX7" fmla="*/ 146957 w 3673929"/>
                <a:gd name="connsiteY7" fmla="*/ 1992086 h 4653643"/>
                <a:gd name="connsiteX8" fmla="*/ 375557 w 3673929"/>
                <a:gd name="connsiteY8" fmla="*/ 2237014 h 4653643"/>
                <a:gd name="connsiteX9" fmla="*/ 751114 w 3673929"/>
                <a:gd name="connsiteY9" fmla="*/ 2237014 h 4653643"/>
                <a:gd name="connsiteX10" fmla="*/ 1028700 w 3673929"/>
                <a:gd name="connsiteY10" fmla="*/ 2204357 h 4653643"/>
                <a:gd name="connsiteX11" fmla="*/ 1240972 w 3673929"/>
                <a:gd name="connsiteY11" fmla="*/ 2334986 h 4653643"/>
                <a:gd name="connsiteX12" fmla="*/ 1322614 w 3673929"/>
                <a:gd name="connsiteY12" fmla="*/ 2498271 h 4653643"/>
                <a:gd name="connsiteX13" fmla="*/ 1306286 w 3673929"/>
                <a:gd name="connsiteY13" fmla="*/ 2694214 h 4653643"/>
                <a:gd name="connsiteX14" fmla="*/ 1534886 w 3673929"/>
                <a:gd name="connsiteY14" fmla="*/ 3020786 h 4653643"/>
                <a:gd name="connsiteX15" fmla="*/ 1567543 w 3673929"/>
                <a:gd name="connsiteY15" fmla="*/ 3298371 h 4653643"/>
                <a:gd name="connsiteX16" fmla="*/ 1534886 w 3673929"/>
                <a:gd name="connsiteY16" fmla="*/ 3543300 h 4653643"/>
                <a:gd name="connsiteX17" fmla="*/ 1567543 w 3673929"/>
                <a:gd name="connsiteY17" fmla="*/ 3755571 h 4653643"/>
                <a:gd name="connsiteX18" fmla="*/ 1894114 w 3673929"/>
                <a:gd name="connsiteY18" fmla="*/ 4310743 h 4653643"/>
                <a:gd name="connsiteX19" fmla="*/ 2286000 w 3673929"/>
                <a:gd name="connsiteY19" fmla="*/ 4653643 h 4653643"/>
                <a:gd name="connsiteX20" fmla="*/ 2465614 w 3673929"/>
                <a:gd name="connsiteY20" fmla="*/ 4653643 h 4653643"/>
                <a:gd name="connsiteX21" fmla="*/ 2677886 w 3673929"/>
                <a:gd name="connsiteY21" fmla="*/ 4408714 h 4653643"/>
                <a:gd name="connsiteX22" fmla="*/ 2890157 w 3673929"/>
                <a:gd name="connsiteY22" fmla="*/ 3935186 h 4653643"/>
                <a:gd name="connsiteX23" fmla="*/ 2873829 w 3673929"/>
                <a:gd name="connsiteY23" fmla="*/ 3690257 h 4653643"/>
                <a:gd name="connsiteX24" fmla="*/ 3086100 w 3673929"/>
                <a:gd name="connsiteY24" fmla="*/ 3461657 h 4653643"/>
                <a:gd name="connsiteX25" fmla="*/ 3086100 w 3673929"/>
                <a:gd name="connsiteY25" fmla="*/ 3151414 h 4653643"/>
                <a:gd name="connsiteX26" fmla="*/ 2988129 w 3673929"/>
                <a:gd name="connsiteY26" fmla="*/ 2873828 h 4653643"/>
                <a:gd name="connsiteX27" fmla="*/ 3249386 w 3673929"/>
                <a:gd name="connsiteY27" fmla="*/ 2498271 h 4653643"/>
                <a:gd name="connsiteX28" fmla="*/ 3445329 w 3673929"/>
                <a:gd name="connsiteY28" fmla="*/ 2367643 h 4653643"/>
                <a:gd name="connsiteX29" fmla="*/ 3673929 w 3673929"/>
                <a:gd name="connsiteY29" fmla="*/ 1926771 h 4653643"/>
                <a:gd name="connsiteX30" fmla="*/ 3575957 w 3673929"/>
                <a:gd name="connsiteY30" fmla="*/ 1894114 h 4653643"/>
                <a:gd name="connsiteX31" fmla="*/ 3282043 w 3673929"/>
                <a:gd name="connsiteY31" fmla="*/ 1959428 h 4653643"/>
                <a:gd name="connsiteX32" fmla="*/ 3135086 w 3673929"/>
                <a:gd name="connsiteY32" fmla="*/ 1828800 h 4653643"/>
                <a:gd name="connsiteX33" fmla="*/ 2759529 w 3673929"/>
                <a:gd name="connsiteY33" fmla="*/ 734786 h 4653643"/>
                <a:gd name="connsiteX34" fmla="*/ 2432957 w 3673929"/>
                <a:gd name="connsiteY34" fmla="*/ 620486 h 4653643"/>
                <a:gd name="connsiteX35" fmla="*/ 2302329 w 3673929"/>
                <a:gd name="connsiteY35" fmla="*/ 555171 h 4653643"/>
                <a:gd name="connsiteX36" fmla="*/ 2139043 w 3673929"/>
                <a:gd name="connsiteY36" fmla="*/ 636814 h 4653643"/>
                <a:gd name="connsiteX37" fmla="*/ 1894114 w 3673929"/>
                <a:gd name="connsiteY37" fmla="*/ 424543 h 4653643"/>
                <a:gd name="connsiteX38" fmla="*/ 1959429 w 3673929"/>
                <a:gd name="connsiteY38" fmla="*/ 212271 h 4653643"/>
                <a:gd name="connsiteX39" fmla="*/ 1796143 w 3673929"/>
                <a:gd name="connsiteY39" fmla="*/ 146957 h 4653643"/>
                <a:gd name="connsiteX40" fmla="*/ 1583872 w 3673929"/>
                <a:gd name="connsiteY40" fmla="*/ 97971 h 4653643"/>
                <a:gd name="connsiteX41" fmla="*/ 1224643 w 3673929"/>
                <a:gd name="connsiteY41" fmla="*/ 65314 h 4653643"/>
                <a:gd name="connsiteX42" fmla="*/ 1110343 w 3673929"/>
                <a:gd name="connsiteY42" fmla="*/ 81643 h 4653643"/>
                <a:gd name="connsiteX43" fmla="*/ 1061357 w 3673929"/>
                <a:gd name="connsiteY43" fmla="*/ 163286 h 4653643"/>
                <a:gd name="connsiteX44" fmla="*/ 865414 w 3673929"/>
                <a:gd name="connsiteY44" fmla="*/ 261257 h 4653643"/>
                <a:gd name="connsiteX45" fmla="*/ 800100 w 3673929"/>
                <a:gd name="connsiteY45" fmla="*/ 375557 h 4653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3673929" h="4653643">
                  <a:moveTo>
                    <a:pt x="1191986" y="0"/>
                  </a:moveTo>
                  <a:lnTo>
                    <a:pt x="832757" y="195943"/>
                  </a:lnTo>
                  <a:lnTo>
                    <a:pt x="800100" y="342900"/>
                  </a:lnTo>
                  <a:lnTo>
                    <a:pt x="408214" y="506186"/>
                  </a:lnTo>
                  <a:lnTo>
                    <a:pt x="179614" y="800100"/>
                  </a:lnTo>
                  <a:lnTo>
                    <a:pt x="97972" y="1224643"/>
                  </a:lnTo>
                  <a:lnTo>
                    <a:pt x="0" y="1371600"/>
                  </a:lnTo>
                  <a:lnTo>
                    <a:pt x="146957" y="1992086"/>
                  </a:lnTo>
                  <a:lnTo>
                    <a:pt x="375557" y="2237014"/>
                  </a:lnTo>
                  <a:lnTo>
                    <a:pt x="751114" y="2237014"/>
                  </a:lnTo>
                  <a:lnTo>
                    <a:pt x="1028700" y="2204357"/>
                  </a:lnTo>
                  <a:lnTo>
                    <a:pt x="1240972" y="2334986"/>
                  </a:lnTo>
                  <a:lnTo>
                    <a:pt x="1322614" y="2498271"/>
                  </a:lnTo>
                  <a:lnTo>
                    <a:pt x="1306286" y="2694214"/>
                  </a:lnTo>
                  <a:lnTo>
                    <a:pt x="1534886" y="3020786"/>
                  </a:lnTo>
                  <a:lnTo>
                    <a:pt x="1567543" y="3298371"/>
                  </a:lnTo>
                  <a:lnTo>
                    <a:pt x="1534886" y="3543300"/>
                  </a:lnTo>
                  <a:lnTo>
                    <a:pt x="1567543" y="3755571"/>
                  </a:lnTo>
                  <a:lnTo>
                    <a:pt x="1894114" y="4310743"/>
                  </a:lnTo>
                  <a:lnTo>
                    <a:pt x="2286000" y="4653643"/>
                  </a:lnTo>
                  <a:lnTo>
                    <a:pt x="2465614" y="4653643"/>
                  </a:lnTo>
                  <a:lnTo>
                    <a:pt x="2677886" y="4408714"/>
                  </a:lnTo>
                  <a:lnTo>
                    <a:pt x="2890157" y="3935186"/>
                  </a:lnTo>
                  <a:lnTo>
                    <a:pt x="2873829" y="3690257"/>
                  </a:lnTo>
                  <a:lnTo>
                    <a:pt x="3086100" y="3461657"/>
                  </a:lnTo>
                  <a:lnTo>
                    <a:pt x="3086100" y="3151414"/>
                  </a:lnTo>
                  <a:lnTo>
                    <a:pt x="2988129" y="2873828"/>
                  </a:lnTo>
                  <a:lnTo>
                    <a:pt x="3249386" y="2498271"/>
                  </a:lnTo>
                  <a:lnTo>
                    <a:pt x="3445329" y="2367643"/>
                  </a:lnTo>
                  <a:lnTo>
                    <a:pt x="3673929" y="1926771"/>
                  </a:lnTo>
                  <a:lnTo>
                    <a:pt x="3575957" y="1894114"/>
                  </a:lnTo>
                  <a:lnTo>
                    <a:pt x="3282043" y="1959428"/>
                  </a:lnTo>
                  <a:lnTo>
                    <a:pt x="3135086" y="1828800"/>
                  </a:lnTo>
                  <a:lnTo>
                    <a:pt x="2759529" y="734786"/>
                  </a:lnTo>
                  <a:lnTo>
                    <a:pt x="2432957" y="620486"/>
                  </a:lnTo>
                  <a:lnTo>
                    <a:pt x="2302329" y="555171"/>
                  </a:lnTo>
                  <a:lnTo>
                    <a:pt x="2139043" y="636814"/>
                  </a:lnTo>
                  <a:lnTo>
                    <a:pt x="1894114" y="424543"/>
                  </a:lnTo>
                  <a:lnTo>
                    <a:pt x="1959429" y="212271"/>
                  </a:lnTo>
                  <a:lnTo>
                    <a:pt x="1796143" y="146957"/>
                  </a:lnTo>
                  <a:lnTo>
                    <a:pt x="1583872" y="97971"/>
                  </a:lnTo>
                  <a:lnTo>
                    <a:pt x="1224643" y="65314"/>
                  </a:lnTo>
                  <a:lnTo>
                    <a:pt x="1110343" y="81643"/>
                  </a:lnTo>
                  <a:lnTo>
                    <a:pt x="1061357" y="163286"/>
                  </a:lnTo>
                  <a:lnTo>
                    <a:pt x="865414" y="261257"/>
                  </a:lnTo>
                  <a:lnTo>
                    <a:pt x="800100" y="375557"/>
                  </a:lnTo>
                </a:path>
              </a:pathLst>
            </a:custGeom>
            <a:solidFill>
              <a:schemeClr val="tx2">
                <a:lumMod val="90000"/>
                <a:alpha val="91000"/>
              </a:schemeClr>
            </a:solidFill>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26" name="TextBox 225"/>
            <p:cNvSpPr txBox="1"/>
            <p:nvPr/>
          </p:nvSpPr>
          <p:spPr>
            <a:xfrm>
              <a:off x="408214" y="2269671"/>
              <a:ext cx="1420586" cy="584775"/>
            </a:xfrm>
            <a:prstGeom prst="rect">
              <a:avLst/>
            </a:prstGeom>
            <a:noFill/>
          </p:spPr>
          <p:txBody>
            <a:bodyPr wrap="square" rtlCol="0">
              <a:spAutoFit/>
            </a:bodyPr>
            <a:lstStyle/>
            <a:p>
              <a:pPr algn="ctr"/>
              <a:r>
                <a:rPr lang="en-US" sz="3200" b="1" dirty="0" smtClean="0">
                  <a:solidFill>
                    <a:schemeClr val="bg1"/>
                  </a:solidFill>
                </a:rPr>
                <a:t>AFRICA</a:t>
              </a:r>
            </a:p>
          </p:txBody>
        </p:sp>
      </p:grpSp>
      <p:grpSp>
        <p:nvGrpSpPr>
          <p:cNvPr id="3" name="Group 228"/>
          <p:cNvGrpSpPr/>
          <p:nvPr/>
        </p:nvGrpSpPr>
        <p:grpSpPr>
          <a:xfrm>
            <a:off x="236478" y="216565"/>
            <a:ext cx="3184069" cy="1529444"/>
            <a:chOff x="195945" y="234042"/>
            <a:chExt cx="3184069" cy="1529444"/>
          </a:xfrm>
        </p:grpSpPr>
        <p:sp>
          <p:nvSpPr>
            <p:cNvPr id="221" name="Freeform 220"/>
            <p:cNvSpPr/>
            <p:nvPr/>
          </p:nvSpPr>
          <p:spPr>
            <a:xfrm>
              <a:off x="1404257" y="489857"/>
              <a:ext cx="1975757" cy="1273629"/>
            </a:xfrm>
            <a:custGeom>
              <a:avLst/>
              <a:gdLst>
                <a:gd name="connsiteX0" fmla="*/ 1665514 w 1975757"/>
                <a:gd name="connsiteY0" fmla="*/ 881743 h 1273629"/>
                <a:gd name="connsiteX1" fmla="*/ 1714500 w 1975757"/>
                <a:gd name="connsiteY1" fmla="*/ 391886 h 1273629"/>
                <a:gd name="connsiteX2" fmla="*/ 1436914 w 1975757"/>
                <a:gd name="connsiteY2" fmla="*/ 114300 h 1273629"/>
                <a:gd name="connsiteX3" fmla="*/ 1094014 w 1975757"/>
                <a:gd name="connsiteY3" fmla="*/ 0 h 1273629"/>
                <a:gd name="connsiteX4" fmla="*/ 636814 w 1975757"/>
                <a:gd name="connsiteY4" fmla="*/ 32657 h 1273629"/>
                <a:gd name="connsiteX5" fmla="*/ 636814 w 1975757"/>
                <a:gd name="connsiteY5" fmla="*/ 244929 h 1273629"/>
                <a:gd name="connsiteX6" fmla="*/ 440872 w 1975757"/>
                <a:gd name="connsiteY6" fmla="*/ 310243 h 1273629"/>
                <a:gd name="connsiteX7" fmla="*/ 277586 w 1975757"/>
                <a:gd name="connsiteY7" fmla="*/ 228600 h 1273629"/>
                <a:gd name="connsiteX8" fmla="*/ 32657 w 1975757"/>
                <a:gd name="connsiteY8" fmla="*/ 506186 h 1273629"/>
                <a:gd name="connsiteX9" fmla="*/ 0 w 1975757"/>
                <a:gd name="connsiteY9" fmla="*/ 702129 h 1273629"/>
                <a:gd name="connsiteX10" fmla="*/ 81643 w 1975757"/>
                <a:gd name="connsiteY10" fmla="*/ 783772 h 1273629"/>
                <a:gd name="connsiteX11" fmla="*/ 359229 w 1975757"/>
                <a:gd name="connsiteY11" fmla="*/ 783772 h 1273629"/>
                <a:gd name="connsiteX12" fmla="*/ 571500 w 1975757"/>
                <a:gd name="connsiteY12" fmla="*/ 620486 h 1273629"/>
                <a:gd name="connsiteX13" fmla="*/ 734786 w 1975757"/>
                <a:gd name="connsiteY13" fmla="*/ 832757 h 1273629"/>
                <a:gd name="connsiteX14" fmla="*/ 947057 w 1975757"/>
                <a:gd name="connsiteY14" fmla="*/ 996043 h 1273629"/>
                <a:gd name="connsiteX15" fmla="*/ 1224643 w 1975757"/>
                <a:gd name="connsiteY15" fmla="*/ 1126672 h 1273629"/>
                <a:gd name="connsiteX16" fmla="*/ 1730829 w 1975757"/>
                <a:gd name="connsiteY16" fmla="*/ 1273629 h 1273629"/>
                <a:gd name="connsiteX17" fmla="*/ 1975757 w 1975757"/>
                <a:gd name="connsiteY17" fmla="*/ 1126672 h 1273629"/>
                <a:gd name="connsiteX18" fmla="*/ 1943100 w 1975757"/>
                <a:gd name="connsiteY18" fmla="*/ 979714 h 1273629"/>
                <a:gd name="connsiteX19" fmla="*/ 1665514 w 1975757"/>
                <a:gd name="connsiteY19" fmla="*/ 881743 h 1273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975757" h="1273629">
                  <a:moveTo>
                    <a:pt x="1665514" y="881743"/>
                  </a:moveTo>
                  <a:lnTo>
                    <a:pt x="1714500" y="391886"/>
                  </a:lnTo>
                  <a:lnTo>
                    <a:pt x="1436914" y="114300"/>
                  </a:lnTo>
                  <a:lnTo>
                    <a:pt x="1094014" y="0"/>
                  </a:lnTo>
                  <a:lnTo>
                    <a:pt x="636814" y="32657"/>
                  </a:lnTo>
                  <a:lnTo>
                    <a:pt x="636814" y="244929"/>
                  </a:lnTo>
                  <a:lnTo>
                    <a:pt x="440872" y="310243"/>
                  </a:lnTo>
                  <a:lnTo>
                    <a:pt x="277586" y="228600"/>
                  </a:lnTo>
                  <a:lnTo>
                    <a:pt x="32657" y="506186"/>
                  </a:lnTo>
                  <a:lnTo>
                    <a:pt x="0" y="702129"/>
                  </a:lnTo>
                  <a:lnTo>
                    <a:pt x="81643" y="783772"/>
                  </a:lnTo>
                  <a:lnTo>
                    <a:pt x="359229" y="783772"/>
                  </a:lnTo>
                  <a:lnTo>
                    <a:pt x="571500" y="620486"/>
                  </a:lnTo>
                  <a:lnTo>
                    <a:pt x="734786" y="832757"/>
                  </a:lnTo>
                  <a:lnTo>
                    <a:pt x="947057" y="996043"/>
                  </a:lnTo>
                  <a:lnTo>
                    <a:pt x="1224643" y="1126672"/>
                  </a:lnTo>
                  <a:lnTo>
                    <a:pt x="1730829" y="1273629"/>
                  </a:lnTo>
                  <a:lnTo>
                    <a:pt x="1975757" y="1126672"/>
                  </a:lnTo>
                  <a:lnTo>
                    <a:pt x="1943100" y="979714"/>
                  </a:lnTo>
                  <a:lnTo>
                    <a:pt x="1665514" y="881743"/>
                  </a:lnTo>
                  <a:close/>
                </a:path>
              </a:pathLst>
            </a:custGeom>
            <a:solidFill>
              <a:schemeClr val="tx2">
                <a:lumMod val="90000"/>
                <a:alpha val="91000"/>
              </a:schemeClr>
            </a:solidFill>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28" name="TextBox 227"/>
            <p:cNvSpPr txBox="1"/>
            <p:nvPr/>
          </p:nvSpPr>
          <p:spPr>
            <a:xfrm>
              <a:off x="195945" y="234042"/>
              <a:ext cx="1605643" cy="584775"/>
            </a:xfrm>
            <a:prstGeom prst="rect">
              <a:avLst/>
            </a:prstGeom>
            <a:noFill/>
          </p:spPr>
          <p:txBody>
            <a:bodyPr wrap="square" rtlCol="0">
              <a:spAutoFit/>
            </a:bodyPr>
            <a:lstStyle/>
            <a:p>
              <a:pPr algn="ctr"/>
              <a:r>
                <a:rPr lang="en-US" sz="3200" b="1" dirty="0" smtClean="0">
                  <a:solidFill>
                    <a:schemeClr val="bg1"/>
                  </a:solidFill>
                </a:rPr>
                <a:t>EUROPE</a:t>
              </a:r>
            </a:p>
          </p:txBody>
        </p:sp>
      </p:grpSp>
      <p:grpSp>
        <p:nvGrpSpPr>
          <p:cNvPr id="4" name="Group 236"/>
          <p:cNvGrpSpPr/>
          <p:nvPr/>
        </p:nvGrpSpPr>
        <p:grpSpPr>
          <a:xfrm>
            <a:off x="3032648" y="1530050"/>
            <a:ext cx="1691754" cy="1632857"/>
            <a:chOff x="2999990" y="1530050"/>
            <a:chExt cx="1691754" cy="1632857"/>
          </a:xfrm>
        </p:grpSpPr>
        <p:sp>
          <p:nvSpPr>
            <p:cNvPr id="222" name="Freeform 221"/>
            <p:cNvSpPr/>
            <p:nvPr/>
          </p:nvSpPr>
          <p:spPr>
            <a:xfrm>
              <a:off x="2999990" y="1530050"/>
              <a:ext cx="1632857" cy="1632857"/>
            </a:xfrm>
            <a:custGeom>
              <a:avLst/>
              <a:gdLst>
                <a:gd name="connsiteX0" fmla="*/ 604157 w 1632857"/>
                <a:gd name="connsiteY0" fmla="*/ 0 h 1632857"/>
                <a:gd name="connsiteX1" fmla="*/ 326571 w 1632857"/>
                <a:gd name="connsiteY1" fmla="*/ 65314 h 1632857"/>
                <a:gd name="connsiteX2" fmla="*/ 228600 w 1632857"/>
                <a:gd name="connsiteY2" fmla="*/ 310243 h 1632857"/>
                <a:gd name="connsiteX3" fmla="*/ 0 w 1632857"/>
                <a:gd name="connsiteY3" fmla="*/ 457200 h 1632857"/>
                <a:gd name="connsiteX4" fmla="*/ 440871 w 1632857"/>
                <a:gd name="connsiteY4" fmla="*/ 1632857 h 1632857"/>
                <a:gd name="connsiteX5" fmla="*/ 718457 w 1632857"/>
                <a:gd name="connsiteY5" fmla="*/ 1551214 h 1632857"/>
                <a:gd name="connsiteX6" fmla="*/ 1289957 w 1632857"/>
                <a:gd name="connsiteY6" fmla="*/ 1208314 h 1632857"/>
                <a:gd name="connsiteX7" fmla="*/ 1355271 w 1632857"/>
                <a:gd name="connsiteY7" fmla="*/ 1061357 h 1632857"/>
                <a:gd name="connsiteX8" fmla="*/ 1632857 w 1632857"/>
                <a:gd name="connsiteY8" fmla="*/ 914400 h 1632857"/>
                <a:gd name="connsiteX9" fmla="*/ 1436914 w 1632857"/>
                <a:gd name="connsiteY9" fmla="*/ 310243 h 1632857"/>
                <a:gd name="connsiteX10" fmla="*/ 1045028 w 1632857"/>
                <a:gd name="connsiteY10" fmla="*/ 326571 h 1632857"/>
                <a:gd name="connsiteX11" fmla="*/ 881743 w 1632857"/>
                <a:gd name="connsiteY11" fmla="*/ 179614 h 1632857"/>
                <a:gd name="connsiteX12" fmla="*/ 604157 w 1632857"/>
                <a:gd name="connsiteY12" fmla="*/ 0 h 1632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32857" h="1632857">
                  <a:moveTo>
                    <a:pt x="604157" y="0"/>
                  </a:moveTo>
                  <a:lnTo>
                    <a:pt x="326571" y="65314"/>
                  </a:lnTo>
                  <a:lnTo>
                    <a:pt x="228600" y="310243"/>
                  </a:lnTo>
                  <a:lnTo>
                    <a:pt x="0" y="457200"/>
                  </a:lnTo>
                  <a:lnTo>
                    <a:pt x="440871" y="1632857"/>
                  </a:lnTo>
                  <a:lnTo>
                    <a:pt x="718457" y="1551214"/>
                  </a:lnTo>
                  <a:lnTo>
                    <a:pt x="1289957" y="1208314"/>
                  </a:lnTo>
                  <a:lnTo>
                    <a:pt x="1355271" y="1061357"/>
                  </a:lnTo>
                  <a:lnTo>
                    <a:pt x="1632857" y="914400"/>
                  </a:lnTo>
                  <a:lnTo>
                    <a:pt x="1436914" y="310243"/>
                  </a:lnTo>
                  <a:lnTo>
                    <a:pt x="1045028" y="326571"/>
                  </a:lnTo>
                  <a:lnTo>
                    <a:pt x="881743" y="179614"/>
                  </a:lnTo>
                  <a:lnTo>
                    <a:pt x="604157" y="0"/>
                  </a:lnTo>
                  <a:close/>
                </a:path>
              </a:pathLst>
            </a:custGeom>
            <a:solidFill>
              <a:schemeClr val="tx2">
                <a:lumMod val="90000"/>
                <a:alpha val="91000"/>
              </a:schemeClr>
            </a:solidFill>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30" name="TextBox 229"/>
            <p:cNvSpPr txBox="1"/>
            <p:nvPr/>
          </p:nvSpPr>
          <p:spPr>
            <a:xfrm>
              <a:off x="3086101" y="2194136"/>
              <a:ext cx="1605643" cy="830997"/>
            </a:xfrm>
            <a:prstGeom prst="rect">
              <a:avLst/>
            </a:prstGeom>
            <a:noFill/>
          </p:spPr>
          <p:txBody>
            <a:bodyPr wrap="square" rtlCol="0">
              <a:spAutoFit/>
            </a:bodyPr>
            <a:lstStyle/>
            <a:p>
              <a:pPr algn="ctr"/>
              <a:r>
                <a:rPr lang="en-US" sz="2400" b="1" dirty="0" smtClean="0">
                  <a:solidFill>
                    <a:schemeClr val="bg1"/>
                  </a:solidFill>
                </a:rPr>
                <a:t>MIDDLE EAST</a:t>
              </a:r>
            </a:p>
          </p:txBody>
        </p:sp>
      </p:grpSp>
      <p:grpSp>
        <p:nvGrpSpPr>
          <p:cNvPr id="5" name="Group 234"/>
          <p:cNvGrpSpPr/>
          <p:nvPr/>
        </p:nvGrpSpPr>
        <p:grpSpPr>
          <a:xfrm>
            <a:off x="2634882" y="0"/>
            <a:ext cx="5192486" cy="1828800"/>
            <a:chOff x="2716527" y="0"/>
            <a:chExt cx="5192486" cy="1828800"/>
          </a:xfrm>
        </p:grpSpPr>
        <p:sp>
          <p:nvSpPr>
            <p:cNvPr id="224" name="Freeform 223"/>
            <p:cNvSpPr/>
            <p:nvPr/>
          </p:nvSpPr>
          <p:spPr>
            <a:xfrm>
              <a:off x="2716527" y="0"/>
              <a:ext cx="5192486" cy="1828800"/>
            </a:xfrm>
            <a:custGeom>
              <a:avLst/>
              <a:gdLst>
                <a:gd name="connsiteX0" fmla="*/ 65314 w 5192486"/>
                <a:gd name="connsiteY0" fmla="*/ 457200 h 1828800"/>
                <a:gd name="connsiteX1" fmla="*/ 783771 w 5192486"/>
                <a:gd name="connsiteY1" fmla="*/ 179614 h 1828800"/>
                <a:gd name="connsiteX2" fmla="*/ 1485900 w 5192486"/>
                <a:gd name="connsiteY2" fmla="*/ 0 h 1828800"/>
                <a:gd name="connsiteX3" fmla="*/ 4588328 w 5192486"/>
                <a:gd name="connsiteY3" fmla="*/ 0 h 1828800"/>
                <a:gd name="connsiteX4" fmla="*/ 5192486 w 5192486"/>
                <a:gd name="connsiteY4" fmla="*/ 800100 h 1828800"/>
                <a:gd name="connsiteX5" fmla="*/ 4914900 w 5192486"/>
                <a:gd name="connsiteY5" fmla="*/ 1143000 h 1828800"/>
                <a:gd name="connsiteX6" fmla="*/ 4457700 w 5192486"/>
                <a:gd name="connsiteY6" fmla="*/ 734786 h 1828800"/>
                <a:gd name="connsiteX7" fmla="*/ 3837214 w 5192486"/>
                <a:gd name="connsiteY7" fmla="*/ 653143 h 1828800"/>
                <a:gd name="connsiteX8" fmla="*/ 3739243 w 5192486"/>
                <a:gd name="connsiteY8" fmla="*/ 914400 h 1828800"/>
                <a:gd name="connsiteX9" fmla="*/ 3314700 w 5192486"/>
                <a:gd name="connsiteY9" fmla="*/ 1159329 h 1828800"/>
                <a:gd name="connsiteX10" fmla="*/ 2857500 w 5192486"/>
                <a:gd name="connsiteY10" fmla="*/ 1208314 h 1828800"/>
                <a:gd name="connsiteX11" fmla="*/ 1877786 w 5192486"/>
                <a:gd name="connsiteY11" fmla="*/ 1828800 h 1828800"/>
                <a:gd name="connsiteX12" fmla="*/ 1469571 w 5192486"/>
                <a:gd name="connsiteY12" fmla="*/ 1812471 h 1828800"/>
                <a:gd name="connsiteX13" fmla="*/ 1110343 w 5192486"/>
                <a:gd name="connsiteY13" fmla="*/ 1534886 h 1828800"/>
                <a:gd name="connsiteX14" fmla="*/ 734786 w 5192486"/>
                <a:gd name="connsiteY14" fmla="*/ 1534886 h 1828800"/>
                <a:gd name="connsiteX15" fmla="*/ 734786 w 5192486"/>
                <a:gd name="connsiteY15" fmla="*/ 1469571 h 1828800"/>
                <a:gd name="connsiteX16" fmla="*/ 457200 w 5192486"/>
                <a:gd name="connsiteY16" fmla="*/ 1355271 h 1828800"/>
                <a:gd name="connsiteX17" fmla="*/ 538843 w 5192486"/>
                <a:gd name="connsiteY17" fmla="*/ 865414 h 1828800"/>
                <a:gd name="connsiteX18" fmla="*/ 293914 w 5192486"/>
                <a:gd name="connsiteY18" fmla="*/ 620486 h 1828800"/>
                <a:gd name="connsiteX19" fmla="*/ 0 w 5192486"/>
                <a:gd name="connsiteY19" fmla="*/ 473529 h 1828800"/>
                <a:gd name="connsiteX20" fmla="*/ 65314 w 5192486"/>
                <a:gd name="connsiteY20" fmla="*/ 457200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192486" h="1828800">
                  <a:moveTo>
                    <a:pt x="65314" y="457200"/>
                  </a:moveTo>
                  <a:lnTo>
                    <a:pt x="783771" y="179614"/>
                  </a:lnTo>
                  <a:lnTo>
                    <a:pt x="1485900" y="0"/>
                  </a:lnTo>
                  <a:lnTo>
                    <a:pt x="4588328" y="0"/>
                  </a:lnTo>
                  <a:lnTo>
                    <a:pt x="5192486" y="800100"/>
                  </a:lnTo>
                  <a:lnTo>
                    <a:pt x="4914900" y="1143000"/>
                  </a:lnTo>
                  <a:lnTo>
                    <a:pt x="4457700" y="734786"/>
                  </a:lnTo>
                  <a:lnTo>
                    <a:pt x="3837214" y="653143"/>
                  </a:lnTo>
                  <a:lnTo>
                    <a:pt x="3739243" y="914400"/>
                  </a:lnTo>
                  <a:lnTo>
                    <a:pt x="3314700" y="1159329"/>
                  </a:lnTo>
                  <a:lnTo>
                    <a:pt x="2857500" y="1208314"/>
                  </a:lnTo>
                  <a:lnTo>
                    <a:pt x="1877786" y="1828800"/>
                  </a:lnTo>
                  <a:lnTo>
                    <a:pt x="1469571" y="1812471"/>
                  </a:lnTo>
                  <a:lnTo>
                    <a:pt x="1110343" y="1534886"/>
                  </a:lnTo>
                  <a:lnTo>
                    <a:pt x="734786" y="1534886"/>
                  </a:lnTo>
                  <a:lnTo>
                    <a:pt x="734786" y="1469571"/>
                  </a:lnTo>
                  <a:lnTo>
                    <a:pt x="457200" y="1355271"/>
                  </a:lnTo>
                  <a:lnTo>
                    <a:pt x="538843" y="865414"/>
                  </a:lnTo>
                  <a:lnTo>
                    <a:pt x="293914" y="620486"/>
                  </a:lnTo>
                  <a:lnTo>
                    <a:pt x="0" y="473529"/>
                  </a:lnTo>
                  <a:lnTo>
                    <a:pt x="65314" y="457200"/>
                  </a:lnTo>
                  <a:close/>
                </a:path>
              </a:pathLst>
            </a:custGeom>
            <a:solidFill>
              <a:schemeClr val="tx2">
                <a:lumMod val="90000"/>
                <a:alpha val="91000"/>
              </a:schemeClr>
            </a:solidFill>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31" name="TextBox 230"/>
            <p:cNvSpPr txBox="1"/>
            <p:nvPr/>
          </p:nvSpPr>
          <p:spPr>
            <a:xfrm>
              <a:off x="4202492" y="195943"/>
              <a:ext cx="1605643" cy="584775"/>
            </a:xfrm>
            <a:prstGeom prst="rect">
              <a:avLst/>
            </a:prstGeom>
            <a:noFill/>
          </p:spPr>
          <p:txBody>
            <a:bodyPr wrap="square" rtlCol="0">
              <a:spAutoFit/>
            </a:bodyPr>
            <a:lstStyle/>
            <a:p>
              <a:pPr algn="ctr"/>
              <a:r>
                <a:rPr lang="en-US" sz="3200" b="1" dirty="0" smtClean="0">
                  <a:solidFill>
                    <a:schemeClr val="bg1"/>
                  </a:solidFill>
                </a:rPr>
                <a:t>RUSSIA</a:t>
              </a:r>
            </a:p>
          </p:txBody>
        </p:sp>
      </p:grpSp>
      <p:grpSp>
        <p:nvGrpSpPr>
          <p:cNvPr id="6" name="Group 235"/>
          <p:cNvGrpSpPr/>
          <p:nvPr/>
        </p:nvGrpSpPr>
        <p:grpSpPr>
          <a:xfrm>
            <a:off x="4454650" y="653160"/>
            <a:ext cx="3167743" cy="2792186"/>
            <a:chOff x="5483377" y="0"/>
            <a:chExt cx="3167743" cy="2792186"/>
          </a:xfrm>
        </p:grpSpPr>
        <p:sp>
          <p:nvSpPr>
            <p:cNvPr id="223" name="Freeform 222"/>
            <p:cNvSpPr/>
            <p:nvPr/>
          </p:nvSpPr>
          <p:spPr>
            <a:xfrm>
              <a:off x="5483377" y="0"/>
              <a:ext cx="3167743" cy="2792186"/>
            </a:xfrm>
            <a:custGeom>
              <a:avLst/>
              <a:gdLst>
                <a:gd name="connsiteX0" fmla="*/ 0 w 3167743"/>
                <a:gd name="connsiteY0" fmla="*/ 1159329 h 2792186"/>
                <a:gd name="connsiteX1" fmla="*/ 424543 w 3167743"/>
                <a:gd name="connsiteY1" fmla="*/ 930729 h 2792186"/>
                <a:gd name="connsiteX2" fmla="*/ 979714 w 3167743"/>
                <a:gd name="connsiteY2" fmla="*/ 587829 h 2792186"/>
                <a:gd name="connsiteX3" fmla="*/ 1387929 w 3167743"/>
                <a:gd name="connsiteY3" fmla="*/ 522515 h 2792186"/>
                <a:gd name="connsiteX4" fmla="*/ 1861457 w 3167743"/>
                <a:gd name="connsiteY4" fmla="*/ 277586 h 2792186"/>
                <a:gd name="connsiteX5" fmla="*/ 1975757 w 3167743"/>
                <a:gd name="connsiteY5" fmla="*/ 0 h 2792186"/>
                <a:gd name="connsiteX6" fmla="*/ 2579914 w 3167743"/>
                <a:gd name="connsiteY6" fmla="*/ 65315 h 2792186"/>
                <a:gd name="connsiteX7" fmla="*/ 3037114 w 3167743"/>
                <a:gd name="connsiteY7" fmla="*/ 489857 h 2792186"/>
                <a:gd name="connsiteX8" fmla="*/ 2988129 w 3167743"/>
                <a:gd name="connsiteY8" fmla="*/ 718457 h 2792186"/>
                <a:gd name="connsiteX9" fmla="*/ 3167743 w 3167743"/>
                <a:gd name="connsiteY9" fmla="*/ 996043 h 2792186"/>
                <a:gd name="connsiteX10" fmla="*/ 3004457 w 3167743"/>
                <a:gd name="connsiteY10" fmla="*/ 1028700 h 2792186"/>
                <a:gd name="connsiteX11" fmla="*/ 2808514 w 3167743"/>
                <a:gd name="connsiteY11" fmla="*/ 783772 h 2792186"/>
                <a:gd name="connsiteX12" fmla="*/ 2579914 w 3167743"/>
                <a:gd name="connsiteY12" fmla="*/ 816429 h 2792186"/>
                <a:gd name="connsiteX13" fmla="*/ 2579914 w 3167743"/>
                <a:gd name="connsiteY13" fmla="*/ 816429 h 2792186"/>
                <a:gd name="connsiteX14" fmla="*/ 2922814 w 3167743"/>
                <a:gd name="connsiteY14" fmla="*/ 1257300 h 2792186"/>
                <a:gd name="connsiteX15" fmla="*/ 2939143 w 3167743"/>
                <a:gd name="connsiteY15" fmla="*/ 1698172 h 2792186"/>
                <a:gd name="connsiteX16" fmla="*/ 2628900 w 3167743"/>
                <a:gd name="connsiteY16" fmla="*/ 1926772 h 2792186"/>
                <a:gd name="connsiteX17" fmla="*/ 2547257 w 3167743"/>
                <a:gd name="connsiteY17" fmla="*/ 2106386 h 2792186"/>
                <a:gd name="connsiteX18" fmla="*/ 2334986 w 3167743"/>
                <a:gd name="connsiteY18" fmla="*/ 2106386 h 2792186"/>
                <a:gd name="connsiteX19" fmla="*/ 2073729 w 3167743"/>
                <a:gd name="connsiteY19" fmla="*/ 2106386 h 2792186"/>
                <a:gd name="connsiteX20" fmla="*/ 1845129 w 3167743"/>
                <a:gd name="connsiteY20" fmla="*/ 1992086 h 2792186"/>
                <a:gd name="connsiteX21" fmla="*/ 1469571 w 3167743"/>
                <a:gd name="connsiteY21" fmla="*/ 1910443 h 2792186"/>
                <a:gd name="connsiteX22" fmla="*/ 930729 w 3167743"/>
                <a:gd name="connsiteY22" fmla="*/ 2302329 h 2792186"/>
                <a:gd name="connsiteX23" fmla="*/ 1012371 w 3167743"/>
                <a:gd name="connsiteY23" fmla="*/ 2792186 h 2792186"/>
                <a:gd name="connsiteX24" fmla="*/ 800100 w 3167743"/>
                <a:gd name="connsiteY24" fmla="*/ 2743200 h 2792186"/>
                <a:gd name="connsiteX25" fmla="*/ 653143 w 3167743"/>
                <a:gd name="connsiteY25" fmla="*/ 2400300 h 2792186"/>
                <a:gd name="connsiteX26" fmla="*/ 375557 w 3167743"/>
                <a:gd name="connsiteY26" fmla="*/ 1959429 h 2792186"/>
                <a:gd name="connsiteX27" fmla="*/ 179614 w 3167743"/>
                <a:gd name="connsiteY27" fmla="*/ 1812472 h 2792186"/>
                <a:gd name="connsiteX28" fmla="*/ 0 w 3167743"/>
                <a:gd name="connsiteY28" fmla="*/ 1159329 h 2792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167743" h="2792186">
                  <a:moveTo>
                    <a:pt x="0" y="1159329"/>
                  </a:moveTo>
                  <a:lnTo>
                    <a:pt x="424543" y="930729"/>
                  </a:lnTo>
                  <a:lnTo>
                    <a:pt x="979714" y="587829"/>
                  </a:lnTo>
                  <a:lnTo>
                    <a:pt x="1387929" y="522515"/>
                  </a:lnTo>
                  <a:lnTo>
                    <a:pt x="1861457" y="277586"/>
                  </a:lnTo>
                  <a:lnTo>
                    <a:pt x="1975757" y="0"/>
                  </a:lnTo>
                  <a:lnTo>
                    <a:pt x="2579914" y="65315"/>
                  </a:lnTo>
                  <a:lnTo>
                    <a:pt x="3037114" y="489857"/>
                  </a:lnTo>
                  <a:lnTo>
                    <a:pt x="2988129" y="718457"/>
                  </a:lnTo>
                  <a:lnTo>
                    <a:pt x="3167743" y="996043"/>
                  </a:lnTo>
                  <a:lnTo>
                    <a:pt x="3004457" y="1028700"/>
                  </a:lnTo>
                  <a:lnTo>
                    <a:pt x="2808514" y="783772"/>
                  </a:lnTo>
                  <a:lnTo>
                    <a:pt x="2579914" y="816429"/>
                  </a:lnTo>
                  <a:lnTo>
                    <a:pt x="2579914" y="816429"/>
                  </a:lnTo>
                  <a:lnTo>
                    <a:pt x="2922814" y="1257300"/>
                  </a:lnTo>
                  <a:lnTo>
                    <a:pt x="2939143" y="1698172"/>
                  </a:lnTo>
                  <a:lnTo>
                    <a:pt x="2628900" y="1926772"/>
                  </a:lnTo>
                  <a:lnTo>
                    <a:pt x="2547257" y="2106386"/>
                  </a:lnTo>
                  <a:lnTo>
                    <a:pt x="2334986" y="2106386"/>
                  </a:lnTo>
                  <a:lnTo>
                    <a:pt x="2073729" y="2106386"/>
                  </a:lnTo>
                  <a:lnTo>
                    <a:pt x="1845129" y="1992086"/>
                  </a:lnTo>
                  <a:lnTo>
                    <a:pt x="1469571" y="1910443"/>
                  </a:lnTo>
                  <a:lnTo>
                    <a:pt x="930729" y="2302329"/>
                  </a:lnTo>
                  <a:lnTo>
                    <a:pt x="1012371" y="2792186"/>
                  </a:lnTo>
                  <a:lnTo>
                    <a:pt x="800100" y="2743200"/>
                  </a:lnTo>
                  <a:lnTo>
                    <a:pt x="653143" y="2400300"/>
                  </a:lnTo>
                  <a:lnTo>
                    <a:pt x="375557" y="1959429"/>
                  </a:lnTo>
                  <a:lnTo>
                    <a:pt x="179614" y="1812472"/>
                  </a:lnTo>
                  <a:lnTo>
                    <a:pt x="0" y="1159329"/>
                  </a:lnTo>
                  <a:close/>
                </a:path>
              </a:pathLst>
            </a:custGeom>
            <a:solidFill>
              <a:schemeClr val="tx2">
                <a:lumMod val="90000"/>
                <a:alpha val="91000"/>
              </a:schemeClr>
            </a:solidFill>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32" name="TextBox 231"/>
            <p:cNvSpPr txBox="1"/>
            <p:nvPr/>
          </p:nvSpPr>
          <p:spPr>
            <a:xfrm>
              <a:off x="6088598" y="605701"/>
              <a:ext cx="1455229" cy="954107"/>
            </a:xfrm>
            <a:prstGeom prst="rect">
              <a:avLst/>
            </a:prstGeom>
            <a:noFill/>
          </p:spPr>
          <p:txBody>
            <a:bodyPr wrap="square" rtlCol="0">
              <a:spAutoFit/>
            </a:bodyPr>
            <a:lstStyle/>
            <a:p>
              <a:pPr algn="ctr"/>
              <a:r>
                <a:rPr lang="en-US" sz="2800" b="1" dirty="0" smtClean="0">
                  <a:solidFill>
                    <a:schemeClr val="bg1"/>
                  </a:solidFill>
                </a:rPr>
                <a:t>INDO-CHINA</a:t>
              </a:r>
            </a:p>
          </p:txBody>
        </p:sp>
      </p:grpSp>
      <p:grpSp>
        <p:nvGrpSpPr>
          <p:cNvPr id="7" name="Group 238"/>
          <p:cNvGrpSpPr/>
          <p:nvPr/>
        </p:nvGrpSpPr>
        <p:grpSpPr>
          <a:xfrm>
            <a:off x="5916992" y="2548526"/>
            <a:ext cx="2188029" cy="1910443"/>
            <a:chOff x="5851676" y="2630171"/>
            <a:chExt cx="2188029" cy="1910443"/>
          </a:xfrm>
        </p:grpSpPr>
        <p:sp>
          <p:nvSpPr>
            <p:cNvPr id="225" name="Freeform 224"/>
            <p:cNvSpPr/>
            <p:nvPr/>
          </p:nvSpPr>
          <p:spPr>
            <a:xfrm>
              <a:off x="5851676" y="2630171"/>
              <a:ext cx="2188029" cy="1910443"/>
            </a:xfrm>
            <a:custGeom>
              <a:avLst/>
              <a:gdLst>
                <a:gd name="connsiteX0" fmla="*/ 0 w 2710543"/>
                <a:gd name="connsiteY0" fmla="*/ 391886 h 1910443"/>
                <a:gd name="connsiteX1" fmla="*/ 0 w 2710543"/>
                <a:gd name="connsiteY1" fmla="*/ 391886 h 1910443"/>
                <a:gd name="connsiteX2" fmla="*/ 522514 w 2710543"/>
                <a:gd name="connsiteY2" fmla="*/ 16329 h 1910443"/>
                <a:gd name="connsiteX3" fmla="*/ 1143000 w 2710543"/>
                <a:gd name="connsiteY3" fmla="*/ 195943 h 1910443"/>
                <a:gd name="connsiteX4" fmla="*/ 1600200 w 2710543"/>
                <a:gd name="connsiteY4" fmla="*/ 195943 h 1910443"/>
                <a:gd name="connsiteX5" fmla="*/ 1551214 w 2710543"/>
                <a:gd name="connsiteY5" fmla="*/ 604157 h 1910443"/>
                <a:gd name="connsiteX6" fmla="*/ 1338943 w 2710543"/>
                <a:gd name="connsiteY6" fmla="*/ 979714 h 1910443"/>
                <a:gd name="connsiteX7" fmla="*/ 1436914 w 2710543"/>
                <a:gd name="connsiteY7" fmla="*/ 1224643 h 1910443"/>
                <a:gd name="connsiteX8" fmla="*/ 1714500 w 2710543"/>
                <a:gd name="connsiteY8" fmla="*/ 963386 h 1910443"/>
                <a:gd name="connsiteX9" fmla="*/ 2008414 w 2710543"/>
                <a:gd name="connsiteY9" fmla="*/ 685800 h 1910443"/>
                <a:gd name="connsiteX10" fmla="*/ 2057400 w 2710543"/>
                <a:gd name="connsiteY10" fmla="*/ 81643 h 1910443"/>
                <a:gd name="connsiteX11" fmla="*/ 2171700 w 2710543"/>
                <a:gd name="connsiteY11" fmla="*/ 114300 h 1910443"/>
                <a:gd name="connsiteX12" fmla="*/ 2514600 w 2710543"/>
                <a:gd name="connsiteY12" fmla="*/ 832757 h 1910443"/>
                <a:gd name="connsiteX13" fmla="*/ 2286000 w 2710543"/>
                <a:gd name="connsiteY13" fmla="*/ 881743 h 1910443"/>
                <a:gd name="connsiteX14" fmla="*/ 2090057 w 2710543"/>
                <a:gd name="connsiteY14" fmla="*/ 996043 h 1910443"/>
                <a:gd name="connsiteX15" fmla="*/ 2024743 w 2710543"/>
                <a:gd name="connsiteY15" fmla="*/ 1355272 h 1910443"/>
                <a:gd name="connsiteX16" fmla="*/ 2318657 w 2710543"/>
                <a:gd name="connsiteY16" fmla="*/ 1143000 h 1910443"/>
                <a:gd name="connsiteX17" fmla="*/ 2596243 w 2710543"/>
                <a:gd name="connsiteY17" fmla="*/ 1094014 h 1910443"/>
                <a:gd name="connsiteX18" fmla="*/ 2710543 w 2710543"/>
                <a:gd name="connsiteY18" fmla="*/ 1453243 h 1910443"/>
                <a:gd name="connsiteX19" fmla="*/ 2481943 w 2710543"/>
                <a:gd name="connsiteY19" fmla="*/ 1910443 h 1910443"/>
                <a:gd name="connsiteX20" fmla="*/ 1812471 w 2710543"/>
                <a:gd name="connsiteY20" fmla="*/ 1828800 h 1910443"/>
                <a:gd name="connsiteX21" fmla="*/ 1273628 w 2710543"/>
                <a:gd name="connsiteY21" fmla="*/ 1665514 h 1910443"/>
                <a:gd name="connsiteX22" fmla="*/ 914400 w 2710543"/>
                <a:gd name="connsiteY22" fmla="*/ 1077686 h 1910443"/>
                <a:gd name="connsiteX23" fmla="*/ 865414 w 2710543"/>
                <a:gd name="connsiteY23" fmla="*/ 571500 h 1910443"/>
                <a:gd name="connsiteX24" fmla="*/ 734785 w 2710543"/>
                <a:gd name="connsiteY24" fmla="*/ 326572 h 1910443"/>
                <a:gd name="connsiteX25" fmla="*/ 522514 w 2710543"/>
                <a:gd name="connsiteY25" fmla="*/ 0 h 1910443"/>
                <a:gd name="connsiteX26" fmla="*/ 0 w 2710543"/>
                <a:gd name="connsiteY26" fmla="*/ 391886 h 1910443"/>
                <a:gd name="connsiteX0" fmla="*/ 555172 w 2710543"/>
                <a:gd name="connsiteY0" fmla="*/ 32658 h 1910443"/>
                <a:gd name="connsiteX1" fmla="*/ 0 w 2710543"/>
                <a:gd name="connsiteY1" fmla="*/ 391886 h 1910443"/>
                <a:gd name="connsiteX2" fmla="*/ 522514 w 2710543"/>
                <a:gd name="connsiteY2" fmla="*/ 16329 h 1910443"/>
                <a:gd name="connsiteX3" fmla="*/ 1143000 w 2710543"/>
                <a:gd name="connsiteY3" fmla="*/ 195943 h 1910443"/>
                <a:gd name="connsiteX4" fmla="*/ 1600200 w 2710543"/>
                <a:gd name="connsiteY4" fmla="*/ 195943 h 1910443"/>
                <a:gd name="connsiteX5" fmla="*/ 1551214 w 2710543"/>
                <a:gd name="connsiteY5" fmla="*/ 604157 h 1910443"/>
                <a:gd name="connsiteX6" fmla="*/ 1338943 w 2710543"/>
                <a:gd name="connsiteY6" fmla="*/ 979714 h 1910443"/>
                <a:gd name="connsiteX7" fmla="*/ 1436914 w 2710543"/>
                <a:gd name="connsiteY7" fmla="*/ 1224643 h 1910443"/>
                <a:gd name="connsiteX8" fmla="*/ 1714500 w 2710543"/>
                <a:gd name="connsiteY8" fmla="*/ 963386 h 1910443"/>
                <a:gd name="connsiteX9" fmla="*/ 2008414 w 2710543"/>
                <a:gd name="connsiteY9" fmla="*/ 685800 h 1910443"/>
                <a:gd name="connsiteX10" fmla="*/ 2057400 w 2710543"/>
                <a:gd name="connsiteY10" fmla="*/ 81643 h 1910443"/>
                <a:gd name="connsiteX11" fmla="*/ 2171700 w 2710543"/>
                <a:gd name="connsiteY11" fmla="*/ 114300 h 1910443"/>
                <a:gd name="connsiteX12" fmla="*/ 2514600 w 2710543"/>
                <a:gd name="connsiteY12" fmla="*/ 832757 h 1910443"/>
                <a:gd name="connsiteX13" fmla="*/ 2286000 w 2710543"/>
                <a:gd name="connsiteY13" fmla="*/ 881743 h 1910443"/>
                <a:gd name="connsiteX14" fmla="*/ 2090057 w 2710543"/>
                <a:gd name="connsiteY14" fmla="*/ 996043 h 1910443"/>
                <a:gd name="connsiteX15" fmla="*/ 2024743 w 2710543"/>
                <a:gd name="connsiteY15" fmla="*/ 1355272 h 1910443"/>
                <a:gd name="connsiteX16" fmla="*/ 2318657 w 2710543"/>
                <a:gd name="connsiteY16" fmla="*/ 1143000 h 1910443"/>
                <a:gd name="connsiteX17" fmla="*/ 2596243 w 2710543"/>
                <a:gd name="connsiteY17" fmla="*/ 1094014 h 1910443"/>
                <a:gd name="connsiteX18" fmla="*/ 2710543 w 2710543"/>
                <a:gd name="connsiteY18" fmla="*/ 1453243 h 1910443"/>
                <a:gd name="connsiteX19" fmla="*/ 2481943 w 2710543"/>
                <a:gd name="connsiteY19" fmla="*/ 1910443 h 1910443"/>
                <a:gd name="connsiteX20" fmla="*/ 1812471 w 2710543"/>
                <a:gd name="connsiteY20" fmla="*/ 1828800 h 1910443"/>
                <a:gd name="connsiteX21" fmla="*/ 1273628 w 2710543"/>
                <a:gd name="connsiteY21" fmla="*/ 1665514 h 1910443"/>
                <a:gd name="connsiteX22" fmla="*/ 914400 w 2710543"/>
                <a:gd name="connsiteY22" fmla="*/ 1077686 h 1910443"/>
                <a:gd name="connsiteX23" fmla="*/ 865414 w 2710543"/>
                <a:gd name="connsiteY23" fmla="*/ 571500 h 1910443"/>
                <a:gd name="connsiteX24" fmla="*/ 734785 w 2710543"/>
                <a:gd name="connsiteY24" fmla="*/ 326572 h 1910443"/>
                <a:gd name="connsiteX25" fmla="*/ 522514 w 2710543"/>
                <a:gd name="connsiteY25" fmla="*/ 0 h 1910443"/>
                <a:gd name="connsiteX26" fmla="*/ 555172 w 2710543"/>
                <a:gd name="connsiteY26" fmla="*/ 32658 h 1910443"/>
                <a:gd name="connsiteX0" fmla="*/ 32658 w 2188029"/>
                <a:gd name="connsiteY0" fmla="*/ 32658 h 1910443"/>
                <a:gd name="connsiteX1" fmla="*/ 32658 w 2188029"/>
                <a:gd name="connsiteY1" fmla="*/ 48986 h 1910443"/>
                <a:gd name="connsiteX2" fmla="*/ 0 w 2188029"/>
                <a:gd name="connsiteY2" fmla="*/ 16329 h 1910443"/>
                <a:gd name="connsiteX3" fmla="*/ 620486 w 2188029"/>
                <a:gd name="connsiteY3" fmla="*/ 195943 h 1910443"/>
                <a:gd name="connsiteX4" fmla="*/ 1077686 w 2188029"/>
                <a:gd name="connsiteY4" fmla="*/ 195943 h 1910443"/>
                <a:gd name="connsiteX5" fmla="*/ 1028700 w 2188029"/>
                <a:gd name="connsiteY5" fmla="*/ 604157 h 1910443"/>
                <a:gd name="connsiteX6" fmla="*/ 816429 w 2188029"/>
                <a:gd name="connsiteY6" fmla="*/ 979714 h 1910443"/>
                <a:gd name="connsiteX7" fmla="*/ 914400 w 2188029"/>
                <a:gd name="connsiteY7" fmla="*/ 1224643 h 1910443"/>
                <a:gd name="connsiteX8" fmla="*/ 1191986 w 2188029"/>
                <a:gd name="connsiteY8" fmla="*/ 963386 h 1910443"/>
                <a:gd name="connsiteX9" fmla="*/ 1485900 w 2188029"/>
                <a:gd name="connsiteY9" fmla="*/ 685800 h 1910443"/>
                <a:gd name="connsiteX10" fmla="*/ 1534886 w 2188029"/>
                <a:gd name="connsiteY10" fmla="*/ 81643 h 1910443"/>
                <a:gd name="connsiteX11" fmla="*/ 1649186 w 2188029"/>
                <a:gd name="connsiteY11" fmla="*/ 114300 h 1910443"/>
                <a:gd name="connsiteX12" fmla="*/ 1992086 w 2188029"/>
                <a:gd name="connsiteY12" fmla="*/ 832757 h 1910443"/>
                <a:gd name="connsiteX13" fmla="*/ 1763486 w 2188029"/>
                <a:gd name="connsiteY13" fmla="*/ 881743 h 1910443"/>
                <a:gd name="connsiteX14" fmla="*/ 1567543 w 2188029"/>
                <a:gd name="connsiteY14" fmla="*/ 996043 h 1910443"/>
                <a:gd name="connsiteX15" fmla="*/ 1502229 w 2188029"/>
                <a:gd name="connsiteY15" fmla="*/ 1355272 h 1910443"/>
                <a:gd name="connsiteX16" fmla="*/ 1796143 w 2188029"/>
                <a:gd name="connsiteY16" fmla="*/ 1143000 h 1910443"/>
                <a:gd name="connsiteX17" fmla="*/ 2073729 w 2188029"/>
                <a:gd name="connsiteY17" fmla="*/ 1094014 h 1910443"/>
                <a:gd name="connsiteX18" fmla="*/ 2188029 w 2188029"/>
                <a:gd name="connsiteY18" fmla="*/ 1453243 h 1910443"/>
                <a:gd name="connsiteX19" fmla="*/ 1959429 w 2188029"/>
                <a:gd name="connsiteY19" fmla="*/ 1910443 h 1910443"/>
                <a:gd name="connsiteX20" fmla="*/ 1289957 w 2188029"/>
                <a:gd name="connsiteY20" fmla="*/ 1828800 h 1910443"/>
                <a:gd name="connsiteX21" fmla="*/ 751114 w 2188029"/>
                <a:gd name="connsiteY21" fmla="*/ 1665514 h 1910443"/>
                <a:gd name="connsiteX22" fmla="*/ 391886 w 2188029"/>
                <a:gd name="connsiteY22" fmla="*/ 1077686 h 1910443"/>
                <a:gd name="connsiteX23" fmla="*/ 342900 w 2188029"/>
                <a:gd name="connsiteY23" fmla="*/ 571500 h 1910443"/>
                <a:gd name="connsiteX24" fmla="*/ 212271 w 2188029"/>
                <a:gd name="connsiteY24" fmla="*/ 326572 h 1910443"/>
                <a:gd name="connsiteX25" fmla="*/ 0 w 2188029"/>
                <a:gd name="connsiteY25" fmla="*/ 0 h 1910443"/>
                <a:gd name="connsiteX26" fmla="*/ 32658 w 2188029"/>
                <a:gd name="connsiteY26" fmla="*/ 32658 h 1910443"/>
                <a:gd name="connsiteX0" fmla="*/ 32658 w 2188029"/>
                <a:gd name="connsiteY0" fmla="*/ 32658 h 1910443"/>
                <a:gd name="connsiteX1" fmla="*/ 32658 w 2188029"/>
                <a:gd name="connsiteY1" fmla="*/ 48986 h 1910443"/>
                <a:gd name="connsiteX2" fmla="*/ 0 w 2188029"/>
                <a:gd name="connsiteY2" fmla="*/ 16329 h 1910443"/>
                <a:gd name="connsiteX3" fmla="*/ 620486 w 2188029"/>
                <a:gd name="connsiteY3" fmla="*/ 195943 h 1910443"/>
                <a:gd name="connsiteX4" fmla="*/ 1077686 w 2188029"/>
                <a:gd name="connsiteY4" fmla="*/ 195943 h 1910443"/>
                <a:gd name="connsiteX5" fmla="*/ 1028700 w 2188029"/>
                <a:gd name="connsiteY5" fmla="*/ 604157 h 1910443"/>
                <a:gd name="connsiteX6" fmla="*/ 816429 w 2188029"/>
                <a:gd name="connsiteY6" fmla="*/ 979714 h 1910443"/>
                <a:gd name="connsiteX7" fmla="*/ 914400 w 2188029"/>
                <a:gd name="connsiteY7" fmla="*/ 1224643 h 1910443"/>
                <a:gd name="connsiteX8" fmla="*/ 1191986 w 2188029"/>
                <a:gd name="connsiteY8" fmla="*/ 963386 h 1910443"/>
                <a:gd name="connsiteX9" fmla="*/ 1485900 w 2188029"/>
                <a:gd name="connsiteY9" fmla="*/ 685800 h 1910443"/>
                <a:gd name="connsiteX10" fmla="*/ 1534886 w 2188029"/>
                <a:gd name="connsiteY10" fmla="*/ 81643 h 1910443"/>
                <a:gd name="connsiteX11" fmla="*/ 1649186 w 2188029"/>
                <a:gd name="connsiteY11" fmla="*/ 114300 h 1910443"/>
                <a:gd name="connsiteX12" fmla="*/ 1992086 w 2188029"/>
                <a:gd name="connsiteY12" fmla="*/ 832757 h 1910443"/>
                <a:gd name="connsiteX13" fmla="*/ 1763486 w 2188029"/>
                <a:gd name="connsiteY13" fmla="*/ 881743 h 1910443"/>
                <a:gd name="connsiteX14" fmla="*/ 1567543 w 2188029"/>
                <a:gd name="connsiteY14" fmla="*/ 996043 h 1910443"/>
                <a:gd name="connsiteX15" fmla="*/ 1502229 w 2188029"/>
                <a:gd name="connsiteY15" fmla="*/ 1355272 h 1910443"/>
                <a:gd name="connsiteX16" fmla="*/ 1796143 w 2188029"/>
                <a:gd name="connsiteY16" fmla="*/ 1143000 h 1910443"/>
                <a:gd name="connsiteX17" fmla="*/ 2073729 w 2188029"/>
                <a:gd name="connsiteY17" fmla="*/ 1094014 h 1910443"/>
                <a:gd name="connsiteX18" fmla="*/ 2188029 w 2188029"/>
                <a:gd name="connsiteY18" fmla="*/ 1453243 h 1910443"/>
                <a:gd name="connsiteX19" fmla="*/ 1959429 w 2188029"/>
                <a:gd name="connsiteY19" fmla="*/ 1910443 h 1910443"/>
                <a:gd name="connsiteX20" fmla="*/ 1289957 w 2188029"/>
                <a:gd name="connsiteY20" fmla="*/ 1828800 h 1910443"/>
                <a:gd name="connsiteX21" fmla="*/ 751114 w 2188029"/>
                <a:gd name="connsiteY21" fmla="*/ 1665514 h 1910443"/>
                <a:gd name="connsiteX22" fmla="*/ 391886 w 2188029"/>
                <a:gd name="connsiteY22" fmla="*/ 1077686 h 1910443"/>
                <a:gd name="connsiteX23" fmla="*/ 48986 w 2188029"/>
                <a:gd name="connsiteY23" fmla="*/ 767442 h 1910443"/>
                <a:gd name="connsiteX24" fmla="*/ 212271 w 2188029"/>
                <a:gd name="connsiteY24" fmla="*/ 326572 h 1910443"/>
                <a:gd name="connsiteX25" fmla="*/ 0 w 2188029"/>
                <a:gd name="connsiteY25" fmla="*/ 0 h 1910443"/>
                <a:gd name="connsiteX26" fmla="*/ 32658 w 2188029"/>
                <a:gd name="connsiteY26" fmla="*/ 32658 h 1910443"/>
                <a:gd name="connsiteX0" fmla="*/ 32658 w 2188029"/>
                <a:gd name="connsiteY0" fmla="*/ 32658 h 1910443"/>
                <a:gd name="connsiteX1" fmla="*/ 32658 w 2188029"/>
                <a:gd name="connsiteY1" fmla="*/ 48986 h 1910443"/>
                <a:gd name="connsiteX2" fmla="*/ 0 w 2188029"/>
                <a:gd name="connsiteY2" fmla="*/ 16329 h 1910443"/>
                <a:gd name="connsiteX3" fmla="*/ 620486 w 2188029"/>
                <a:gd name="connsiteY3" fmla="*/ 195943 h 1910443"/>
                <a:gd name="connsiteX4" fmla="*/ 1077686 w 2188029"/>
                <a:gd name="connsiteY4" fmla="*/ 195943 h 1910443"/>
                <a:gd name="connsiteX5" fmla="*/ 1028700 w 2188029"/>
                <a:gd name="connsiteY5" fmla="*/ 604157 h 1910443"/>
                <a:gd name="connsiteX6" fmla="*/ 996043 w 2188029"/>
                <a:gd name="connsiteY6" fmla="*/ 898072 h 1910443"/>
                <a:gd name="connsiteX7" fmla="*/ 914400 w 2188029"/>
                <a:gd name="connsiteY7" fmla="*/ 1224643 h 1910443"/>
                <a:gd name="connsiteX8" fmla="*/ 1191986 w 2188029"/>
                <a:gd name="connsiteY8" fmla="*/ 963386 h 1910443"/>
                <a:gd name="connsiteX9" fmla="*/ 1485900 w 2188029"/>
                <a:gd name="connsiteY9" fmla="*/ 685800 h 1910443"/>
                <a:gd name="connsiteX10" fmla="*/ 1534886 w 2188029"/>
                <a:gd name="connsiteY10" fmla="*/ 81643 h 1910443"/>
                <a:gd name="connsiteX11" fmla="*/ 1649186 w 2188029"/>
                <a:gd name="connsiteY11" fmla="*/ 114300 h 1910443"/>
                <a:gd name="connsiteX12" fmla="*/ 1992086 w 2188029"/>
                <a:gd name="connsiteY12" fmla="*/ 832757 h 1910443"/>
                <a:gd name="connsiteX13" fmla="*/ 1763486 w 2188029"/>
                <a:gd name="connsiteY13" fmla="*/ 881743 h 1910443"/>
                <a:gd name="connsiteX14" fmla="*/ 1567543 w 2188029"/>
                <a:gd name="connsiteY14" fmla="*/ 996043 h 1910443"/>
                <a:gd name="connsiteX15" fmla="*/ 1502229 w 2188029"/>
                <a:gd name="connsiteY15" fmla="*/ 1355272 h 1910443"/>
                <a:gd name="connsiteX16" fmla="*/ 1796143 w 2188029"/>
                <a:gd name="connsiteY16" fmla="*/ 1143000 h 1910443"/>
                <a:gd name="connsiteX17" fmla="*/ 2073729 w 2188029"/>
                <a:gd name="connsiteY17" fmla="*/ 1094014 h 1910443"/>
                <a:gd name="connsiteX18" fmla="*/ 2188029 w 2188029"/>
                <a:gd name="connsiteY18" fmla="*/ 1453243 h 1910443"/>
                <a:gd name="connsiteX19" fmla="*/ 1959429 w 2188029"/>
                <a:gd name="connsiteY19" fmla="*/ 1910443 h 1910443"/>
                <a:gd name="connsiteX20" fmla="*/ 1289957 w 2188029"/>
                <a:gd name="connsiteY20" fmla="*/ 1828800 h 1910443"/>
                <a:gd name="connsiteX21" fmla="*/ 751114 w 2188029"/>
                <a:gd name="connsiteY21" fmla="*/ 1665514 h 1910443"/>
                <a:gd name="connsiteX22" fmla="*/ 391886 w 2188029"/>
                <a:gd name="connsiteY22" fmla="*/ 1077686 h 1910443"/>
                <a:gd name="connsiteX23" fmla="*/ 48986 w 2188029"/>
                <a:gd name="connsiteY23" fmla="*/ 767442 h 1910443"/>
                <a:gd name="connsiteX24" fmla="*/ 212271 w 2188029"/>
                <a:gd name="connsiteY24" fmla="*/ 326572 h 1910443"/>
                <a:gd name="connsiteX25" fmla="*/ 0 w 2188029"/>
                <a:gd name="connsiteY25" fmla="*/ 0 h 1910443"/>
                <a:gd name="connsiteX26" fmla="*/ 32658 w 2188029"/>
                <a:gd name="connsiteY26" fmla="*/ 32658 h 1910443"/>
                <a:gd name="connsiteX0" fmla="*/ 32658 w 2188029"/>
                <a:gd name="connsiteY0" fmla="*/ 32658 h 1910443"/>
                <a:gd name="connsiteX1" fmla="*/ 32658 w 2188029"/>
                <a:gd name="connsiteY1" fmla="*/ 48986 h 1910443"/>
                <a:gd name="connsiteX2" fmla="*/ 0 w 2188029"/>
                <a:gd name="connsiteY2" fmla="*/ 16329 h 1910443"/>
                <a:gd name="connsiteX3" fmla="*/ 620486 w 2188029"/>
                <a:gd name="connsiteY3" fmla="*/ 195943 h 1910443"/>
                <a:gd name="connsiteX4" fmla="*/ 1077686 w 2188029"/>
                <a:gd name="connsiteY4" fmla="*/ 195943 h 1910443"/>
                <a:gd name="connsiteX5" fmla="*/ 1028700 w 2188029"/>
                <a:gd name="connsiteY5" fmla="*/ 604157 h 1910443"/>
                <a:gd name="connsiteX6" fmla="*/ 996043 w 2188029"/>
                <a:gd name="connsiteY6" fmla="*/ 898072 h 1910443"/>
                <a:gd name="connsiteX7" fmla="*/ 1077685 w 2188029"/>
                <a:gd name="connsiteY7" fmla="*/ 947057 h 1910443"/>
                <a:gd name="connsiteX8" fmla="*/ 1191986 w 2188029"/>
                <a:gd name="connsiteY8" fmla="*/ 963386 h 1910443"/>
                <a:gd name="connsiteX9" fmla="*/ 1485900 w 2188029"/>
                <a:gd name="connsiteY9" fmla="*/ 685800 h 1910443"/>
                <a:gd name="connsiteX10" fmla="*/ 1534886 w 2188029"/>
                <a:gd name="connsiteY10" fmla="*/ 81643 h 1910443"/>
                <a:gd name="connsiteX11" fmla="*/ 1649186 w 2188029"/>
                <a:gd name="connsiteY11" fmla="*/ 114300 h 1910443"/>
                <a:gd name="connsiteX12" fmla="*/ 1992086 w 2188029"/>
                <a:gd name="connsiteY12" fmla="*/ 832757 h 1910443"/>
                <a:gd name="connsiteX13" fmla="*/ 1763486 w 2188029"/>
                <a:gd name="connsiteY13" fmla="*/ 881743 h 1910443"/>
                <a:gd name="connsiteX14" fmla="*/ 1567543 w 2188029"/>
                <a:gd name="connsiteY14" fmla="*/ 996043 h 1910443"/>
                <a:gd name="connsiteX15" fmla="*/ 1502229 w 2188029"/>
                <a:gd name="connsiteY15" fmla="*/ 1355272 h 1910443"/>
                <a:gd name="connsiteX16" fmla="*/ 1796143 w 2188029"/>
                <a:gd name="connsiteY16" fmla="*/ 1143000 h 1910443"/>
                <a:gd name="connsiteX17" fmla="*/ 2073729 w 2188029"/>
                <a:gd name="connsiteY17" fmla="*/ 1094014 h 1910443"/>
                <a:gd name="connsiteX18" fmla="*/ 2188029 w 2188029"/>
                <a:gd name="connsiteY18" fmla="*/ 1453243 h 1910443"/>
                <a:gd name="connsiteX19" fmla="*/ 1959429 w 2188029"/>
                <a:gd name="connsiteY19" fmla="*/ 1910443 h 1910443"/>
                <a:gd name="connsiteX20" fmla="*/ 1289957 w 2188029"/>
                <a:gd name="connsiteY20" fmla="*/ 1828800 h 1910443"/>
                <a:gd name="connsiteX21" fmla="*/ 751114 w 2188029"/>
                <a:gd name="connsiteY21" fmla="*/ 1665514 h 1910443"/>
                <a:gd name="connsiteX22" fmla="*/ 391886 w 2188029"/>
                <a:gd name="connsiteY22" fmla="*/ 1077686 h 1910443"/>
                <a:gd name="connsiteX23" fmla="*/ 48986 w 2188029"/>
                <a:gd name="connsiteY23" fmla="*/ 767442 h 1910443"/>
                <a:gd name="connsiteX24" fmla="*/ 212271 w 2188029"/>
                <a:gd name="connsiteY24" fmla="*/ 326572 h 1910443"/>
                <a:gd name="connsiteX25" fmla="*/ 0 w 2188029"/>
                <a:gd name="connsiteY25" fmla="*/ 0 h 1910443"/>
                <a:gd name="connsiteX26" fmla="*/ 32658 w 2188029"/>
                <a:gd name="connsiteY26" fmla="*/ 32658 h 1910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188029" h="1910443">
                  <a:moveTo>
                    <a:pt x="32658" y="32658"/>
                  </a:moveTo>
                  <a:lnTo>
                    <a:pt x="32658" y="48986"/>
                  </a:lnTo>
                  <a:lnTo>
                    <a:pt x="0" y="16329"/>
                  </a:lnTo>
                  <a:lnTo>
                    <a:pt x="620486" y="195943"/>
                  </a:lnTo>
                  <a:lnTo>
                    <a:pt x="1077686" y="195943"/>
                  </a:lnTo>
                  <a:lnTo>
                    <a:pt x="1028700" y="604157"/>
                  </a:lnTo>
                  <a:lnTo>
                    <a:pt x="996043" y="898072"/>
                  </a:lnTo>
                  <a:lnTo>
                    <a:pt x="1077685" y="947057"/>
                  </a:lnTo>
                  <a:lnTo>
                    <a:pt x="1191986" y="963386"/>
                  </a:lnTo>
                  <a:lnTo>
                    <a:pt x="1485900" y="685800"/>
                  </a:lnTo>
                  <a:lnTo>
                    <a:pt x="1534886" y="81643"/>
                  </a:lnTo>
                  <a:lnTo>
                    <a:pt x="1649186" y="114300"/>
                  </a:lnTo>
                  <a:lnTo>
                    <a:pt x="1992086" y="832757"/>
                  </a:lnTo>
                  <a:lnTo>
                    <a:pt x="1763486" y="881743"/>
                  </a:lnTo>
                  <a:lnTo>
                    <a:pt x="1567543" y="996043"/>
                  </a:lnTo>
                  <a:lnTo>
                    <a:pt x="1502229" y="1355272"/>
                  </a:lnTo>
                  <a:lnTo>
                    <a:pt x="1796143" y="1143000"/>
                  </a:lnTo>
                  <a:lnTo>
                    <a:pt x="2073729" y="1094014"/>
                  </a:lnTo>
                  <a:lnTo>
                    <a:pt x="2188029" y="1453243"/>
                  </a:lnTo>
                  <a:lnTo>
                    <a:pt x="1959429" y="1910443"/>
                  </a:lnTo>
                  <a:lnTo>
                    <a:pt x="1289957" y="1828800"/>
                  </a:lnTo>
                  <a:lnTo>
                    <a:pt x="751114" y="1665514"/>
                  </a:lnTo>
                  <a:lnTo>
                    <a:pt x="391886" y="1077686"/>
                  </a:lnTo>
                  <a:lnTo>
                    <a:pt x="48986" y="767442"/>
                  </a:lnTo>
                  <a:lnTo>
                    <a:pt x="212271" y="326572"/>
                  </a:lnTo>
                  <a:lnTo>
                    <a:pt x="0" y="0"/>
                  </a:lnTo>
                  <a:lnTo>
                    <a:pt x="32658" y="32658"/>
                  </a:lnTo>
                  <a:close/>
                </a:path>
              </a:pathLst>
            </a:custGeom>
            <a:solidFill>
              <a:schemeClr val="tx2">
                <a:lumMod val="90000"/>
                <a:alpha val="91000"/>
              </a:schemeClr>
            </a:solidFill>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38" name="TextBox 237"/>
            <p:cNvSpPr txBox="1"/>
            <p:nvPr/>
          </p:nvSpPr>
          <p:spPr>
            <a:xfrm>
              <a:off x="6061353" y="3027793"/>
              <a:ext cx="1351815" cy="1077218"/>
            </a:xfrm>
            <a:prstGeom prst="rect">
              <a:avLst/>
            </a:prstGeom>
            <a:noFill/>
          </p:spPr>
          <p:txBody>
            <a:bodyPr wrap="square" rtlCol="0">
              <a:spAutoFit/>
            </a:bodyPr>
            <a:lstStyle/>
            <a:p>
              <a:pPr algn="ctr"/>
              <a:r>
                <a:rPr lang="en-US" sz="3200" b="1" dirty="0" smtClean="0">
                  <a:solidFill>
                    <a:schemeClr val="bg1"/>
                  </a:solidFill>
                </a:rPr>
                <a:t>S.E. ASIA</a:t>
              </a:r>
            </a:p>
          </p:txBody>
        </p:sp>
      </p:grpSp>
      <p:grpSp>
        <p:nvGrpSpPr>
          <p:cNvPr id="8" name="Group 240"/>
          <p:cNvGrpSpPr/>
          <p:nvPr/>
        </p:nvGrpSpPr>
        <p:grpSpPr>
          <a:xfrm>
            <a:off x="6825342" y="4539343"/>
            <a:ext cx="2318658" cy="2253343"/>
            <a:chOff x="6825342" y="4539343"/>
            <a:chExt cx="2318658" cy="2253343"/>
          </a:xfrm>
        </p:grpSpPr>
        <p:sp>
          <p:nvSpPr>
            <p:cNvPr id="240" name="Freeform 239"/>
            <p:cNvSpPr/>
            <p:nvPr/>
          </p:nvSpPr>
          <p:spPr>
            <a:xfrm>
              <a:off x="6955968" y="4539343"/>
              <a:ext cx="2073729" cy="2253343"/>
            </a:xfrm>
            <a:custGeom>
              <a:avLst/>
              <a:gdLst>
                <a:gd name="connsiteX0" fmla="*/ 1420586 w 2073729"/>
                <a:gd name="connsiteY0" fmla="*/ 65315 h 2253343"/>
                <a:gd name="connsiteX1" fmla="*/ 1420586 w 2073729"/>
                <a:gd name="connsiteY1" fmla="*/ 65315 h 2253343"/>
                <a:gd name="connsiteX2" fmla="*/ 1061358 w 2073729"/>
                <a:gd name="connsiteY2" fmla="*/ 16329 h 2253343"/>
                <a:gd name="connsiteX3" fmla="*/ 1028700 w 2073729"/>
                <a:gd name="connsiteY3" fmla="*/ 163286 h 2253343"/>
                <a:gd name="connsiteX4" fmla="*/ 800100 w 2073729"/>
                <a:gd name="connsiteY4" fmla="*/ 179615 h 2253343"/>
                <a:gd name="connsiteX5" fmla="*/ 685800 w 2073729"/>
                <a:gd name="connsiteY5" fmla="*/ 310243 h 2253343"/>
                <a:gd name="connsiteX6" fmla="*/ 293915 w 2073729"/>
                <a:gd name="connsiteY6" fmla="*/ 440872 h 2253343"/>
                <a:gd name="connsiteX7" fmla="*/ 65315 w 2073729"/>
                <a:gd name="connsiteY7" fmla="*/ 718457 h 2253343"/>
                <a:gd name="connsiteX8" fmla="*/ 81643 w 2073729"/>
                <a:gd name="connsiteY8" fmla="*/ 979715 h 2253343"/>
                <a:gd name="connsiteX9" fmla="*/ 0 w 2073729"/>
                <a:gd name="connsiteY9" fmla="*/ 1257300 h 2253343"/>
                <a:gd name="connsiteX10" fmla="*/ 179615 w 2073729"/>
                <a:gd name="connsiteY10" fmla="*/ 1338943 h 2253343"/>
                <a:gd name="connsiteX11" fmla="*/ 440872 w 2073729"/>
                <a:gd name="connsiteY11" fmla="*/ 1306286 h 2253343"/>
                <a:gd name="connsiteX12" fmla="*/ 767443 w 2073729"/>
                <a:gd name="connsiteY12" fmla="*/ 1322615 h 2253343"/>
                <a:gd name="connsiteX13" fmla="*/ 881743 w 2073729"/>
                <a:gd name="connsiteY13" fmla="*/ 1534886 h 2253343"/>
                <a:gd name="connsiteX14" fmla="*/ 1028700 w 2073729"/>
                <a:gd name="connsiteY14" fmla="*/ 1779815 h 2253343"/>
                <a:gd name="connsiteX15" fmla="*/ 979715 w 2073729"/>
                <a:gd name="connsiteY15" fmla="*/ 2253343 h 2253343"/>
                <a:gd name="connsiteX16" fmla="*/ 1175658 w 2073729"/>
                <a:gd name="connsiteY16" fmla="*/ 2204357 h 2253343"/>
                <a:gd name="connsiteX17" fmla="*/ 1404258 w 2073729"/>
                <a:gd name="connsiteY17" fmla="*/ 1959429 h 2253343"/>
                <a:gd name="connsiteX18" fmla="*/ 1877786 w 2073729"/>
                <a:gd name="connsiteY18" fmla="*/ 1485900 h 2253343"/>
                <a:gd name="connsiteX19" fmla="*/ 2073729 w 2073729"/>
                <a:gd name="connsiteY19" fmla="*/ 1110343 h 2253343"/>
                <a:gd name="connsiteX20" fmla="*/ 1861458 w 2073729"/>
                <a:gd name="connsiteY20" fmla="*/ 620486 h 2253343"/>
                <a:gd name="connsiteX21" fmla="*/ 1861458 w 2073729"/>
                <a:gd name="connsiteY21" fmla="*/ 277586 h 2253343"/>
                <a:gd name="connsiteX22" fmla="*/ 1812472 w 2073729"/>
                <a:gd name="connsiteY22" fmla="*/ 32657 h 2253343"/>
                <a:gd name="connsiteX23" fmla="*/ 1485900 w 2073729"/>
                <a:gd name="connsiteY23" fmla="*/ 0 h 2253343"/>
                <a:gd name="connsiteX24" fmla="*/ 1094015 w 2073729"/>
                <a:gd name="connsiteY24" fmla="*/ 16329 h 2253343"/>
                <a:gd name="connsiteX25" fmla="*/ 1061358 w 2073729"/>
                <a:gd name="connsiteY25" fmla="*/ 65315 h 2253343"/>
                <a:gd name="connsiteX26" fmla="*/ 1110343 w 2073729"/>
                <a:gd name="connsiteY26" fmla="*/ 81643 h 2253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073729" h="2253343">
                  <a:moveTo>
                    <a:pt x="1420586" y="65315"/>
                  </a:moveTo>
                  <a:lnTo>
                    <a:pt x="1420586" y="65315"/>
                  </a:lnTo>
                  <a:lnTo>
                    <a:pt x="1061358" y="16329"/>
                  </a:lnTo>
                  <a:lnTo>
                    <a:pt x="1028700" y="163286"/>
                  </a:lnTo>
                  <a:lnTo>
                    <a:pt x="800100" y="179615"/>
                  </a:lnTo>
                  <a:lnTo>
                    <a:pt x="685800" y="310243"/>
                  </a:lnTo>
                  <a:lnTo>
                    <a:pt x="293915" y="440872"/>
                  </a:lnTo>
                  <a:lnTo>
                    <a:pt x="65315" y="718457"/>
                  </a:lnTo>
                  <a:lnTo>
                    <a:pt x="81643" y="979715"/>
                  </a:lnTo>
                  <a:lnTo>
                    <a:pt x="0" y="1257300"/>
                  </a:lnTo>
                  <a:lnTo>
                    <a:pt x="179615" y="1338943"/>
                  </a:lnTo>
                  <a:lnTo>
                    <a:pt x="440872" y="1306286"/>
                  </a:lnTo>
                  <a:lnTo>
                    <a:pt x="767443" y="1322615"/>
                  </a:lnTo>
                  <a:lnTo>
                    <a:pt x="881743" y="1534886"/>
                  </a:lnTo>
                  <a:lnTo>
                    <a:pt x="1028700" y="1779815"/>
                  </a:lnTo>
                  <a:lnTo>
                    <a:pt x="979715" y="2253343"/>
                  </a:lnTo>
                  <a:lnTo>
                    <a:pt x="1175658" y="2204357"/>
                  </a:lnTo>
                  <a:lnTo>
                    <a:pt x="1404258" y="1959429"/>
                  </a:lnTo>
                  <a:lnTo>
                    <a:pt x="1877786" y="1485900"/>
                  </a:lnTo>
                  <a:lnTo>
                    <a:pt x="2073729" y="1110343"/>
                  </a:lnTo>
                  <a:lnTo>
                    <a:pt x="1861458" y="620486"/>
                  </a:lnTo>
                  <a:lnTo>
                    <a:pt x="1861458" y="277586"/>
                  </a:lnTo>
                  <a:lnTo>
                    <a:pt x="1812472" y="32657"/>
                  </a:lnTo>
                  <a:lnTo>
                    <a:pt x="1485900" y="0"/>
                  </a:lnTo>
                  <a:lnTo>
                    <a:pt x="1094015" y="16329"/>
                  </a:lnTo>
                  <a:lnTo>
                    <a:pt x="1061358" y="65315"/>
                  </a:lnTo>
                  <a:lnTo>
                    <a:pt x="1110343" y="81643"/>
                  </a:lnTo>
                </a:path>
              </a:pathLst>
            </a:custGeom>
            <a:solidFill>
              <a:schemeClr val="tx2">
                <a:lumMod val="90000"/>
                <a:alpha val="91000"/>
              </a:schemeClr>
            </a:solidFill>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34" name="TextBox 233"/>
            <p:cNvSpPr txBox="1"/>
            <p:nvPr/>
          </p:nvSpPr>
          <p:spPr>
            <a:xfrm>
              <a:off x="6825342" y="5293540"/>
              <a:ext cx="2318658" cy="461665"/>
            </a:xfrm>
            <a:prstGeom prst="rect">
              <a:avLst/>
            </a:prstGeom>
            <a:noFill/>
          </p:spPr>
          <p:txBody>
            <a:bodyPr wrap="square" rtlCol="0">
              <a:spAutoFit/>
            </a:bodyPr>
            <a:lstStyle/>
            <a:p>
              <a:pPr algn="ctr"/>
              <a:r>
                <a:rPr lang="en-US" sz="2400" b="1" dirty="0" smtClean="0">
                  <a:solidFill>
                    <a:schemeClr val="bg1"/>
                  </a:solidFill>
                </a:rPr>
                <a:t>AUSTRALIA</a:t>
              </a:r>
            </a:p>
          </p:txBody>
        </p:sp>
      </p:grpSp>
      <p:grpSp>
        <p:nvGrpSpPr>
          <p:cNvPr id="9" name="Group 214"/>
          <p:cNvGrpSpPr/>
          <p:nvPr/>
        </p:nvGrpSpPr>
        <p:grpSpPr>
          <a:xfrm>
            <a:off x="143786" y="61269"/>
            <a:ext cx="8680941" cy="6726813"/>
            <a:chOff x="127457" y="61269"/>
            <a:chExt cx="8680941" cy="6726813"/>
          </a:xfrm>
        </p:grpSpPr>
        <p:grpSp>
          <p:nvGrpSpPr>
            <p:cNvPr id="10" name="Group 212"/>
            <p:cNvGrpSpPr/>
            <p:nvPr/>
          </p:nvGrpSpPr>
          <p:grpSpPr>
            <a:xfrm>
              <a:off x="1407364" y="61269"/>
              <a:ext cx="7401034" cy="6726813"/>
              <a:chOff x="1407364" y="61269"/>
              <a:chExt cx="7401034" cy="6726813"/>
            </a:xfrm>
          </p:grpSpPr>
          <p:grpSp>
            <p:nvGrpSpPr>
              <p:cNvPr id="11" name="Group 57"/>
              <p:cNvGrpSpPr/>
              <p:nvPr/>
            </p:nvGrpSpPr>
            <p:grpSpPr>
              <a:xfrm>
                <a:off x="1966774" y="61269"/>
                <a:ext cx="6841624" cy="6726813"/>
                <a:chOff x="1970720" y="61571"/>
                <a:chExt cx="6841624" cy="6726813"/>
              </a:xfrm>
            </p:grpSpPr>
            <p:sp>
              <p:nvSpPr>
                <p:cNvPr id="49" name="Rectangle 48"/>
                <p:cNvSpPr/>
                <p:nvPr/>
              </p:nvSpPr>
              <p:spPr>
                <a:xfrm>
                  <a:off x="5392078" y="3403454"/>
                  <a:ext cx="73362" cy="65502"/>
                </a:xfrm>
                <a:prstGeom prst="rect">
                  <a:avLst/>
                </a:prstGeom>
                <a:solidFill>
                  <a:srgbClr val="FF0000"/>
                </a:solidFill>
                <a:ln w="31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50" name="Rectangle 4"/>
                <p:cNvSpPr/>
                <p:nvPr/>
              </p:nvSpPr>
              <p:spPr>
                <a:xfrm>
                  <a:off x="5337494" y="3039703"/>
                  <a:ext cx="73362" cy="65502"/>
                </a:xfrm>
                <a:prstGeom prst="rect">
                  <a:avLst/>
                </a:prstGeom>
                <a:solidFill>
                  <a:srgbClr val="FF0000"/>
                </a:solidFill>
                <a:ln w="31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51" name="Rectangle 50"/>
                <p:cNvSpPr/>
                <p:nvPr/>
              </p:nvSpPr>
              <p:spPr>
                <a:xfrm>
                  <a:off x="7189874" y="3547994"/>
                  <a:ext cx="73362" cy="65502"/>
                </a:xfrm>
                <a:prstGeom prst="rect">
                  <a:avLst/>
                </a:prstGeom>
                <a:solidFill>
                  <a:srgbClr val="FF0000"/>
                </a:solidFill>
                <a:ln w="31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52" name="Rectangle 51"/>
                <p:cNvSpPr/>
                <p:nvPr/>
              </p:nvSpPr>
              <p:spPr>
                <a:xfrm>
                  <a:off x="7423496" y="3194723"/>
                  <a:ext cx="73362" cy="65502"/>
                </a:xfrm>
                <a:prstGeom prst="rect">
                  <a:avLst/>
                </a:prstGeom>
                <a:solidFill>
                  <a:srgbClr val="FF0000"/>
                </a:solidFill>
                <a:ln w="31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53" name="Rectangle 52"/>
                <p:cNvSpPr/>
                <p:nvPr/>
              </p:nvSpPr>
              <p:spPr>
                <a:xfrm>
                  <a:off x="6826559" y="2403902"/>
                  <a:ext cx="73362" cy="65502"/>
                </a:xfrm>
                <a:prstGeom prst="rect">
                  <a:avLst/>
                </a:prstGeom>
                <a:solidFill>
                  <a:srgbClr val="FF0000"/>
                </a:solidFill>
                <a:ln w="31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54" name="Rectangle 53"/>
                <p:cNvSpPr/>
                <p:nvPr/>
              </p:nvSpPr>
              <p:spPr>
                <a:xfrm>
                  <a:off x="7699173" y="2113816"/>
                  <a:ext cx="73362" cy="65502"/>
                </a:xfrm>
                <a:prstGeom prst="rect">
                  <a:avLst/>
                </a:prstGeom>
                <a:solidFill>
                  <a:srgbClr val="FF0000"/>
                </a:solidFill>
                <a:ln w="31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55" name="Rectangle 54"/>
                <p:cNvSpPr/>
                <p:nvPr/>
              </p:nvSpPr>
              <p:spPr>
                <a:xfrm>
                  <a:off x="6507785" y="2043208"/>
                  <a:ext cx="73362" cy="65502"/>
                </a:xfrm>
                <a:prstGeom prst="rect">
                  <a:avLst/>
                </a:prstGeom>
                <a:solidFill>
                  <a:srgbClr val="FF0000"/>
                </a:solidFill>
                <a:ln w="31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57" name="Rectangle 56"/>
                <p:cNvSpPr/>
                <p:nvPr/>
              </p:nvSpPr>
              <p:spPr>
                <a:xfrm>
                  <a:off x="6925248" y="1525310"/>
                  <a:ext cx="73362" cy="65502"/>
                </a:xfrm>
                <a:prstGeom prst="rect">
                  <a:avLst/>
                </a:prstGeom>
                <a:solidFill>
                  <a:srgbClr val="FF0000"/>
                </a:solidFill>
                <a:ln w="31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58" name="Rectangle 57"/>
                <p:cNvSpPr/>
                <p:nvPr/>
              </p:nvSpPr>
              <p:spPr>
                <a:xfrm>
                  <a:off x="6092506" y="820952"/>
                  <a:ext cx="73362" cy="65502"/>
                </a:xfrm>
                <a:prstGeom prst="rect">
                  <a:avLst/>
                </a:prstGeom>
                <a:solidFill>
                  <a:srgbClr val="FF0000"/>
                </a:solidFill>
                <a:ln w="31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59" name="Rectangle 58"/>
                <p:cNvSpPr/>
                <p:nvPr/>
              </p:nvSpPr>
              <p:spPr>
                <a:xfrm>
                  <a:off x="6160628" y="860252"/>
                  <a:ext cx="73362" cy="65502"/>
                </a:xfrm>
                <a:prstGeom prst="rect">
                  <a:avLst/>
                </a:prstGeom>
                <a:solidFill>
                  <a:srgbClr val="FF0000"/>
                </a:solidFill>
                <a:ln w="31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60" name="Rectangle 59"/>
                <p:cNvSpPr/>
                <p:nvPr/>
              </p:nvSpPr>
              <p:spPr>
                <a:xfrm>
                  <a:off x="6918261" y="61571"/>
                  <a:ext cx="73362" cy="65502"/>
                </a:xfrm>
                <a:prstGeom prst="rect">
                  <a:avLst/>
                </a:prstGeom>
                <a:solidFill>
                  <a:srgbClr val="FF0000"/>
                </a:solidFill>
                <a:ln w="31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61" name="Rectangle 60"/>
                <p:cNvSpPr/>
                <p:nvPr/>
              </p:nvSpPr>
              <p:spPr>
                <a:xfrm>
                  <a:off x="5608233" y="763747"/>
                  <a:ext cx="73362" cy="65502"/>
                </a:xfrm>
                <a:prstGeom prst="rect">
                  <a:avLst/>
                </a:prstGeom>
                <a:solidFill>
                  <a:srgbClr val="FF0000"/>
                </a:solidFill>
                <a:ln w="31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62" name="Rectangle 61"/>
                <p:cNvSpPr/>
                <p:nvPr/>
              </p:nvSpPr>
              <p:spPr>
                <a:xfrm>
                  <a:off x="5674171" y="690822"/>
                  <a:ext cx="73362" cy="65502"/>
                </a:xfrm>
                <a:prstGeom prst="rect">
                  <a:avLst/>
                </a:prstGeom>
                <a:solidFill>
                  <a:srgbClr val="FF0000"/>
                </a:solidFill>
                <a:ln w="31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63" name="Rectangle 62"/>
                <p:cNvSpPr/>
                <p:nvPr/>
              </p:nvSpPr>
              <p:spPr>
                <a:xfrm>
                  <a:off x="3832271" y="633180"/>
                  <a:ext cx="73362" cy="65502"/>
                </a:xfrm>
                <a:prstGeom prst="rect">
                  <a:avLst/>
                </a:prstGeom>
                <a:solidFill>
                  <a:srgbClr val="FF0000"/>
                </a:solidFill>
                <a:ln w="31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64" name="Rectangle 63"/>
                <p:cNvSpPr/>
                <p:nvPr/>
              </p:nvSpPr>
              <p:spPr>
                <a:xfrm>
                  <a:off x="3644064" y="893002"/>
                  <a:ext cx="73362" cy="65502"/>
                </a:xfrm>
                <a:prstGeom prst="rect">
                  <a:avLst/>
                </a:prstGeom>
                <a:solidFill>
                  <a:srgbClr val="FF0000"/>
                </a:solidFill>
                <a:ln w="31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65" name="Rectangle 64"/>
                <p:cNvSpPr/>
                <p:nvPr/>
              </p:nvSpPr>
              <p:spPr>
                <a:xfrm>
                  <a:off x="3497777" y="733615"/>
                  <a:ext cx="73362" cy="65502"/>
                </a:xfrm>
                <a:prstGeom prst="rect">
                  <a:avLst/>
                </a:prstGeom>
                <a:solidFill>
                  <a:srgbClr val="FF0000"/>
                </a:solidFill>
                <a:ln w="31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66" name="Rectangle 65"/>
                <p:cNvSpPr/>
                <p:nvPr/>
              </p:nvSpPr>
              <p:spPr>
                <a:xfrm>
                  <a:off x="3458913" y="817894"/>
                  <a:ext cx="73362" cy="65502"/>
                </a:xfrm>
                <a:prstGeom prst="rect">
                  <a:avLst/>
                </a:prstGeom>
                <a:solidFill>
                  <a:srgbClr val="FF0000"/>
                </a:solidFill>
                <a:ln w="31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67" name="Rectangle 66"/>
                <p:cNvSpPr/>
                <p:nvPr/>
              </p:nvSpPr>
              <p:spPr>
                <a:xfrm>
                  <a:off x="3456729" y="912653"/>
                  <a:ext cx="73362" cy="65502"/>
                </a:xfrm>
                <a:prstGeom prst="rect">
                  <a:avLst/>
                </a:prstGeom>
                <a:solidFill>
                  <a:srgbClr val="FF0000"/>
                </a:solidFill>
                <a:ln w="31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68" name="Rectangle 67"/>
                <p:cNvSpPr/>
                <p:nvPr/>
              </p:nvSpPr>
              <p:spPr>
                <a:xfrm>
                  <a:off x="3561968" y="1295618"/>
                  <a:ext cx="73362" cy="65502"/>
                </a:xfrm>
                <a:prstGeom prst="rect">
                  <a:avLst/>
                </a:prstGeom>
                <a:solidFill>
                  <a:srgbClr val="FF0000"/>
                </a:solidFill>
                <a:ln w="31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69" name="Rectangle 68"/>
                <p:cNvSpPr/>
                <p:nvPr/>
              </p:nvSpPr>
              <p:spPr>
                <a:xfrm>
                  <a:off x="2894290" y="1238414"/>
                  <a:ext cx="73362" cy="65502"/>
                </a:xfrm>
                <a:prstGeom prst="rect">
                  <a:avLst/>
                </a:prstGeom>
                <a:solidFill>
                  <a:srgbClr val="FF0000"/>
                </a:solidFill>
                <a:ln w="31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70" name="Rectangle 69"/>
                <p:cNvSpPr/>
                <p:nvPr/>
              </p:nvSpPr>
              <p:spPr>
                <a:xfrm>
                  <a:off x="2428357" y="1396054"/>
                  <a:ext cx="73362" cy="65502"/>
                </a:xfrm>
                <a:prstGeom prst="rect">
                  <a:avLst/>
                </a:prstGeom>
                <a:solidFill>
                  <a:srgbClr val="FF0000"/>
                </a:solidFill>
                <a:ln w="31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71" name="Rectangle 70"/>
                <p:cNvSpPr/>
                <p:nvPr/>
              </p:nvSpPr>
              <p:spPr>
                <a:xfrm>
                  <a:off x="2454994" y="1165926"/>
                  <a:ext cx="73362" cy="65502"/>
                </a:xfrm>
                <a:prstGeom prst="rect">
                  <a:avLst/>
                </a:prstGeom>
                <a:solidFill>
                  <a:srgbClr val="FF0000"/>
                </a:solidFill>
                <a:ln w="31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72" name="Rectangle 71"/>
                <p:cNvSpPr/>
                <p:nvPr/>
              </p:nvSpPr>
              <p:spPr>
                <a:xfrm>
                  <a:off x="1970720" y="1368107"/>
                  <a:ext cx="73362" cy="65502"/>
                </a:xfrm>
                <a:prstGeom prst="rect">
                  <a:avLst/>
                </a:prstGeom>
                <a:solidFill>
                  <a:srgbClr val="FF0000"/>
                </a:solidFill>
                <a:ln w="31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73" name="Rectangle 72"/>
                <p:cNvSpPr/>
                <p:nvPr/>
              </p:nvSpPr>
              <p:spPr>
                <a:xfrm>
                  <a:off x="3210444" y="1913515"/>
                  <a:ext cx="73362" cy="65502"/>
                </a:xfrm>
                <a:prstGeom prst="rect">
                  <a:avLst/>
                </a:prstGeom>
                <a:solidFill>
                  <a:srgbClr val="FF0000"/>
                </a:solidFill>
                <a:ln w="31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74" name="Rectangle 73"/>
                <p:cNvSpPr/>
                <p:nvPr/>
              </p:nvSpPr>
              <p:spPr>
                <a:xfrm>
                  <a:off x="3192541" y="1877271"/>
                  <a:ext cx="73362" cy="65502"/>
                </a:xfrm>
                <a:prstGeom prst="rect">
                  <a:avLst/>
                </a:prstGeom>
                <a:solidFill>
                  <a:srgbClr val="FF0000"/>
                </a:solidFill>
                <a:ln w="31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75" name="Rectangle 74"/>
                <p:cNvSpPr/>
                <p:nvPr/>
              </p:nvSpPr>
              <p:spPr>
                <a:xfrm>
                  <a:off x="2471152" y="5780282"/>
                  <a:ext cx="73362" cy="65502"/>
                </a:xfrm>
                <a:prstGeom prst="rect">
                  <a:avLst/>
                </a:prstGeom>
                <a:solidFill>
                  <a:srgbClr val="FF0000"/>
                </a:solidFill>
                <a:ln w="31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76" name="Rectangle 75"/>
                <p:cNvSpPr/>
                <p:nvPr/>
              </p:nvSpPr>
              <p:spPr>
                <a:xfrm>
                  <a:off x="2675953" y="5730938"/>
                  <a:ext cx="73362" cy="65502"/>
                </a:xfrm>
                <a:prstGeom prst="rect">
                  <a:avLst/>
                </a:prstGeom>
                <a:solidFill>
                  <a:srgbClr val="FF0000"/>
                </a:solidFill>
                <a:ln w="31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77" name="Rectangle 76"/>
                <p:cNvSpPr/>
                <p:nvPr/>
              </p:nvSpPr>
              <p:spPr>
                <a:xfrm>
                  <a:off x="2930535" y="5283345"/>
                  <a:ext cx="73362" cy="65502"/>
                </a:xfrm>
                <a:prstGeom prst="rect">
                  <a:avLst/>
                </a:prstGeom>
                <a:solidFill>
                  <a:srgbClr val="FF0000"/>
                </a:solidFill>
                <a:ln w="31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78" name="Rectangle 77"/>
                <p:cNvSpPr/>
                <p:nvPr/>
              </p:nvSpPr>
              <p:spPr>
                <a:xfrm>
                  <a:off x="2561544" y="4613047"/>
                  <a:ext cx="73362" cy="65502"/>
                </a:xfrm>
                <a:prstGeom prst="rect">
                  <a:avLst/>
                </a:prstGeom>
                <a:solidFill>
                  <a:srgbClr val="FF0000"/>
                </a:solidFill>
                <a:ln w="31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79" name="Rectangle 78"/>
                <p:cNvSpPr/>
                <p:nvPr/>
              </p:nvSpPr>
              <p:spPr>
                <a:xfrm>
                  <a:off x="3091232" y="3816986"/>
                  <a:ext cx="73362" cy="65502"/>
                </a:xfrm>
                <a:prstGeom prst="rect">
                  <a:avLst/>
                </a:prstGeom>
                <a:solidFill>
                  <a:srgbClr val="FF0000"/>
                </a:solidFill>
                <a:ln w="31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80" name="Rectangle 79"/>
                <p:cNvSpPr/>
                <p:nvPr/>
              </p:nvSpPr>
              <p:spPr>
                <a:xfrm>
                  <a:off x="3020927" y="3730961"/>
                  <a:ext cx="73362" cy="65502"/>
                </a:xfrm>
                <a:prstGeom prst="rect">
                  <a:avLst/>
                </a:prstGeom>
                <a:solidFill>
                  <a:srgbClr val="FF0000"/>
                </a:solidFill>
                <a:ln w="31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81" name="Rectangle 80"/>
                <p:cNvSpPr/>
                <p:nvPr/>
              </p:nvSpPr>
              <p:spPr>
                <a:xfrm>
                  <a:off x="2610015" y="3718297"/>
                  <a:ext cx="73362" cy="65502"/>
                </a:xfrm>
                <a:prstGeom prst="rect">
                  <a:avLst/>
                </a:prstGeom>
                <a:solidFill>
                  <a:srgbClr val="FF0000"/>
                </a:solidFill>
                <a:ln w="31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82" name="Rectangle 81"/>
                <p:cNvSpPr/>
                <p:nvPr/>
              </p:nvSpPr>
              <p:spPr>
                <a:xfrm>
                  <a:off x="2762415" y="3870697"/>
                  <a:ext cx="73362" cy="65502"/>
                </a:xfrm>
                <a:prstGeom prst="rect">
                  <a:avLst/>
                </a:prstGeom>
                <a:solidFill>
                  <a:srgbClr val="FF0000"/>
                </a:solidFill>
                <a:ln w="31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83" name="Rectangle 82"/>
                <p:cNvSpPr/>
                <p:nvPr/>
              </p:nvSpPr>
              <p:spPr>
                <a:xfrm>
                  <a:off x="7924333" y="6722882"/>
                  <a:ext cx="73362" cy="65502"/>
                </a:xfrm>
                <a:prstGeom prst="rect">
                  <a:avLst/>
                </a:prstGeom>
                <a:solidFill>
                  <a:srgbClr val="FF0000"/>
                </a:solidFill>
                <a:ln w="31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84" name="Rectangle 83"/>
                <p:cNvSpPr/>
                <p:nvPr/>
              </p:nvSpPr>
              <p:spPr>
                <a:xfrm>
                  <a:off x="8054566" y="6334954"/>
                  <a:ext cx="73362" cy="65502"/>
                </a:xfrm>
                <a:prstGeom prst="rect">
                  <a:avLst/>
                </a:prstGeom>
                <a:solidFill>
                  <a:srgbClr val="FF0000"/>
                </a:solidFill>
                <a:ln w="31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85" name="Rectangle 84"/>
                <p:cNvSpPr/>
                <p:nvPr/>
              </p:nvSpPr>
              <p:spPr>
                <a:xfrm>
                  <a:off x="8157090" y="6249056"/>
                  <a:ext cx="73362" cy="65502"/>
                </a:xfrm>
                <a:prstGeom prst="rect">
                  <a:avLst/>
                </a:prstGeom>
                <a:solidFill>
                  <a:srgbClr val="FF0000"/>
                </a:solidFill>
                <a:ln w="31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86" name="Rectangle 85"/>
                <p:cNvSpPr/>
                <p:nvPr/>
              </p:nvSpPr>
              <p:spPr>
                <a:xfrm>
                  <a:off x="7993607" y="6063405"/>
                  <a:ext cx="73362" cy="65502"/>
                </a:xfrm>
                <a:prstGeom prst="rect">
                  <a:avLst/>
                </a:prstGeom>
                <a:solidFill>
                  <a:srgbClr val="FF0000"/>
                </a:solidFill>
                <a:ln w="31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87" name="Rectangle 86"/>
                <p:cNvSpPr/>
                <p:nvPr/>
              </p:nvSpPr>
              <p:spPr>
                <a:xfrm>
                  <a:off x="8179258" y="6066176"/>
                  <a:ext cx="73362" cy="65502"/>
                </a:xfrm>
                <a:prstGeom prst="rect">
                  <a:avLst/>
                </a:prstGeom>
                <a:solidFill>
                  <a:srgbClr val="FF0000"/>
                </a:solidFill>
                <a:ln w="31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88" name="Rectangle 87"/>
                <p:cNvSpPr/>
                <p:nvPr/>
              </p:nvSpPr>
              <p:spPr>
                <a:xfrm>
                  <a:off x="8259615" y="6102198"/>
                  <a:ext cx="73362" cy="65502"/>
                </a:xfrm>
                <a:prstGeom prst="rect">
                  <a:avLst/>
                </a:prstGeom>
                <a:solidFill>
                  <a:srgbClr val="FF0000"/>
                </a:solidFill>
                <a:ln w="31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89" name="Rectangle 88"/>
                <p:cNvSpPr/>
                <p:nvPr/>
              </p:nvSpPr>
              <p:spPr>
                <a:xfrm>
                  <a:off x="8738982" y="5877754"/>
                  <a:ext cx="73362" cy="65502"/>
                </a:xfrm>
                <a:prstGeom prst="rect">
                  <a:avLst/>
                </a:prstGeom>
                <a:solidFill>
                  <a:srgbClr val="FF0000"/>
                </a:solidFill>
                <a:ln w="31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90" name="Rectangle 89"/>
                <p:cNvSpPr/>
                <p:nvPr/>
              </p:nvSpPr>
              <p:spPr>
                <a:xfrm>
                  <a:off x="7201128" y="5675478"/>
                  <a:ext cx="73362" cy="65502"/>
                </a:xfrm>
                <a:prstGeom prst="rect">
                  <a:avLst/>
                </a:prstGeom>
                <a:solidFill>
                  <a:srgbClr val="FF0000"/>
                </a:solidFill>
                <a:ln w="31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92" name="Rectangle 91"/>
                <p:cNvSpPr/>
                <p:nvPr/>
              </p:nvSpPr>
              <p:spPr>
                <a:xfrm>
                  <a:off x="7214983" y="5002148"/>
                  <a:ext cx="73362" cy="65502"/>
                </a:xfrm>
                <a:prstGeom prst="rect">
                  <a:avLst/>
                </a:prstGeom>
                <a:solidFill>
                  <a:srgbClr val="FF0000"/>
                </a:solidFill>
                <a:ln w="31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93" name="Rectangle 92"/>
                <p:cNvSpPr/>
                <p:nvPr/>
              </p:nvSpPr>
              <p:spPr>
                <a:xfrm>
                  <a:off x="8143238" y="4594824"/>
                  <a:ext cx="73362" cy="65502"/>
                </a:xfrm>
                <a:prstGeom prst="rect">
                  <a:avLst/>
                </a:prstGeom>
                <a:solidFill>
                  <a:srgbClr val="FF0000"/>
                </a:solidFill>
                <a:ln w="31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94" name="Rectangle 93"/>
                <p:cNvSpPr/>
                <p:nvPr/>
              </p:nvSpPr>
              <p:spPr>
                <a:xfrm>
                  <a:off x="7070896" y="4242919"/>
                  <a:ext cx="73362" cy="65502"/>
                </a:xfrm>
                <a:prstGeom prst="rect">
                  <a:avLst/>
                </a:prstGeom>
                <a:solidFill>
                  <a:srgbClr val="FF0000"/>
                </a:solidFill>
                <a:ln w="31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95" name="Rectangle 94"/>
                <p:cNvSpPr/>
                <p:nvPr/>
              </p:nvSpPr>
              <p:spPr>
                <a:xfrm>
                  <a:off x="5516416" y="2339305"/>
                  <a:ext cx="73362" cy="65502"/>
                </a:xfrm>
                <a:prstGeom prst="rect">
                  <a:avLst/>
                </a:prstGeom>
                <a:solidFill>
                  <a:srgbClr val="FF0000"/>
                </a:solidFill>
                <a:ln w="31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sp>
            <p:nvSpPr>
              <p:cNvPr id="33" name="Rectangle 32"/>
              <p:cNvSpPr/>
              <p:nvPr/>
            </p:nvSpPr>
            <p:spPr>
              <a:xfrm>
                <a:off x="2840240" y="819725"/>
                <a:ext cx="73362" cy="65502"/>
              </a:xfrm>
              <a:prstGeom prst="rect">
                <a:avLst/>
              </a:prstGeom>
              <a:solidFill>
                <a:srgbClr val="FF0000"/>
              </a:solidFill>
              <a:ln w="31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4" name="Rectangle 33"/>
              <p:cNvSpPr/>
              <p:nvPr/>
            </p:nvSpPr>
            <p:spPr>
              <a:xfrm>
                <a:off x="2818244" y="774162"/>
                <a:ext cx="73362" cy="65502"/>
              </a:xfrm>
              <a:prstGeom prst="rect">
                <a:avLst/>
              </a:prstGeom>
              <a:solidFill>
                <a:srgbClr val="FF0000"/>
              </a:solidFill>
              <a:ln w="31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5" name="Rectangle 34"/>
              <p:cNvSpPr/>
              <p:nvPr/>
            </p:nvSpPr>
            <p:spPr>
              <a:xfrm>
                <a:off x="2730261" y="808727"/>
                <a:ext cx="73362" cy="65502"/>
              </a:xfrm>
              <a:prstGeom prst="rect">
                <a:avLst/>
              </a:prstGeom>
              <a:solidFill>
                <a:srgbClr val="FF0000"/>
              </a:solidFill>
              <a:ln w="31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6" name="Rectangle 35"/>
              <p:cNvSpPr/>
              <p:nvPr/>
            </p:nvSpPr>
            <p:spPr>
              <a:xfrm>
                <a:off x="2703552" y="857432"/>
                <a:ext cx="73362" cy="65502"/>
              </a:xfrm>
              <a:prstGeom prst="rect">
                <a:avLst/>
              </a:prstGeom>
              <a:solidFill>
                <a:srgbClr val="FF0000"/>
              </a:solidFill>
              <a:ln w="31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7" name="Rectangle 36"/>
              <p:cNvSpPr/>
              <p:nvPr/>
            </p:nvSpPr>
            <p:spPr>
              <a:xfrm>
                <a:off x="2672129" y="807155"/>
                <a:ext cx="73362" cy="65502"/>
              </a:xfrm>
              <a:prstGeom prst="rect">
                <a:avLst/>
              </a:prstGeom>
              <a:solidFill>
                <a:srgbClr val="FF0000"/>
              </a:solidFill>
              <a:ln w="31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8" name="Rectangle 37"/>
              <p:cNvSpPr/>
              <p:nvPr/>
            </p:nvSpPr>
            <p:spPr>
              <a:xfrm>
                <a:off x="2522871" y="761592"/>
                <a:ext cx="73362" cy="65502"/>
              </a:xfrm>
              <a:prstGeom prst="rect">
                <a:avLst/>
              </a:prstGeom>
              <a:solidFill>
                <a:srgbClr val="FF0000"/>
              </a:solidFill>
              <a:ln w="31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9" name="Rectangle 38"/>
              <p:cNvSpPr/>
              <p:nvPr/>
            </p:nvSpPr>
            <p:spPr>
              <a:xfrm>
                <a:off x="2477308" y="725456"/>
                <a:ext cx="73362" cy="65502"/>
              </a:xfrm>
              <a:prstGeom prst="rect">
                <a:avLst/>
              </a:prstGeom>
              <a:solidFill>
                <a:srgbClr val="FF0000"/>
              </a:solidFill>
              <a:ln w="31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0" name="Rectangle 39"/>
              <p:cNvSpPr/>
              <p:nvPr/>
            </p:nvSpPr>
            <p:spPr>
              <a:xfrm>
                <a:off x="2394038" y="774161"/>
                <a:ext cx="73362" cy="65502"/>
              </a:xfrm>
              <a:prstGeom prst="rect">
                <a:avLst/>
              </a:prstGeom>
              <a:solidFill>
                <a:srgbClr val="FF0000"/>
              </a:solidFill>
              <a:ln w="31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1" name="Rectangle 40"/>
              <p:cNvSpPr/>
              <p:nvPr/>
            </p:nvSpPr>
            <p:spPr>
              <a:xfrm>
                <a:off x="2221213" y="822866"/>
                <a:ext cx="73362" cy="65502"/>
              </a:xfrm>
              <a:prstGeom prst="rect">
                <a:avLst/>
              </a:prstGeom>
              <a:solidFill>
                <a:srgbClr val="FF0000"/>
              </a:solidFill>
              <a:ln w="31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2" name="Rectangle 41"/>
              <p:cNvSpPr/>
              <p:nvPr/>
            </p:nvSpPr>
            <p:spPr>
              <a:xfrm>
                <a:off x="2133229" y="734883"/>
                <a:ext cx="73362" cy="65502"/>
              </a:xfrm>
              <a:prstGeom prst="rect">
                <a:avLst/>
              </a:prstGeom>
              <a:solidFill>
                <a:srgbClr val="FF0000"/>
              </a:solidFill>
              <a:ln w="31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3" name="Rectangle 42"/>
              <p:cNvSpPr/>
              <p:nvPr/>
            </p:nvSpPr>
            <p:spPr>
              <a:xfrm>
                <a:off x="2148940" y="807155"/>
                <a:ext cx="73362" cy="65502"/>
              </a:xfrm>
              <a:prstGeom prst="rect">
                <a:avLst/>
              </a:prstGeom>
              <a:solidFill>
                <a:srgbClr val="FF0000"/>
              </a:solidFill>
              <a:ln w="31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4" name="Rectangle 43"/>
              <p:cNvSpPr/>
              <p:nvPr/>
            </p:nvSpPr>
            <p:spPr>
              <a:xfrm>
                <a:off x="2032676" y="917135"/>
                <a:ext cx="73362" cy="65502"/>
              </a:xfrm>
              <a:prstGeom prst="rect">
                <a:avLst/>
              </a:prstGeom>
              <a:solidFill>
                <a:srgbClr val="FF0000"/>
              </a:solidFill>
              <a:ln w="31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5" name="Rectangle 44"/>
              <p:cNvSpPr/>
              <p:nvPr/>
            </p:nvSpPr>
            <p:spPr>
              <a:xfrm>
                <a:off x="1977686" y="928133"/>
                <a:ext cx="73362" cy="65502"/>
              </a:xfrm>
              <a:prstGeom prst="rect">
                <a:avLst/>
              </a:prstGeom>
              <a:solidFill>
                <a:srgbClr val="FF0000"/>
              </a:solidFill>
              <a:ln w="31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6" name="Rectangle 45"/>
              <p:cNvSpPr/>
              <p:nvPr/>
            </p:nvSpPr>
            <p:spPr>
              <a:xfrm>
                <a:off x="1950977" y="849576"/>
                <a:ext cx="73362" cy="65502"/>
              </a:xfrm>
              <a:prstGeom prst="rect">
                <a:avLst/>
              </a:prstGeom>
              <a:solidFill>
                <a:srgbClr val="FF0000"/>
              </a:solidFill>
              <a:ln w="31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7" name="Rectangle 46"/>
              <p:cNvSpPr/>
              <p:nvPr/>
            </p:nvSpPr>
            <p:spPr>
              <a:xfrm>
                <a:off x="1815859" y="808726"/>
                <a:ext cx="73362" cy="65502"/>
              </a:xfrm>
              <a:prstGeom prst="rect">
                <a:avLst/>
              </a:prstGeom>
              <a:solidFill>
                <a:srgbClr val="FF0000"/>
              </a:solidFill>
              <a:ln w="31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8" name="Rectangle 47"/>
              <p:cNvSpPr/>
              <p:nvPr/>
            </p:nvSpPr>
            <p:spPr>
              <a:xfrm>
                <a:off x="1407364" y="1248643"/>
                <a:ext cx="73362" cy="65502"/>
              </a:xfrm>
              <a:prstGeom prst="rect">
                <a:avLst/>
              </a:prstGeom>
              <a:solidFill>
                <a:srgbClr val="FF0000"/>
              </a:solidFill>
              <a:ln w="31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sp>
          <p:nvSpPr>
            <p:cNvPr id="30" name="Rectangle 29"/>
            <p:cNvSpPr/>
            <p:nvPr/>
          </p:nvSpPr>
          <p:spPr>
            <a:xfrm>
              <a:off x="127457" y="4228857"/>
              <a:ext cx="73362" cy="65502"/>
            </a:xfrm>
            <a:prstGeom prst="rect">
              <a:avLst/>
            </a:prstGeom>
            <a:solidFill>
              <a:srgbClr val="FF0000"/>
            </a:solidFill>
            <a:ln w="31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sp>
        <p:nvSpPr>
          <p:cNvPr id="97" name="TextBox 96"/>
          <p:cNvSpPr txBox="1"/>
          <p:nvPr/>
        </p:nvSpPr>
        <p:spPr>
          <a:xfrm>
            <a:off x="0" y="6140589"/>
            <a:ext cx="7653130" cy="707886"/>
          </a:xfrm>
          <a:prstGeom prst="rect">
            <a:avLst/>
          </a:prstGeom>
          <a:solidFill>
            <a:srgbClr val="FFFF00"/>
          </a:solidFill>
        </p:spPr>
        <p:txBody>
          <a:bodyPr wrap="square" rtlCol="0">
            <a:spAutoFit/>
          </a:bodyPr>
          <a:lstStyle/>
          <a:p>
            <a:pPr algn="ctr"/>
            <a:r>
              <a:rPr lang="en-US" sz="4000" b="1" dirty="0" smtClean="0">
                <a:solidFill>
                  <a:schemeClr val="bg1"/>
                </a:solidFill>
              </a:rPr>
              <a:t>DISTRIBUTION OF EARLY HUMANS</a:t>
            </a:r>
            <a:endParaRPr lang="en-US" sz="4000" b="1" dirty="0">
              <a:solidFill>
                <a:schemeClr val="bg1"/>
              </a:solidFill>
            </a:endParaRPr>
          </a:p>
        </p:txBody>
      </p:sp>
      <p:sp>
        <p:nvSpPr>
          <p:cNvPr id="98" name="Rectangle 97"/>
          <p:cNvSpPr/>
          <p:nvPr/>
        </p:nvSpPr>
        <p:spPr>
          <a:xfrm>
            <a:off x="2981325" y="5648325"/>
            <a:ext cx="3867150" cy="476250"/>
          </a:xfrm>
          <a:prstGeom prst="rect">
            <a:avLst/>
          </a:prstGeom>
          <a:solidFill>
            <a:schemeClr val="tx1"/>
          </a:solidFill>
          <a:ln>
            <a:solidFill>
              <a:schemeClr val="bg1"/>
            </a:solidFill>
          </a:ln>
          <a:effectLst>
            <a:glow rad="228600">
              <a:schemeClr val="accent1">
                <a:satMod val="175000"/>
                <a:alpha val="40000"/>
              </a:schemeClr>
            </a:glow>
          </a:effectLst>
        </p:spPr>
        <p:style>
          <a:lnRef idx="1">
            <a:schemeClr val="accent1"/>
          </a:lnRef>
          <a:fillRef idx="0">
            <a:schemeClr val="accent1"/>
          </a:fillRef>
          <a:effectRef idx="0">
            <a:schemeClr val="accent1"/>
          </a:effectRef>
          <a:fontRef idx="minor">
            <a:schemeClr val="tx1"/>
          </a:fontRef>
        </p:style>
        <p:txBody>
          <a:bodyPr rtlCol="0" anchor="ctr"/>
          <a:lstStyle/>
          <a:p>
            <a:pPr algn="ctr"/>
            <a:r>
              <a:rPr lang="en-US" sz="3600" b="1" dirty="0" smtClean="0">
                <a:solidFill>
                  <a:schemeClr val="bg1"/>
                </a:solidFill>
                <a:latin typeface="Arial" pitchFamily="34" charset="0"/>
                <a:cs typeface="Arial" pitchFamily="34" charset="0"/>
              </a:rPr>
              <a:t>LATER SPECIES</a:t>
            </a:r>
            <a:endParaRPr lang="en-US" sz="3600" b="1" dirty="0">
              <a:solidFill>
                <a:schemeClr val="bg1"/>
              </a:solidFill>
              <a:latin typeface="Arial" pitchFamily="34" charset="0"/>
              <a:cs typeface="Arial" pitchFamily="34" charset="0"/>
            </a:endParaRPr>
          </a:p>
        </p:txBody>
      </p:sp>
      <p:grpSp>
        <p:nvGrpSpPr>
          <p:cNvPr id="12" name="Group 170"/>
          <p:cNvGrpSpPr/>
          <p:nvPr/>
        </p:nvGrpSpPr>
        <p:grpSpPr>
          <a:xfrm>
            <a:off x="131090" y="1028040"/>
            <a:ext cx="7057905" cy="3620994"/>
            <a:chOff x="129105" y="1028204"/>
            <a:chExt cx="7057905" cy="3620994"/>
          </a:xfrm>
        </p:grpSpPr>
        <p:sp>
          <p:nvSpPr>
            <p:cNvPr id="123" name="Rectangle 122"/>
            <p:cNvSpPr/>
            <p:nvPr/>
          </p:nvSpPr>
          <p:spPr>
            <a:xfrm>
              <a:off x="129105" y="4583696"/>
              <a:ext cx="73362" cy="65502"/>
            </a:xfrm>
            <a:prstGeom prst="rect">
              <a:avLst/>
            </a:prstGeom>
            <a:solidFill>
              <a:schemeClr val="bg2">
                <a:lumMod val="40000"/>
                <a:lumOff val="60000"/>
              </a:schemeClr>
            </a:solidFill>
            <a:ln w="31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24" name="Rectangle 123"/>
            <p:cNvSpPr/>
            <p:nvPr/>
          </p:nvSpPr>
          <p:spPr>
            <a:xfrm>
              <a:off x="1247772" y="1357388"/>
              <a:ext cx="73362" cy="65502"/>
            </a:xfrm>
            <a:prstGeom prst="rect">
              <a:avLst/>
            </a:prstGeom>
            <a:solidFill>
              <a:schemeClr val="bg2">
                <a:lumMod val="40000"/>
                <a:lumOff val="60000"/>
              </a:schemeClr>
            </a:solidFill>
            <a:ln w="31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25" name="Rectangle 124"/>
            <p:cNvSpPr/>
            <p:nvPr/>
          </p:nvSpPr>
          <p:spPr>
            <a:xfrm>
              <a:off x="1208148" y="1372628"/>
              <a:ext cx="73362" cy="65502"/>
            </a:xfrm>
            <a:prstGeom prst="rect">
              <a:avLst/>
            </a:prstGeom>
            <a:solidFill>
              <a:schemeClr val="bg2">
                <a:lumMod val="40000"/>
                <a:lumOff val="60000"/>
              </a:schemeClr>
            </a:solidFill>
            <a:ln w="31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26" name="Rectangle 125"/>
            <p:cNvSpPr/>
            <p:nvPr/>
          </p:nvSpPr>
          <p:spPr>
            <a:xfrm>
              <a:off x="1721736" y="1310144"/>
              <a:ext cx="73362" cy="65502"/>
            </a:xfrm>
            <a:prstGeom prst="rect">
              <a:avLst/>
            </a:prstGeom>
            <a:solidFill>
              <a:schemeClr val="bg2">
                <a:lumMod val="40000"/>
                <a:lumOff val="60000"/>
              </a:schemeClr>
            </a:solidFill>
            <a:ln w="31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27" name="Rectangle 126"/>
            <p:cNvSpPr/>
            <p:nvPr/>
          </p:nvSpPr>
          <p:spPr>
            <a:xfrm>
              <a:off x="1764408" y="1028204"/>
              <a:ext cx="73362" cy="65502"/>
            </a:xfrm>
            <a:prstGeom prst="rect">
              <a:avLst/>
            </a:prstGeom>
            <a:solidFill>
              <a:schemeClr val="bg2">
                <a:lumMod val="40000"/>
                <a:lumOff val="60000"/>
              </a:schemeClr>
            </a:solidFill>
            <a:ln w="31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28" name="Rectangle 127"/>
            <p:cNvSpPr/>
            <p:nvPr/>
          </p:nvSpPr>
          <p:spPr>
            <a:xfrm>
              <a:off x="3744084" y="1471688"/>
              <a:ext cx="73362" cy="65502"/>
            </a:xfrm>
            <a:prstGeom prst="rect">
              <a:avLst/>
            </a:prstGeom>
            <a:solidFill>
              <a:schemeClr val="bg2">
                <a:lumMod val="40000"/>
                <a:lumOff val="60000"/>
              </a:schemeClr>
            </a:solidFill>
            <a:ln w="31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29" name="Rectangle 128"/>
            <p:cNvSpPr/>
            <p:nvPr/>
          </p:nvSpPr>
          <p:spPr>
            <a:xfrm>
              <a:off x="6886572" y="1477784"/>
              <a:ext cx="73362" cy="65502"/>
            </a:xfrm>
            <a:prstGeom prst="rect">
              <a:avLst/>
            </a:prstGeom>
            <a:solidFill>
              <a:schemeClr val="bg2">
                <a:lumMod val="40000"/>
                <a:lumOff val="60000"/>
              </a:schemeClr>
            </a:solidFill>
            <a:ln w="31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30" name="Rectangle 129"/>
            <p:cNvSpPr/>
            <p:nvPr/>
          </p:nvSpPr>
          <p:spPr>
            <a:xfrm>
              <a:off x="7034400" y="1611896"/>
              <a:ext cx="73362" cy="65502"/>
            </a:xfrm>
            <a:prstGeom prst="rect">
              <a:avLst/>
            </a:prstGeom>
            <a:solidFill>
              <a:schemeClr val="bg2">
                <a:lumMod val="40000"/>
                <a:lumOff val="60000"/>
              </a:schemeClr>
            </a:solidFill>
            <a:ln w="31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31" name="Rectangle 130"/>
            <p:cNvSpPr/>
            <p:nvPr/>
          </p:nvSpPr>
          <p:spPr>
            <a:xfrm>
              <a:off x="7095360" y="1869452"/>
              <a:ext cx="73362" cy="65502"/>
            </a:xfrm>
            <a:prstGeom prst="rect">
              <a:avLst/>
            </a:prstGeom>
            <a:solidFill>
              <a:schemeClr val="bg2">
                <a:lumMod val="40000"/>
                <a:lumOff val="60000"/>
              </a:schemeClr>
            </a:solidFill>
            <a:ln w="31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32" name="Rectangle 131"/>
            <p:cNvSpPr/>
            <p:nvPr/>
          </p:nvSpPr>
          <p:spPr>
            <a:xfrm>
              <a:off x="6891144" y="1788680"/>
              <a:ext cx="73362" cy="65502"/>
            </a:xfrm>
            <a:prstGeom prst="rect">
              <a:avLst/>
            </a:prstGeom>
            <a:solidFill>
              <a:schemeClr val="bg2">
                <a:lumMod val="40000"/>
                <a:lumOff val="60000"/>
              </a:schemeClr>
            </a:solidFill>
            <a:ln w="31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33" name="Rectangle 132"/>
            <p:cNvSpPr/>
            <p:nvPr/>
          </p:nvSpPr>
          <p:spPr>
            <a:xfrm>
              <a:off x="6677784" y="1831352"/>
              <a:ext cx="73362" cy="65502"/>
            </a:xfrm>
            <a:prstGeom prst="rect">
              <a:avLst/>
            </a:prstGeom>
            <a:solidFill>
              <a:schemeClr val="bg2">
                <a:lumMod val="40000"/>
                <a:lumOff val="60000"/>
              </a:schemeClr>
            </a:solidFill>
            <a:ln w="31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34" name="Rectangle 133"/>
            <p:cNvSpPr/>
            <p:nvPr/>
          </p:nvSpPr>
          <p:spPr>
            <a:xfrm>
              <a:off x="6720456" y="1878596"/>
              <a:ext cx="73362" cy="65502"/>
            </a:xfrm>
            <a:prstGeom prst="rect">
              <a:avLst/>
            </a:prstGeom>
            <a:solidFill>
              <a:schemeClr val="bg2">
                <a:lumMod val="40000"/>
                <a:lumOff val="60000"/>
              </a:schemeClr>
            </a:solidFill>
            <a:ln w="31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35" name="Rectangle 134"/>
            <p:cNvSpPr/>
            <p:nvPr/>
          </p:nvSpPr>
          <p:spPr>
            <a:xfrm>
              <a:off x="6795132" y="1907552"/>
              <a:ext cx="73362" cy="65502"/>
            </a:xfrm>
            <a:prstGeom prst="rect">
              <a:avLst/>
            </a:prstGeom>
            <a:solidFill>
              <a:schemeClr val="bg2">
                <a:lumMod val="40000"/>
                <a:lumOff val="60000"/>
              </a:schemeClr>
            </a:solidFill>
            <a:ln w="31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36" name="Rectangle 135"/>
            <p:cNvSpPr/>
            <p:nvPr/>
          </p:nvSpPr>
          <p:spPr>
            <a:xfrm>
              <a:off x="6760080" y="2009660"/>
              <a:ext cx="73362" cy="65502"/>
            </a:xfrm>
            <a:prstGeom prst="rect">
              <a:avLst/>
            </a:prstGeom>
            <a:solidFill>
              <a:schemeClr val="bg2">
                <a:lumMod val="40000"/>
                <a:lumOff val="60000"/>
              </a:schemeClr>
            </a:solidFill>
            <a:ln w="31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37" name="Rectangle 136"/>
            <p:cNvSpPr/>
            <p:nvPr/>
          </p:nvSpPr>
          <p:spPr>
            <a:xfrm>
              <a:off x="6729600" y="2052332"/>
              <a:ext cx="73362" cy="65502"/>
            </a:xfrm>
            <a:prstGeom prst="rect">
              <a:avLst/>
            </a:prstGeom>
            <a:solidFill>
              <a:schemeClr val="bg2">
                <a:lumMod val="40000"/>
                <a:lumOff val="60000"/>
              </a:schemeClr>
            </a:solidFill>
            <a:ln w="31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38" name="Rectangle 137"/>
            <p:cNvSpPr/>
            <p:nvPr/>
          </p:nvSpPr>
          <p:spPr>
            <a:xfrm>
              <a:off x="6443088" y="2314460"/>
              <a:ext cx="73362" cy="65502"/>
            </a:xfrm>
            <a:prstGeom prst="rect">
              <a:avLst/>
            </a:prstGeom>
            <a:solidFill>
              <a:schemeClr val="bg2">
                <a:lumMod val="40000"/>
                <a:lumOff val="60000"/>
              </a:schemeClr>
            </a:solidFill>
            <a:ln w="31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39" name="Rectangle 138"/>
            <p:cNvSpPr/>
            <p:nvPr/>
          </p:nvSpPr>
          <p:spPr>
            <a:xfrm>
              <a:off x="6650352" y="2508008"/>
              <a:ext cx="73362" cy="65502"/>
            </a:xfrm>
            <a:prstGeom prst="rect">
              <a:avLst/>
            </a:prstGeom>
            <a:solidFill>
              <a:schemeClr val="bg2">
                <a:lumMod val="40000"/>
                <a:lumOff val="60000"/>
              </a:schemeClr>
            </a:solidFill>
            <a:ln w="31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40" name="Rectangle 139"/>
            <p:cNvSpPr/>
            <p:nvPr/>
          </p:nvSpPr>
          <p:spPr>
            <a:xfrm>
              <a:off x="7113648" y="4192028"/>
              <a:ext cx="73362" cy="65502"/>
            </a:xfrm>
            <a:prstGeom prst="rect">
              <a:avLst/>
            </a:prstGeom>
            <a:solidFill>
              <a:schemeClr val="bg2">
                <a:lumMod val="40000"/>
                <a:lumOff val="60000"/>
              </a:schemeClr>
            </a:solidFill>
            <a:ln w="31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41" name="Rectangle 140"/>
            <p:cNvSpPr/>
            <p:nvPr/>
          </p:nvSpPr>
          <p:spPr>
            <a:xfrm>
              <a:off x="7042020" y="4170692"/>
              <a:ext cx="73362" cy="65502"/>
            </a:xfrm>
            <a:prstGeom prst="rect">
              <a:avLst/>
            </a:prstGeom>
            <a:solidFill>
              <a:schemeClr val="bg2">
                <a:lumMod val="40000"/>
                <a:lumOff val="60000"/>
              </a:schemeClr>
            </a:solidFill>
            <a:ln w="31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42" name="Rectangle 141"/>
            <p:cNvSpPr/>
            <p:nvPr/>
          </p:nvSpPr>
          <p:spPr>
            <a:xfrm>
              <a:off x="6974964" y="4149356"/>
              <a:ext cx="73362" cy="65502"/>
            </a:xfrm>
            <a:prstGeom prst="rect">
              <a:avLst/>
            </a:prstGeom>
            <a:solidFill>
              <a:schemeClr val="bg2">
                <a:lumMod val="40000"/>
                <a:lumOff val="60000"/>
              </a:schemeClr>
            </a:solidFill>
            <a:ln w="31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43" name="Rectangle 142"/>
            <p:cNvSpPr/>
            <p:nvPr/>
          </p:nvSpPr>
          <p:spPr>
            <a:xfrm>
              <a:off x="6962772" y="4219460"/>
              <a:ext cx="73362" cy="65502"/>
            </a:xfrm>
            <a:prstGeom prst="rect">
              <a:avLst/>
            </a:prstGeom>
            <a:solidFill>
              <a:schemeClr val="bg2">
                <a:lumMod val="40000"/>
                <a:lumOff val="60000"/>
              </a:schemeClr>
            </a:solidFill>
            <a:ln w="31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44" name="Rectangle 143"/>
            <p:cNvSpPr/>
            <p:nvPr/>
          </p:nvSpPr>
          <p:spPr>
            <a:xfrm>
              <a:off x="3018660" y="3663200"/>
              <a:ext cx="73362" cy="65502"/>
            </a:xfrm>
            <a:prstGeom prst="rect">
              <a:avLst/>
            </a:prstGeom>
            <a:solidFill>
              <a:schemeClr val="bg2">
                <a:lumMod val="40000"/>
                <a:lumOff val="60000"/>
              </a:schemeClr>
            </a:solidFill>
            <a:ln w="31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45" name="Rectangle 144"/>
            <p:cNvSpPr/>
            <p:nvPr/>
          </p:nvSpPr>
          <p:spPr>
            <a:xfrm>
              <a:off x="3015612" y="3838460"/>
              <a:ext cx="73362" cy="65502"/>
            </a:xfrm>
            <a:prstGeom prst="rect">
              <a:avLst/>
            </a:prstGeom>
            <a:solidFill>
              <a:schemeClr val="bg2">
                <a:lumMod val="40000"/>
                <a:lumOff val="60000"/>
              </a:schemeClr>
            </a:solidFill>
            <a:ln w="31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grpSp>
        <p:nvGrpSpPr>
          <p:cNvPr id="13" name="Group 89"/>
          <p:cNvGrpSpPr/>
          <p:nvPr/>
        </p:nvGrpSpPr>
        <p:grpSpPr>
          <a:xfrm>
            <a:off x="131405" y="516526"/>
            <a:ext cx="4643847" cy="3894074"/>
            <a:chOff x="133935" y="517459"/>
            <a:chExt cx="4643847" cy="3894074"/>
          </a:xfrm>
        </p:grpSpPr>
        <p:sp>
          <p:nvSpPr>
            <p:cNvPr id="200" name="Rectangle 199"/>
            <p:cNvSpPr/>
            <p:nvPr/>
          </p:nvSpPr>
          <p:spPr>
            <a:xfrm>
              <a:off x="1461787" y="1144171"/>
              <a:ext cx="73362" cy="65502"/>
            </a:xfrm>
            <a:prstGeom prst="rect">
              <a:avLst/>
            </a:prstGeom>
            <a:solidFill>
              <a:srgbClr val="FF9900"/>
            </a:solidFill>
            <a:ln w="31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01" name="Rectangle 200"/>
            <p:cNvSpPr/>
            <p:nvPr/>
          </p:nvSpPr>
          <p:spPr>
            <a:xfrm>
              <a:off x="1475641" y="1185735"/>
              <a:ext cx="73362" cy="65502"/>
            </a:xfrm>
            <a:prstGeom prst="rect">
              <a:avLst/>
            </a:prstGeom>
            <a:solidFill>
              <a:srgbClr val="FF9900"/>
            </a:solidFill>
            <a:ln w="31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02" name="Rectangle 201"/>
            <p:cNvSpPr/>
            <p:nvPr/>
          </p:nvSpPr>
          <p:spPr>
            <a:xfrm>
              <a:off x="1594790" y="1210673"/>
              <a:ext cx="73362" cy="65502"/>
            </a:xfrm>
            <a:prstGeom prst="rect">
              <a:avLst/>
            </a:prstGeom>
            <a:solidFill>
              <a:srgbClr val="FF9900"/>
            </a:solidFill>
            <a:ln w="31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03" name="Rectangle 202"/>
            <p:cNvSpPr/>
            <p:nvPr/>
          </p:nvSpPr>
          <p:spPr>
            <a:xfrm>
              <a:off x="3204688" y="1041648"/>
              <a:ext cx="73362" cy="65502"/>
            </a:xfrm>
            <a:prstGeom prst="rect">
              <a:avLst/>
            </a:prstGeom>
            <a:solidFill>
              <a:srgbClr val="FF9900"/>
            </a:solidFill>
            <a:ln w="31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04" name="Rectangle 203"/>
            <p:cNvSpPr/>
            <p:nvPr/>
          </p:nvSpPr>
          <p:spPr>
            <a:xfrm>
              <a:off x="3357088" y="1194048"/>
              <a:ext cx="73362" cy="65502"/>
            </a:xfrm>
            <a:prstGeom prst="rect">
              <a:avLst/>
            </a:prstGeom>
            <a:solidFill>
              <a:srgbClr val="FF9900"/>
            </a:solidFill>
            <a:ln w="31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05" name="Rectangle 204"/>
            <p:cNvSpPr/>
            <p:nvPr/>
          </p:nvSpPr>
          <p:spPr>
            <a:xfrm>
              <a:off x="3697910" y="1097066"/>
              <a:ext cx="73362" cy="65502"/>
            </a:xfrm>
            <a:prstGeom prst="rect">
              <a:avLst/>
            </a:prstGeom>
            <a:solidFill>
              <a:srgbClr val="FF9900"/>
            </a:solidFill>
            <a:ln w="31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06" name="Rectangle 205"/>
            <p:cNvSpPr/>
            <p:nvPr/>
          </p:nvSpPr>
          <p:spPr>
            <a:xfrm>
              <a:off x="3689597" y="1399095"/>
              <a:ext cx="73362" cy="65502"/>
            </a:xfrm>
            <a:prstGeom prst="rect">
              <a:avLst/>
            </a:prstGeom>
            <a:solidFill>
              <a:srgbClr val="FF9900"/>
            </a:solidFill>
            <a:ln w="31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07" name="Rectangle 206"/>
            <p:cNvSpPr/>
            <p:nvPr/>
          </p:nvSpPr>
          <p:spPr>
            <a:xfrm>
              <a:off x="3653575" y="1695582"/>
              <a:ext cx="73362" cy="65502"/>
            </a:xfrm>
            <a:prstGeom prst="rect">
              <a:avLst/>
            </a:prstGeom>
            <a:solidFill>
              <a:srgbClr val="FF9900"/>
            </a:solidFill>
            <a:ln w="31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08" name="Rectangle 207"/>
            <p:cNvSpPr/>
            <p:nvPr/>
          </p:nvSpPr>
          <p:spPr>
            <a:xfrm>
              <a:off x="2539822" y="517459"/>
              <a:ext cx="73362" cy="65502"/>
            </a:xfrm>
            <a:prstGeom prst="rect">
              <a:avLst/>
            </a:prstGeom>
            <a:solidFill>
              <a:srgbClr val="FF9900"/>
            </a:solidFill>
            <a:ln w="31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09" name="Rectangle 208"/>
            <p:cNvSpPr/>
            <p:nvPr/>
          </p:nvSpPr>
          <p:spPr>
            <a:xfrm>
              <a:off x="2435990" y="534207"/>
              <a:ext cx="73362" cy="65502"/>
            </a:xfrm>
            <a:prstGeom prst="rect">
              <a:avLst/>
            </a:prstGeom>
            <a:solidFill>
              <a:srgbClr val="FF9900"/>
            </a:solidFill>
            <a:ln w="31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10" name="Rectangle 209"/>
            <p:cNvSpPr/>
            <p:nvPr/>
          </p:nvSpPr>
          <p:spPr>
            <a:xfrm>
              <a:off x="2462786" y="555978"/>
              <a:ext cx="73362" cy="65502"/>
            </a:xfrm>
            <a:prstGeom prst="rect">
              <a:avLst/>
            </a:prstGeom>
            <a:solidFill>
              <a:srgbClr val="FF9900"/>
            </a:solidFill>
            <a:ln w="31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11" name="Rectangle 210"/>
            <p:cNvSpPr/>
            <p:nvPr/>
          </p:nvSpPr>
          <p:spPr>
            <a:xfrm>
              <a:off x="2896540" y="904321"/>
              <a:ext cx="73362" cy="65502"/>
            </a:xfrm>
            <a:prstGeom prst="rect">
              <a:avLst/>
            </a:prstGeom>
            <a:solidFill>
              <a:srgbClr val="FF9900"/>
            </a:solidFill>
            <a:ln w="31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12" name="Rectangle 211"/>
            <p:cNvSpPr/>
            <p:nvPr/>
          </p:nvSpPr>
          <p:spPr>
            <a:xfrm>
              <a:off x="2657054" y="936141"/>
              <a:ext cx="73362" cy="65502"/>
            </a:xfrm>
            <a:prstGeom prst="rect">
              <a:avLst/>
            </a:prstGeom>
            <a:solidFill>
              <a:srgbClr val="FF9900"/>
            </a:solidFill>
            <a:ln w="31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13" name="Rectangle 212"/>
            <p:cNvSpPr/>
            <p:nvPr/>
          </p:nvSpPr>
          <p:spPr>
            <a:xfrm>
              <a:off x="2623560" y="962937"/>
              <a:ext cx="73362" cy="65502"/>
            </a:xfrm>
            <a:prstGeom prst="rect">
              <a:avLst/>
            </a:prstGeom>
            <a:solidFill>
              <a:srgbClr val="FF9900"/>
            </a:solidFill>
            <a:ln w="31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14" name="Rectangle 213"/>
            <p:cNvSpPr/>
            <p:nvPr/>
          </p:nvSpPr>
          <p:spPr>
            <a:xfrm>
              <a:off x="2394123" y="1175627"/>
              <a:ext cx="73362" cy="65502"/>
            </a:xfrm>
            <a:prstGeom prst="rect">
              <a:avLst/>
            </a:prstGeom>
            <a:solidFill>
              <a:srgbClr val="FF9900"/>
            </a:solidFill>
            <a:ln w="31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15" name="Rectangle 214"/>
            <p:cNvSpPr/>
            <p:nvPr/>
          </p:nvSpPr>
          <p:spPr>
            <a:xfrm>
              <a:off x="2189807" y="941165"/>
              <a:ext cx="73362" cy="65502"/>
            </a:xfrm>
            <a:prstGeom prst="rect">
              <a:avLst/>
            </a:prstGeom>
            <a:solidFill>
              <a:srgbClr val="FF9900"/>
            </a:solidFill>
            <a:ln w="31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16" name="Rectangle 215"/>
            <p:cNvSpPr/>
            <p:nvPr/>
          </p:nvSpPr>
          <p:spPr>
            <a:xfrm>
              <a:off x="2171385" y="661486"/>
              <a:ext cx="73362" cy="65502"/>
            </a:xfrm>
            <a:prstGeom prst="rect">
              <a:avLst/>
            </a:prstGeom>
            <a:solidFill>
              <a:srgbClr val="FF9900"/>
            </a:solidFill>
            <a:ln w="31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17" name="Rectangle 216"/>
            <p:cNvSpPr/>
            <p:nvPr/>
          </p:nvSpPr>
          <p:spPr>
            <a:xfrm>
              <a:off x="2057503" y="738524"/>
              <a:ext cx="73362" cy="65502"/>
            </a:xfrm>
            <a:prstGeom prst="rect">
              <a:avLst/>
            </a:prstGeom>
            <a:solidFill>
              <a:srgbClr val="FF9900"/>
            </a:solidFill>
            <a:ln w="31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18" name="Rectangle 217"/>
            <p:cNvSpPr/>
            <p:nvPr/>
          </p:nvSpPr>
          <p:spPr>
            <a:xfrm>
              <a:off x="2089323" y="790441"/>
              <a:ext cx="73362" cy="65502"/>
            </a:xfrm>
            <a:prstGeom prst="rect">
              <a:avLst/>
            </a:prstGeom>
            <a:solidFill>
              <a:srgbClr val="FF9900"/>
            </a:solidFill>
            <a:ln w="31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20" name="Rectangle 219"/>
            <p:cNvSpPr/>
            <p:nvPr/>
          </p:nvSpPr>
          <p:spPr>
            <a:xfrm>
              <a:off x="2025683" y="852406"/>
              <a:ext cx="73362" cy="65502"/>
            </a:xfrm>
            <a:prstGeom prst="rect">
              <a:avLst/>
            </a:prstGeom>
            <a:solidFill>
              <a:srgbClr val="FF9900"/>
            </a:solidFill>
            <a:ln w="31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27" name="Rectangle 226"/>
            <p:cNvSpPr/>
            <p:nvPr/>
          </p:nvSpPr>
          <p:spPr>
            <a:xfrm>
              <a:off x="1977116" y="979685"/>
              <a:ext cx="73362" cy="65502"/>
            </a:xfrm>
            <a:prstGeom prst="rect">
              <a:avLst/>
            </a:prstGeom>
            <a:solidFill>
              <a:srgbClr val="FF9900"/>
            </a:solidFill>
            <a:ln w="31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29" name="Rectangle 228"/>
            <p:cNvSpPr/>
            <p:nvPr/>
          </p:nvSpPr>
          <p:spPr>
            <a:xfrm>
              <a:off x="1888355" y="885900"/>
              <a:ext cx="73362" cy="65502"/>
            </a:xfrm>
            <a:prstGeom prst="rect">
              <a:avLst/>
            </a:prstGeom>
            <a:solidFill>
              <a:srgbClr val="FF9900"/>
            </a:solidFill>
            <a:ln w="31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33" name="Rectangle 232"/>
            <p:cNvSpPr/>
            <p:nvPr/>
          </p:nvSpPr>
          <p:spPr>
            <a:xfrm>
              <a:off x="3227312" y="1832271"/>
              <a:ext cx="73362" cy="65502"/>
            </a:xfrm>
            <a:prstGeom prst="rect">
              <a:avLst/>
            </a:prstGeom>
            <a:solidFill>
              <a:srgbClr val="FF9900"/>
            </a:solidFill>
            <a:ln w="31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35" name="Rectangle 234"/>
            <p:cNvSpPr/>
            <p:nvPr/>
          </p:nvSpPr>
          <p:spPr>
            <a:xfrm>
              <a:off x="3153624" y="1914332"/>
              <a:ext cx="73362" cy="65502"/>
            </a:xfrm>
            <a:prstGeom prst="rect">
              <a:avLst/>
            </a:prstGeom>
            <a:solidFill>
              <a:srgbClr val="FF9900"/>
            </a:solidFill>
            <a:ln w="31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36" name="Rectangle 235"/>
            <p:cNvSpPr/>
            <p:nvPr/>
          </p:nvSpPr>
          <p:spPr>
            <a:xfrm>
              <a:off x="3768248" y="1830596"/>
              <a:ext cx="73362" cy="65502"/>
            </a:xfrm>
            <a:prstGeom prst="rect">
              <a:avLst/>
            </a:prstGeom>
            <a:solidFill>
              <a:srgbClr val="FF9900"/>
            </a:solidFill>
            <a:ln w="31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37" name="Rectangle 236"/>
            <p:cNvSpPr/>
            <p:nvPr/>
          </p:nvSpPr>
          <p:spPr>
            <a:xfrm>
              <a:off x="4704420" y="1661449"/>
              <a:ext cx="73362" cy="65502"/>
            </a:xfrm>
            <a:prstGeom prst="rect">
              <a:avLst/>
            </a:prstGeom>
            <a:solidFill>
              <a:srgbClr val="FF9900"/>
            </a:solidFill>
            <a:ln w="31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39" name="Rectangle 238"/>
            <p:cNvSpPr/>
            <p:nvPr/>
          </p:nvSpPr>
          <p:spPr>
            <a:xfrm>
              <a:off x="133935" y="4346031"/>
              <a:ext cx="73362" cy="65502"/>
            </a:xfrm>
            <a:prstGeom prst="rect">
              <a:avLst/>
            </a:prstGeom>
            <a:solidFill>
              <a:srgbClr val="FF9900"/>
            </a:solidFill>
            <a:ln w="31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sp>
        <p:nvSpPr>
          <p:cNvPr id="244" name="TextBox 243"/>
          <p:cNvSpPr txBox="1"/>
          <p:nvPr/>
        </p:nvSpPr>
        <p:spPr>
          <a:xfrm>
            <a:off x="0" y="1590675"/>
            <a:ext cx="1885950" cy="584775"/>
          </a:xfrm>
          <a:prstGeom prst="rect">
            <a:avLst/>
          </a:prstGeom>
          <a:solidFill>
            <a:schemeClr val="tx1"/>
          </a:solidFill>
          <a:effectLst>
            <a:outerShdw blurRad="50800" dist="50800" dir="5400000" algn="ctr" rotWithShape="0">
              <a:schemeClr val="bg1"/>
            </a:outerShdw>
          </a:effectLst>
        </p:spPr>
        <p:txBody>
          <a:bodyPr wrap="square" rtlCol="0">
            <a:spAutoFit/>
          </a:bodyPr>
          <a:lstStyle/>
          <a:p>
            <a:pPr algn="ctr"/>
            <a:r>
              <a:rPr lang="en-US" sz="3200" b="1" dirty="0" smtClean="0">
                <a:solidFill>
                  <a:srgbClr val="FF0000"/>
                </a:solidFill>
                <a:effectLst>
                  <a:outerShdw blurRad="38100" dist="38100" dir="2700000" algn="tl">
                    <a:srgbClr val="000000">
                      <a:alpha val="43137"/>
                    </a:srgbClr>
                  </a:outerShdw>
                </a:effectLst>
              </a:rPr>
              <a:t>Hummm?</a:t>
            </a:r>
          </a:p>
        </p:txBody>
      </p:sp>
      <p:sp>
        <p:nvSpPr>
          <p:cNvPr id="243" name="Oval 242"/>
          <p:cNvSpPr/>
          <p:nvPr/>
        </p:nvSpPr>
        <p:spPr>
          <a:xfrm rot="1329626">
            <a:off x="1424788" y="299025"/>
            <a:ext cx="2574432" cy="1676424"/>
          </a:xfrm>
          <a:prstGeom prst="ellipse">
            <a:avLst/>
          </a:prstGeom>
          <a:ln w="571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46" name="TextBox 245"/>
          <p:cNvSpPr txBox="1"/>
          <p:nvPr/>
        </p:nvSpPr>
        <p:spPr>
          <a:xfrm>
            <a:off x="4408826" y="2718530"/>
            <a:ext cx="1885950" cy="584775"/>
          </a:xfrm>
          <a:prstGeom prst="rect">
            <a:avLst/>
          </a:prstGeom>
          <a:solidFill>
            <a:schemeClr val="tx1"/>
          </a:solidFill>
          <a:effectLst>
            <a:outerShdw blurRad="50800" dist="50800" dir="5400000" algn="ctr" rotWithShape="0">
              <a:schemeClr val="bg1"/>
            </a:outerShdw>
          </a:effectLst>
        </p:spPr>
        <p:txBody>
          <a:bodyPr wrap="square" rtlCol="0">
            <a:spAutoFit/>
          </a:bodyPr>
          <a:lstStyle/>
          <a:p>
            <a:pPr algn="ctr"/>
            <a:r>
              <a:rPr lang="en-US" sz="3200" b="1" dirty="0" smtClean="0">
                <a:solidFill>
                  <a:srgbClr val="FF0000"/>
                </a:solidFill>
                <a:effectLst>
                  <a:outerShdw blurRad="38100" dist="38100" dir="2700000" algn="tl">
                    <a:srgbClr val="000000">
                      <a:alpha val="43137"/>
                    </a:srgbClr>
                  </a:outerShdw>
                </a:effectLst>
              </a:rPr>
              <a:t>Hummm?</a:t>
            </a:r>
          </a:p>
        </p:txBody>
      </p:sp>
      <p:sp>
        <p:nvSpPr>
          <p:cNvPr id="247" name="Oval 246"/>
          <p:cNvSpPr/>
          <p:nvPr/>
        </p:nvSpPr>
        <p:spPr>
          <a:xfrm rot="569598">
            <a:off x="6165097" y="913983"/>
            <a:ext cx="1464727" cy="2123200"/>
          </a:xfrm>
          <a:prstGeom prst="ellipse">
            <a:avLst/>
          </a:prstGeom>
          <a:ln w="571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48" name="TextBox 247"/>
          <p:cNvSpPr txBox="1"/>
          <p:nvPr/>
        </p:nvSpPr>
        <p:spPr>
          <a:xfrm>
            <a:off x="400049" y="3486150"/>
            <a:ext cx="1885950" cy="584775"/>
          </a:xfrm>
          <a:prstGeom prst="rect">
            <a:avLst/>
          </a:prstGeom>
          <a:solidFill>
            <a:schemeClr val="tx1"/>
          </a:solidFill>
          <a:effectLst>
            <a:outerShdw blurRad="50800" dist="50800" dir="5400000" algn="ctr" rotWithShape="0">
              <a:schemeClr val="bg1"/>
            </a:outerShdw>
          </a:effectLst>
        </p:spPr>
        <p:txBody>
          <a:bodyPr wrap="square" rtlCol="0">
            <a:spAutoFit/>
          </a:bodyPr>
          <a:lstStyle/>
          <a:p>
            <a:pPr algn="ctr"/>
            <a:r>
              <a:rPr lang="en-US" sz="3200" b="1" dirty="0" smtClean="0">
                <a:solidFill>
                  <a:srgbClr val="FF0000"/>
                </a:solidFill>
                <a:effectLst>
                  <a:outerShdw blurRad="38100" dist="38100" dir="2700000" algn="tl">
                    <a:srgbClr val="000000">
                      <a:alpha val="43137"/>
                    </a:srgbClr>
                  </a:outerShdw>
                </a:effectLst>
              </a:rPr>
              <a:t>Hummm?</a:t>
            </a:r>
          </a:p>
        </p:txBody>
      </p:sp>
      <p:sp>
        <p:nvSpPr>
          <p:cNvPr id="249" name="Oval 248"/>
          <p:cNvSpPr/>
          <p:nvPr/>
        </p:nvSpPr>
        <p:spPr>
          <a:xfrm rot="794419">
            <a:off x="2444310" y="3291198"/>
            <a:ext cx="1071857" cy="1005720"/>
          </a:xfrm>
          <a:prstGeom prst="ellipse">
            <a:avLst/>
          </a:prstGeom>
          <a:ln w="571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54" name="Slide Number Placeholder 153"/>
          <p:cNvSpPr>
            <a:spLocks noGrp="1"/>
          </p:cNvSpPr>
          <p:nvPr>
            <p:ph type="sldNum" sz="quarter" idx="12"/>
          </p:nvPr>
        </p:nvSpPr>
        <p:spPr/>
        <p:txBody>
          <a:bodyPr/>
          <a:lstStyle/>
          <a:p>
            <a:fld id="{90B4C22B-F94B-47BB-B82D-9BDF0893D61B}" type="slidenum">
              <a:rPr lang="en-US" smtClean="0"/>
              <a:pPr/>
              <a:t>34</a:t>
            </a:fld>
            <a:endParaRPr lang="en-US" dirty="0"/>
          </a:p>
        </p:txBody>
      </p:sp>
      <p:sp>
        <p:nvSpPr>
          <p:cNvPr id="155" name="Freeform 154"/>
          <p:cNvSpPr/>
          <p:nvPr/>
        </p:nvSpPr>
        <p:spPr>
          <a:xfrm>
            <a:off x="143457" y="5033471"/>
            <a:ext cx="1804984" cy="1051135"/>
          </a:xfrm>
          <a:custGeom>
            <a:avLst/>
            <a:gdLst>
              <a:gd name="connsiteX0" fmla="*/ 0 w 1702675"/>
              <a:gd name="connsiteY0" fmla="*/ 0 h 914400"/>
              <a:gd name="connsiteX1" fmla="*/ 1403131 w 1702675"/>
              <a:gd name="connsiteY1" fmla="*/ 0 h 914400"/>
              <a:gd name="connsiteX2" fmla="*/ 1387365 w 1702675"/>
              <a:gd name="connsiteY2" fmla="*/ 362607 h 914400"/>
              <a:gd name="connsiteX3" fmla="*/ 1702675 w 1702675"/>
              <a:gd name="connsiteY3" fmla="*/ 362607 h 914400"/>
              <a:gd name="connsiteX4" fmla="*/ 1702675 w 1702675"/>
              <a:gd name="connsiteY4" fmla="*/ 520262 h 914400"/>
              <a:gd name="connsiteX5" fmla="*/ 1387365 w 1702675"/>
              <a:gd name="connsiteY5" fmla="*/ 520262 h 914400"/>
              <a:gd name="connsiteX6" fmla="*/ 1371600 w 1702675"/>
              <a:gd name="connsiteY6" fmla="*/ 882869 h 914400"/>
              <a:gd name="connsiteX7" fmla="*/ 0 w 1702675"/>
              <a:gd name="connsiteY7" fmla="*/ 914400 h 914400"/>
              <a:gd name="connsiteX8" fmla="*/ 0 w 1702675"/>
              <a:gd name="connsiteY8" fmla="*/ 0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02675" h="914400">
                <a:moveTo>
                  <a:pt x="0" y="0"/>
                </a:moveTo>
                <a:lnTo>
                  <a:pt x="1403131" y="0"/>
                </a:lnTo>
                <a:lnTo>
                  <a:pt x="1387365" y="362607"/>
                </a:lnTo>
                <a:lnTo>
                  <a:pt x="1702675" y="362607"/>
                </a:lnTo>
                <a:lnTo>
                  <a:pt x="1702675" y="520262"/>
                </a:lnTo>
                <a:lnTo>
                  <a:pt x="1387365" y="520262"/>
                </a:lnTo>
                <a:lnTo>
                  <a:pt x="1371600" y="882869"/>
                </a:lnTo>
                <a:lnTo>
                  <a:pt x="0" y="914400"/>
                </a:lnTo>
                <a:lnTo>
                  <a:pt x="0" y="0"/>
                </a:lnTo>
                <a:close/>
              </a:path>
            </a:pathLst>
          </a:custGeom>
          <a:solidFill>
            <a:schemeClr val="tx1"/>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1" name="Rounded Rectangle 30"/>
          <p:cNvSpPr/>
          <p:nvPr/>
        </p:nvSpPr>
        <p:spPr>
          <a:xfrm>
            <a:off x="78829" y="4141247"/>
            <a:ext cx="1423399" cy="583153"/>
          </a:xfrm>
          <a:prstGeom prst="roundRect">
            <a:avLst/>
          </a:prstGeom>
          <a:ln w="571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59" name="Rectangle 258"/>
          <p:cNvSpPr/>
          <p:nvPr/>
        </p:nvSpPr>
        <p:spPr>
          <a:xfrm>
            <a:off x="128761" y="4463025"/>
            <a:ext cx="73362" cy="65502"/>
          </a:xfrm>
          <a:prstGeom prst="rect">
            <a:avLst/>
          </a:prstGeom>
          <a:solidFill>
            <a:srgbClr val="FFFF00"/>
          </a:solidFill>
          <a:ln w="31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cxnSp>
        <p:nvCxnSpPr>
          <p:cNvPr id="270" name="Straight Connector 269"/>
          <p:cNvCxnSpPr>
            <a:stCxn id="259" idx="1"/>
          </p:cNvCxnSpPr>
          <p:nvPr/>
        </p:nvCxnSpPr>
        <p:spPr>
          <a:xfrm>
            <a:off x="128761" y="4495776"/>
            <a:ext cx="1398482" cy="813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72" name="Group 271"/>
          <p:cNvGrpSpPr/>
          <p:nvPr/>
        </p:nvGrpSpPr>
        <p:grpSpPr>
          <a:xfrm>
            <a:off x="4192622" y="184822"/>
            <a:ext cx="4805464" cy="3218360"/>
            <a:chOff x="4192622" y="184822"/>
            <a:chExt cx="4805464" cy="3218360"/>
          </a:xfrm>
        </p:grpSpPr>
        <p:pic>
          <p:nvPicPr>
            <p:cNvPr id="273" name="Picture 3"/>
            <p:cNvPicPr>
              <a:picLocks noChangeAspect="1" noChangeArrowheads="1"/>
            </p:cNvPicPr>
            <p:nvPr/>
          </p:nvPicPr>
          <p:blipFill>
            <a:blip r:embed="rId3" cstate="print"/>
            <a:srcRect t="8314"/>
            <a:stretch>
              <a:fillRect/>
            </a:stretch>
          </p:blipFill>
          <p:spPr bwMode="auto">
            <a:xfrm>
              <a:off x="4192622" y="184822"/>
              <a:ext cx="4805464" cy="3218360"/>
            </a:xfrm>
            <a:prstGeom prst="rect">
              <a:avLst/>
            </a:prstGeom>
            <a:noFill/>
            <a:ln w="9525">
              <a:noFill/>
              <a:miter lim="800000"/>
              <a:headEnd/>
              <a:tailEnd/>
            </a:ln>
          </p:spPr>
        </p:pic>
        <p:sp>
          <p:nvSpPr>
            <p:cNvPr id="274" name="Rectangle 273"/>
            <p:cNvSpPr/>
            <p:nvPr/>
          </p:nvSpPr>
          <p:spPr>
            <a:xfrm>
              <a:off x="4221804" y="1624519"/>
              <a:ext cx="3540868" cy="428017"/>
            </a:xfrm>
            <a:prstGeom prst="rect">
              <a:avLst/>
            </a:prstGeom>
            <a:solidFill>
              <a:schemeClr val="tx1"/>
            </a:solidFill>
            <a:ln w="57150">
              <a:no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275" name="Group 274"/>
          <p:cNvGrpSpPr/>
          <p:nvPr/>
        </p:nvGrpSpPr>
        <p:grpSpPr>
          <a:xfrm>
            <a:off x="8664101" y="184822"/>
            <a:ext cx="239949" cy="2976663"/>
            <a:chOff x="8362544" y="184822"/>
            <a:chExt cx="239949" cy="2976663"/>
          </a:xfrm>
        </p:grpSpPr>
        <p:sp>
          <p:nvSpPr>
            <p:cNvPr id="276" name="Oval 275"/>
            <p:cNvSpPr/>
            <p:nvPr/>
          </p:nvSpPr>
          <p:spPr>
            <a:xfrm>
              <a:off x="8369029" y="1034375"/>
              <a:ext cx="233464" cy="252919"/>
            </a:xfrm>
            <a:prstGeom prst="ellipse">
              <a:avLst/>
            </a:prstGeom>
            <a:solidFill>
              <a:schemeClr val="bg1"/>
            </a:solidFill>
            <a:ln w="57150">
              <a:no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277" name="Group 262"/>
            <p:cNvGrpSpPr/>
            <p:nvPr/>
          </p:nvGrpSpPr>
          <p:grpSpPr>
            <a:xfrm>
              <a:off x="8362544" y="184822"/>
              <a:ext cx="236707" cy="2976663"/>
              <a:chOff x="5736076" y="77818"/>
              <a:chExt cx="236707" cy="2976663"/>
            </a:xfrm>
          </p:grpSpPr>
          <p:sp>
            <p:nvSpPr>
              <p:cNvPr id="278" name="Oval 277"/>
              <p:cNvSpPr/>
              <p:nvPr/>
            </p:nvSpPr>
            <p:spPr>
              <a:xfrm>
                <a:off x="5739319" y="175098"/>
                <a:ext cx="233464" cy="252919"/>
              </a:xfrm>
              <a:prstGeom prst="ellipse">
                <a:avLst/>
              </a:prstGeom>
              <a:solidFill>
                <a:schemeClr val="bg1"/>
              </a:solidFill>
              <a:ln w="57150">
                <a:no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79" name="Oval 278"/>
              <p:cNvSpPr/>
              <p:nvPr/>
            </p:nvSpPr>
            <p:spPr>
              <a:xfrm>
                <a:off x="5736076" y="385864"/>
                <a:ext cx="233464" cy="252919"/>
              </a:xfrm>
              <a:prstGeom prst="ellipse">
                <a:avLst/>
              </a:prstGeom>
              <a:solidFill>
                <a:schemeClr val="bg1"/>
              </a:solidFill>
              <a:ln w="57150">
                <a:no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280" name="Straight Connector 279"/>
              <p:cNvCxnSpPr/>
              <p:nvPr/>
            </p:nvCxnSpPr>
            <p:spPr>
              <a:xfrm>
                <a:off x="5846324" y="77818"/>
                <a:ext cx="0" cy="2976663"/>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grpSp>
      <p:sp>
        <p:nvSpPr>
          <p:cNvPr id="283" name="TextBox 282"/>
          <p:cNvSpPr txBox="1"/>
          <p:nvPr/>
        </p:nvSpPr>
        <p:spPr>
          <a:xfrm>
            <a:off x="0" y="1616615"/>
            <a:ext cx="2286000" cy="2062103"/>
          </a:xfrm>
          <a:prstGeom prst="rect">
            <a:avLst/>
          </a:prstGeom>
          <a:solidFill>
            <a:srgbClr val="FFFF00"/>
          </a:solidFill>
          <a:effectLst>
            <a:outerShdw blurRad="50800" dist="50800" dir="5400000" algn="ctr" rotWithShape="0">
              <a:schemeClr val="bg1"/>
            </a:outerShdw>
          </a:effectLst>
        </p:spPr>
        <p:txBody>
          <a:bodyPr wrap="square" rtlCol="0">
            <a:spAutoFit/>
          </a:bodyPr>
          <a:lstStyle/>
          <a:p>
            <a:pPr algn="ctr"/>
            <a:r>
              <a:rPr lang="en-US" sz="3200" b="1" dirty="0" smtClean="0">
                <a:solidFill>
                  <a:schemeClr val="bg1"/>
                </a:solidFill>
              </a:rPr>
              <a:t>Do have evidence of </a:t>
            </a:r>
            <a:r>
              <a:rPr lang="en-US" sz="3200" b="1" dirty="0" smtClean="0">
                <a:solidFill>
                  <a:srgbClr val="FF0000"/>
                </a:solidFill>
                <a:effectLst>
                  <a:outerShdw blurRad="38100" dist="38100" dir="2700000" algn="tl">
                    <a:srgbClr val="000000">
                      <a:alpha val="43137"/>
                    </a:srgbClr>
                  </a:outerShdw>
                </a:effectLst>
              </a:rPr>
              <a:t>“Romance” </a:t>
            </a:r>
            <a:r>
              <a:rPr lang="en-US" sz="3200" b="1" dirty="0" smtClean="0">
                <a:solidFill>
                  <a:schemeClr val="bg1"/>
                </a:solidFill>
              </a:rPr>
              <a:t>here!</a:t>
            </a:r>
          </a:p>
        </p:txBody>
      </p:sp>
      <p:sp>
        <p:nvSpPr>
          <p:cNvPr id="281" name="Rectangle 280"/>
          <p:cNvSpPr/>
          <p:nvPr/>
        </p:nvSpPr>
        <p:spPr>
          <a:xfrm>
            <a:off x="2156850" y="2378440"/>
            <a:ext cx="5067300" cy="1981200"/>
          </a:xfrm>
          <a:prstGeom prst="rect">
            <a:avLst/>
          </a:prstGeom>
          <a:solidFill>
            <a:schemeClr val="bg1"/>
          </a:solidFill>
          <a:ln>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en-US" sz="3200" b="1" dirty="0" smtClean="0">
                <a:solidFill>
                  <a:srgbClr val="FFFF00"/>
                </a:solidFill>
              </a:rPr>
              <a:t>Next week we’ll talk about the result of this </a:t>
            </a:r>
            <a:r>
              <a:rPr lang="en-US" sz="3200" b="1" dirty="0" smtClean="0">
                <a:solidFill>
                  <a:srgbClr val="FF0000"/>
                </a:solidFill>
              </a:rPr>
              <a:t>“romance” </a:t>
            </a:r>
            <a:r>
              <a:rPr lang="en-US" sz="3200" b="1" dirty="0" smtClean="0">
                <a:solidFill>
                  <a:srgbClr val="FFFF00"/>
                </a:solidFill>
              </a:rPr>
              <a:t>and how it could have had a </a:t>
            </a:r>
            <a:r>
              <a:rPr lang="en-US" sz="3200" b="1" dirty="0" smtClean="0">
                <a:solidFill>
                  <a:srgbClr val="FF0000"/>
                </a:solidFill>
              </a:rPr>
              <a:t>direct affect on YOU!! </a:t>
            </a:r>
            <a:endParaRPr lang="en-US" sz="3200" b="1" dirty="0">
              <a:solidFill>
                <a:srgbClr val="FF0000"/>
              </a:solidFill>
            </a:endParaRPr>
          </a:p>
        </p:txBody>
      </p:sp>
      <p:sp>
        <p:nvSpPr>
          <p:cNvPr id="282" name="Rectangle 281"/>
          <p:cNvSpPr/>
          <p:nvPr/>
        </p:nvSpPr>
        <p:spPr>
          <a:xfrm>
            <a:off x="2152590" y="2659625"/>
            <a:ext cx="5067300" cy="1390650"/>
          </a:xfrm>
          <a:prstGeom prst="rect">
            <a:avLst/>
          </a:prstGeom>
          <a:solidFill>
            <a:schemeClr val="bg1"/>
          </a:solidFill>
          <a:ln>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en-US" sz="3200" b="1" dirty="0" smtClean="0">
                <a:solidFill>
                  <a:srgbClr val="FFFF00"/>
                </a:solidFill>
              </a:rPr>
              <a:t>Did </a:t>
            </a:r>
            <a:r>
              <a:rPr lang="en-US" sz="3200" b="1" dirty="0" smtClean="0">
                <a:solidFill>
                  <a:srgbClr val="FF0000"/>
                </a:solidFill>
              </a:rPr>
              <a:t>GEOLOGY</a:t>
            </a:r>
            <a:r>
              <a:rPr lang="en-US" sz="3200" b="1" dirty="0" smtClean="0">
                <a:solidFill>
                  <a:srgbClr val="FFFF00"/>
                </a:solidFill>
              </a:rPr>
              <a:t> play a role in this “romance”?</a:t>
            </a:r>
            <a:endParaRPr lang="en-US" sz="3200" b="1" dirty="0">
              <a:solidFill>
                <a:srgbClr val="FFFF00"/>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1" presetClass="entr" presetSubtype="0" fill="hold" grpId="0"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770" decel="100000"/>
                                        <p:tgtEl>
                                          <p:spTgt spid="31"/>
                                        </p:tgtEl>
                                      </p:cBhvr>
                                    </p:animEffect>
                                    <p:animScale>
                                      <p:cBhvr>
                                        <p:cTn id="8" dur="770" decel="100000"/>
                                        <p:tgtEl>
                                          <p:spTgt spid="31"/>
                                        </p:tgtEl>
                                      </p:cBhvr>
                                      <p:from x="10000" y="10000"/>
                                      <p:to x="200000" y="450000"/>
                                    </p:animScale>
                                    <p:animScale>
                                      <p:cBhvr>
                                        <p:cTn id="9" dur="1230" accel="100000" fill="hold">
                                          <p:stCondLst>
                                            <p:cond delay="770"/>
                                          </p:stCondLst>
                                        </p:cTn>
                                        <p:tgtEl>
                                          <p:spTgt spid="31"/>
                                        </p:tgtEl>
                                      </p:cBhvr>
                                      <p:from x="200000" y="450000"/>
                                      <p:to x="100000" y="100000"/>
                                    </p:animScale>
                                    <p:set>
                                      <p:cBhvr>
                                        <p:cTn id="10" dur="770" fill="hold"/>
                                        <p:tgtEl>
                                          <p:spTgt spid="31"/>
                                        </p:tgtEl>
                                        <p:attrNameLst>
                                          <p:attrName>ppt_x</p:attrName>
                                        </p:attrNameLst>
                                      </p:cBhvr>
                                      <p:to>
                                        <p:strVal val="(0.5)"/>
                                      </p:to>
                                    </p:set>
                                    <p:anim from="(0.5)" to="(#ppt_x)" calcmode="lin" valueType="num">
                                      <p:cBhvr>
                                        <p:cTn id="11" dur="1230" accel="100000" fill="hold">
                                          <p:stCondLst>
                                            <p:cond delay="770"/>
                                          </p:stCondLst>
                                        </p:cTn>
                                        <p:tgtEl>
                                          <p:spTgt spid="31"/>
                                        </p:tgtEl>
                                        <p:attrNameLst>
                                          <p:attrName>ppt_x</p:attrName>
                                        </p:attrNameLst>
                                      </p:cBhvr>
                                    </p:anim>
                                    <p:set>
                                      <p:cBhvr>
                                        <p:cTn id="12" dur="770" fill="hold"/>
                                        <p:tgtEl>
                                          <p:spTgt spid="31"/>
                                        </p:tgtEl>
                                        <p:attrNameLst>
                                          <p:attrName>ppt_y</p:attrName>
                                        </p:attrNameLst>
                                      </p:cBhvr>
                                      <p:to>
                                        <p:strVal val="(#ppt_y+0.4)"/>
                                      </p:to>
                                    </p:set>
                                    <p:anim from="(#ppt_y+0.4)" to="(#ppt_y)" calcmode="lin" valueType="num">
                                      <p:cBhvr>
                                        <p:cTn id="13" dur="1230" accel="100000" fill="hold">
                                          <p:stCondLst>
                                            <p:cond delay="770"/>
                                          </p:stCondLst>
                                        </p:cTn>
                                        <p:tgtEl>
                                          <p:spTgt spid="31"/>
                                        </p:tgtEl>
                                        <p:attrNameLst>
                                          <p:attrName>ppt_y</p:attrName>
                                        </p:attrNameLst>
                                      </p:cBhvr>
                                    </p:anim>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270"/>
                                        </p:tgtEl>
                                        <p:attrNameLst>
                                          <p:attrName>style.visibility</p:attrName>
                                        </p:attrNameLst>
                                      </p:cBhvr>
                                      <p:to>
                                        <p:strVal val="visible"/>
                                      </p:to>
                                    </p:set>
                                    <p:animEffect transition="in" filter="wipe(left)">
                                      <p:cBhvr>
                                        <p:cTn id="18" dur="500"/>
                                        <p:tgtEl>
                                          <p:spTgt spid="270"/>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0" fill="hold" nodeType="clickEffect">
                                  <p:stCondLst>
                                    <p:cond delay="0"/>
                                  </p:stCondLst>
                                  <p:childTnLst>
                                    <p:set>
                                      <p:cBhvr>
                                        <p:cTn id="22" dur="1" fill="hold">
                                          <p:stCondLst>
                                            <p:cond delay="0"/>
                                          </p:stCondLst>
                                        </p:cTn>
                                        <p:tgtEl>
                                          <p:spTgt spid="272"/>
                                        </p:tgtEl>
                                        <p:attrNameLst>
                                          <p:attrName>style.visibility</p:attrName>
                                        </p:attrNameLst>
                                      </p:cBhvr>
                                      <p:to>
                                        <p:strVal val="visible"/>
                                      </p:to>
                                    </p:set>
                                    <p:anim calcmode="lin" valueType="num">
                                      <p:cBhvr>
                                        <p:cTn id="23" dur="500" fill="hold"/>
                                        <p:tgtEl>
                                          <p:spTgt spid="272"/>
                                        </p:tgtEl>
                                        <p:attrNameLst>
                                          <p:attrName>ppt_w</p:attrName>
                                        </p:attrNameLst>
                                      </p:cBhvr>
                                      <p:tavLst>
                                        <p:tav tm="0">
                                          <p:val>
                                            <p:fltVal val="0"/>
                                          </p:val>
                                        </p:tav>
                                        <p:tav tm="100000">
                                          <p:val>
                                            <p:strVal val="#ppt_w"/>
                                          </p:val>
                                        </p:tav>
                                      </p:tavLst>
                                    </p:anim>
                                    <p:anim calcmode="lin" valueType="num">
                                      <p:cBhvr>
                                        <p:cTn id="24" dur="500" fill="hold"/>
                                        <p:tgtEl>
                                          <p:spTgt spid="272"/>
                                        </p:tgtEl>
                                        <p:attrNameLst>
                                          <p:attrName>ppt_h</p:attrName>
                                        </p:attrNameLst>
                                      </p:cBhvr>
                                      <p:tavLst>
                                        <p:tav tm="0">
                                          <p:val>
                                            <p:fltVal val="0"/>
                                          </p:val>
                                        </p:tav>
                                        <p:tav tm="100000">
                                          <p:val>
                                            <p:strVal val="#ppt_h"/>
                                          </p:val>
                                        </p:tav>
                                      </p:tavLst>
                                    </p:anim>
                                    <p:animEffect transition="in" filter="fade">
                                      <p:cBhvr>
                                        <p:cTn id="25" dur="500"/>
                                        <p:tgtEl>
                                          <p:spTgt spid="272"/>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275"/>
                                        </p:tgtEl>
                                        <p:attrNameLst>
                                          <p:attrName>style.visibility</p:attrName>
                                        </p:attrNameLst>
                                      </p:cBhvr>
                                      <p:to>
                                        <p:strVal val="visible"/>
                                      </p:to>
                                    </p:set>
                                    <p:animEffect transition="in" filter="wipe(down)">
                                      <p:cBhvr>
                                        <p:cTn id="30" dur="500"/>
                                        <p:tgtEl>
                                          <p:spTgt spid="275"/>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xit" presetSubtype="0" fill="hold" nodeType="clickEffect">
                                  <p:stCondLst>
                                    <p:cond delay="0"/>
                                  </p:stCondLst>
                                  <p:childTnLst>
                                    <p:animEffect transition="out" filter="fade">
                                      <p:cBhvr>
                                        <p:cTn id="34" dur="1000"/>
                                        <p:tgtEl>
                                          <p:spTgt spid="272"/>
                                        </p:tgtEl>
                                      </p:cBhvr>
                                    </p:animEffect>
                                    <p:set>
                                      <p:cBhvr>
                                        <p:cTn id="35" dur="1" fill="hold">
                                          <p:stCondLst>
                                            <p:cond delay="999"/>
                                          </p:stCondLst>
                                        </p:cTn>
                                        <p:tgtEl>
                                          <p:spTgt spid="272"/>
                                        </p:tgtEl>
                                        <p:attrNameLst>
                                          <p:attrName>style.visibility</p:attrName>
                                        </p:attrNameLst>
                                      </p:cBhvr>
                                      <p:to>
                                        <p:strVal val="hidden"/>
                                      </p:to>
                                    </p:set>
                                  </p:childTnLst>
                                </p:cTn>
                              </p:par>
                              <p:par>
                                <p:cTn id="36" presetID="10" presetClass="exit" presetSubtype="0" fill="hold" nodeType="withEffect">
                                  <p:stCondLst>
                                    <p:cond delay="0"/>
                                  </p:stCondLst>
                                  <p:childTnLst>
                                    <p:animEffect transition="out" filter="fade">
                                      <p:cBhvr>
                                        <p:cTn id="37" dur="1000"/>
                                        <p:tgtEl>
                                          <p:spTgt spid="275"/>
                                        </p:tgtEl>
                                      </p:cBhvr>
                                    </p:animEffect>
                                    <p:set>
                                      <p:cBhvr>
                                        <p:cTn id="38" dur="1" fill="hold">
                                          <p:stCondLst>
                                            <p:cond delay="999"/>
                                          </p:stCondLst>
                                        </p:cTn>
                                        <p:tgtEl>
                                          <p:spTgt spid="275"/>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51" presetClass="entr" presetSubtype="0" fill="hold" nodeType="click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fade">
                                      <p:cBhvr>
                                        <p:cTn id="43" dur="770" decel="100000"/>
                                        <p:tgtEl>
                                          <p:spTgt spid="12"/>
                                        </p:tgtEl>
                                      </p:cBhvr>
                                    </p:animEffect>
                                    <p:animScale>
                                      <p:cBhvr>
                                        <p:cTn id="44" dur="770" decel="100000"/>
                                        <p:tgtEl>
                                          <p:spTgt spid="12"/>
                                        </p:tgtEl>
                                      </p:cBhvr>
                                      <p:from x="10000" y="10000"/>
                                      <p:to x="200000" y="450000"/>
                                    </p:animScale>
                                    <p:animScale>
                                      <p:cBhvr>
                                        <p:cTn id="45" dur="1230" accel="100000" fill="hold">
                                          <p:stCondLst>
                                            <p:cond delay="770"/>
                                          </p:stCondLst>
                                        </p:cTn>
                                        <p:tgtEl>
                                          <p:spTgt spid="12"/>
                                        </p:tgtEl>
                                      </p:cBhvr>
                                      <p:from x="200000" y="450000"/>
                                      <p:to x="100000" y="100000"/>
                                    </p:animScale>
                                    <p:set>
                                      <p:cBhvr>
                                        <p:cTn id="46" dur="770" fill="hold"/>
                                        <p:tgtEl>
                                          <p:spTgt spid="12"/>
                                        </p:tgtEl>
                                        <p:attrNameLst>
                                          <p:attrName>ppt_x</p:attrName>
                                        </p:attrNameLst>
                                      </p:cBhvr>
                                      <p:to>
                                        <p:strVal val="(0.5)"/>
                                      </p:to>
                                    </p:set>
                                    <p:anim from="(0.5)" to="(#ppt_x)" calcmode="lin" valueType="num">
                                      <p:cBhvr>
                                        <p:cTn id="47" dur="1230" accel="100000" fill="hold">
                                          <p:stCondLst>
                                            <p:cond delay="770"/>
                                          </p:stCondLst>
                                        </p:cTn>
                                        <p:tgtEl>
                                          <p:spTgt spid="12"/>
                                        </p:tgtEl>
                                        <p:attrNameLst>
                                          <p:attrName>ppt_x</p:attrName>
                                        </p:attrNameLst>
                                      </p:cBhvr>
                                    </p:anim>
                                    <p:set>
                                      <p:cBhvr>
                                        <p:cTn id="48" dur="770" fill="hold"/>
                                        <p:tgtEl>
                                          <p:spTgt spid="12"/>
                                        </p:tgtEl>
                                        <p:attrNameLst>
                                          <p:attrName>ppt_y</p:attrName>
                                        </p:attrNameLst>
                                      </p:cBhvr>
                                      <p:to>
                                        <p:strVal val="(#ppt_y+0.4)"/>
                                      </p:to>
                                    </p:set>
                                    <p:anim from="(#ppt_y+0.4)" to="(#ppt_y)" calcmode="lin" valueType="num">
                                      <p:cBhvr>
                                        <p:cTn id="49" dur="1230" accel="100000" fill="hold">
                                          <p:stCondLst>
                                            <p:cond delay="770"/>
                                          </p:stCondLst>
                                        </p:cTn>
                                        <p:tgtEl>
                                          <p:spTgt spid="12"/>
                                        </p:tgtEl>
                                        <p:attrNameLst>
                                          <p:attrName>ppt_y</p:attrName>
                                        </p:attrNameLst>
                                      </p:cBhvr>
                                    </p:anim>
                                  </p:childTnLst>
                                </p:cTn>
                              </p:par>
                            </p:childTnLst>
                          </p:cTn>
                        </p:par>
                        <p:par>
                          <p:cTn id="50" fill="hold">
                            <p:stCondLst>
                              <p:cond delay="2000"/>
                            </p:stCondLst>
                            <p:childTnLst>
                              <p:par>
                                <p:cTn id="51" presetID="51" presetClass="entr" presetSubtype="0" fill="hold" nodeType="afterEffect">
                                  <p:stCondLst>
                                    <p:cond delay="0"/>
                                  </p:stCondLst>
                                  <p:childTnLst>
                                    <p:set>
                                      <p:cBhvr>
                                        <p:cTn id="52" dur="1" fill="hold">
                                          <p:stCondLst>
                                            <p:cond delay="0"/>
                                          </p:stCondLst>
                                        </p:cTn>
                                        <p:tgtEl>
                                          <p:spTgt spid="13"/>
                                        </p:tgtEl>
                                        <p:attrNameLst>
                                          <p:attrName>style.visibility</p:attrName>
                                        </p:attrNameLst>
                                      </p:cBhvr>
                                      <p:to>
                                        <p:strVal val="visible"/>
                                      </p:to>
                                    </p:set>
                                    <p:animEffect transition="in" filter="fade">
                                      <p:cBhvr>
                                        <p:cTn id="53" dur="770" decel="100000"/>
                                        <p:tgtEl>
                                          <p:spTgt spid="13"/>
                                        </p:tgtEl>
                                      </p:cBhvr>
                                    </p:animEffect>
                                    <p:animScale>
                                      <p:cBhvr>
                                        <p:cTn id="54" dur="770" decel="100000"/>
                                        <p:tgtEl>
                                          <p:spTgt spid="13"/>
                                        </p:tgtEl>
                                      </p:cBhvr>
                                      <p:from x="10000" y="10000"/>
                                      <p:to x="200000" y="450000"/>
                                    </p:animScale>
                                    <p:animScale>
                                      <p:cBhvr>
                                        <p:cTn id="55" dur="1230" accel="100000" fill="hold">
                                          <p:stCondLst>
                                            <p:cond delay="770"/>
                                          </p:stCondLst>
                                        </p:cTn>
                                        <p:tgtEl>
                                          <p:spTgt spid="13"/>
                                        </p:tgtEl>
                                      </p:cBhvr>
                                      <p:from x="200000" y="450000"/>
                                      <p:to x="100000" y="100000"/>
                                    </p:animScale>
                                    <p:set>
                                      <p:cBhvr>
                                        <p:cTn id="56" dur="770" fill="hold"/>
                                        <p:tgtEl>
                                          <p:spTgt spid="13"/>
                                        </p:tgtEl>
                                        <p:attrNameLst>
                                          <p:attrName>ppt_x</p:attrName>
                                        </p:attrNameLst>
                                      </p:cBhvr>
                                      <p:to>
                                        <p:strVal val="(0.5)"/>
                                      </p:to>
                                    </p:set>
                                    <p:anim from="(0.5)" to="(#ppt_x)" calcmode="lin" valueType="num">
                                      <p:cBhvr>
                                        <p:cTn id="57" dur="1230" accel="100000" fill="hold">
                                          <p:stCondLst>
                                            <p:cond delay="770"/>
                                          </p:stCondLst>
                                        </p:cTn>
                                        <p:tgtEl>
                                          <p:spTgt spid="13"/>
                                        </p:tgtEl>
                                        <p:attrNameLst>
                                          <p:attrName>ppt_x</p:attrName>
                                        </p:attrNameLst>
                                      </p:cBhvr>
                                    </p:anim>
                                    <p:set>
                                      <p:cBhvr>
                                        <p:cTn id="58" dur="770" fill="hold"/>
                                        <p:tgtEl>
                                          <p:spTgt spid="13"/>
                                        </p:tgtEl>
                                        <p:attrNameLst>
                                          <p:attrName>ppt_y</p:attrName>
                                        </p:attrNameLst>
                                      </p:cBhvr>
                                      <p:to>
                                        <p:strVal val="(#ppt_y+0.4)"/>
                                      </p:to>
                                    </p:set>
                                    <p:anim from="(#ppt_y+0.4)" to="(#ppt_y)" calcmode="lin" valueType="num">
                                      <p:cBhvr>
                                        <p:cTn id="59" dur="1230" accel="100000" fill="hold">
                                          <p:stCondLst>
                                            <p:cond delay="770"/>
                                          </p:stCondLst>
                                        </p:cTn>
                                        <p:tgtEl>
                                          <p:spTgt spid="13"/>
                                        </p:tgtEl>
                                        <p:attrNameLst>
                                          <p:attrName>ppt_y</p:attrName>
                                        </p:attrNameLst>
                                      </p:cBhvr>
                                    </p:anim>
                                  </p:childTnLst>
                                </p:cTn>
                              </p:par>
                            </p:childTnLst>
                          </p:cTn>
                        </p:par>
                        <p:par>
                          <p:cTn id="60" fill="hold">
                            <p:stCondLst>
                              <p:cond delay="4000"/>
                            </p:stCondLst>
                            <p:childTnLst>
                              <p:par>
                                <p:cTn id="61" presetID="51" presetClass="entr" presetSubtype="0" fill="hold" nodeType="afterEffect">
                                  <p:stCondLst>
                                    <p:cond delay="0"/>
                                  </p:stCondLst>
                                  <p:childTnLst>
                                    <p:set>
                                      <p:cBhvr>
                                        <p:cTn id="62" dur="1" fill="hold">
                                          <p:stCondLst>
                                            <p:cond delay="0"/>
                                          </p:stCondLst>
                                        </p:cTn>
                                        <p:tgtEl>
                                          <p:spTgt spid="9"/>
                                        </p:tgtEl>
                                        <p:attrNameLst>
                                          <p:attrName>style.visibility</p:attrName>
                                        </p:attrNameLst>
                                      </p:cBhvr>
                                      <p:to>
                                        <p:strVal val="visible"/>
                                      </p:to>
                                    </p:set>
                                    <p:animEffect transition="in" filter="fade">
                                      <p:cBhvr>
                                        <p:cTn id="63" dur="770" decel="100000"/>
                                        <p:tgtEl>
                                          <p:spTgt spid="9"/>
                                        </p:tgtEl>
                                      </p:cBhvr>
                                    </p:animEffect>
                                    <p:animScale>
                                      <p:cBhvr>
                                        <p:cTn id="64" dur="770" decel="100000"/>
                                        <p:tgtEl>
                                          <p:spTgt spid="9"/>
                                        </p:tgtEl>
                                      </p:cBhvr>
                                      <p:from x="10000" y="10000"/>
                                      <p:to x="200000" y="450000"/>
                                    </p:animScale>
                                    <p:animScale>
                                      <p:cBhvr>
                                        <p:cTn id="65" dur="1230" accel="100000" fill="hold">
                                          <p:stCondLst>
                                            <p:cond delay="770"/>
                                          </p:stCondLst>
                                        </p:cTn>
                                        <p:tgtEl>
                                          <p:spTgt spid="9"/>
                                        </p:tgtEl>
                                      </p:cBhvr>
                                      <p:from x="200000" y="450000"/>
                                      <p:to x="100000" y="100000"/>
                                    </p:animScale>
                                    <p:set>
                                      <p:cBhvr>
                                        <p:cTn id="66" dur="770" fill="hold"/>
                                        <p:tgtEl>
                                          <p:spTgt spid="9"/>
                                        </p:tgtEl>
                                        <p:attrNameLst>
                                          <p:attrName>ppt_x</p:attrName>
                                        </p:attrNameLst>
                                      </p:cBhvr>
                                      <p:to>
                                        <p:strVal val="(0.5)"/>
                                      </p:to>
                                    </p:set>
                                    <p:anim from="(0.5)" to="(#ppt_x)" calcmode="lin" valueType="num">
                                      <p:cBhvr>
                                        <p:cTn id="67" dur="1230" accel="100000" fill="hold">
                                          <p:stCondLst>
                                            <p:cond delay="770"/>
                                          </p:stCondLst>
                                        </p:cTn>
                                        <p:tgtEl>
                                          <p:spTgt spid="9"/>
                                        </p:tgtEl>
                                        <p:attrNameLst>
                                          <p:attrName>ppt_x</p:attrName>
                                        </p:attrNameLst>
                                      </p:cBhvr>
                                    </p:anim>
                                    <p:set>
                                      <p:cBhvr>
                                        <p:cTn id="68" dur="770" fill="hold"/>
                                        <p:tgtEl>
                                          <p:spTgt spid="9"/>
                                        </p:tgtEl>
                                        <p:attrNameLst>
                                          <p:attrName>ppt_y</p:attrName>
                                        </p:attrNameLst>
                                      </p:cBhvr>
                                      <p:to>
                                        <p:strVal val="(#ppt_y+0.4)"/>
                                      </p:to>
                                    </p:set>
                                    <p:anim from="(#ppt_y+0.4)" to="(#ppt_y)" calcmode="lin" valueType="num">
                                      <p:cBhvr>
                                        <p:cTn id="69" dur="1230" accel="100000" fill="hold">
                                          <p:stCondLst>
                                            <p:cond delay="770"/>
                                          </p:stCondLst>
                                        </p:cTn>
                                        <p:tgtEl>
                                          <p:spTgt spid="9"/>
                                        </p:tgtEl>
                                        <p:attrNameLst>
                                          <p:attrName>ppt_y</p:attrName>
                                        </p:attrNameLst>
                                      </p:cBhvr>
                                    </p:anim>
                                  </p:childTnLst>
                                </p:cTn>
                              </p:par>
                            </p:childTnLst>
                          </p:cTn>
                        </p:par>
                      </p:childTnLst>
                    </p:cTn>
                  </p:par>
                  <p:par>
                    <p:cTn id="70" fill="hold">
                      <p:stCondLst>
                        <p:cond delay="indefinite"/>
                      </p:stCondLst>
                      <p:childTnLst>
                        <p:par>
                          <p:cTn id="71" fill="hold">
                            <p:stCondLst>
                              <p:cond delay="0"/>
                            </p:stCondLst>
                            <p:childTnLst>
                              <p:par>
                                <p:cTn id="72" presetID="53" presetClass="entr" presetSubtype="0" fill="hold" grpId="0" nodeType="clickEffect">
                                  <p:stCondLst>
                                    <p:cond delay="0"/>
                                  </p:stCondLst>
                                  <p:childTnLst>
                                    <p:set>
                                      <p:cBhvr>
                                        <p:cTn id="73" dur="1" fill="hold">
                                          <p:stCondLst>
                                            <p:cond delay="0"/>
                                          </p:stCondLst>
                                        </p:cTn>
                                        <p:tgtEl>
                                          <p:spTgt spid="243"/>
                                        </p:tgtEl>
                                        <p:attrNameLst>
                                          <p:attrName>style.visibility</p:attrName>
                                        </p:attrNameLst>
                                      </p:cBhvr>
                                      <p:to>
                                        <p:strVal val="visible"/>
                                      </p:to>
                                    </p:set>
                                    <p:anim calcmode="lin" valueType="num">
                                      <p:cBhvr>
                                        <p:cTn id="74" dur="1000" fill="hold"/>
                                        <p:tgtEl>
                                          <p:spTgt spid="243"/>
                                        </p:tgtEl>
                                        <p:attrNameLst>
                                          <p:attrName>ppt_w</p:attrName>
                                        </p:attrNameLst>
                                      </p:cBhvr>
                                      <p:tavLst>
                                        <p:tav tm="0">
                                          <p:val>
                                            <p:fltVal val="0"/>
                                          </p:val>
                                        </p:tav>
                                        <p:tav tm="100000">
                                          <p:val>
                                            <p:strVal val="#ppt_w"/>
                                          </p:val>
                                        </p:tav>
                                      </p:tavLst>
                                    </p:anim>
                                    <p:anim calcmode="lin" valueType="num">
                                      <p:cBhvr>
                                        <p:cTn id="75" dur="1000" fill="hold"/>
                                        <p:tgtEl>
                                          <p:spTgt spid="243"/>
                                        </p:tgtEl>
                                        <p:attrNameLst>
                                          <p:attrName>ppt_h</p:attrName>
                                        </p:attrNameLst>
                                      </p:cBhvr>
                                      <p:tavLst>
                                        <p:tav tm="0">
                                          <p:val>
                                            <p:fltVal val="0"/>
                                          </p:val>
                                        </p:tav>
                                        <p:tav tm="100000">
                                          <p:val>
                                            <p:strVal val="#ppt_h"/>
                                          </p:val>
                                        </p:tav>
                                      </p:tavLst>
                                    </p:anim>
                                    <p:animEffect transition="in" filter="fade">
                                      <p:cBhvr>
                                        <p:cTn id="76" dur="1000"/>
                                        <p:tgtEl>
                                          <p:spTgt spid="243"/>
                                        </p:tgtEl>
                                      </p:cBhvr>
                                    </p:animEffect>
                                  </p:childTnLst>
                                </p:cTn>
                              </p:par>
                            </p:childTnLst>
                          </p:cTn>
                        </p:par>
                        <p:par>
                          <p:cTn id="77" fill="hold">
                            <p:stCondLst>
                              <p:cond delay="1000"/>
                            </p:stCondLst>
                            <p:childTnLst>
                              <p:par>
                                <p:cTn id="78" presetID="53" presetClass="entr" presetSubtype="0" fill="hold" grpId="0" nodeType="afterEffect">
                                  <p:stCondLst>
                                    <p:cond delay="0"/>
                                  </p:stCondLst>
                                  <p:childTnLst>
                                    <p:set>
                                      <p:cBhvr>
                                        <p:cTn id="79" dur="1" fill="hold">
                                          <p:stCondLst>
                                            <p:cond delay="0"/>
                                          </p:stCondLst>
                                        </p:cTn>
                                        <p:tgtEl>
                                          <p:spTgt spid="166"/>
                                        </p:tgtEl>
                                        <p:attrNameLst>
                                          <p:attrName>style.visibility</p:attrName>
                                        </p:attrNameLst>
                                      </p:cBhvr>
                                      <p:to>
                                        <p:strVal val="visible"/>
                                      </p:to>
                                    </p:set>
                                    <p:anim calcmode="lin" valueType="num">
                                      <p:cBhvr>
                                        <p:cTn id="80" dur="1000" fill="hold"/>
                                        <p:tgtEl>
                                          <p:spTgt spid="166"/>
                                        </p:tgtEl>
                                        <p:attrNameLst>
                                          <p:attrName>ppt_w</p:attrName>
                                        </p:attrNameLst>
                                      </p:cBhvr>
                                      <p:tavLst>
                                        <p:tav tm="0">
                                          <p:val>
                                            <p:fltVal val="0"/>
                                          </p:val>
                                        </p:tav>
                                        <p:tav tm="100000">
                                          <p:val>
                                            <p:strVal val="#ppt_w"/>
                                          </p:val>
                                        </p:tav>
                                      </p:tavLst>
                                    </p:anim>
                                    <p:anim calcmode="lin" valueType="num">
                                      <p:cBhvr>
                                        <p:cTn id="81" dur="1000" fill="hold"/>
                                        <p:tgtEl>
                                          <p:spTgt spid="166"/>
                                        </p:tgtEl>
                                        <p:attrNameLst>
                                          <p:attrName>ppt_h</p:attrName>
                                        </p:attrNameLst>
                                      </p:cBhvr>
                                      <p:tavLst>
                                        <p:tav tm="0">
                                          <p:val>
                                            <p:fltVal val="0"/>
                                          </p:val>
                                        </p:tav>
                                        <p:tav tm="100000">
                                          <p:val>
                                            <p:strVal val="#ppt_h"/>
                                          </p:val>
                                        </p:tav>
                                      </p:tavLst>
                                    </p:anim>
                                    <p:animEffect transition="in" filter="fade">
                                      <p:cBhvr>
                                        <p:cTn id="82" dur="1000"/>
                                        <p:tgtEl>
                                          <p:spTgt spid="166"/>
                                        </p:tgtEl>
                                      </p:cBhvr>
                                    </p:animEffect>
                                  </p:childTnLst>
                                </p:cTn>
                              </p:par>
                            </p:childTnLst>
                          </p:cTn>
                        </p:par>
                        <p:par>
                          <p:cTn id="83" fill="hold">
                            <p:stCondLst>
                              <p:cond delay="2000"/>
                            </p:stCondLst>
                            <p:childTnLst>
                              <p:par>
                                <p:cTn id="84" presetID="53" presetClass="entr" presetSubtype="0" fill="hold" grpId="0" nodeType="afterEffect">
                                  <p:stCondLst>
                                    <p:cond delay="0"/>
                                  </p:stCondLst>
                                  <p:childTnLst>
                                    <p:set>
                                      <p:cBhvr>
                                        <p:cTn id="85" dur="1" fill="hold">
                                          <p:stCondLst>
                                            <p:cond delay="0"/>
                                          </p:stCondLst>
                                        </p:cTn>
                                        <p:tgtEl>
                                          <p:spTgt spid="244"/>
                                        </p:tgtEl>
                                        <p:attrNameLst>
                                          <p:attrName>style.visibility</p:attrName>
                                        </p:attrNameLst>
                                      </p:cBhvr>
                                      <p:to>
                                        <p:strVal val="visible"/>
                                      </p:to>
                                    </p:set>
                                    <p:anim calcmode="lin" valueType="num">
                                      <p:cBhvr>
                                        <p:cTn id="86" dur="1000" fill="hold"/>
                                        <p:tgtEl>
                                          <p:spTgt spid="244"/>
                                        </p:tgtEl>
                                        <p:attrNameLst>
                                          <p:attrName>ppt_w</p:attrName>
                                        </p:attrNameLst>
                                      </p:cBhvr>
                                      <p:tavLst>
                                        <p:tav tm="0">
                                          <p:val>
                                            <p:fltVal val="0"/>
                                          </p:val>
                                        </p:tav>
                                        <p:tav tm="100000">
                                          <p:val>
                                            <p:strVal val="#ppt_w"/>
                                          </p:val>
                                        </p:tav>
                                      </p:tavLst>
                                    </p:anim>
                                    <p:anim calcmode="lin" valueType="num">
                                      <p:cBhvr>
                                        <p:cTn id="87" dur="1000" fill="hold"/>
                                        <p:tgtEl>
                                          <p:spTgt spid="244"/>
                                        </p:tgtEl>
                                        <p:attrNameLst>
                                          <p:attrName>ppt_h</p:attrName>
                                        </p:attrNameLst>
                                      </p:cBhvr>
                                      <p:tavLst>
                                        <p:tav tm="0">
                                          <p:val>
                                            <p:fltVal val="0"/>
                                          </p:val>
                                        </p:tav>
                                        <p:tav tm="100000">
                                          <p:val>
                                            <p:strVal val="#ppt_h"/>
                                          </p:val>
                                        </p:tav>
                                      </p:tavLst>
                                    </p:anim>
                                    <p:animEffect transition="in" filter="fade">
                                      <p:cBhvr>
                                        <p:cTn id="88" dur="1000"/>
                                        <p:tgtEl>
                                          <p:spTgt spid="244"/>
                                        </p:tgtEl>
                                      </p:cBhvr>
                                    </p:animEffect>
                                  </p:childTnLst>
                                </p:cTn>
                              </p:par>
                            </p:childTnLst>
                          </p:cTn>
                        </p:par>
                      </p:childTnLst>
                    </p:cTn>
                  </p:par>
                  <p:par>
                    <p:cTn id="89" fill="hold">
                      <p:stCondLst>
                        <p:cond delay="indefinite"/>
                      </p:stCondLst>
                      <p:childTnLst>
                        <p:par>
                          <p:cTn id="90" fill="hold">
                            <p:stCondLst>
                              <p:cond delay="0"/>
                            </p:stCondLst>
                            <p:childTnLst>
                              <p:par>
                                <p:cTn id="91" presetID="53" presetClass="entr" presetSubtype="0" fill="hold" grpId="0" nodeType="clickEffect">
                                  <p:stCondLst>
                                    <p:cond delay="0"/>
                                  </p:stCondLst>
                                  <p:childTnLst>
                                    <p:set>
                                      <p:cBhvr>
                                        <p:cTn id="92" dur="1" fill="hold">
                                          <p:stCondLst>
                                            <p:cond delay="0"/>
                                          </p:stCondLst>
                                        </p:cTn>
                                        <p:tgtEl>
                                          <p:spTgt spid="247"/>
                                        </p:tgtEl>
                                        <p:attrNameLst>
                                          <p:attrName>style.visibility</p:attrName>
                                        </p:attrNameLst>
                                      </p:cBhvr>
                                      <p:to>
                                        <p:strVal val="visible"/>
                                      </p:to>
                                    </p:set>
                                    <p:anim calcmode="lin" valueType="num">
                                      <p:cBhvr>
                                        <p:cTn id="93" dur="1000" fill="hold"/>
                                        <p:tgtEl>
                                          <p:spTgt spid="247"/>
                                        </p:tgtEl>
                                        <p:attrNameLst>
                                          <p:attrName>ppt_w</p:attrName>
                                        </p:attrNameLst>
                                      </p:cBhvr>
                                      <p:tavLst>
                                        <p:tav tm="0">
                                          <p:val>
                                            <p:fltVal val="0"/>
                                          </p:val>
                                        </p:tav>
                                        <p:tav tm="100000">
                                          <p:val>
                                            <p:strVal val="#ppt_w"/>
                                          </p:val>
                                        </p:tav>
                                      </p:tavLst>
                                    </p:anim>
                                    <p:anim calcmode="lin" valueType="num">
                                      <p:cBhvr>
                                        <p:cTn id="94" dur="1000" fill="hold"/>
                                        <p:tgtEl>
                                          <p:spTgt spid="247"/>
                                        </p:tgtEl>
                                        <p:attrNameLst>
                                          <p:attrName>ppt_h</p:attrName>
                                        </p:attrNameLst>
                                      </p:cBhvr>
                                      <p:tavLst>
                                        <p:tav tm="0">
                                          <p:val>
                                            <p:fltVal val="0"/>
                                          </p:val>
                                        </p:tav>
                                        <p:tav tm="100000">
                                          <p:val>
                                            <p:strVal val="#ppt_h"/>
                                          </p:val>
                                        </p:tav>
                                      </p:tavLst>
                                    </p:anim>
                                    <p:animEffect transition="in" filter="fade">
                                      <p:cBhvr>
                                        <p:cTn id="95" dur="1000"/>
                                        <p:tgtEl>
                                          <p:spTgt spid="247"/>
                                        </p:tgtEl>
                                      </p:cBhvr>
                                    </p:animEffect>
                                  </p:childTnLst>
                                </p:cTn>
                              </p:par>
                            </p:childTnLst>
                          </p:cTn>
                        </p:par>
                        <p:par>
                          <p:cTn id="96" fill="hold">
                            <p:stCondLst>
                              <p:cond delay="1000"/>
                            </p:stCondLst>
                            <p:childTnLst>
                              <p:par>
                                <p:cTn id="97" presetID="53" presetClass="entr" presetSubtype="0" fill="hold" grpId="0" nodeType="afterEffect">
                                  <p:stCondLst>
                                    <p:cond delay="0"/>
                                  </p:stCondLst>
                                  <p:childTnLst>
                                    <p:set>
                                      <p:cBhvr>
                                        <p:cTn id="98" dur="1" fill="hold">
                                          <p:stCondLst>
                                            <p:cond delay="0"/>
                                          </p:stCondLst>
                                        </p:cTn>
                                        <p:tgtEl>
                                          <p:spTgt spid="246"/>
                                        </p:tgtEl>
                                        <p:attrNameLst>
                                          <p:attrName>style.visibility</p:attrName>
                                        </p:attrNameLst>
                                      </p:cBhvr>
                                      <p:to>
                                        <p:strVal val="visible"/>
                                      </p:to>
                                    </p:set>
                                    <p:anim calcmode="lin" valueType="num">
                                      <p:cBhvr>
                                        <p:cTn id="99" dur="1000" fill="hold"/>
                                        <p:tgtEl>
                                          <p:spTgt spid="246"/>
                                        </p:tgtEl>
                                        <p:attrNameLst>
                                          <p:attrName>ppt_w</p:attrName>
                                        </p:attrNameLst>
                                      </p:cBhvr>
                                      <p:tavLst>
                                        <p:tav tm="0">
                                          <p:val>
                                            <p:fltVal val="0"/>
                                          </p:val>
                                        </p:tav>
                                        <p:tav tm="100000">
                                          <p:val>
                                            <p:strVal val="#ppt_w"/>
                                          </p:val>
                                        </p:tav>
                                      </p:tavLst>
                                    </p:anim>
                                    <p:anim calcmode="lin" valueType="num">
                                      <p:cBhvr>
                                        <p:cTn id="100" dur="1000" fill="hold"/>
                                        <p:tgtEl>
                                          <p:spTgt spid="246"/>
                                        </p:tgtEl>
                                        <p:attrNameLst>
                                          <p:attrName>ppt_h</p:attrName>
                                        </p:attrNameLst>
                                      </p:cBhvr>
                                      <p:tavLst>
                                        <p:tav tm="0">
                                          <p:val>
                                            <p:fltVal val="0"/>
                                          </p:val>
                                        </p:tav>
                                        <p:tav tm="100000">
                                          <p:val>
                                            <p:strVal val="#ppt_h"/>
                                          </p:val>
                                        </p:tav>
                                      </p:tavLst>
                                    </p:anim>
                                    <p:animEffect transition="in" filter="fade">
                                      <p:cBhvr>
                                        <p:cTn id="101" dur="1000"/>
                                        <p:tgtEl>
                                          <p:spTgt spid="246"/>
                                        </p:tgtEl>
                                      </p:cBhvr>
                                    </p:animEffect>
                                  </p:childTnLst>
                                </p:cTn>
                              </p:par>
                            </p:childTnLst>
                          </p:cTn>
                        </p:par>
                      </p:childTnLst>
                    </p:cTn>
                  </p:par>
                  <p:par>
                    <p:cTn id="102" fill="hold">
                      <p:stCondLst>
                        <p:cond delay="indefinite"/>
                      </p:stCondLst>
                      <p:childTnLst>
                        <p:par>
                          <p:cTn id="103" fill="hold">
                            <p:stCondLst>
                              <p:cond delay="0"/>
                            </p:stCondLst>
                            <p:childTnLst>
                              <p:par>
                                <p:cTn id="104" presetID="53" presetClass="entr" presetSubtype="0" fill="hold" grpId="0" nodeType="clickEffect">
                                  <p:stCondLst>
                                    <p:cond delay="0"/>
                                  </p:stCondLst>
                                  <p:childTnLst>
                                    <p:set>
                                      <p:cBhvr>
                                        <p:cTn id="105" dur="1" fill="hold">
                                          <p:stCondLst>
                                            <p:cond delay="0"/>
                                          </p:stCondLst>
                                        </p:cTn>
                                        <p:tgtEl>
                                          <p:spTgt spid="249"/>
                                        </p:tgtEl>
                                        <p:attrNameLst>
                                          <p:attrName>style.visibility</p:attrName>
                                        </p:attrNameLst>
                                      </p:cBhvr>
                                      <p:to>
                                        <p:strVal val="visible"/>
                                      </p:to>
                                    </p:set>
                                    <p:anim calcmode="lin" valueType="num">
                                      <p:cBhvr>
                                        <p:cTn id="106" dur="1000" fill="hold"/>
                                        <p:tgtEl>
                                          <p:spTgt spid="249"/>
                                        </p:tgtEl>
                                        <p:attrNameLst>
                                          <p:attrName>ppt_w</p:attrName>
                                        </p:attrNameLst>
                                      </p:cBhvr>
                                      <p:tavLst>
                                        <p:tav tm="0">
                                          <p:val>
                                            <p:fltVal val="0"/>
                                          </p:val>
                                        </p:tav>
                                        <p:tav tm="100000">
                                          <p:val>
                                            <p:strVal val="#ppt_w"/>
                                          </p:val>
                                        </p:tav>
                                      </p:tavLst>
                                    </p:anim>
                                    <p:anim calcmode="lin" valueType="num">
                                      <p:cBhvr>
                                        <p:cTn id="107" dur="1000" fill="hold"/>
                                        <p:tgtEl>
                                          <p:spTgt spid="249"/>
                                        </p:tgtEl>
                                        <p:attrNameLst>
                                          <p:attrName>ppt_h</p:attrName>
                                        </p:attrNameLst>
                                      </p:cBhvr>
                                      <p:tavLst>
                                        <p:tav tm="0">
                                          <p:val>
                                            <p:fltVal val="0"/>
                                          </p:val>
                                        </p:tav>
                                        <p:tav tm="100000">
                                          <p:val>
                                            <p:strVal val="#ppt_h"/>
                                          </p:val>
                                        </p:tav>
                                      </p:tavLst>
                                    </p:anim>
                                    <p:animEffect transition="in" filter="fade">
                                      <p:cBhvr>
                                        <p:cTn id="108" dur="1000"/>
                                        <p:tgtEl>
                                          <p:spTgt spid="249"/>
                                        </p:tgtEl>
                                      </p:cBhvr>
                                    </p:animEffect>
                                  </p:childTnLst>
                                </p:cTn>
                              </p:par>
                            </p:childTnLst>
                          </p:cTn>
                        </p:par>
                        <p:par>
                          <p:cTn id="109" fill="hold">
                            <p:stCondLst>
                              <p:cond delay="1000"/>
                            </p:stCondLst>
                            <p:childTnLst>
                              <p:par>
                                <p:cTn id="110" presetID="53" presetClass="entr" presetSubtype="0" fill="hold" grpId="0" nodeType="afterEffect">
                                  <p:stCondLst>
                                    <p:cond delay="0"/>
                                  </p:stCondLst>
                                  <p:childTnLst>
                                    <p:set>
                                      <p:cBhvr>
                                        <p:cTn id="111" dur="1" fill="hold">
                                          <p:stCondLst>
                                            <p:cond delay="0"/>
                                          </p:stCondLst>
                                        </p:cTn>
                                        <p:tgtEl>
                                          <p:spTgt spid="248"/>
                                        </p:tgtEl>
                                        <p:attrNameLst>
                                          <p:attrName>style.visibility</p:attrName>
                                        </p:attrNameLst>
                                      </p:cBhvr>
                                      <p:to>
                                        <p:strVal val="visible"/>
                                      </p:to>
                                    </p:set>
                                    <p:anim calcmode="lin" valueType="num">
                                      <p:cBhvr>
                                        <p:cTn id="112" dur="1000" fill="hold"/>
                                        <p:tgtEl>
                                          <p:spTgt spid="248"/>
                                        </p:tgtEl>
                                        <p:attrNameLst>
                                          <p:attrName>ppt_w</p:attrName>
                                        </p:attrNameLst>
                                      </p:cBhvr>
                                      <p:tavLst>
                                        <p:tav tm="0">
                                          <p:val>
                                            <p:fltVal val="0"/>
                                          </p:val>
                                        </p:tav>
                                        <p:tav tm="100000">
                                          <p:val>
                                            <p:strVal val="#ppt_w"/>
                                          </p:val>
                                        </p:tav>
                                      </p:tavLst>
                                    </p:anim>
                                    <p:anim calcmode="lin" valueType="num">
                                      <p:cBhvr>
                                        <p:cTn id="113" dur="1000" fill="hold"/>
                                        <p:tgtEl>
                                          <p:spTgt spid="248"/>
                                        </p:tgtEl>
                                        <p:attrNameLst>
                                          <p:attrName>ppt_h</p:attrName>
                                        </p:attrNameLst>
                                      </p:cBhvr>
                                      <p:tavLst>
                                        <p:tav tm="0">
                                          <p:val>
                                            <p:fltVal val="0"/>
                                          </p:val>
                                        </p:tav>
                                        <p:tav tm="100000">
                                          <p:val>
                                            <p:strVal val="#ppt_h"/>
                                          </p:val>
                                        </p:tav>
                                      </p:tavLst>
                                    </p:anim>
                                    <p:animEffect transition="in" filter="fade">
                                      <p:cBhvr>
                                        <p:cTn id="114" dur="1000"/>
                                        <p:tgtEl>
                                          <p:spTgt spid="248"/>
                                        </p:tgtEl>
                                      </p:cBhvr>
                                    </p:animEffect>
                                  </p:childTnLst>
                                </p:cTn>
                              </p:par>
                            </p:childTnLst>
                          </p:cTn>
                        </p:par>
                      </p:childTnLst>
                    </p:cTn>
                  </p:par>
                  <p:par>
                    <p:cTn id="115" fill="hold">
                      <p:stCondLst>
                        <p:cond delay="indefinite"/>
                      </p:stCondLst>
                      <p:childTnLst>
                        <p:par>
                          <p:cTn id="116" fill="hold">
                            <p:stCondLst>
                              <p:cond delay="0"/>
                            </p:stCondLst>
                            <p:childTnLst>
                              <p:par>
                                <p:cTn id="117" presetID="9" presetClass="exit" presetSubtype="0" fill="hold" grpId="1" nodeType="clickEffect">
                                  <p:stCondLst>
                                    <p:cond delay="0"/>
                                  </p:stCondLst>
                                  <p:childTnLst>
                                    <p:animEffect transition="out" filter="dissolve">
                                      <p:cBhvr>
                                        <p:cTn id="118" dur="500"/>
                                        <p:tgtEl>
                                          <p:spTgt spid="248"/>
                                        </p:tgtEl>
                                      </p:cBhvr>
                                    </p:animEffect>
                                    <p:set>
                                      <p:cBhvr>
                                        <p:cTn id="119" dur="1" fill="hold">
                                          <p:stCondLst>
                                            <p:cond delay="499"/>
                                          </p:stCondLst>
                                        </p:cTn>
                                        <p:tgtEl>
                                          <p:spTgt spid="248"/>
                                        </p:tgtEl>
                                        <p:attrNameLst>
                                          <p:attrName>style.visibility</p:attrName>
                                        </p:attrNameLst>
                                      </p:cBhvr>
                                      <p:to>
                                        <p:strVal val="hidden"/>
                                      </p:to>
                                    </p:set>
                                  </p:childTnLst>
                                </p:cTn>
                              </p:par>
                              <p:par>
                                <p:cTn id="120" presetID="9" presetClass="exit" presetSubtype="0" fill="hold" grpId="1" nodeType="withEffect">
                                  <p:stCondLst>
                                    <p:cond delay="0"/>
                                  </p:stCondLst>
                                  <p:childTnLst>
                                    <p:animEffect transition="out" filter="dissolve">
                                      <p:cBhvr>
                                        <p:cTn id="121" dur="500"/>
                                        <p:tgtEl>
                                          <p:spTgt spid="249"/>
                                        </p:tgtEl>
                                      </p:cBhvr>
                                    </p:animEffect>
                                    <p:set>
                                      <p:cBhvr>
                                        <p:cTn id="122" dur="1" fill="hold">
                                          <p:stCondLst>
                                            <p:cond delay="499"/>
                                          </p:stCondLst>
                                        </p:cTn>
                                        <p:tgtEl>
                                          <p:spTgt spid="249"/>
                                        </p:tgtEl>
                                        <p:attrNameLst>
                                          <p:attrName>style.visibility</p:attrName>
                                        </p:attrNameLst>
                                      </p:cBhvr>
                                      <p:to>
                                        <p:strVal val="hidden"/>
                                      </p:to>
                                    </p:set>
                                  </p:childTnLst>
                                </p:cTn>
                              </p:par>
                              <p:par>
                                <p:cTn id="123" presetID="9" presetClass="exit" presetSubtype="0" fill="hold" grpId="1" nodeType="withEffect">
                                  <p:stCondLst>
                                    <p:cond delay="0"/>
                                  </p:stCondLst>
                                  <p:childTnLst>
                                    <p:animEffect transition="out" filter="dissolve">
                                      <p:cBhvr>
                                        <p:cTn id="124" dur="500"/>
                                        <p:tgtEl>
                                          <p:spTgt spid="247"/>
                                        </p:tgtEl>
                                      </p:cBhvr>
                                    </p:animEffect>
                                    <p:set>
                                      <p:cBhvr>
                                        <p:cTn id="125" dur="1" fill="hold">
                                          <p:stCondLst>
                                            <p:cond delay="499"/>
                                          </p:stCondLst>
                                        </p:cTn>
                                        <p:tgtEl>
                                          <p:spTgt spid="247"/>
                                        </p:tgtEl>
                                        <p:attrNameLst>
                                          <p:attrName>style.visibility</p:attrName>
                                        </p:attrNameLst>
                                      </p:cBhvr>
                                      <p:to>
                                        <p:strVal val="hidden"/>
                                      </p:to>
                                    </p:set>
                                  </p:childTnLst>
                                </p:cTn>
                              </p:par>
                              <p:par>
                                <p:cTn id="126" presetID="9" presetClass="exit" presetSubtype="0" fill="hold" grpId="1" nodeType="withEffect">
                                  <p:stCondLst>
                                    <p:cond delay="0"/>
                                  </p:stCondLst>
                                  <p:childTnLst>
                                    <p:animEffect transition="out" filter="dissolve">
                                      <p:cBhvr>
                                        <p:cTn id="127" dur="500"/>
                                        <p:tgtEl>
                                          <p:spTgt spid="246"/>
                                        </p:tgtEl>
                                      </p:cBhvr>
                                    </p:animEffect>
                                    <p:set>
                                      <p:cBhvr>
                                        <p:cTn id="128" dur="1" fill="hold">
                                          <p:stCondLst>
                                            <p:cond delay="499"/>
                                          </p:stCondLst>
                                        </p:cTn>
                                        <p:tgtEl>
                                          <p:spTgt spid="246"/>
                                        </p:tgtEl>
                                        <p:attrNameLst>
                                          <p:attrName>style.visibility</p:attrName>
                                        </p:attrNameLst>
                                      </p:cBhvr>
                                      <p:to>
                                        <p:strVal val="hidden"/>
                                      </p:to>
                                    </p:set>
                                  </p:childTnLst>
                                </p:cTn>
                              </p:par>
                            </p:childTnLst>
                          </p:cTn>
                        </p:par>
                      </p:childTnLst>
                    </p:cTn>
                  </p:par>
                  <p:par>
                    <p:cTn id="129" fill="hold">
                      <p:stCondLst>
                        <p:cond delay="indefinite"/>
                      </p:stCondLst>
                      <p:childTnLst>
                        <p:par>
                          <p:cTn id="130" fill="hold">
                            <p:stCondLst>
                              <p:cond delay="0"/>
                            </p:stCondLst>
                            <p:childTnLst>
                              <p:par>
                                <p:cTn id="131" presetID="1" presetClass="exit" presetSubtype="0" fill="hold" grpId="1" nodeType="clickEffect">
                                  <p:stCondLst>
                                    <p:cond delay="0"/>
                                  </p:stCondLst>
                                  <p:childTnLst>
                                    <p:set>
                                      <p:cBhvr>
                                        <p:cTn id="132" dur="1" fill="hold">
                                          <p:stCondLst>
                                            <p:cond delay="0"/>
                                          </p:stCondLst>
                                        </p:cTn>
                                        <p:tgtEl>
                                          <p:spTgt spid="244"/>
                                        </p:tgtEl>
                                        <p:attrNameLst>
                                          <p:attrName>style.visibility</p:attrName>
                                        </p:attrNameLst>
                                      </p:cBhvr>
                                      <p:to>
                                        <p:strVal val="hidden"/>
                                      </p:to>
                                    </p:set>
                                  </p:childTnLst>
                                </p:cTn>
                              </p:par>
                            </p:childTnLst>
                          </p:cTn>
                        </p:par>
                        <p:par>
                          <p:cTn id="133" fill="hold">
                            <p:stCondLst>
                              <p:cond delay="0"/>
                            </p:stCondLst>
                            <p:childTnLst>
                              <p:par>
                                <p:cTn id="134" presetID="22" presetClass="entr" presetSubtype="8" fill="hold" grpId="0" nodeType="afterEffect">
                                  <p:stCondLst>
                                    <p:cond delay="0"/>
                                  </p:stCondLst>
                                  <p:childTnLst>
                                    <p:set>
                                      <p:cBhvr>
                                        <p:cTn id="135" dur="1" fill="hold">
                                          <p:stCondLst>
                                            <p:cond delay="0"/>
                                          </p:stCondLst>
                                        </p:cTn>
                                        <p:tgtEl>
                                          <p:spTgt spid="283"/>
                                        </p:tgtEl>
                                        <p:attrNameLst>
                                          <p:attrName>style.visibility</p:attrName>
                                        </p:attrNameLst>
                                      </p:cBhvr>
                                      <p:to>
                                        <p:strVal val="visible"/>
                                      </p:to>
                                    </p:set>
                                    <p:animEffect transition="in" filter="wipe(left)">
                                      <p:cBhvr>
                                        <p:cTn id="136" dur="500"/>
                                        <p:tgtEl>
                                          <p:spTgt spid="283"/>
                                        </p:tgtEl>
                                      </p:cBhvr>
                                    </p:animEffect>
                                  </p:childTnLst>
                                </p:cTn>
                              </p:par>
                            </p:childTnLst>
                          </p:cTn>
                        </p:par>
                      </p:childTnLst>
                    </p:cTn>
                  </p:par>
                  <p:par>
                    <p:cTn id="137" fill="hold">
                      <p:stCondLst>
                        <p:cond delay="indefinite"/>
                      </p:stCondLst>
                      <p:childTnLst>
                        <p:par>
                          <p:cTn id="138" fill="hold">
                            <p:stCondLst>
                              <p:cond delay="0"/>
                            </p:stCondLst>
                            <p:childTnLst>
                              <p:par>
                                <p:cTn id="139" presetID="35" presetClass="entr" presetSubtype="0" fill="hold" grpId="0" nodeType="clickEffect">
                                  <p:stCondLst>
                                    <p:cond delay="0"/>
                                  </p:stCondLst>
                                  <p:childTnLst>
                                    <p:set>
                                      <p:cBhvr>
                                        <p:cTn id="140" dur="1" fill="hold">
                                          <p:stCondLst>
                                            <p:cond delay="0"/>
                                          </p:stCondLst>
                                        </p:cTn>
                                        <p:tgtEl>
                                          <p:spTgt spid="281"/>
                                        </p:tgtEl>
                                        <p:attrNameLst>
                                          <p:attrName>style.visibility</p:attrName>
                                        </p:attrNameLst>
                                      </p:cBhvr>
                                      <p:to>
                                        <p:strVal val="visible"/>
                                      </p:to>
                                    </p:set>
                                    <p:animEffect transition="in" filter="fade">
                                      <p:cBhvr>
                                        <p:cTn id="141" dur="1000"/>
                                        <p:tgtEl>
                                          <p:spTgt spid="281"/>
                                        </p:tgtEl>
                                      </p:cBhvr>
                                    </p:animEffect>
                                    <p:anim calcmode="lin" valueType="num">
                                      <p:cBhvr>
                                        <p:cTn id="142" dur="1000" fill="hold"/>
                                        <p:tgtEl>
                                          <p:spTgt spid="281"/>
                                        </p:tgtEl>
                                        <p:attrNameLst>
                                          <p:attrName>style.rotation</p:attrName>
                                        </p:attrNameLst>
                                      </p:cBhvr>
                                      <p:tavLst>
                                        <p:tav tm="0">
                                          <p:val>
                                            <p:fltVal val="720"/>
                                          </p:val>
                                        </p:tav>
                                        <p:tav tm="100000">
                                          <p:val>
                                            <p:fltVal val="0"/>
                                          </p:val>
                                        </p:tav>
                                      </p:tavLst>
                                    </p:anim>
                                    <p:anim calcmode="lin" valueType="num">
                                      <p:cBhvr>
                                        <p:cTn id="143" dur="1000" fill="hold"/>
                                        <p:tgtEl>
                                          <p:spTgt spid="281"/>
                                        </p:tgtEl>
                                        <p:attrNameLst>
                                          <p:attrName>ppt_h</p:attrName>
                                        </p:attrNameLst>
                                      </p:cBhvr>
                                      <p:tavLst>
                                        <p:tav tm="0">
                                          <p:val>
                                            <p:fltVal val="0"/>
                                          </p:val>
                                        </p:tav>
                                        <p:tav tm="100000">
                                          <p:val>
                                            <p:strVal val="#ppt_h"/>
                                          </p:val>
                                        </p:tav>
                                      </p:tavLst>
                                    </p:anim>
                                    <p:anim calcmode="lin" valueType="num">
                                      <p:cBhvr>
                                        <p:cTn id="144" dur="1000" fill="hold"/>
                                        <p:tgtEl>
                                          <p:spTgt spid="281"/>
                                        </p:tgtEl>
                                        <p:attrNameLst>
                                          <p:attrName>ppt_w</p:attrName>
                                        </p:attrNameLst>
                                      </p:cBhvr>
                                      <p:tavLst>
                                        <p:tav tm="0">
                                          <p:val>
                                            <p:fltVal val="0"/>
                                          </p:val>
                                        </p:tav>
                                        <p:tav tm="100000">
                                          <p:val>
                                            <p:strVal val="#ppt_w"/>
                                          </p:val>
                                        </p:tav>
                                      </p:tavLst>
                                    </p:anim>
                                  </p:childTnLst>
                                </p:cTn>
                              </p:par>
                              <p:par>
                                <p:cTn id="145" presetID="10" presetClass="exit" presetSubtype="0" fill="hold" grpId="1" nodeType="withEffect">
                                  <p:stCondLst>
                                    <p:cond delay="0"/>
                                  </p:stCondLst>
                                  <p:childTnLst>
                                    <p:animEffect transition="out" filter="fade">
                                      <p:cBhvr>
                                        <p:cTn id="146" dur="2000"/>
                                        <p:tgtEl>
                                          <p:spTgt spid="166"/>
                                        </p:tgtEl>
                                      </p:cBhvr>
                                    </p:animEffect>
                                    <p:set>
                                      <p:cBhvr>
                                        <p:cTn id="147" dur="1" fill="hold">
                                          <p:stCondLst>
                                            <p:cond delay="1999"/>
                                          </p:stCondLst>
                                        </p:cTn>
                                        <p:tgtEl>
                                          <p:spTgt spid="166"/>
                                        </p:tgtEl>
                                        <p:attrNameLst>
                                          <p:attrName>style.visibility</p:attrName>
                                        </p:attrNameLst>
                                      </p:cBhvr>
                                      <p:to>
                                        <p:strVal val="hidden"/>
                                      </p:to>
                                    </p:set>
                                  </p:childTnLst>
                                </p:cTn>
                              </p:par>
                            </p:childTnLst>
                          </p:cTn>
                        </p:par>
                      </p:childTnLst>
                    </p:cTn>
                  </p:par>
                  <p:par>
                    <p:cTn id="148" fill="hold">
                      <p:stCondLst>
                        <p:cond delay="indefinite"/>
                      </p:stCondLst>
                      <p:childTnLst>
                        <p:par>
                          <p:cTn id="149" fill="hold">
                            <p:stCondLst>
                              <p:cond delay="0"/>
                            </p:stCondLst>
                            <p:childTnLst>
                              <p:par>
                                <p:cTn id="150" presetID="9" presetClass="exit" presetSubtype="0" fill="hold" grpId="1" nodeType="clickEffect">
                                  <p:stCondLst>
                                    <p:cond delay="0"/>
                                  </p:stCondLst>
                                  <p:childTnLst>
                                    <p:animEffect transition="out" filter="dissolve">
                                      <p:cBhvr>
                                        <p:cTn id="151" dur="500"/>
                                        <p:tgtEl>
                                          <p:spTgt spid="281"/>
                                        </p:tgtEl>
                                      </p:cBhvr>
                                    </p:animEffect>
                                    <p:set>
                                      <p:cBhvr>
                                        <p:cTn id="152" dur="1" fill="hold">
                                          <p:stCondLst>
                                            <p:cond delay="499"/>
                                          </p:stCondLst>
                                        </p:cTn>
                                        <p:tgtEl>
                                          <p:spTgt spid="281"/>
                                        </p:tgtEl>
                                        <p:attrNameLst>
                                          <p:attrName>style.visibility</p:attrName>
                                        </p:attrNameLst>
                                      </p:cBhvr>
                                      <p:to>
                                        <p:strVal val="hidden"/>
                                      </p:to>
                                    </p:set>
                                  </p:childTnLst>
                                </p:cTn>
                              </p:par>
                            </p:childTnLst>
                          </p:cTn>
                        </p:par>
                        <p:par>
                          <p:cTn id="153" fill="hold">
                            <p:stCondLst>
                              <p:cond delay="500"/>
                            </p:stCondLst>
                            <p:childTnLst>
                              <p:par>
                                <p:cTn id="154" presetID="34" presetClass="entr" presetSubtype="0" fill="hold" grpId="0" nodeType="afterEffect">
                                  <p:stCondLst>
                                    <p:cond delay="0"/>
                                  </p:stCondLst>
                                  <p:childTnLst>
                                    <p:set>
                                      <p:cBhvr>
                                        <p:cTn id="155" dur="1" fill="hold">
                                          <p:stCondLst>
                                            <p:cond delay="0"/>
                                          </p:stCondLst>
                                        </p:cTn>
                                        <p:tgtEl>
                                          <p:spTgt spid="282"/>
                                        </p:tgtEl>
                                        <p:attrNameLst>
                                          <p:attrName>style.visibility</p:attrName>
                                        </p:attrNameLst>
                                      </p:cBhvr>
                                      <p:to>
                                        <p:strVal val="visible"/>
                                      </p:to>
                                    </p:set>
                                    <p:anim from="(-#ppt_w/2)" to="(#ppt_x)" calcmode="lin" valueType="num">
                                      <p:cBhvr>
                                        <p:cTn id="156" dur="600" fill="hold">
                                          <p:stCondLst>
                                            <p:cond delay="0"/>
                                          </p:stCondLst>
                                        </p:cTn>
                                        <p:tgtEl>
                                          <p:spTgt spid="282"/>
                                        </p:tgtEl>
                                        <p:attrNameLst>
                                          <p:attrName>ppt_x</p:attrName>
                                        </p:attrNameLst>
                                      </p:cBhvr>
                                    </p:anim>
                                    <p:anim from="0" to="-1.0" calcmode="lin" valueType="num">
                                      <p:cBhvr>
                                        <p:cTn id="157" dur="200" decel="50000" autoRev="1" fill="hold">
                                          <p:stCondLst>
                                            <p:cond delay="600"/>
                                          </p:stCondLst>
                                        </p:cTn>
                                        <p:tgtEl>
                                          <p:spTgt spid="282"/>
                                        </p:tgtEl>
                                        <p:attrNameLst>
                                          <p:attrName>xshear</p:attrName>
                                        </p:attrNameLst>
                                      </p:cBhvr>
                                    </p:anim>
                                    <p:animScale>
                                      <p:cBhvr>
                                        <p:cTn id="158" dur="200" decel="100000" autoRev="1" fill="hold">
                                          <p:stCondLst>
                                            <p:cond delay="600"/>
                                          </p:stCondLst>
                                        </p:cTn>
                                        <p:tgtEl>
                                          <p:spTgt spid="282"/>
                                        </p:tgtEl>
                                      </p:cBhvr>
                                      <p:from x="100000" y="100000"/>
                                      <p:to x="80000" y="100000"/>
                                    </p:animScale>
                                    <p:anim by="(#ppt_h/3+#ppt_w*0.1)" calcmode="lin" valueType="num">
                                      <p:cBhvr additive="sum">
                                        <p:cTn id="159" dur="200" decel="100000" autoRev="1" fill="hold">
                                          <p:stCondLst>
                                            <p:cond delay="600"/>
                                          </p:stCondLst>
                                        </p:cTn>
                                        <p:tgtEl>
                                          <p:spTgt spid="282"/>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6" grpId="0"/>
      <p:bldP spid="166" grpId="1"/>
      <p:bldP spid="244" grpId="0" animBg="1"/>
      <p:bldP spid="244" grpId="1" animBg="1"/>
      <p:bldP spid="243" grpId="0" animBg="1"/>
      <p:bldP spid="246" grpId="0" animBg="1"/>
      <p:bldP spid="246" grpId="1" animBg="1"/>
      <p:bldP spid="247" grpId="0" animBg="1"/>
      <p:bldP spid="247" grpId="1" animBg="1"/>
      <p:bldP spid="248" grpId="0" animBg="1"/>
      <p:bldP spid="248" grpId="1" animBg="1"/>
      <p:bldP spid="249" grpId="0" animBg="1"/>
      <p:bldP spid="249" grpId="1" animBg="1"/>
      <p:bldP spid="31" grpId="0" animBg="1"/>
      <p:bldP spid="283" grpId="0" animBg="1"/>
      <p:bldP spid="281" grpId="0" animBg="1"/>
      <p:bldP spid="281" grpId="1" animBg="1"/>
      <p:bldP spid="282"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687066"/>
            <a:ext cx="9144000" cy="3785652"/>
          </a:xfrm>
          <a:prstGeom prst="rect">
            <a:avLst/>
          </a:prstGeom>
          <a:noFill/>
        </p:spPr>
        <p:txBody>
          <a:bodyPr wrap="square" rtlCol="0">
            <a:spAutoFit/>
          </a:bodyPr>
          <a:lstStyle/>
          <a:p>
            <a:pPr algn="ctr"/>
            <a:r>
              <a:rPr lang="en-US" sz="6000" b="1" dirty="0" smtClean="0">
                <a:solidFill>
                  <a:srgbClr val="FFFF00"/>
                </a:solidFill>
                <a:latin typeface="Arial" pitchFamily="34" charset="0"/>
                <a:cs typeface="Arial" pitchFamily="34" charset="0"/>
              </a:rPr>
              <a:t>HOW DID </a:t>
            </a:r>
          </a:p>
          <a:p>
            <a:pPr algn="ctr"/>
            <a:r>
              <a:rPr lang="en-US" sz="6000" b="1" dirty="0" smtClean="0">
                <a:solidFill>
                  <a:srgbClr val="FF0000"/>
                </a:solidFill>
                <a:effectLst>
                  <a:outerShdw dist="50800" dir="5400000" algn="ctr" rotWithShape="0">
                    <a:schemeClr val="bg1"/>
                  </a:outerShdw>
                </a:effectLst>
                <a:latin typeface="Arial" pitchFamily="34" charset="0"/>
                <a:cs typeface="Arial" pitchFamily="34" charset="0"/>
              </a:rPr>
              <a:t>GEOLOGY</a:t>
            </a:r>
            <a:r>
              <a:rPr lang="en-US" sz="6000" b="1" dirty="0" smtClean="0">
                <a:effectLst>
                  <a:outerShdw dist="50800" dir="5400000" algn="ctr" rotWithShape="0">
                    <a:schemeClr val="bg1"/>
                  </a:outerShdw>
                </a:effectLst>
                <a:latin typeface="Arial" pitchFamily="34" charset="0"/>
                <a:cs typeface="Arial" pitchFamily="34" charset="0"/>
              </a:rPr>
              <a:t> </a:t>
            </a:r>
          </a:p>
          <a:p>
            <a:pPr algn="ctr"/>
            <a:r>
              <a:rPr lang="en-US" sz="6000" b="1" dirty="0" smtClean="0">
                <a:solidFill>
                  <a:srgbClr val="FFFF00"/>
                </a:solidFill>
                <a:latin typeface="Arial" pitchFamily="34" charset="0"/>
                <a:cs typeface="Arial" pitchFamily="34" charset="0"/>
              </a:rPr>
              <a:t>HELP HOMO SAPIENS LEAVE AFRICA?</a:t>
            </a:r>
          </a:p>
        </p:txBody>
      </p:sp>
      <p:sp>
        <p:nvSpPr>
          <p:cNvPr id="3" name="TextBox 2"/>
          <p:cNvSpPr txBox="1"/>
          <p:nvPr/>
        </p:nvSpPr>
        <p:spPr>
          <a:xfrm>
            <a:off x="1654628" y="4963863"/>
            <a:ext cx="5834743" cy="646331"/>
          </a:xfrm>
          <a:prstGeom prst="rect">
            <a:avLst/>
          </a:prstGeom>
          <a:noFill/>
        </p:spPr>
        <p:txBody>
          <a:bodyPr wrap="square" rtlCol="0">
            <a:spAutoFit/>
          </a:bodyPr>
          <a:lstStyle/>
          <a:p>
            <a:r>
              <a:rPr lang="en-US" sz="3600" b="1" dirty="0" smtClean="0"/>
              <a:t>THE STORY STARTS WITH …</a:t>
            </a:r>
            <a:endParaRPr lang="en-US" sz="3600" b="1" dirty="0"/>
          </a:p>
        </p:txBody>
      </p:sp>
      <p:sp>
        <p:nvSpPr>
          <p:cNvPr id="4" name="Slide Number Placeholder 3"/>
          <p:cNvSpPr>
            <a:spLocks noGrp="1"/>
          </p:cNvSpPr>
          <p:nvPr>
            <p:ph type="sldNum" sz="quarter" idx="12"/>
          </p:nvPr>
        </p:nvSpPr>
        <p:spPr/>
        <p:txBody>
          <a:bodyPr/>
          <a:lstStyle/>
          <a:p>
            <a:fld id="{90B4C22B-F94B-47BB-B82D-9BDF0893D61B}" type="slidenum">
              <a:rPr lang="en-US" smtClean="0"/>
              <a:pPr/>
              <a:t>35</a:t>
            </a:fld>
            <a:endParaRPr lang="en-US"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46" name="Rectangle 45"/>
          <p:cNvSpPr/>
          <p:nvPr/>
        </p:nvSpPr>
        <p:spPr>
          <a:xfrm>
            <a:off x="1177047" y="4689158"/>
            <a:ext cx="6789907" cy="1831841"/>
          </a:xfrm>
          <a:prstGeom prst="rect">
            <a:avLst/>
          </a:prstGeom>
          <a:ln>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en-US" sz="3200" b="1" dirty="0" smtClean="0">
                <a:solidFill>
                  <a:srgbClr val="FFFF00"/>
                </a:solidFill>
              </a:rPr>
              <a:t>Chart is by </a:t>
            </a:r>
            <a:r>
              <a:rPr lang="en-US" sz="3200" b="1" dirty="0" smtClean="0">
                <a:solidFill>
                  <a:srgbClr val="FF0000"/>
                </a:solidFill>
              </a:rPr>
              <a:t>Dr. Christopher Scotese</a:t>
            </a:r>
            <a:r>
              <a:rPr lang="en-US" sz="3200" b="1" dirty="0" smtClean="0">
                <a:solidFill>
                  <a:srgbClr val="FFFF00"/>
                </a:solidFill>
              </a:rPr>
              <a:t>, well-known &amp; well-respected Paleoclimateologist at U. Texas</a:t>
            </a:r>
            <a:endParaRPr lang="en-US" sz="3200" b="1" dirty="0">
              <a:solidFill>
                <a:srgbClr val="FFFF00"/>
              </a:solidFill>
            </a:endParaRPr>
          </a:p>
        </p:txBody>
      </p:sp>
      <p:sp useBgFill="1">
        <p:nvSpPr>
          <p:cNvPr id="56" name="TextBox 55"/>
          <p:cNvSpPr txBox="1"/>
          <p:nvPr/>
        </p:nvSpPr>
        <p:spPr>
          <a:xfrm>
            <a:off x="314793" y="4800161"/>
            <a:ext cx="8829207" cy="1800493"/>
          </a:xfrm>
          <a:prstGeom prst="rect">
            <a:avLst/>
          </a:prstGeom>
        </p:spPr>
        <p:txBody>
          <a:bodyPr wrap="square" rtlCol="0">
            <a:spAutoFit/>
          </a:bodyPr>
          <a:lstStyle/>
          <a:p>
            <a:pPr marL="228600" indent="-228600">
              <a:spcAft>
                <a:spcPts val="1800"/>
              </a:spcAft>
              <a:buFont typeface="Arial" pitchFamily="34" charset="0"/>
              <a:buChar char="•"/>
            </a:pPr>
            <a:r>
              <a:rPr lang="en-US" sz="3200" b="1" dirty="0" smtClean="0">
                <a:solidFill>
                  <a:srgbClr val="FFFF00"/>
                </a:solidFill>
              </a:rPr>
              <a:t>Geologic Record shows that Earth has gone thru    </a:t>
            </a:r>
            <a:r>
              <a:rPr lang="en-US" sz="3200" b="1" dirty="0" smtClean="0">
                <a:solidFill>
                  <a:srgbClr val="FF0000"/>
                </a:solidFill>
                <a:effectLst>
                  <a:outerShdw dist="50800" dir="5400000" algn="ctr" rotWithShape="0">
                    <a:schemeClr val="bg1"/>
                  </a:outerShdw>
                </a:effectLst>
              </a:rPr>
              <a:t>multiple cycles of Cooling/Warming</a:t>
            </a:r>
          </a:p>
          <a:p>
            <a:pPr marL="228600" indent="-228600">
              <a:spcAft>
                <a:spcPts val="1800"/>
              </a:spcAft>
              <a:buFont typeface="Arial" pitchFamily="34" charset="0"/>
              <a:buChar char="•"/>
            </a:pPr>
            <a:r>
              <a:rPr lang="en-US" sz="3200" b="1" dirty="0" smtClean="0">
                <a:solidFill>
                  <a:srgbClr val="FFFF00"/>
                </a:solidFill>
              </a:rPr>
              <a:t>Cycles typically </a:t>
            </a:r>
            <a:r>
              <a:rPr lang="en-US" sz="3200" b="1" dirty="0" smtClean="0">
                <a:solidFill>
                  <a:srgbClr val="FF0000"/>
                </a:solidFill>
                <a:effectLst>
                  <a:outerShdw dist="50800" dir="5400000" algn="ctr" rotWithShape="0">
                    <a:schemeClr val="bg1"/>
                  </a:outerShdw>
                </a:effectLst>
              </a:rPr>
              <a:t>last tens of millions of years!</a:t>
            </a:r>
            <a:endParaRPr lang="en-US" sz="3200" b="1" dirty="0">
              <a:solidFill>
                <a:srgbClr val="FF0000"/>
              </a:solidFill>
              <a:effectLst>
                <a:outerShdw dist="50800" dir="5400000" algn="ctr" rotWithShape="0">
                  <a:schemeClr val="bg1"/>
                </a:outerShdw>
              </a:effectLst>
            </a:endParaRPr>
          </a:p>
        </p:txBody>
      </p:sp>
      <p:grpSp>
        <p:nvGrpSpPr>
          <p:cNvPr id="55" name="Group 54"/>
          <p:cNvGrpSpPr/>
          <p:nvPr/>
        </p:nvGrpSpPr>
        <p:grpSpPr>
          <a:xfrm>
            <a:off x="-28575" y="862314"/>
            <a:ext cx="9286875" cy="3673722"/>
            <a:chOff x="-28575" y="862314"/>
            <a:chExt cx="9286875" cy="3673722"/>
          </a:xfrm>
        </p:grpSpPr>
        <p:grpSp>
          <p:nvGrpSpPr>
            <p:cNvPr id="42" name="Group 41"/>
            <p:cNvGrpSpPr/>
            <p:nvPr/>
          </p:nvGrpSpPr>
          <p:grpSpPr>
            <a:xfrm>
              <a:off x="50564" y="862314"/>
              <a:ext cx="9093436" cy="3218851"/>
              <a:chOff x="50564" y="862314"/>
              <a:chExt cx="9093436" cy="3218851"/>
            </a:xfrm>
          </p:grpSpPr>
          <p:grpSp>
            <p:nvGrpSpPr>
              <p:cNvPr id="41" name="Group 40"/>
              <p:cNvGrpSpPr/>
              <p:nvPr/>
            </p:nvGrpSpPr>
            <p:grpSpPr>
              <a:xfrm>
                <a:off x="50564" y="862314"/>
                <a:ext cx="9093436" cy="3218851"/>
                <a:chOff x="50564" y="862314"/>
                <a:chExt cx="9093436" cy="3218851"/>
              </a:xfrm>
            </p:grpSpPr>
            <p:grpSp>
              <p:nvGrpSpPr>
                <p:cNvPr id="37" name="Group 36"/>
                <p:cNvGrpSpPr/>
                <p:nvPr/>
              </p:nvGrpSpPr>
              <p:grpSpPr>
                <a:xfrm>
                  <a:off x="50564" y="862314"/>
                  <a:ext cx="9093436" cy="3218851"/>
                  <a:chOff x="50564" y="862314"/>
                  <a:chExt cx="9093436" cy="3218851"/>
                </a:xfrm>
              </p:grpSpPr>
              <p:pic>
                <p:nvPicPr>
                  <p:cNvPr id="1026" name="Picture 2" descr="C:\Users\Owner\Documents\Science\Global Warming\Cycles of Global Warming and Cooling_by Scotesse_Paleomap Project.jpg"/>
                  <p:cNvPicPr>
                    <a:picLocks noChangeAspect="1" noChangeArrowheads="1"/>
                  </p:cNvPicPr>
                  <p:nvPr/>
                </p:nvPicPr>
                <p:blipFill>
                  <a:blip r:embed="rId3" cstate="print"/>
                  <a:srcRect/>
                  <a:stretch>
                    <a:fillRect/>
                  </a:stretch>
                </p:blipFill>
                <p:spPr bwMode="auto">
                  <a:xfrm>
                    <a:off x="50564" y="862314"/>
                    <a:ext cx="9093436" cy="3165676"/>
                  </a:xfrm>
                  <a:prstGeom prst="rect">
                    <a:avLst/>
                  </a:prstGeom>
                  <a:noFill/>
                </p:spPr>
              </p:pic>
              <p:sp>
                <p:nvSpPr>
                  <p:cNvPr id="34" name="TextBox 33"/>
                  <p:cNvSpPr txBox="1"/>
                  <p:nvPr/>
                </p:nvSpPr>
                <p:spPr>
                  <a:xfrm>
                    <a:off x="101965" y="2019300"/>
                    <a:ext cx="647544" cy="461665"/>
                  </a:xfrm>
                  <a:prstGeom prst="rect">
                    <a:avLst/>
                  </a:prstGeom>
                  <a:solidFill>
                    <a:schemeClr val="bg1"/>
                  </a:solidFill>
                </p:spPr>
                <p:txBody>
                  <a:bodyPr wrap="square" rtlCol="0">
                    <a:spAutoFit/>
                  </a:bodyPr>
                  <a:lstStyle/>
                  <a:p>
                    <a:r>
                      <a:rPr lang="en-US" sz="2400" b="1" dirty="0" smtClean="0"/>
                      <a:t>77</a:t>
                    </a:r>
                    <a:r>
                      <a:rPr lang="en-US" sz="2400" b="1" baseline="30000" dirty="0" smtClean="0"/>
                      <a:t>0</a:t>
                    </a:r>
                    <a:endParaRPr lang="en-US" sz="2400" b="1" baseline="30000" dirty="0"/>
                  </a:p>
                </p:txBody>
              </p:sp>
              <p:sp>
                <p:nvSpPr>
                  <p:cNvPr id="35" name="TextBox 34"/>
                  <p:cNvSpPr txBox="1"/>
                  <p:nvPr/>
                </p:nvSpPr>
                <p:spPr>
                  <a:xfrm>
                    <a:off x="92439" y="3619500"/>
                    <a:ext cx="653009" cy="461665"/>
                  </a:xfrm>
                  <a:prstGeom prst="rect">
                    <a:avLst/>
                  </a:prstGeom>
                  <a:solidFill>
                    <a:schemeClr val="bg1"/>
                  </a:solidFill>
                </p:spPr>
                <p:txBody>
                  <a:bodyPr wrap="square" rtlCol="0">
                    <a:spAutoFit/>
                  </a:bodyPr>
                  <a:lstStyle/>
                  <a:p>
                    <a:r>
                      <a:rPr lang="en-US" sz="2400" b="1" dirty="0" smtClean="0"/>
                      <a:t>50</a:t>
                    </a:r>
                    <a:r>
                      <a:rPr lang="en-US" sz="2400" b="1" baseline="30000" dirty="0" smtClean="0"/>
                      <a:t>0</a:t>
                    </a:r>
                    <a:endParaRPr lang="en-US" sz="2400" b="1" dirty="0"/>
                  </a:p>
                </p:txBody>
              </p:sp>
              <p:sp>
                <p:nvSpPr>
                  <p:cNvPr id="36" name="TextBox 35"/>
                  <p:cNvSpPr txBox="1"/>
                  <p:nvPr/>
                </p:nvSpPr>
                <p:spPr>
                  <a:xfrm>
                    <a:off x="111489" y="2828925"/>
                    <a:ext cx="623030" cy="461665"/>
                  </a:xfrm>
                  <a:prstGeom prst="rect">
                    <a:avLst/>
                  </a:prstGeom>
                  <a:solidFill>
                    <a:schemeClr val="bg1"/>
                  </a:solidFill>
                </p:spPr>
                <p:txBody>
                  <a:bodyPr wrap="square" rtlCol="0">
                    <a:spAutoFit/>
                  </a:bodyPr>
                  <a:lstStyle/>
                  <a:p>
                    <a:r>
                      <a:rPr lang="en-US" sz="2400" b="1" dirty="0" smtClean="0"/>
                      <a:t>63</a:t>
                    </a:r>
                    <a:r>
                      <a:rPr lang="en-US" sz="2400" b="1" baseline="30000" dirty="0" smtClean="0"/>
                      <a:t>0</a:t>
                    </a:r>
                    <a:endParaRPr lang="en-US" sz="2400" b="1" dirty="0"/>
                  </a:p>
                </p:txBody>
              </p:sp>
            </p:grpSp>
            <p:sp>
              <p:nvSpPr>
                <p:cNvPr id="38" name="Rectangle 37"/>
                <p:cNvSpPr/>
                <p:nvPr/>
              </p:nvSpPr>
              <p:spPr>
                <a:xfrm>
                  <a:off x="7781925" y="2219324"/>
                  <a:ext cx="781050" cy="77152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Rectangle 38"/>
                <p:cNvSpPr/>
                <p:nvPr/>
              </p:nvSpPr>
              <p:spPr>
                <a:xfrm>
                  <a:off x="8048625" y="3028949"/>
                  <a:ext cx="781050" cy="758952"/>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Rectangle 39"/>
                <p:cNvSpPr/>
                <p:nvPr/>
              </p:nvSpPr>
              <p:spPr>
                <a:xfrm>
                  <a:off x="8877300" y="3030474"/>
                  <a:ext cx="219456" cy="758952"/>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3" name="Freeform 32"/>
              <p:cNvSpPr/>
              <p:nvPr/>
            </p:nvSpPr>
            <p:spPr>
              <a:xfrm>
                <a:off x="7590104" y="2219092"/>
                <a:ext cx="1525321" cy="1414943"/>
              </a:xfrm>
              <a:custGeom>
                <a:avLst/>
                <a:gdLst>
                  <a:gd name="connsiteX0" fmla="*/ 0 w 1527717"/>
                  <a:gd name="connsiteY0" fmla="*/ 0 h 1427356"/>
                  <a:gd name="connsiteX1" fmla="*/ 178419 w 1527717"/>
                  <a:gd name="connsiteY1" fmla="*/ 11151 h 1427356"/>
                  <a:gd name="connsiteX2" fmla="*/ 390292 w 1527717"/>
                  <a:gd name="connsiteY2" fmla="*/ 89209 h 1427356"/>
                  <a:gd name="connsiteX3" fmla="*/ 512956 w 1527717"/>
                  <a:gd name="connsiteY3" fmla="*/ 167268 h 1427356"/>
                  <a:gd name="connsiteX4" fmla="*/ 646770 w 1527717"/>
                  <a:gd name="connsiteY4" fmla="*/ 278780 h 1427356"/>
                  <a:gd name="connsiteX5" fmla="*/ 769434 w 1527717"/>
                  <a:gd name="connsiteY5" fmla="*/ 434897 h 1427356"/>
                  <a:gd name="connsiteX6" fmla="*/ 858644 w 1527717"/>
                  <a:gd name="connsiteY6" fmla="*/ 591014 h 1427356"/>
                  <a:gd name="connsiteX7" fmla="*/ 1115122 w 1527717"/>
                  <a:gd name="connsiteY7" fmla="*/ 1115122 h 1427356"/>
                  <a:gd name="connsiteX8" fmla="*/ 1193180 w 1527717"/>
                  <a:gd name="connsiteY8" fmla="*/ 1293541 h 1427356"/>
                  <a:gd name="connsiteX9" fmla="*/ 1248936 w 1527717"/>
                  <a:gd name="connsiteY9" fmla="*/ 1371600 h 1427356"/>
                  <a:gd name="connsiteX10" fmla="*/ 1326995 w 1527717"/>
                  <a:gd name="connsiteY10" fmla="*/ 1427356 h 1427356"/>
                  <a:gd name="connsiteX11" fmla="*/ 1382751 w 1527717"/>
                  <a:gd name="connsiteY11" fmla="*/ 1405053 h 1427356"/>
                  <a:gd name="connsiteX12" fmla="*/ 1438507 w 1527717"/>
                  <a:gd name="connsiteY12" fmla="*/ 1326995 h 1427356"/>
                  <a:gd name="connsiteX13" fmla="*/ 1527717 w 1527717"/>
                  <a:gd name="connsiteY13" fmla="*/ 1170878 h 1427356"/>
                  <a:gd name="connsiteX0" fmla="*/ 0 w 1527717"/>
                  <a:gd name="connsiteY0" fmla="*/ 0 h 1427356"/>
                  <a:gd name="connsiteX1" fmla="*/ 178419 w 1527717"/>
                  <a:gd name="connsiteY1" fmla="*/ 11151 h 1427356"/>
                  <a:gd name="connsiteX2" fmla="*/ 390292 w 1527717"/>
                  <a:gd name="connsiteY2" fmla="*/ 89209 h 1427356"/>
                  <a:gd name="connsiteX3" fmla="*/ 512956 w 1527717"/>
                  <a:gd name="connsiteY3" fmla="*/ 167268 h 1427356"/>
                  <a:gd name="connsiteX4" fmla="*/ 646770 w 1527717"/>
                  <a:gd name="connsiteY4" fmla="*/ 278780 h 1427356"/>
                  <a:gd name="connsiteX5" fmla="*/ 769434 w 1527717"/>
                  <a:gd name="connsiteY5" fmla="*/ 434897 h 1427356"/>
                  <a:gd name="connsiteX6" fmla="*/ 858644 w 1527717"/>
                  <a:gd name="connsiteY6" fmla="*/ 591014 h 1427356"/>
                  <a:gd name="connsiteX7" fmla="*/ 1115122 w 1527717"/>
                  <a:gd name="connsiteY7" fmla="*/ 1115122 h 1427356"/>
                  <a:gd name="connsiteX8" fmla="*/ 1205593 w 1527717"/>
                  <a:gd name="connsiteY8" fmla="*/ 1289403 h 1427356"/>
                  <a:gd name="connsiteX9" fmla="*/ 1248936 w 1527717"/>
                  <a:gd name="connsiteY9" fmla="*/ 1371600 h 1427356"/>
                  <a:gd name="connsiteX10" fmla="*/ 1326995 w 1527717"/>
                  <a:gd name="connsiteY10" fmla="*/ 1427356 h 1427356"/>
                  <a:gd name="connsiteX11" fmla="*/ 1382751 w 1527717"/>
                  <a:gd name="connsiteY11" fmla="*/ 1405053 h 1427356"/>
                  <a:gd name="connsiteX12" fmla="*/ 1438507 w 1527717"/>
                  <a:gd name="connsiteY12" fmla="*/ 1326995 h 1427356"/>
                  <a:gd name="connsiteX13" fmla="*/ 1527717 w 1527717"/>
                  <a:gd name="connsiteY13" fmla="*/ 1170878 h 1427356"/>
                  <a:gd name="connsiteX0" fmla="*/ 0 w 1527717"/>
                  <a:gd name="connsiteY0" fmla="*/ 0 h 1427356"/>
                  <a:gd name="connsiteX1" fmla="*/ 178419 w 1527717"/>
                  <a:gd name="connsiteY1" fmla="*/ 11151 h 1427356"/>
                  <a:gd name="connsiteX2" fmla="*/ 390292 w 1527717"/>
                  <a:gd name="connsiteY2" fmla="*/ 89209 h 1427356"/>
                  <a:gd name="connsiteX3" fmla="*/ 512956 w 1527717"/>
                  <a:gd name="connsiteY3" fmla="*/ 167268 h 1427356"/>
                  <a:gd name="connsiteX4" fmla="*/ 646770 w 1527717"/>
                  <a:gd name="connsiteY4" fmla="*/ 278780 h 1427356"/>
                  <a:gd name="connsiteX5" fmla="*/ 769434 w 1527717"/>
                  <a:gd name="connsiteY5" fmla="*/ 434897 h 1427356"/>
                  <a:gd name="connsiteX6" fmla="*/ 858644 w 1527717"/>
                  <a:gd name="connsiteY6" fmla="*/ 591014 h 1427356"/>
                  <a:gd name="connsiteX7" fmla="*/ 1115122 w 1527717"/>
                  <a:gd name="connsiteY7" fmla="*/ 1115122 h 1427356"/>
                  <a:gd name="connsiteX8" fmla="*/ 1205593 w 1527717"/>
                  <a:gd name="connsiteY8" fmla="*/ 1289403 h 1427356"/>
                  <a:gd name="connsiteX9" fmla="*/ 1265486 w 1527717"/>
                  <a:gd name="connsiteY9" fmla="*/ 1375738 h 1427356"/>
                  <a:gd name="connsiteX10" fmla="*/ 1326995 w 1527717"/>
                  <a:gd name="connsiteY10" fmla="*/ 1427356 h 1427356"/>
                  <a:gd name="connsiteX11" fmla="*/ 1382751 w 1527717"/>
                  <a:gd name="connsiteY11" fmla="*/ 1405053 h 1427356"/>
                  <a:gd name="connsiteX12" fmla="*/ 1438507 w 1527717"/>
                  <a:gd name="connsiteY12" fmla="*/ 1326995 h 1427356"/>
                  <a:gd name="connsiteX13" fmla="*/ 1527717 w 1527717"/>
                  <a:gd name="connsiteY13" fmla="*/ 1170878 h 1427356"/>
                  <a:gd name="connsiteX0" fmla="*/ 0 w 1527717"/>
                  <a:gd name="connsiteY0" fmla="*/ 0 h 1414943"/>
                  <a:gd name="connsiteX1" fmla="*/ 178419 w 1527717"/>
                  <a:gd name="connsiteY1" fmla="*/ 11151 h 1414943"/>
                  <a:gd name="connsiteX2" fmla="*/ 390292 w 1527717"/>
                  <a:gd name="connsiteY2" fmla="*/ 89209 h 1414943"/>
                  <a:gd name="connsiteX3" fmla="*/ 512956 w 1527717"/>
                  <a:gd name="connsiteY3" fmla="*/ 167268 h 1414943"/>
                  <a:gd name="connsiteX4" fmla="*/ 646770 w 1527717"/>
                  <a:gd name="connsiteY4" fmla="*/ 278780 h 1414943"/>
                  <a:gd name="connsiteX5" fmla="*/ 769434 w 1527717"/>
                  <a:gd name="connsiteY5" fmla="*/ 434897 h 1414943"/>
                  <a:gd name="connsiteX6" fmla="*/ 858644 w 1527717"/>
                  <a:gd name="connsiteY6" fmla="*/ 591014 h 1414943"/>
                  <a:gd name="connsiteX7" fmla="*/ 1115122 w 1527717"/>
                  <a:gd name="connsiteY7" fmla="*/ 1115122 h 1414943"/>
                  <a:gd name="connsiteX8" fmla="*/ 1205593 w 1527717"/>
                  <a:gd name="connsiteY8" fmla="*/ 1289403 h 1414943"/>
                  <a:gd name="connsiteX9" fmla="*/ 1265486 w 1527717"/>
                  <a:gd name="connsiteY9" fmla="*/ 1375738 h 1414943"/>
                  <a:gd name="connsiteX10" fmla="*/ 1331133 w 1527717"/>
                  <a:gd name="connsiteY10" fmla="*/ 1414943 h 1414943"/>
                  <a:gd name="connsiteX11" fmla="*/ 1382751 w 1527717"/>
                  <a:gd name="connsiteY11" fmla="*/ 1405053 h 1414943"/>
                  <a:gd name="connsiteX12" fmla="*/ 1438507 w 1527717"/>
                  <a:gd name="connsiteY12" fmla="*/ 1326995 h 1414943"/>
                  <a:gd name="connsiteX13" fmla="*/ 1527717 w 1527717"/>
                  <a:gd name="connsiteY13" fmla="*/ 1170878 h 1414943"/>
                  <a:gd name="connsiteX0" fmla="*/ 0 w 1527717"/>
                  <a:gd name="connsiteY0" fmla="*/ 0 h 1414943"/>
                  <a:gd name="connsiteX1" fmla="*/ 178419 w 1527717"/>
                  <a:gd name="connsiteY1" fmla="*/ 11151 h 1414943"/>
                  <a:gd name="connsiteX2" fmla="*/ 390292 w 1527717"/>
                  <a:gd name="connsiteY2" fmla="*/ 89209 h 1414943"/>
                  <a:gd name="connsiteX3" fmla="*/ 512956 w 1527717"/>
                  <a:gd name="connsiteY3" fmla="*/ 167268 h 1414943"/>
                  <a:gd name="connsiteX4" fmla="*/ 646770 w 1527717"/>
                  <a:gd name="connsiteY4" fmla="*/ 278780 h 1414943"/>
                  <a:gd name="connsiteX5" fmla="*/ 769434 w 1527717"/>
                  <a:gd name="connsiteY5" fmla="*/ 434897 h 1414943"/>
                  <a:gd name="connsiteX6" fmla="*/ 858644 w 1527717"/>
                  <a:gd name="connsiteY6" fmla="*/ 591014 h 1414943"/>
                  <a:gd name="connsiteX7" fmla="*/ 1115122 w 1527717"/>
                  <a:gd name="connsiteY7" fmla="*/ 1115122 h 1414943"/>
                  <a:gd name="connsiteX8" fmla="*/ 1205593 w 1527717"/>
                  <a:gd name="connsiteY8" fmla="*/ 1289403 h 1414943"/>
                  <a:gd name="connsiteX9" fmla="*/ 1265486 w 1527717"/>
                  <a:gd name="connsiteY9" fmla="*/ 1375738 h 1414943"/>
                  <a:gd name="connsiteX10" fmla="*/ 1331133 w 1527717"/>
                  <a:gd name="connsiteY10" fmla="*/ 1414943 h 1414943"/>
                  <a:gd name="connsiteX11" fmla="*/ 1403439 w 1527717"/>
                  <a:gd name="connsiteY11" fmla="*/ 1384365 h 1414943"/>
                  <a:gd name="connsiteX12" fmla="*/ 1438507 w 1527717"/>
                  <a:gd name="connsiteY12" fmla="*/ 1326995 h 1414943"/>
                  <a:gd name="connsiteX13" fmla="*/ 1527717 w 1527717"/>
                  <a:gd name="connsiteY13" fmla="*/ 1170878 h 1414943"/>
                  <a:gd name="connsiteX0" fmla="*/ 0 w 1515304"/>
                  <a:gd name="connsiteY0" fmla="*/ 0 h 1414943"/>
                  <a:gd name="connsiteX1" fmla="*/ 178419 w 1515304"/>
                  <a:gd name="connsiteY1" fmla="*/ 11151 h 1414943"/>
                  <a:gd name="connsiteX2" fmla="*/ 390292 w 1515304"/>
                  <a:gd name="connsiteY2" fmla="*/ 89209 h 1414943"/>
                  <a:gd name="connsiteX3" fmla="*/ 512956 w 1515304"/>
                  <a:gd name="connsiteY3" fmla="*/ 167268 h 1414943"/>
                  <a:gd name="connsiteX4" fmla="*/ 646770 w 1515304"/>
                  <a:gd name="connsiteY4" fmla="*/ 278780 h 1414943"/>
                  <a:gd name="connsiteX5" fmla="*/ 769434 w 1515304"/>
                  <a:gd name="connsiteY5" fmla="*/ 434897 h 1414943"/>
                  <a:gd name="connsiteX6" fmla="*/ 858644 w 1515304"/>
                  <a:gd name="connsiteY6" fmla="*/ 591014 h 1414943"/>
                  <a:gd name="connsiteX7" fmla="*/ 1115122 w 1515304"/>
                  <a:gd name="connsiteY7" fmla="*/ 1115122 h 1414943"/>
                  <a:gd name="connsiteX8" fmla="*/ 1205593 w 1515304"/>
                  <a:gd name="connsiteY8" fmla="*/ 1289403 h 1414943"/>
                  <a:gd name="connsiteX9" fmla="*/ 1265486 w 1515304"/>
                  <a:gd name="connsiteY9" fmla="*/ 1375738 h 1414943"/>
                  <a:gd name="connsiteX10" fmla="*/ 1331133 w 1515304"/>
                  <a:gd name="connsiteY10" fmla="*/ 1414943 h 1414943"/>
                  <a:gd name="connsiteX11" fmla="*/ 1403439 w 1515304"/>
                  <a:gd name="connsiteY11" fmla="*/ 1384365 h 1414943"/>
                  <a:gd name="connsiteX12" fmla="*/ 1438507 w 1515304"/>
                  <a:gd name="connsiteY12" fmla="*/ 1326995 h 1414943"/>
                  <a:gd name="connsiteX13" fmla="*/ 1515304 w 1515304"/>
                  <a:gd name="connsiteY13" fmla="*/ 1155362 h 1414943"/>
                  <a:gd name="connsiteX0" fmla="*/ 0 w 1519441"/>
                  <a:gd name="connsiteY0" fmla="*/ 0 h 1414943"/>
                  <a:gd name="connsiteX1" fmla="*/ 178419 w 1519441"/>
                  <a:gd name="connsiteY1" fmla="*/ 11151 h 1414943"/>
                  <a:gd name="connsiteX2" fmla="*/ 390292 w 1519441"/>
                  <a:gd name="connsiteY2" fmla="*/ 89209 h 1414943"/>
                  <a:gd name="connsiteX3" fmla="*/ 512956 w 1519441"/>
                  <a:gd name="connsiteY3" fmla="*/ 167268 h 1414943"/>
                  <a:gd name="connsiteX4" fmla="*/ 646770 w 1519441"/>
                  <a:gd name="connsiteY4" fmla="*/ 278780 h 1414943"/>
                  <a:gd name="connsiteX5" fmla="*/ 769434 w 1519441"/>
                  <a:gd name="connsiteY5" fmla="*/ 434897 h 1414943"/>
                  <a:gd name="connsiteX6" fmla="*/ 858644 w 1519441"/>
                  <a:gd name="connsiteY6" fmla="*/ 591014 h 1414943"/>
                  <a:gd name="connsiteX7" fmla="*/ 1115122 w 1519441"/>
                  <a:gd name="connsiteY7" fmla="*/ 1115122 h 1414943"/>
                  <a:gd name="connsiteX8" fmla="*/ 1205593 w 1519441"/>
                  <a:gd name="connsiteY8" fmla="*/ 1289403 h 1414943"/>
                  <a:gd name="connsiteX9" fmla="*/ 1265486 w 1519441"/>
                  <a:gd name="connsiteY9" fmla="*/ 1375738 h 1414943"/>
                  <a:gd name="connsiteX10" fmla="*/ 1331133 w 1519441"/>
                  <a:gd name="connsiteY10" fmla="*/ 1414943 h 1414943"/>
                  <a:gd name="connsiteX11" fmla="*/ 1403439 w 1519441"/>
                  <a:gd name="connsiteY11" fmla="*/ 1384365 h 1414943"/>
                  <a:gd name="connsiteX12" fmla="*/ 1438507 w 1519441"/>
                  <a:gd name="connsiteY12" fmla="*/ 1326995 h 1414943"/>
                  <a:gd name="connsiteX13" fmla="*/ 1519441 w 1519441"/>
                  <a:gd name="connsiteY13" fmla="*/ 1209908 h 1414943"/>
                  <a:gd name="connsiteX0" fmla="*/ 0 w 1511166"/>
                  <a:gd name="connsiteY0" fmla="*/ 0 h 1414943"/>
                  <a:gd name="connsiteX1" fmla="*/ 178419 w 1511166"/>
                  <a:gd name="connsiteY1" fmla="*/ 11151 h 1414943"/>
                  <a:gd name="connsiteX2" fmla="*/ 390292 w 1511166"/>
                  <a:gd name="connsiteY2" fmla="*/ 89209 h 1414943"/>
                  <a:gd name="connsiteX3" fmla="*/ 512956 w 1511166"/>
                  <a:gd name="connsiteY3" fmla="*/ 167268 h 1414943"/>
                  <a:gd name="connsiteX4" fmla="*/ 646770 w 1511166"/>
                  <a:gd name="connsiteY4" fmla="*/ 278780 h 1414943"/>
                  <a:gd name="connsiteX5" fmla="*/ 769434 w 1511166"/>
                  <a:gd name="connsiteY5" fmla="*/ 434897 h 1414943"/>
                  <a:gd name="connsiteX6" fmla="*/ 858644 w 1511166"/>
                  <a:gd name="connsiteY6" fmla="*/ 591014 h 1414943"/>
                  <a:gd name="connsiteX7" fmla="*/ 1115122 w 1511166"/>
                  <a:gd name="connsiteY7" fmla="*/ 1115122 h 1414943"/>
                  <a:gd name="connsiteX8" fmla="*/ 1205593 w 1511166"/>
                  <a:gd name="connsiteY8" fmla="*/ 1289403 h 1414943"/>
                  <a:gd name="connsiteX9" fmla="*/ 1265486 w 1511166"/>
                  <a:gd name="connsiteY9" fmla="*/ 1375738 h 1414943"/>
                  <a:gd name="connsiteX10" fmla="*/ 1331133 w 1511166"/>
                  <a:gd name="connsiteY10" fmla="*/ 1414943 h 1414943"/>
                  <a:gd name="connsiteX11" fmla="*/ 1403439 w 1511166"/>
                  <a:gd name="connsiteY11" fmla="*/ 1384365 h 1414943"/>
                  <a:gd name="connsiteX12" fmla="*/ 1438507 w 1511166"/>
                  <a:gd name="connsiteY12" fmla="*/ 1326995 h 1414943"/>
                  <a:gd name="connsiteX13" fmla="*/ 1511166 w 1511166"/>
                  <a:gd name="connsiteY13" fmla="*/ 1209908 h 1414943"/>
                  <a:gd name="connsiteX0" fmla="*/ 0 w 1511166"/>
                  <a:gd name="connsiteY0" fmla="*/ 0 h 1414943"/>
                  <a:gd name="connsiteX1" fmla="*/ 178419 w 1511166"/>
                  <a:gd name="connsiteY1" fmla="*/ 11151 h 1414943"/>
                  <a:gd name="connsiteX2" fmla="*/ 390292 w 1511166"/>
                  <a:gd name="connsiteY2" fmla="*/ 89209 h 1414943"/>
                  <a:gd name="connsiteX3" fmla="*/ 512956 w 1511166"/>
                  <a:gd name="connsiteY3" fmla="*/ 167268 h 1414943"/>
                  <a:gd name="connsiteX4" fmla="*/ 646770 w 1511166"/>
                  <a:gd name="connsiteY4" fmla="*/ 278780 h 1414943"/>
                  <a:gd name="connsiteX5" fmla="*/ 769434 w 1511166"/>
                  <a:gd name="connsiteY5" fmla="*/ 434897 h 1414943"/>
                  <a:gd name="connsiteX6" fmla="*/ 858644 w 1511166"/>
                  <a:gd name="connsiteY6" fmla="*/ 591014 h 1414943"/>
                  <a:gd name="connsiteX7" fmla="*/ 1115122 w 1511166"/>
                  <a:gd name="connsiteY7" fmla="*/ 1115122 h 1414943"/>
                  <a:gd name="connsiteX8" fmla="*/ 1205593 w 1511166"/>
                  <a:gd name="connsiteY8" fmla="*/ 1289403 h 1414943"/>
                  <a:gd name="connsiteX9" fmla="*/ 1265486 w 1511166"/>
                  <a:gd name="connsiteY9" fmla="*/ 1375738 h 1414943"/>
                  <a:gd name="connsiteX10" fmla="*/ 1331133 w 1511166"/>
                  <a:gd name="connsiteY10" fmla="*/ 1414943 h 1414943"/>
                  <a:gd name="connsiteX11" fmla="*/ 1403439 w 1511166"/>
                  <a:gd name="connsiteY11" fmla="*/ 1373041 h 1414943"/>
                  <a:gd name="connsiteX12" fmla="*/ 1438507 w 1511166"/>
                  <a:gd name="connsiteY12" fmla="*/ 1326995 h 1414943"/>
                  <a:gd name="connsiteX13" fmla="*/ 1511166 w 1511166"/>
                  <a:gd name="connsiteY13" fmla="*/ 1209908 h 1414943"/>
                  <a:gd name="connsiteX0" fmla="*/ 0 w 1525321"/>
                  <a:gd name="connsiteY0" fmla="*/ 0 h 1414943"/>
                  <a:gd name="connsiteX1" fmla="*/ 178419 w 1525321"/>
                  <a:gd name="connsiteY1" fmla="*/ 11151 h 1414943"/>
                  <a:gd name="connsiteX2" fmla="*/ 390292 w 1525321"/>
                  <a:gd name="connsiteY2" fmla="*/ 89209 h 1414943"/>
                  <a:gd name="connsiteX3" fmla="*/ 512956 w 1525321"/>
                  <a:gd name="connsiteY3" fmla="*/ 167268 h 1414943"/>
                  <a:gd name="connsiteX4" fmla="*/ 646770 w 1525321"/>
                  <a:gd name="connsiteY4" fmla="*/ 278780 h 1414943"/>
                  <a:gd name="connsiteX5" fmla="*/ 769434 w 1525321"/>
                  <a:gd name="connsiteY5" fmla="*/ 434897 h 1414943"/>
                  <a:gd name="connsiteX6" fmla="*/ 858644 w 1525321"/>
                  <a:gd name="connsiteY6" fmla="*/ 591014 h 1414943"/>
                  <a:gd name="connsiteX7" fmla="*/ 1115122 w 1525321"/>
                  <a:gd name="connsiteY7" fmla="*/ 1115122 h 1414943"/>
                  <a:gd name="connsiteX8" fmla="*/ 1205593 w 1525321"/>
                  <a:gd name="connsiteY8" fmla="*/ 1289403 h 1414943"/>
                  <a:gd name="connsiteX9" fmla="*/ 1265486 w 1525321"/>
                  <a:gd name="connsiteY9" fmla="*/ 1375738 h 1414943"/>
                  <a:gd name="connsiteX10" fmla="*/ 1331133 w 1525321"/>
                  <a:gd name="connsiteY10" fmla="*/ 1414943 h 1414943"/>
                  <a:gd name="connsiteX11" fmla="*/ 1403439 w 1525321"/>
                  <a:gd name="connsiteY11" fmla="*/ 1373041 h 1414943"/>
                  <a:gd name="connsiteX12" fmla="*/ 1438507 w 1525321"/>
                  <a:gd name="connsiteY12" fmla="*/ 1326995 h 1414943"/>
                  <a:gd name="connsiteX13" fmla="*/ 1525321 w 1525321"/>
                  <a:gd name="connsiteY13" fmla="*/ 1163905 h 1414943"/>
                  <a:gd name="connsiteX0" fmla="*/ 0 w 1525321"/>
                  <a:gd name="connsiteY0" fmla="*/ 0 h 1414943"/>
                  <a:gd name="connsiteX1" fmla="*/ 178419 w 1525321"/>
                  <a:gd name="connsiteY1" fmla="*/ 11151 h 1414943"/>
                  <a:gd name="connsiteX2" fmla="*/ 390292 w 1525321"/>
                  <a:gd name="connsiteY2" fmla="*/ 89209 h 1414943"/>
                  <a:gd name="connsiteX3" fmla="*/ 512956 w 1525321"/>
                  <a:gd name="connsiteY3" fmla="*/ 167268 h 1414943"/>
                  <a:gd name="connsiteX4" fmla="*/ 646770 w 1525321"/>
                  <a:gd name="connsiteY4" fmla="*/ 278780 h 1414943"/>
                  <a:gd name="connsiteX5" fmla="*/ 769434 w 1525321"/>
                  <a:gd name="connsiteY5" fmla="*/ 434897 h 1414943"/>
                  <a:gd name="connsiteX6" fmla="*/ 957728 w 1525321"/>
                  <a:gd name="connsiteY6" fmla="*/ 758041 h 1414943"/>
                  <a:gd name="connsiteX7" fmla="*/ 1115122 w 1525321"/>
                  <a:gd name="connsiteY7" fmla="*/ 1115122 h 1414943"/>
                  <a:gd name="connsiteX8" fmla="*/ 1205593 w 1525321"/>
                  <a:gd name="connsiteY8" fmla="*/ 1289403 h 1414943"/>
                  <a:gd name="connsiteX9" fmla="*/ 1265486 w 1525321"/>
                  <a:gd name="connsiteY9" fmla="*/ 1375738 h 1414943"/>
                  <a:gd name="connsiteX10" fmla="*/ 1331133 w 1525321"/>
                  <a:gd name="connsiteY10" fmla="*/ 1414943 h 1414943"/>
                  <a:gd name="connsiteX11" fmla="*/ 1403439 w 1525321"/>
                  <a:gd name="connsiteY11" fmla="*/ 1373041 h 1414943"/>
                  <a:gd name="connsiteX12" fmla="*/ 1438507 w 1525321"/>
                  <a:gd name="connsiteY12" fmla="*/ 1326995 h 1414943"/>
                  <a:gd name="connsiteX13" fmla="*/ 1525321 w 1525321"/>
                  <a:gd name="connsiteY13" fmla="*/ 1163905 h 1414943"/>
                  <a:gd name="connsiteX0" fmla="*/ 0 w 1525321"/>
                  <a:gd name="connsiteY0" fmla="*/ 0 h 1414943"/>
                  <a:gd name="connsiteX1" fmla="*/ 178419 w 1525321"/>
                  <a:gd name="connsiteY1" fmla="*/ 11151 h 1414943"/>
                  <a:gd name="connsiteX2" fmla="*/ 390292 w 1525321"/>
                  <a:gd name="connsiteY2" fmla="*/ 89209 h 1414943"/>
                  <a:gd name="connsiteX3" fmla="*/ 512956 w 1525321"/>
                  <a:gd name="connsiteY3" fmla="*/ 167268 h 1414943"/>
                  <a:gd name="connsiteX4" fmla="*/ 646770 w 1525321"/>
                  <a:gd name="connsiteY4" fmla="*/ 278780 h 1414943"/>
                  <a:gd name="connsiteX5" fmla="*/ 769434 w 1525321"/>
                  <a:gd name="connsiteY5" fmla="*/ 434897 h 1414943"/>
                  <a:gd name="connsiteX6" fmla="*/ 957728 w 1525321"/>
                  <a:gd name="connsiteY6" fmla="*/ 758041 h 1414943"/>
                  <a:gd name="connsiteX7" fmla="*/ 1117953 w 1525321"/>
                  <a:gd name="connsiteY7" fmla="*/ 1103798 h 1414943"/>
                  <a:gd name="connsiteX8" fmla="*/ 1205593 w 1525321"/>
                  <a:gd name="connsiteY8" fmla="*/ 1289403 h 1414943"/>
                  <a:gd name="connsiteX9" fmla="*/ 1265486 w 1525321"/>
                  <a:gd name="connsiteY9" fmla="*/ 1375738 h 1414943"/>
                  <a:gd name="connsiteX10" fmla="*/ 1331133 w 1525321"/>
                  <a:gd name="connsiteY10" fmla="*/ 1414943 h 1414943"/>
                  <a:gd name="connsiteX11" fmla="*/ 1403439 w 1525321"/>
                  <a:gd name="connsiteY11" fmla="*/ 1373041 h 1414943"/>
                  <a:gd name="connsiteX12" fmla="*/ 1438507 w 1525321"/>
                  <a:gd name="connsiteY12" fmla="*/ 1326995 h 1414943"/>
                  <a:gd name="connsiteX13" fmla="*/ 1525321 w 1525321"/>
                  <a:gd name="connsiteY13" fmla="*/ 1163905 h 1414943"/>
                  <a:gd name="connsiteX0" fmla="*/ 0 w 1525321"/>
                  <a:gd name="connsiteY0" fmla="*/ 0 h 1414943"/>
                  <a:gd name="connsiteX1" fmla="*/ 178419 w 1525321"/>
                  <a:gd name="connsiteY1" fmla="*/ 11151 h 1414943"/>
                  <a:gd name="connsiteX2" fmla="*/ 390292 w 1525321"/>
                  <a:gd name="connsiteY2" fmla="*/ 89209 h 1414943"/>
                  <a:gd name="connsiteX3" fmla="*/ 512956 w 1525321"/>
                  <a:gd name="connsiteY3" fmla="*/ 167268 h 1414943"/>
                  <a:gd name="connsiteX4" fmla="*/ 646770 w 1525321"/>
                  <a:gd name="connsiteY4" fmla="*/ 278780 h 1414943"/>
                  <a:gd name="connsiteX5" fmla="*/ 769434 w 1525321"/>
                  <a:gd name="connsiteY5" fmla="*/ 434897 h 1414943"/>
                  <a:gd name="connsiteX6" fmla="*/ 909601 w 1525321"/>
                  <a:gd name="connsiteY6" fmla="*/ 670281 h 1414943"/>
                  <a:gd name="connsiteX7" fmla="*/ 1117953 w 1525321"/>
                  <a:gd name="connsiteY7" fmla="*/ 1103798 h 1414943"/>
                  <a:gd name="connsiteX8" fmla="*/ 1205593 w 1525321"/>
                  <a:gd name="connsiteY8" fmla="*/ 1289403 h 1414943"/>
                  <a:gd name="connsiteX9" fmla="*/ 1265486 w 1525321"/>
                  <a:gd name="connsiteY9" fmla="*/ 1375738 h 1414943"/>
                  <a:gd name="connsiteX10" fmla="*/ 1331133 w 1525321"/>
                  <a:gd name="connsiteY10" fmla="*/ 1414943 h 1414943"/>
                  <a:gd name="connsiteX11" fmla="*/ 1403439 w 1525321"/>
                  <a:gd name="connsiteY11" fmla="*/ 1373041 h 1414943"/>
                  <a:gd name="connsiteX12" fmla="*/ 1438507 w 1525321"/>
                  <a:gd name="connsiteY12" fmla="*/ 1326995 h 1414943"/>
                  <a:gd name="connsiteX13" fmla="*/ 1525321 w 1525321"/>
                  <a:gd name="connsiteY13" fmla="*/ 1163905 h 1414943"/>
                  <a:gd name="connsiteX0" fmla="*/ 0 w 1525321"/>
                  <a:gd name="connsiteY0" fmla="*/ 0 h 1414943"/>
                  <a:gd name="connsiteX1" fmla="*/ 178419 w 1525321"/>
                  <a:gd name="connsiteY1" fmla="*/ 11151 h 1414943"/>
                  <a:gd name="connsiteX2" fmla="*/ 376137 w 1525321"/>
                  <a:gd name="connsiteY2" fmla="*/ 77885 h 1414943"/>
                  <a:gd name="connsiteX3" fmla="*/ 512956 w 1525321"/>
                  <a:gd name="connsiteY3" fmla="*/ 167268 h 1414943"/>
                  <a:gd name="connsiteX4" fmla="*/ 646770 w 1525321"/>
                  <a:gd name="connsiteY4" fmla="*/ 278780 h 1414943"/>
                  <a:gd name="connsiteX5" fmla="*/ 769434 w 1525321"/>
                  <a:gd name="connsiteY5" fmla="*/ 434897 h 1414943"/>
                  <a:gd name="connsiteX6" fmla="*/ 909601 w 1525321"/>
                  <a:gd name="connsiteY6" fmla="*/ 670281 h 1414943"/>
                  <a:gd name="connsiteX7" fmla="*/ 1117953 w 1525321"/>
                  <a:gd name="connsiteY7" fmla="*/ 1103798 h 1414943"/>
                  <a:gd name="connsiteX8" fmla="*/ 1205593 w 1525321"/>
                  <a:gd name="connsiteY8" fmla="*/ 1289403 h 1414943"/>
                  <a:gd name="connsiteX9" fmla="*/ 1265486 w 1525321"/>
                  <a:gd name="connsiteY9" fmla="*/ 1375738 h 1414943"/>
                  <a:gd name="connsiteX10" fmla="*/ 1331133 w 1525321"/>
                  <a:gd name="connsiteY10" fmla="*/ 1414943 h 1414943"/>
                  <a:gd name="connsiteX11" fmla="*/ 1403439 w 1525321"/>
                  <a:gd name="connsiteY11" fmla="*/ 1373041 h 1414943"/>
                  <a:gd name="connsiteX12" fmla="*/ 1438507 w 1525321"/>
                  <a:gd name="connsiteY12" fmla="*/ 1326995 h 1414943"/>
                  <a:gd name="connsiteX13" fmla="*/ 1525321 w 1525321"/>
                  <a:gd name="connsiteY13" fmla="*/ 1163905 h 1414943"/>
                  <a:gd name="connsiteX0" fmla="*/ 0 w 1525321"/>
                  <a:gd name="connsiteY0" fmla="*/ 0 h 1414943"/>
                  <a:gd name="connsiteX1" fmla="*/ 178419 w 1525321"/>
                  <a:gd name="connsiteY1" fmla="*/ 11151 h 1414943"/>
                  <a:gd name="connsiteX2" fmla="*/ 378968 w 1525321"/>
                  <a:gd name="connsiteY2" fmla="*/ 69392 h 1414943"/>
                  <a:gd name="connsiteX3" fmla="*/ 512956 w 1525321"/>
                  <a:gd name="connsiteY3" fmla="*/ 167268 h 1414943"/>
                  <a:gd name="connsiteX4" fmla="*/ 646770 w 1525321"/>
                  <a:gd name="connsiteY4" fmla="*/ 278780 h 1414943"/>
                  <a:gd name="connsiteX5" fmla="*/ 769434 w 1525321"/>
                  <a:gd name="connsiteY5" fmla="*/ 434897 h 1414943"/>
                  <a:gd name="connsiteX6" fmla="*/ 909601 w 1525321"/>
                  <a:gd name="connsiteY6" fmla="*/ 670281 h 1414943"/>
                  <a:gd name="connsiteX7" fmla="*/ 1117953 w 1525321"/>
                  <a:gd name="connsiteY7" fmla="*/ 1103798 h 1414943"/>
                  <a:gd name="connsiteX8" fmla="*/ 1205593 w 1525321"/>
                  <a:gd name="connsiteY8" fmla="*/ 1289403 h 1414943"/>
                  <a:gd name="connsiteX9" fmla="*/ 1265486 w 1525321"/>
                  <a:gd name="connsiteY9" fmla="*/ 1375738 h 1414943"/>
                  <a:gd name="connsiteX10" fmla="*/ 1331133 w 1525321"/>
                  <a:gd name="connsiteY10" fmla="*/ 1414943 h 1414943"/>
                  <a:gd name="connsiteX11" fmla="*/ 1403439 w 1525321"/>
                  <a:gd name="connsiteY11" fmla="*/ 1373041 h 1414943"/>
                  <a:gd name="connsiteX12" fmla="*/ 1438507 w 1525321"/>
                  <a:gd name="connsiteY12" fmla="*/ 1326995 h 1414943"/>
                  <a:gd name="connsiteX13" fmla="*/ 1525321 w 1525321"/>
                  <a:gd name="connsiteY13" fmla="*/ 1163905 h 1414943"/>
                  <a:gd name="connsiteX0" fmla="*/ 0 w 1525321"/>
                  <a:gd name="connsiteY0" fmla="*/ 0 h 1414943"/>
                  <a:gd name="connsiteX1" fmla="*/ 178419 w 1525321"/>
                  <a:gd name="connsiteY1" fmla="*/ 11151 h 1414943"/>
                  <a:gd name="connsiteX2" fmla="*/ 376137 w 1525321"/>
                  <a:gd name="connsiteY2" fmla="*/ 77885 h 1414943"/>
                  <a:gd name="connsiteX3" fmla="*/ 512956 w 1525321"/>
                  <a:gd name="connsiteY3" fmla="*/ 167268 h 1414943"/>
                  <a:gd name="connsiteX4" fmla="*/ 646770 w 1525321"/>
                  <a:gd name="connsiteY4" fmla="*/ 278780 h 1414943"/>
                  <a:gd name="connsiteX5" fmla="*/ 769434 w 1525321"/>
                  <a:gd name="connsiteY5" fmla="*/ 434897 h 1414943"/>
                  <a:gd name="connsiteX6" fmla="*/ 909601 w 1525321"/>
                  <a:gd name="connsiteY6" fmla="*/ 670281 h 1414943"/>
                  <a:gd name="connsiteX7" fmla="*/ 1117953 w 1525321"/>
                  <a:gd name="connsiteY7" fmla="*/ 1103798 h 1414943"/>
                  <a:gd name="connsiteX8" fmla="*/ 1205593 w 1525321"/>
                  <a:gd name="connsiteY8" fmla="*/ 1289403 h 1414943"/>
                  <a:gd name="connsiteX9" fmla="*/ 1265486 w 1525321"/>
                  <a:gd name="connsiteY9" fmla="*/ 1375738 h 1414943"/>
                  <a:gd name="connsiteX10" fmla="*/ 1331133 w 1525321"/>
                  <a:gd name="connsiteY10" fmla="*/ 1414943 h 1414943"/>
                  <a:gd name="connsiteX11" fmla="*/ 1403439 w 1525321"/>
                  <a:gd name="connsiteY11" fmla="*/ 1373041 h 1414943"/>
                  <a:gd name="connsiteX12" fmla="*/ 1438507 w 1525321"/>
                  <a:gd name="connsiteY12" fmla="*/ 1326995 h 1414943"/>
                  <a:gd name="connsiteX13" fmla="*/ 1525321 w 1525321"/>
                  <a:gd name="connsiteY13" fmla="*/ 1163905 h 1414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25321" h="1414943">
                    <a:moveTo>
                      <a:pt x="0" y="0"/>
                    </a:moveTo>
                    <a:lnTo>
                      <a:pt x="178419" y="11151"/>
                    </a:lnTo>
                    <a:lnTo>
                      <a:pt x="376137" y="77885"/>
                    </a:lnTo>
                    <a:lnTo>
                      <a:pt x="512956" y="167268"/>
                    </a:lnTo>
                    <a:lnTo>
                      <a:pt x="646770" y="278780"/>
                    </a:lnTo>
                    <a:lnTo>
                      <a:pt x="769434" y="434897"/>
                    </a:lnTo>
                    <a:lnTo>
                      <a:pt x="909601" y="670281"/>
                    </a:lnTo>
                    <a:lnTo>
                      <a:pt x="1117953" y="1103798"/>
                    </a:lnTo>
                    <a:lnTo>
                      <a:pt x="1205593" y="1289403"/>
                    </a:lnTo>
                    <a:lnTo>
                      <a:pt x="1265486" y="1375738"/>
                    </a:lnTo>
                    <a:lnTo>
                      <a:pt x="1331133" y="1414943"/>
                    </a:lnTo>
                    <a:lnTo>
                      <a:pt x="1403439" y="1373041"/>
                    </a:lnTo>
                    <a:lnTo>
                      <a:pt x="1438507" y="1326995"/>
                    </a:lnTo>
                    <a:lnTo>
                      <a:pt x="1525321" y="1163905"/>
                    </a:lnTo>
                  </a:path>
                </a:pathLst>
              </a:custGeom>
              <a:ln w="57150">
                <a:solidFill>
                  <a:schemeClr val="tx1">
                    <a:lumMod val="6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sp>
          <p:nvSpPr>
            <p:cNvPr id="15" name="TextBox 14"/>
            <p:cNvSpPr txBox="1"/>
            <p:nvPr/>
          </p:nvSpPr>
          <p:spPr>
            <a:xfrm>
              <a:off x="1876655" y="4012816"/>
              <a:ext cx="769434" cy="523220"/>
            </a:xfrm>
            <a:prstGeom prst="rect">
              <a:avLst/>
            </a:prstGeom>
            <a:noFill/>
          </p:spPr>
          <p:txBody>
            <a:bodyPr wrap="square" rtlCol="0">
              <a:spAutoFit/>
            </a:bodyPr>
            <a:lstStyle/>
            <a:p>
              <a:pPr algn="ctr"/>
              <a:r>
                <a:rPr lang="en-US" sz="2800" b="1" dirty="0" smtClean="0">
                  <a:solidFill>
                    <a:srgbClr val="FFFF00"/>
                  </a:solidFill>
                </a:rPr>
                <a:t>500</a:t>
              </a:r>
              <a:endParaRPr lang="en-US" sz="2800" b="1" dirty="0">
                <a:solidFill>
                  <a:srgbClr val="FFFF00"/>
                </a:solidFill>
              </a:endParaRPr>
            </a:p>
          </p:txBody>
        </p:sp>
        <p:sp>
          <p:nvSpPr>
            <p:cNvPr id="17" name="TextBox 16"/>
            <p:cNvSpPr txBox="1"/>
            <p:nvPr/>
          </p:nvSpPr>
          <p:spPr>
            <a:xfrm>
              <a:off x="2921126" y="4010728"/>
              <a:ext cx="769434" cy="523220"/>
            </a:xfrm>
            <a:prstGeom prst="rect">
              <a:avLst/>
            </a:prstGeom>
            <a:noFill/>
          </p:spPr>
          <p:txBody>
            <a:bodyPr wrap="square" rtlCol="0">
              <a:spAutoFit/>
            </a:bodyPr>
            <a:lstStyle/>
            <a:p>
              <a:pPr algn="ctr"/>
              <a:r>
                <a:rPr lang="en-US" sz="2800" b="1" dirty="0" smtClean="0">
                  <a:solidFill>
                    <a:srgbClr val="FFFF00"/>
                  </a:solidFill>
                </a:rPr>
                <a:t>400</a:t>
              </a:r>
              <a:endParaRPr lang="en-US" sz="2800" b="1" dirty="0">
                <a:solidFill>
                  <a:srgbClr val="FFFF00"/>
                </a:solidFill>
              </a:endParaRPr>
            </a:p>
          </p:txBody>
        </p:sp>
        <p:sp>
          <p:nvSpPr>
            <p:cNvPr id="19" name="TextBox 18"/>
            <p:cNvSpPr txBox="1"/>
            <p:nvPr/>
          </p:nvSpPr>
          <p:spPr>
            <a:xfrm>
              <a:off x="3713358" y="4010725"/>
              <a:ext cx="769434" cy="523220"/>
            </a:xfrm>
            <a:prstGeom prst="rect">
              <a:avLst/>
            </a:prstGeom>
            <a:noFill/>
          </p:spPr>
          <p:txBody>
            <a:bodyPr wrap="square" rtlCol="0">
              <a:spAutoFit/>
            </a:bodyPr>
            <a:lstStyle/>
            <a:p>
              <a:pPr algn="ctr"/>
              <a:r>
                <a:rPr lang="en-US" sz="2800" b="1" dirty="0" smtClean="0">
                  <a:solidFill>
                    <a:srgbClr val="FFFF00"/>
                  </a:solidFill>
                </a:rPr>
                <a:t>300</a:t>
              </a:r>
              <a:endParaRPr lang="en-US" sz="2800" b="1" dirty="0">
                <a:solidFill>
                  <a:srgbClr val="FFFF00"/>
                </a:solidFill>
              </a:endParaRPr>
            </a:p>
          </p:txBody>
        </p:sp>
        <p:sp>
          <p:nvSpPr>
            <p:cNvPr id="21" name="TextBox 20"/>
            <p:cNvSpPr txBox="1"/>
            <p:nvPr/>
          </p:nvSpPr>
          <p:spPr>
            <a:xfrm>
              <a:off x="4572000" y="4010725"/>
              <a:ext cx="769434" cy="523220"/>
            </a:xfrm>
            <a:prstGeom prst="rect">
              <a:avLst/>
            </a:prstGeom>
            <a:noFill/>
          </p:spPr>
          <p:txBody>
            <a:bodyPr wrap="square" rtlCol="0">
              <a:spAutoFit/>
            </a:bodyPr>
            <a:lstStyle/>
            <a:p>
              <a:pPr algn="ctr"/>
              <a:r>
                <a:rPr lang="en-US" sz="2800" b="1" dirty="0" smtClean="0">
                  <a:solidFill>
                    <a:srgbClr val="FFFF00"/>
                  </a:solidFill>
                </a:rPr>
                <a:t>200</a:t>
              </a:r>
              <a:endParaRPr lang="en-US" sz="2800" b="1" dirty="0">
                <a:solidFill>
                  <a:srgbClr val="FFFF00"/>
                </a:solidFill>
              </a:endParaRPr>
            </a:p>
          </p:txBody>
        </p:sp>
        <p:sp>
          <p:nvSpPr>
            <p:cNvPr id="23" name="TextBox 22"/>
            <p:cNvSpPr txBox="1"/>
            <p:nvPr/>
          </p:nvSpPr>
          <p:spPr>
            <a:xfrm>
              <a:off x="6127825" y="4010725"/>
              <a:ext cx="769434" cy="523220"/>
            </a:xfrm>
            <a:prstGeom prst="rect">
              <a:avLst/>
            </a:prstGeom>
            <a:noFill/>
          </p:spPr>
          <p:txBody>
            <a:bodyPr wrap="square" rtlCol="0">
              <a:spAutoFit/>
            </a:bodyPr>
            <a:lstStyle/>
            <a:p>
              <a:pPr algn="ctr"/>
              <a:r>
                <a:rPr lang="en-US" sz="2800" b="1" dirty="0" smtClean="0">
                  <a:solidFill>
                    <a:srgbClr val="FFFF00"/>
                  </a:solidFill>
                </a:rPr>
                <a:t>100</a:t>
              </a:r>
              <a:endParaRPr lang="en-US" sz="2800" b="1" dirty="0">
                <a:solidFill>
                  <a:srgbClr val="FFFF00"/>
                </a:solidFill>
              </a:endParaRPr>
            </a:p>
          </p:txBody>
        </p:sp>
        <p:sp>
          <p:nvSpPr>
            <p:cNvPr id="24" name="TextBox 23"/>
            <p:cNvSpPr txBox="1"/>
            <p:nvPr/>
          </p:nvSpPr>
          <p:spPr>
            <a:xfrm>
              <a:off x="7434144" y="3999574"/>
              <a:ext cx="769434" cy="523220"/>
            </a:xfrm>
            <a:prstGeom prst="rect">
              <a:avLst/>
            </a:prstGeom>
            <a:noFill/>
          </p:spPr>
          <p:txBody>
            <a:bodyPr wrap="square" rtlCol="0">
              <a:spAutoFit/>
            </a:bodyPr>
            <a:lstStyle/>
            <a:p>
              <a:pPr algn="ctr"/>
              <a:r>
                <a:rPr lang="en-US" sz="2800" b="1" dirty="0" smtClean="0">
                  <a:solidFill>
                    <a:srgbClr val="FFFF00"/>
                  </a:solidFill>
                </a:rPr>
                <a:t>50</a:t>
              </a:r>
              <a:endParaRPr lang="en-US" sz="2800" b="1" dirty="0">
                <a:solidFill>
                  <a:srgbClr val="FFFF00"/>
                </a:solidFill>
              </a:endParaRPr>
            </a:p>
          </p:txBody>
        </p:sp>
        <p:cxnSp>
          <p:nvCxnSpPr>
            <p:cNvPr id="12" name="Straight Connector 11"/>
            <p:cNvCxnSpPr/>
            <p:nvPr/>
          </p:nvCxnSpPr>
          <p:spPr>
            <a:xfrm>
              <a:off x="2257425" y="1836999"/>
              <a:ext cx="0" cy="2277801"/>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3310359" y="1867623"/>
              <a:ext cx="0" cy="2256702"/>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4097438" y="1877148"/>
              <a:ext cx="0" cy="2247177"/>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4977114" y="1830850"/>
              <a:ext cx="0" cy="2293475"/>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6504972" y="1853999"/>
              <a:ext cx="0" cy="2270326"/>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7824486" y="1834949"/>
              <a:ext cx="0" cy="2279851"/>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flipH="1">
              <a:off x="8836478" y="1892099"/>
              <a:ext cx="4461" cy="2203651"/>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52" name="TextBox 51"/>
            <p:cNvSpPr txBox="1"/>
            <p:nvPr/>
          </p:nvSpPr>
          <p:spPr>
            <a:xfrm>
              <a:off x="-28575" y="4010025"/>
              <a:ext cx="876300" cy="523220"/>
            </a:xfrm>
            <a:prstGeom prst="rect">
              <a:avLst/>
            </a:prstGeom>
            <a:noFill/>
          </p:spPr>
          <p:txBody>
            <a:bodyPr wrap="square" rtlCol="0">
              <a:spAutoFit/>
            </a:bodyPr>
            <a:lstStyle/>
            <a:p>
              <a:r>
                <a:rPr lang="en-US" sz="2800" b="1" dirty="0" smtClean="0">
                  <a:solidFill>
                    <a:srgbClr val="FFFF00"/>
                  </a:solidFill>
                </a:rPr>
                <a:t>MYA</a:t>
              </a:r>
              <a:endParaRPr lang="en-US" sz="2800" b="1" dirty="0">
                <a:solidFill>
                  <a:srgbClr val="FFFF00"/>
                </a:solidFill>
              </a:endParaRPr>
            </a:p>
          </p:txBody>
        </p:sp>
        <p:sp>
          <p:nvSpPr>
            <p:cNvPr id="53" name="TextBox 52"/>
            <p:cNvSpPr txBox="1"/>
            <p:nvPr/>
          </p:nvSpPr>
          <p:spPr>
            <a:xfrm>
              <a:off x="8488866" y="3999574"/>
              <a:ext cx="769434" cy="523220"/>
            </a:xfrm>
            <a:prstGeom prst="rect">
              <a:avLst/>
            </a:prstGeom>
            <a:noFill/>
          </p:spPr>
          <p:txBody>
            <a:bodyPr wrap="square" rtlCol="0">
              <a:spAutoFit/>
            </a:bodyPr>
            <a:lstStyle/>
            <a:p>
              <a:pPr algn="ctr"/>
              <a:r>
                <a:rPr lang="en-US" sz="2800" b="1" dirty="0" smtClean="0">
                  <a:solidFill>
                    <a:srgbClr val="FFFF00"/>
                  </a:solidFill>
                </a:rPr>
                <a:t>3</a:t>
              </a:r>
              <a:endParaRPr lang="en-US" sz="2800" b="1" dirty="0">
                <a:solidFill>
                  <a:srgbClr val="FFFF00"/>
                </a:solidFill>
              </a:endParaRPr>
            </a:p>
          </p:txBody>
        </p:sp>
      </p:grpSp>
      <p:sp>
        <p:nvSpPr>
          <p:cNvPr id="27" name="Rectangle 26"/>
          <p:cNvSpPr/>
          <p:nvPr/>
        </p:nvSpPr>
        <p:spPr>
          <a:xfrm>
            <a:off x="1713053" y="2176024"/>
            <a:ext cx="937550" cy="1828817"/>
          </a:xfrm>
          <a:prstGeom prst="rect">
            <a:avLst/>
          </a:prstGeom>
          <a:solidFill>
            <a:srgbClr val="FFFF00">
              <a:alpha val="74000"/>
            </a:srgb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p:cNvSpPr/>
          <p:nvPr/>
        </p:nvSpPr>
        <p:spPr>
          <a:xfrm>
            <a:off x="2988197" y="2175059"/>
            <a:ext cx="623104" cy="1828817"/>
          </a:xfrm>
          <a:prstGeom prst="rect">
            <a:avLst/>
          </a:prstGeom>
          <a:solidFill>
            <a:srgbClr val="FFFF00">
              <a:alpha val="74000"/>
            </a:srgb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p:cNvSpPr/>
          <p:nvPr/>
        </p:nvSpPr>
        <p:spPr>
          <a:xfrm>
            <a:off x="4307710" y="2189528"/>
            <a:ext cx="1352309" cy="1828817"/>
          </a:xfrm>
          <a:prstGeom prst="rect">
            <a:avLst/>
          </a:prstGeom>
          <a:solidFill>
            <a:srgbClr val="FFFF00">
              <a:alpha val="74000"/>
            </a:srgb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9"/>
          <p:cNvSpPr/>
          <p:nvPr/>
        </p:nvSpPr>
        <p:spPr>
          <a:xfrm>
            <a:off x="6186787" y="2188563"/>
            <a:ext cx="2056437" cy="1828817"/>
          </a:xfrm>
          <a:prstGeom prst="rect">
            <a:avLst/>
          </a:prstGeom>
          <a:solidFill>
            <a:srgbClr val="FFFF00">
              <a:alpha val="74000"/>
            </a:srgb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p:cNvSpPr txBox="1"/>
          <p:nvPr/>
        </p:nvSpPr>
        <p:spPr>
          <a:xfrm>
            <a:off x="0" y="0"/>
            <a:ext cx="9144000" cy="707886"/>
          </a:xfrm>
          <a:prstGeom prst="rect">
            <a:avLst/>
          </a:prstGeom>
          <a:solidFill>
            <a:srgbClr val="FFFF00"/>
          </a:solidFill>
        </p:spPr>
        <p:txBody>
          <a:bodyPr wrap="square" rtlCol="0">
            <a:spAutoFit/>
          </a:bodyPr>
          <a:lstStyle/>
          <a:p>
            <a:pPr algn="ctr"/>
            <a:r>
              <a:rPr lang="en-US" sz="4000" b="1" dirty="0" smtClean="0">
                <a:solidFill>
                  <a:schemeClr val="bg1"/>
                </a:solidFill>
              </a:rPr>
              <a:t>CYLES OF WARMING/COOLING</a:t>
            </a:r>
            <a:endParaRPr lang="en-US" sz="4000" b="1" dirty="0">
              <a:solidFill>
                <a:schemeClr val="bg1"/>
              </a:solidFill>
            </a:endParaRPr>
          </a:p>
        </p:txBody>
      </p:sp>
      <p:sp>
        <p:nvSpPr>
          <p:cNvPr id="57" name="Rectangle 56"/>
          <p:cNvSpPr/>
          <p:nvPr/>
        </p:nvSpPr>
        <p:spPr>
          <a:xfrm>
            <a:off x="43544" y="4049488"/>
            <a:ext cx="9013371" cy="435430"/>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00"/>
              </a:solidFill>
            </a:endParaRPr>
          </a:p>
        </p:txBody>
      </p:sp>
      <p:sp>
        <p:nvSpPr>
          <p:cNvPr id="43" name="TextBox 42"/>
          <p:cNvSpPr txBox="1"/>
          <p:nvPr/>
        </p:nvSpPr>
        <p:spPr>
          <a:xfrm>
            <a:off x="1854498" y="2764970"/>
            <a:ext cx="5225143" cy="523220"/>
          </a:xfrm>
          <a:prstGeom prst="rect">
            <a:avLst/>
          </a:prstGeom>
          <a:solidFill>
            <a:schemeClr val="tx1">
              <a:alpha val="75000"/>
            </a:schemeClr>
          </a:solidFill>
          <a:ln>
            <a:solidFill>
              <a:schemeClr val="bg1"/>
            </a:solidFill>
          </a:ln>
        </p:spPr>
        <p:txBody>
          <a:bodyPr wrap="square" rtlCol="0">
            <a:spAutoFit/>
          </a:bodyPr>
          <a:lstStyle/>
          <a:p>
            <a:pPr algn="ctr"/>
            <a:r>
              <a:rPr lang="en-US" sz="2800" b="1" dirty="0" smtClean="0">
                <a:solidFill>
                  <a:schemeClr val="bg1"/>
                </a:solidFill>
              </a:rPr>
              <a:t>AVERAGE temp of Earth</a:t>
            </a:r>
          </a:p>
        </p:txBody>
      </p:sp>
      <p:sp>
        <p:nvSpPr>
          <p:cNvPr id="44" name="TextBox 43"/>
          <p:cNvSpPr txBox="1"/>
          <p:nvPr/>
        </p:nvSpPr>
        <p:spPr>
          <a:xfrm>
            <a:off x="1828800" y="1947886"/>
            <a:ext cx="5486399" cy="523220"/>
          </a:xfrm>
          <a:prstGeom prst="rect">
            <a:avLst/>
          </a:prstGeom>
          <a:solidFill>
            <a:srgbClr val="FF0066">
              <a:alpha val="75000"/>
            </a:srgbClr>
          </a:solidFill>
          <a:ln>
            <a:solidFill>
              <a:schemeClr val="bg1"/>
            </a:solidFill>
          </a:ln>
        </p:spPr>
        <p:txBody>
          <a:bodyPr wrap="square" rtlCol="0">
            <a:spAutoFit/>
          </a:bodyPr>
          <a:lstStyle/>
          <a:p>
            <a:pPr algn="ctr"/>
            <a:r>
              <a:rPr lang="en-US" sz="2800" b="1" dirty="0" smtClean="0">
                <a:solidFill>
                  <a:schemeClr val="bg1"/>
                </a:solidFill>
              </a:rPr>
              <a:t>average MAXIMUM temp of Earth</a:t>
            </a:r>
          </a:p>
        </p:txBody>
      </p:sp>
      <p:sp>
        <p:nvSpPr>
          <p:cNvPr id="45" name="TextBox 44"/>
          <p:cNvSpPr txBox="1"/>
          <p:nvPr/>
        </p:nvSpPr>
        <p:spPr>
          <a:xfrm>
            <a:off x="1828800" y="3565530"/>
            <a:ext cx="5486399" cy="523220"/>
          </a:xfrm>
          <a:prstGeom prst="rect">
            <a:avLst/>
          </a:prstGeom>
          <a:solidFill>
            <a:srgbClr val="3A7DCE">
              <a:alpha val="75000"/>
            </a:srgbClr>
          </a:solidFill>
          <a:ln>
            <a:solidFill>
              <a:schemeClr val="bg1"/>
            </a:solidFill>
          </a:ln>
        </p:spPr>
        <p:txBody>
          <a:bodyPr wrap="square" rtlCol="0">
            <a:spAutoFit/>
          </a:bodyPr>
          <a:lstStyle/>
          <a:p>
            <a:pPr algn="ctr"/>
            <a:r>
              <a:rPr lang="en-US" sz="2800" b="1" dirty="0" smtClean="0">
                <a:solidFill>
                  <a:schemeClr val="bg1"/>
                </a:solidFill>
              </a:rPr>
              <a:t>average MINIMUM temp of Earth</a:t>
            </a:r>
          </a:p>
        </p:txBody>
      </p:sp>
      <p:sp>
        <p:nvSpPr>
          <p:cNvPr id="48" name="Slide Number Placeholder 47"/>
          <p:cNvSpPr>
            <a:spLocks noGrp="1"/>
          </p:cNvSpPr>
          <p:nvPr>
            <p:ph type="sldNum" sz="quarter" idx="12"/>
          </p:nvPr>
        </p:nvSpPr>
        <p:spPr/>
        <p:txBody>
          <a:bodyPr/>
          <a:lstStyle/>
          <a:p>
            <a:fld id="{90B4C22B-F94B-47BB-B82D-9BDF0893D61B}" type="slidenum">
              <a:rPr lang="en-US" smtClean="0"/>
              <a:pPr/>
              <a:t>36</a:t>
            </a:fld>
            <a:endParaRPr lang="en-US" dirty="0"/>
          </a:p>
        </p:txBody>
      </p:sp>
      <p:cxnSp>
        <p:nvCxnSpPr>
          <p:cNvPr id="50" name="Straight Arrow Connector 49"/>
          <p:cNvCxnSpPr>
            <a:endCxn id="44" idx="1"/>
          </p:cNvCxnSpPr>
          <p:nvPr/>
        </p:nvCxnSpPr>
        <p:spPr>
          <a:xfrm>
            <a:off x="749508" y="2203555"/>
            <a:ext cx="1079292" cy="5941"/>
          </a:xfrm>
          <a:prstGeom prst="straightConnector1">
            <a:avLst/>
          </a:prstGeom>
          <a:ln w="5715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59" name="Straight Arrow Connector 58"/>
          <p:cNvCxnSpPr/>
          <p:nvPr/>
        </p:nvCxnSpPr>
        <p:spPr>
          <a:xfrm>
            <a:off x="796977" y="3000532"/>
            <a:ext cx="1079292" cy="5941"/>
          </a:xfrm>
          <a:prstGeom prst="straightConnector1">
            <a:avLst/>
          </a:prstGeom>
          <a:ln w="5715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60" name="Straight Arrow Connector 59"/>
          <p:cNvCxnSpPr/>
          <p:nvPr/>
        </p:nvCxnSpPr>
        <p:spPr>
          <a:xfrm>
            <a:off x="769495" y="3812499"/>
            <a:ext cx="1079292" cy="5941"/>
          </a:xfrm>
          <a:prstGeom prst="straightConnector1">
            <a:avLst/>
          </a:prstGeom>
          <a:ln w="5715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58" name="Rectangle 57"/>
          <p:cNvSpPr/>
          <p:nvPr/>
        </p:nvSpPr>
        <p:spPr>
          <a:xfrm>
            <a:off x="122421" y="1959430"/>
            <a:ext cx="642078" cy="2046514"/>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7" name="Picture 3" descr="C:\Users\Owner\Documents\Science\Environmental\Climate\Paleoclimate\scotese_PaleoMap Project_globaltemp.jpg"/>
          <p:cNvPicPr>
            <a:picLocks noChangeAspect="1" noChangeArrowheads="1"/>
          </p:cNvPicPr>
          <p:nvPr/>
        </p:nvPicPr>
        <p:blipFill>
          <a:blip r:embed="rId4" cstate="print"/>
          <a:srcRect/>
          <a:stretch>
            <a:fillRect/>
          </a:stretch>
        </p:blipFill>
        <p:spPr bwMode="auto">
          <a:xfrm rot="5400000">
            <a:off x="2931082" y="3926918"/>
            <a:ext cx="3281836" cy="9144000"/>
          </a:xfrm>
          <a:prstGeom prst="rect">
            <a:avLst/>
          </a:prstGeom>
          <a:noFill/>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wipe(left)">
                                      <p:cBhvr>
                                        <p:cTn id="7" dur="3000"/>
                                        <p:tgtEl>
                                          <p:spTgt spid="55"/>
                                        </p:tgtEl>
                                      </p:cBhvr>
                                    </p:animEffect>
                                  </p:childTnLst>
                                </p:cTn>
                              </p:par>
                            </p:childTnLst>
                          </p:cTn>
                        </p:par>
                        <p:par>
                          <p:cTn id="8" fill="hold">
                            <p:stCondLst>
                              <p:cond delay="3000"/>
                            </p:stCondLst>
                            <p:childTnLst>
                              <p:par>
                                <p:cTn id="9" presetID="34" presetClass="entr" presetSubtype="0" fill="hold" grpId="0" nodeType="afterEffect">
                                  <p:stCondLst>
                                    <p:cond delay="0"/>
                                  </p:stCondLst>
                                  <p:childTnLst>
                                    <p:set>
                                      <p:cBhvr>
                                        <p:cTn id="10" dur="1" fill="hold">
                                          <p:stCondLst>
                                            <p:cond delay="0"/>
                                          </p:stCondLst>
                                        </p:cTn>
                                        <p:tgtEl>
                                          <p:spTgt spid="46"/>
                                        </p:tgtEl>
                                        <p:attrNameLst>
                                          <p:attrName>style.visibility</p:attrName>
                                        </p:attrNameLst>
                                      </p:cBhvr>
                                      <p:to>
                                        <p:strVal val="visible"/>
                                      </p:to>
                                    </p:set>
                                    <p:anim from="(-#ppt_w/2)" to="(#ppt_x)" calcmode="lin" valueType="num">
                                      <p:cBhvr>
                                        <p:cTn id="11" dur="600" fill="hold">
                                          <p:stCondLst>
                                            <p:cond delay="0"/>
                                          </p:stCondLst>
                                        </p:cTn>
                                        <p:tgtEl>
                                          <p:spTgt spid="46"/>
                                        </p:tgtEl>
                                        <p:attrNameLst>
                                          <p:attrName>ppt_x</p:attrName>
                                        </p:attrNameLst>
                                      </p:cBhvr>
                                    </p:anim>
                                    <p:anim from="0" to="-1.0" calcmode="lin" valueType="num">
                                      <p:cBhvr>
                                        <p:cTn id="12" dur="200" decel="50000" autoRev="1" fill="hold">
                                          <p:stCondLst>
                                            <p:cond delay="600"/>
                                          </p:stCondLst>
                                        </p:cTn>
                                        <p:tgtEl>
                                          <p:spTgt spid="46"/>
                                        </p:tgtEl>
                                        <p:attrNameLst>
                                          <p:attrName>xshear</p:attrName>
                                        </p:attrNameLst>
                                      </p:cBhvr>
                                    </p:anim>
                                    <p:animScale>
                                      <p:cBhvr>
                                        <p:cTn id="13" dur="200" decel="100000" autoRev="1" fill="hold">
                                          <p:stCondLst>
                                            <p:cond delay="600"/>
                                          </p:stCondLst>
                                        </p:cTn>
                                        <p:tgtEl>
                                          <p:spTgt spid="46"/>
                                        </p:tgtEl>
                                      </p:cBhvr>
                                      <p:from x="100000" y="100000"/>
                                      <p:to x="80000" y="100000"/>
                                    </p:animScale>
                                    <p:anim by="(#ppt_h/3+#ppt_w*0.1)" calcmode="lin" valueType="num">
                                      <p:cBhvr additive="sum">
                                        <p:cTn id="14" dur="200" decel="100000" autoRev="1" fill="hold">
                                          <p:stCondLst>
                                            <p:cond delay="600"/>
                                          </p:stCondLst>
                                        </p:cTn>
                                        <p:tgtEl>
                                          <p:spTgt spid="46"/>
                                        </p:tgtEl>
                                        <p:attrNameLst>
                                          <p:attrName>ppt_x</p:attrName>
                                        </p:attrNameLst>
                                      </p:cBhvr>
                                    </p:anim>
                                  </p:childTnLst>
                                </p:cTn>
                              </p:par>
                            </p:childTnLst>
                          </p:cTn>
                        </p:par>
                      </p:childTnLst>
                    </p:cTn>
                  </p:par>
                  <p:par>
                    <p:cTn id="15" fill="hold">
                      <p:stCondLst>
                        <p:cond delay="indefinite"/>
                      </p:stCondLst>
                      <p:childTnLst>
                        <p:par>
                          <p:cTn id="16" fill="hold">
                            <p:stCondLst>
                              <p:cond delay="0"/>
                            </p:stCondLst>
                            <p:childTnLst>
                              <p:par>
                                <p:cTn id="17" presetID="10" presetClass="exit" presetSubtype="0" fill="hold" grpId="1" nodeType="clickEffect">
                                  <p:stCondLst>
                                    <p:cond delay="0"/>
                                  </p:stCondLst>
                                  <p:childTnLst>
                                    <p:animEffect transition="out" filter="fade">
                                      <p:cBhvr>
                                        <p:cTn id="18" dur="1000"/>
                                        <p:tgtEl>
                                          <p:spTgt spid="46"/>
                                        </p:tgtEl>
                                      </p:cBhvr>
                                    </p:animEffect>
                                    <p:set>
                                      <p:cBhvr>
                                        <p:cTn id="19" dur="1" fill="hold">
                                          <p:stCondLst>
                                            <p:cond delay="999"/>
                                          </p:stCondLst>
                                        </p:cTn>
                                        <p:tgtEl>
                                          <p:spTgt spid="46"/>
                                        </p:tgtEl>
                                        <p:attrNameLst>
                                          <p:attrName>style.visibility</p:attrName>
                                        </p:attrNameLst>
                                      </p:cBhvr>
                                      <p:to>
                                        <p:strVal val="hidden"/>
                                      </p:to>
                                    </p:set>
                                  </p:childTnLst>
                                </p:cTn>
                              </p:par>
                            </p:childTnLst>
                          </p:cTn>
                        </p:par>
                        <p:par>
                          <p:cTn id="20" fill="hold">
                            <p:stCondLst>
                              <p:cond delay="1000"/>
                            </p:stCondLst>
                            <p:childTnLst>
                              <p:par>
                                <p:cTn id="21" presetID="22" presetClass="entr" presetSubtype="2" fill="hold" grpId="0" nodeType="afterEffect">
                                  <p:stCondLst>
                                    <p:cond delay="0"/>
                                  </p:stCondLst>
                                  <p:childTnLst>
                                    <p:set>
                                      <p:cBhvr>
                                        <p:cTn id="22" dur="1" fill="hold">
                                          <p:stCondLst>
                                            <p:cond delay="0"/>
                                          </p:stCondLst>
                                        </p:cTn>
                                        <p:tgtEl>
                                          <p:spTgt spid="57"/>
                                        </p:tgtEl>
                                        <p:attrNameLst>
                                          <p:attrName>style.visibility</p:attrName>
                                        </p:attrNameLst>
                                      </p:cBhvr>
                                      <p:to>
                                        <p:strVal val="visible"/>
                                      </p:to>
                                    </p:set>
                                    <p:animEffect transition="in" filter="wipe(right)">
                                      <p:cBhvr>
                                        <p:cTn id="23" dur="1000"/>
                                        <p:tgtEl>
                                          <p:spTgt spid="57"/>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xit" presetSubtype="0" fill="hold" grpId="1" nodeType="clickEffect">
                                  <p:stCondLst>
                                    <p:cond delay="0"/>
                                  </p:stCondLst>
                                  <p:childTnLst>
                                    <p:set>
                                      <p:cBhvr>
                                        <p:cTn id="27" dur="1" fill="hold">
                                          <p:stCondLst>
                                            <p:cond delay="0"/>
                                          </p:stCondLst>
                                        </p:cTn>
                                        <p:tgtEl>
                                          <p:spTgt spid="57"/>
                                        </p:tgtEl>
                                        <p:attrNameLst>
                                          <p:attrName>style.visibility</p:attrName>
                                        </p:attrNameLst>
                                      </p:cBhvr>
                                      <p:to>
                                        <p:strVal val="hidden"/>
                                      </p:to>
                                    </p:set>
                                  </p:childTnLst>
                                </p:cTn>
                              </p:par>
                            </p:childTnLst>
                          </p:cTn>
                        </p:par>
                        <p:par>
                          <p:cTn id="28" fill="hold">
                            <p:stCondLst>
                              <p:cond delay="0"/>
                            </p:stCondLst>
                            <p:childTnLst>
                              <p:par>
                                <p:cTn id="29" presetID="22" presetClass="entr" presetSubtype="1" fill="hold" grpId="0" nodeType="afterEffect">
                                  <p:stCondLst>
                                    <p:cond delay="0"/>
                                  </p:stCondLst>
                                  <p:childTnLst>
                                    <p:set>
                                      <p:cBhvr>
                                        <p:cTn id="30" dur="1" fill="hold">
                                          <p:stCondLst>
                                            <p:cond delay="0"/>
                                          </p:stCondLst>
                                        </p:cTn>
                                        <p:tgtEl>
                                          <p:spTgt spid="58"/>
                                        </p:tgtEl>
                                        <p:attrNameLst>
                                          <p:attrName>style.visibility</p:attrName>
                                        </p:attrNameLst>
                                      </p:cBhvr>
                                      <p:to>
                                        <p:strVal val="visible"/>
                                      </p:to>
                                    </p:set>
                                    <p:animEffect transition="in" filter="wipe(up)">
                                      <p:cBhvr>
                                        <p:cTn id="31" dur="1000"/>
                                        <p:tgtEl>
                                          <p:spTgt spid="58"/>
                                        </p:tgtEl>
                                      </p:cBhvr>
                                    </p:animEffect>
                                  </p:childTnLst>
                                </p:cTn>
                              </p:par>
                            </p:childTnLst>
                          </p:cTn>
                        </p:par>
                      </p:childTnLst>
                    </p:cTn>
                  </p:par>
                  <p:par>
                    <p:cTn id="32" fill="hold">
                      <p:stCondLst>
                        <p:cond delay="indefinite"/>
                      </p:stCondLst>
                      <p:childTnLst>
                        <p:par>
                          <p:cTn id="33" fill="hold">
                            <p:stCondLst>
                              <p:cond delay="0"/>
                            </p:stCondLst>
                            <p:childTnLst>
                              <p:par>
                                <p:cTn id="34" presetID="1" presetClass="exit" presetSubtype="0" fill="hold" grpId="1" nodeType="clickEffect">
                                  <p:stCondLst>
                                    <p:cond delay="0"/>
                                  </p:stCondLst>
                                  <p:childTnLst>
                                    <p:set>
                                      <p:cBhvr>
                                        <p:cTn id="35" dur="1" fill="hold">
                                          <p:stCondLst>
                                            <p:cond delay="0"/>
                                          </p:stCondLst>
                                        </p:cTn>
                                        <p:tgtEl>
                                          <p:spTgt spid="58"/>
                                        </p:tgtEl>
                                        <p:attrNameLst>
                                          <p:attrName>style.visibility</p:attrName>
                                        </p:attrNameLst>
                                      </p:cBhvr>
                                      <p:to>
                                        <p:strVal val="hidden"/>
                                      </p:to>
                                    </p:set>
                                  </p:childTnLst>
                                </p:cTn>
                              </p:par>
                            </p:childTnLst>
                          </p:cTn>
                        </p:par>
                        <p:par>
                          <p:cTn id="36" fill="hold">
                            <p:stCondLst>
                              <p:cond delay="0"/>
                            </p:stCondLst>
                            <p:childTnLst>
                              <p:par>
                                <p:cTn id="37" presetID="22" presetClass="entr" presetSubtype="8" fill="hold" nodeType="afterEffect">
                                  <p:stCondLst>
                                    <p:cond delay="0"/>
                                  </p:stCondLst>
                                  <p:childTnLst>
                                    <p:set>
                                      <p:cBhvr>
                                        <p:cTn id="38" dur="1" fill="hold">
                                          <p:stCondLst>
                                            <p:cond delay="0"/>
                                          </p:stCondLst>
                                        </p:cTn>
                                        <p:tgtEl>
                                          <p:spTgt spid="59"/>
                                        </p:tgtEl>
                                        <p:attrNameLst>
                                          <p:attrName>style.visibility</p:attrName>
                                        </p:attrNameLst>
                                      </p:cBhvr>
                                      <p:to>
                                        <p:strVal val="visible"/>
                                      </p:to>
                                    </p:set>
                                    <p:animEffect transition="in" filter="wipe(left)">
                                      <p:cBhvr>
                                        <p:cTn id="39" dur="1000"/>
                                        <p:tgtEl>
                                          <p:spTgt spid="59"/>
                                        </p:tgtEl>
                                      </p:cBhvr>
                                    </p:animEffect>
                                  </p:childTnLst>
                                </p:cTn>
                              </p:par>
                              <p:par>
                                <p:cTn id="40" presetID="22" presetClass="entr" presetSubtype="8" fill="hold" grpId="0" nodeType="withEffect">
                                  <p:stCondLst>
                                    <p:cond delay="500"/>
                                  </p:stCondLst>
                                  <p:childTnLst>
                                    <p:set>
                                      <p:cBhvr>
                                        <p:cTn id="41" dur="1" fill="hold">
                                          <p:stCondLst>
                                            <p:cond delay="0"/>
                                          </p:stCondLst>
                                        </p:cTn>
                                        <p:tgtEl>
                                          <p:spTgt spid="43"/>
                                        </p:tgtEl>
                                        <p:attrNameLst>
                                          <p:attrName>style.visibility</p:attrName>
                                        </p:attrNameLst>
                                      </p:cBhvr>
                                      <p:to>
                                        <p:strVal val="visible"/>
                                      </p:to>
                                    </p:set>
                                    <p:animEffect transition="in" filter="wipe(left)">
                                      <p:cBhvr>
                                        <p:cTn id="42" dur="1000"/>
                                        <p:tgtEl>
                                          <p:spTgt spid="43"/>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grpId="1" nodeType="clickEffect">
                                  <p:stCondLst>
                                    <p:cond delay="0"/>
                                  </p:stCondLst>
                                  <p:childTnLst>
                                    <p:animEffect transition="out" filter="fade">
                                      <p:cBhvr>
                                        <p:cTn id="46" dur="1000"/>
                                        <p:tgtEl>
                                          <p:spTgt spid="43"/>
                                        </p:tgtEl>
                                      </p:cBhvr>
                                    </p:animEffect>
                                    <p:set>
                                      <p:cBhvr>
                                        <p:cTn id="47" dur="1" fill="hold">
                                          <p:stCondLst>
                                            <p:cond delay="999"/>
                                          </p:stCondLst>
                                        </p:cTn>
                                        <p:tgtEl>
                                          <p:spTgt spid="43"/>
                                        </p:tgtEl>
                                        <p:attrNameLst>
                                          <p:attrName>style.visibility</p:attrName>
                                        </p:attrNameLst>
                                      </p:cBhvr>
                                      <p:to>
                                        <p:strVal val="hidden"/>
                                      </p:to>
                                    </p:set>
                                  </p:childTnLst>
                                </p:cTn>
                              </p:par>
                              <p:par>
                                <p:cTn id="48" presetID="10" presetClass="exit" presetSubtype="0" fill="hold" nodeType="withEffect">
                                  <p:stCondLst>
                                    <p:cond delay="0"/>
                                  </p:stCondLst>
                                  <p:childTnLst>
                                    <p:animEffect transition="out" filter="fade">
                                      <p:cBhvr>
                                        <p:cTn id="49" dur="1000"/>
                                        <p:tgtEl>
                                          <p:spTgt spid="59"/>
                                        </p:tgtEl>
                                      </p:cBhvr>
                                    </p:animEffect>
                                    <p:set>
                                      <p:cBhvr>
                                        <p:cTn id="50" dur="1" fill="hold">
                                          <p:stCondLst>
                                            <p:cond delay="999"/>
                                          </p:stCondLst>
                                        </p:cTn>
                                        <p:tgtEl>
                                          <p:spTgt spid="59"/>
                                        </p:tgtEl>
                                        <p:attrNameLst>
                                          <p:attrName>style.visibility</p:attrName>
                                        </p:attrNameLst>
                                      </p:cBhvr>
                                      <p:to>
                                        <p:strVal val="hidden"/>
                                      </p:to>
                                    </p:set>
                                  </p:childTnLst>
                                </p:cTn>
                              </p:par>
                            </p:childTnLst>
                          </p:cTn>
                        </p:par>
                        <p:par>
                          <p:cTn id="51" fill="hold">
                            <p:stCondLst>
                              <p:cond delay="1000"/>
                            </p:stCondLst>
                            <p:childTnLst>
                              <p:par>
                                <p:cTn id="52" presetID="22" presetClass="entr" presetSubtype="8" fill="hold" nodeType="afterEffect">
                                  <p:stCondLst>
                                    <p:cond delay="0"/>
                                  </p:stCondLst>
                                  <p:childTnLst>
                                    <p:set>
                                      <p:cBhvr>
                                        <p:cTn id="53" dur="1" fill="hold">
                                          <p:stCondLst>
                                            <p:cond delay="0"/>
                                          </p:stCondLst>
                                        </p:cTn>
                                        <p:tgtEl>
                                          <p:spTgt spid="50"/>
                                        </p:tgtEl>
                                        <p:attrNameLst>
                                          <p:attrName>style.visibility</p:attrName>
                                        </p:attrNameLst>
                                      </p:cBhvr>
                                      <p:to>
                                        <p:strVal val="visible"/>
                                      </p:to>
                                    </p:set>
                                    <p:animEffect transition="in" filter="wipe(left)">
                                      <p:cBhvr>
                                        <p:cTn id="54" dur="1000"/>
                                        <p:tgtEl>
                                          <p:spTgt spid="50"/>
                                        </p:tgtEl>
                                      </p:cBhvr>
                                    </p:animEffect>
                                  </p:childTnLst>
                                </p:cTn>
                              </p:par>
                              <p:par>
                                <p:cTn id="55" presetID="22" presetClass="entr" presetSubtype="8" fill="hold" grpId="0" nodeType="withEffect">
                                  <p:stCondLst>
                                    <p:cond delay="500"/>
                                  </p:stCondLst>
                                  <p:childTnLst>
                                    <p:set>
                                      <p:cBhvr>
                                        <p:cTn id="56" dur="1" fill="hold">
                                          <p:stCondLst>
                                            <p:cond delay="0"/>
                                          </p:stCondLst>
                                        </p:cTn>
                                        <p:tgtEl>
                                          <p:spTgt spid="44"/>
                                        </p:tgtEl>
                                        <p:attrNameLst>
                                          <p:attrName>style.visibility</p:attrName>
                                        </p:attrNameLst>
                                      </p:cBhvr>
                                      <p:to>
                                        <p:strVal val="visible"/>
                                      </p:to>
                                    </p:set>
                                    <p:animEffect transition="in" filter="wipe(left)">
                                      <p:cBhvr>
                                        <p:cTn id="57" dur="1000"/>
                                        <p:tgtEl>
                                          <p:spTgt spid="44"/>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xit" presetSubtype="0" fill="hold" grpId="1" nodeType="clickEffect">
                                  <p:stCondLst>
                                    <p:cond delay="0"/>
                                  </p:stCondLst>
                                  <p:childTnLst>
                                    <p:animEffect transition="out" filter="fade">
                                      <p:cBhvr>
                                        <p:cTn id="61" dur="1000"/>
                                        <p:tgtEl>
                                          <p:spTgt spid="44"/>
                                        </p:tgtEl>
                                      </p:cBhvr>
                                    </p:animEffect>
                                    <p:set>
                                      <p:cBhvr>
                                        <p:cTn id="62" dur="1" fill="hold">
                                          <p:stCondLst>
                                            <p:cond delay="999"/>
                                          </p:stCondLst>
                                        </p:cTn>
                                        <p:tgtEl>
                                          <p:spTgt spid="44"/>
                                        </p:tgtEl>
                                        <p:attrNameLst>
                                          <p:attrName>style.visibility</p:attrName>
                                        </p:attrNameLst>
                                      </p:cBhvr>
                                      <p:to>
                                        <p:strVal val="hidden"/>
                                      </p:to>
                                    </p:set>
                                  </p:childTnLst>
                                </p:cTn>
                              </p:par>
                              <p:par>
                                <p:cTn id="63" presetID="10" presetClass="exit" presetSubtype="0" fill="hold" nodeType="withEffect">
                                  <p:stCondLst>
                                    <p:cond delay="0"/>
                                  </p:stCondLst>
                                  <p:childTnLst>
                                    <p:animEffect transition="out" filter="fade">
                                      <p:cBhvr>
                                        <p:cTn id="64" dur="1000"/>
                                        <p:tgtEl>
                                          <p:spTgt spid="50"/>
                                        </p:tgtEl>
                                      </p:cBhvr>
                                    </p:animEffect>
                                    <p:set>
                                      <p:cBhvr>
                                        <p:cTn id="65" dur="1" fill="hold">
                                          <p:stCondLst>
                                            <p:cond delay="999"/>
                                          </p:stCondLst>
                                        </p:cTn>
                                        <p:tgtEl>
                                          <p:spTgt spid="50"/>
                                        </p:tgtEl>
                                        <p:attrNameLst>
                                          <p:attrName>style.visibility</p:attrName>
                                        </p:attrNameLst>
                                      </p:cBhvr>
                                      <p:to>
                                        <p:strVal val="hidden"/>
                                      </p:to>
                                    </p:set>
                                  </p:childTnLst>
                                </p:cTn>
                              </p:par>
                            </p:childTnLst>
                          </p:cTn>
                        </p:par>
                        <p:par>
                          <p:cTn id="66" fill="hold">
                            <p:stCondLst>
                              <p:cond delay="1000"/>
                            </p:stCondLst>
                            <p:childTnLst>
                              <p:par>
                                <p:cTn id="67" presetID="22" presetClass="entr" presetSubtype="8" fill="hold" nodeType="afterEffect">
                                  <p:stCondLst>
                                    <p:cond delay="0"/>
                                  </p:stCondLst>
                                  <p:childTnLst>
                                    <p:set>
                                      <p:cBhvr>
                                        <p:cTn id="68" dur="1" fill="hold">
                                          <p:stCondLst>
                                            <p:cond delay="0"/>
                                          </p:stCondLst>
                                        </p:cTn>
                                        <p:tgtEl>
                                          <p:spTgt spid="60"/>
                                        </p:tgtEl>
                                        <p:attrNameLst>
                                          <p:attrName>style.visibility</p:attrName>
                                        </p:attrNameLst>
                                      </p:cBhvr>
                                      <p:to>
                                        <p:strVal val="visible"/>
                                      </p:to>
                                    </p:set>
                                    <p:animEffect transition="in" filter="wipe(left)">
                                      <p:cBhvr>
                                        <p:cTn id="69" dur="1000"/>
                                        <p:tgtEl>
                                          <p:spTgt spid="60"/>
                                        </p:tgtEl>
                                      </p:cBhvr>
                                    </p:animEffect>
                                  </p:childTnLst>
                                </p:cTn>
                              </p:par>
                              <p:par>
                                <p:cTn id="70" presetID="22" presetClass="entr" presetSubtype="8" fill="hold" grpId="0" nodeType="withEffect">
                                  <p:stCondLst>
                                    <p:cond delay="500"/>
                                  </p:stCondLst>
                                  <p:childTnLst>
                                    <p:set>
                                      <p:cBhvr>
                                        <p:cTn id="71" dur="1" fill="hold">
                                          <p:stCondLst>
                                            <p:cond delay="0"/>
                                          </p:stCondLst>
                                        </p:cTn>
                                        <p:tgtEl>
                                          <p:spTgt spid="45"/>
                                        </p:tgtEl>
                                        <p:attrNameLst>
                                          <p:attrName>style.visibility</p:attrName>
                                        </p:attrNameLst>
                                      </p:cBhvr>
                                      <p:to>
                                        <p:strVal val="visible"/>
                                      </p:to>
                                    </p:set>
                                    <p:animEffect transition="in" filter="wipe(left)">
                                      <p:cBhvr>
                                        <p:cTn id="72" dur="1000"/>
                                        <p:tgtEl>
                                          <p:spTgt spid="45"/>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xit" presetSubtype="0" fill="hold" grpId="1" nodeType="clickEffect">
                                  <p:stCondLst>
                                    <p:cond delay="0"/>
                                  </p:stCondLst>
                                  <p:childTnLst>
                                    <p:animEffect transition="out" filter="fade">
                                      <p:cBhvr>
                                        <p:cTn id="76" dur="1000"/>
                                        <p:tgtEl>
                                          <p:spTgt spid="45"/>
                                        </p:tgtEl>
                                      </p:cBhvr>
                                    </p:animEffect>
                                    <p:set>
                                      <p:cBhvr>
                                        <p:cTn id="77" dur="1" fill="hold">
                                          <p:stCondLst>
                                            <p:cond delay="999"/>
                                          </p:stCondLst>
                                        </p:cTn>
                                        <p:tgtEl>
                                          <p:spTgt spid="45"/>
                                        </p:tgtEl>
                                        <p:attrNameLst>
                                          <p:attrName>style.visibility</p:attrName>
                                        </p:attrNameLst>
                                      </p:cBhvr>
                                      <p:to>
                                        <p:strVal val="hidden"/>
                                      </p:to>
                                    </p:set>
                                  </p:childTnLst>
                                </p:cTn>
                              </p:par>
                              <p:par>
                                <p:cTn id="78" presetID="10" presetClass="exit" presetSubtype="0" fill="hold" nodeType="withEffect">
                                  <p:stCondLst>
                                    <p:cond delay="0"/>
                                  </p:stCondLst>
                                  <p:childTnLst>
                                    <p:animEffect transition="out" filter="fade">
                                      <p:cBhvr>
                                        <p:cTn id="79" dur="1000"/>
                                        <p:tgtEl>
                                          <p:spTgt spid="60"/>
                                        </p:tgtEl>
                                      </p:cBhvr>
                                    </p:animEffect>
                                    <p:set>
                                      <p:cBhvr>
                                        <p:cTn id="80" dur="1" fill="hold">
                                          <p:stCondLst>
                                            <p:cond delay="999"/>
                                          </p:stCondLst>
                                        </p:cTn>
                                        <p:tgtEl>
                                          <p:spTgt spid="60"/>
                                        </p:tgtEl>
                                        <p:attrNameLst>
                                          <p:attrName>style.visibility</p:attrName>
                                        </p:attrNameLst>
                                      </p:cBhvr>
                                      <p:to>
                                        <p:strVal val="hidden"/>
                                      </p:to>
                                    </p:set>
                                  </p:childTnLst>
                                </p:cTn>
                              </p:par>
                            </p:childTnLst>
                          </p:cTn>
                        </p:par>
                        <p:par>
                          <p:cTn id="81" fill="hold">
                            <p:stCondLst>
                              <p:cond delay="1000"/>
                            </p:stCondLst>
                            <p:childTnLst>
                              <p:par>
                                <p:cTn id="82" presetID="10" presetClass="entr" presetSubtype="0" fill="hold" grpId="1" nodeType="afterEffect">
                                  <p:stCondLst>
                                    <p:cond delay="0"/>
                                  </p:stCondLst>
                                  <p:childTnLst>
                                    <p:set>
                                      <p:cBhvr>
                                        <p:cTn id="83" dur="1" fill="hold">
                                          <p:stCondLst>
                                            <p:cond delay="0"/>
                                          </p:stCondLst>
                                        </p:cTn>
                                        <p:tgtEl>
                                          <p:spTgt spid="56">
                                            <p:bg/>
                                          </p:spTgt>
                                        </p:tgtEl>
                                        <p:attrNameLst>
                                          <p:attrName>style.visibility</p:attrName>
                                        </p:attrNameLst>
                                      </p:cBhvr>
                                      <p:to>
                                        <p:strVal val="visible"/>
                                      </p:to>
                                    </p:set>
                                    <p:animEffect transition="in" filter="fade">
                                      <p:cBhvr>
                                        <p:cTn id="84" dur="1000"/>
                                        <p:tgtEl>
                                          <p:spTgt spid="56">
                                            <p:bg/>
                                          </p:spTgt>
                                        </p:tgtEl>
                                      </p:cBhvr>
                                    </p:animEffect>
                                  </p:childTnLst>
                                </p:cTn>
                              </p:par>
                              <p:par>
                                <p:cTn id="85" presetID="10" presetClass="entr" presetSubtype="0" fill="hold" nodeType="withEffect">
                                  <p:stCondLst>
                                    <p:cond delay="0"/>
                                  </p:stCondLst>
                                  <p:childTnLst>
                                    <p:set>
                                      <p:cBhvr>
                                        <p:cTn id="86" dur="1" fill="hold">
                                          <p:stCondLst>
                                            <p:cond delay="0"/>
                                          </p:stCondLst>
                                        </p:cTn>
                                        <p:tgtEl>
                                          <p:spTgt spid="56">
                                            <p:txEl>
                                              <p:pRg st="0" end="0"/>
                                            </p:txEl>
                                          </p:spTgt>
                                        </p:tgtEl>
                                        <p:attrNameLst>
                                          <p:attrName>style.visibility</p:attrName>
                                        </p:attrNameLst>
                                      </p:cBhvr>
                                      <p:to>
                                        <p:strVal val="visible"/>
                                      </p:to>
                                    </p:set>
                                    <p:animEffect transition="in" filter="fade">
                                      <p:cBhvr>
                                        <p:cTn id="87" dur="1000"/>
                                        <p:tgtEl>
                                          <p:spTgt spid="56">
                                            <p:txEl>
                                              <p:pRg st="0" end="0"/>
                                            </p:txEl>
                                          </p:spTgt>
                                        </p:tgtEl>
                                      </p:cBhvr>
                                    </p:animEffect>
                                  </p:childTnLst>
                                </p:cTn>
                              </p:par>
                            </p:childTnLst>
                          </p:cTn>
                        </p:par>
                      </p:childTnLst>
                    </p:cTn>
                  </p:par>
                  <p:par>
                    <p:cTn id="88" fill="hold">
                      <p:stCondLst>
                        <p:cond delay="indefinite"/>
                      </p:stCondLst>
                      <p:childTnLst>
                        <p:par>
                          <p:cTn id="89" fill="hold">
                            <p:stCondLst>
                              <p:cond delay="0"/>
                            </p:stCondLst>
                            <p:childTnLst>
                              <p:par>
                                <p:cTn id="90" presetID="22" presetClass="entr" presetSubtype="4" fill="hold" grpId="0" nodeType="clickEffect">
                                  <p:stCondLst>
                                    <p:cond delay="0"/>
                                  </p:stCondLst>
                                  <p:childTnLst>
                                    <p:set>
                                      <p:cBhvr>
                                        <p:cTn id="91" dur="1" fill="hold">
                                          <p:stCondLst>
                                            <p:cond delay="0"/>
                                          </p:stCondLst>
                                        </p:cTn>
                                        <p:tgtEl>
                                          <p:spTgt spid="27"/>
                                        </p:tgtEl>
                                        <p:attrNameLst>
                                          <p:attrName>style.visibility</p:attrName>
                                        </p:attrNameLst>
                                      </p:cBhvr>
                                      <p:to>
                                        <p:strVal val="visible"/>
                                      </p:to>
                                    </p:set>
                                    <p:animEffect transition="in" filter="wipe(down)">
                                      <p:cBhvr>
                                        <p:cTn id="92" dur="1000"/>
                                        <p:tgtEl>
                                          <p:spTgt spid="27"/>
                                        </p:tgtEl>
                                      </p:cBhvr>
                                    </p:animEffect>
                                  </p:childTnLst>
                                </p:cTn>
                              </p:par>
                            </p:childTnLst>
                          </p:cTn>
                        </p:par>
                        <p:par>
                          <p:cTn id="93" fill="hold">
                            <p:stCondLst>
                              <p:cond delay="1000"/>
                            </p:stCondLst>
                            <p:childTnLst>
                              <p:par>
                                <p:cTn id="94" presetID="22" presetClass="entr" presetSubtype="4" fill="hold" grpId="0" nodeType="afterEffect">
                                  <p:stCondLst>
                                    <p:cond delay="0"/>
                                  </p:stCondLst>
                                  <p:childTnLst>
                                    <p:set>
                                      <p:cBhvr>
                                        <p:cTn id="95" dur="1" fill="hold">
                                          <p:stCondLst>
                                            <p:cond delay="0"/>
                                          </p:stCondLst>
                                        </p:cTn>
                                        <p:tgtEl>
                                          <p:spTgt spid="28"/>
                                        </p:tgtEl>
                                        <p:attrNameLst>
                                          <p:attrName>style.visibility</p:attrName>
                                        </p:attrNameLst>
                                      </p:cBhvr>
                                      <p:to>
                                        <p:strVal val="visible"/>
                                      </p:to>
                                    </p:set>
                                    <p:animEffect transition="in" filter="wipe(down)">
                                      <p:cBhvr>
                                        <p:cTn id="96" dur="1000"/>
                                        <p:tgtEl>
                                          <p:spTgt spid="28"/>
                                        </p:tgtEl>
                                      </p:cBhvr>
                                    </p:animEffect>
                                  </p:childTnLst>
                                </p:cTn>
                              </p:par>
                            </p:childTnLst>
                          </p:cTn>
                        </p:par>
                        <p:par>
                          <p:cTn id="97" fill="hold">
                            <p:stCondLst>
                              <p:cond delay="2000"/>
                            </p:stCondLst>
                            <p:childTnLst>
                              <p:par>
                                <p:cTn id="98" presetID="22" presetClass="entr" presetSubtype="4" fill="hold" grpId="0" nodeType="afterEffect">
                                  <p:stCondLst>
                                    <p:cond delay="0"/>
                                  </p:stCondLst>
                                  <p:childTnLst>
                                    <p:set>
                                      <p:cBhvr>
                                        <p:cTn id="99" dur="1" fill="hold">
                                          <p:stCondLst>
                                            <p:cond delay="0"/>
                                          </p:stCondLst>
                                        </p:cTn>
                                        <p:tgtEl>
                                          <p:spTgt spid="29"/>
                                        </p:tgtEl>
                                        <p:attrNameLst>
                                          <p:attrName>style.visibility</p:attrName>
                                        </p:attrNameLst>
                                      </p:cBhvr>
                                      <p:to>
                                        <p:strVal val="visible"/>
                                      </p:to>
                                    </p:set>
                                    <p:animEffect transition="in" filter="wipe(down)">
                                      <p:cBhvr>
                                        <p:cTn id="100" dur="1000"/>
                                        <p:tgtEl>
                                          <p:spTgt spid="29"/>
                                        </p:tgtEl>
                                      </p:cBhvr>
                                    </p:animEffect>
                                  </p:childTnLst>
                                </p:cTn>
                              </p:par>
                            </p:childTnLst>
                          </p:cTn>
                        </p:par>
                        <p:par>
                          <p:cTn id="101" fill="hold">
                            <p:stCondLst>
                              <p:cond delay="3000"/>
                            </p:stCondLst>
                            <p:childTnLst>
                              <p:par>
                                <p:cTn id="102" presetID="22" presetClass="entr" presetSubtype="4" fill="hold" grpId="0" nodeType="afterEffect">
                                  <p:stCondLst>
                                    <p:cond delay="0"/>
                                  </p:stCondLst>
                                  <p:childTnLst>
                                    <p:set>
                                      <p:cBhvr>
                                        <p:cTn id="103" dur="1" fill="hold">
                                          <p:stCondLst>
                                            <p:cond delay="0"/>
                                          </p:stCondLst>
                                        </p:cTn>
                                        <p:tgtEl>
                                          <p:spTgt spid="30"/>
                                        </p:tgtEl>
                                        <p:attrNameLst>
                                          <p:attrName>style.visibility</p:attrName>
                                        </p:attrNameLst>
                                      </p:cBhvr>
                                      <p:to>
                                        <p:strVal val="visible"/>
                                      </p:to>
                                    </p:set>
                                    <p:animEffect transition="in" filter="wipe(down)">
                                      <p:cBhvr>
                                        <p:cTn id="104" dur="1000"/>
                                        <p:tgtEl>
                                          <p:spTgt spid="30"/>
                                        </p:tgtEl>
                                      </p:cBhvr>
                                    </p:animEffect>
                                  </p:childTnLst>
                                </p:cTn>
                              </p:par>
                            </p:childTnLst>
                          </p:cTn>
                        </p:par>
                      </p:childTnLst>
                    </p:cTn>
                  </p:par>
                  <p:par>
                    <p:cTn id="105" fill="hold">
                      <p:stCondLst>
                        <p:cond delay="indefinite"/>
                      </p:stCondLst>
                      <p:childTnLst>
                        <p:par>
                          <p:cTn id="106" fill="hold">
                            <p:stCondLst>
                              <p:cond delay="0"/>
                            </p:stCondLst>
                            <p:childTnLst>
                              <p:par>
                                <p:cTn id="107" presetID="22" presetClass="entr" presetSubtype="8" fill="hold" nodeType="clickEffect">
                                  <p:stCondLst>
                                    <p:cond delay="0"/>
                                  </p:stCondLst>
                                  <p:childTnLst>
                                    <p:set>
                                      <p:cBhvr>
                                        <p:cTn id="108" dur="1" fill="hold">
                                          <p:stCondLst>
                                            <p:cond delay="0"/>
                                          </p:stCondLst>
                                        </p:cTn>
                                        <p:tgtEl>
                                          <p:spTgt spid="56">
                                            <p:txEl>
                                              <p:pRg st="1" end="1"/>
                                            </p:txEl>
                                          </p:spTgt>
                                        </p:tgtEl>
                                        <p:attrNameLst>
                                          <p:attrName>style.visibility</p:attrName>
                                        </p:attrNameLst>
                                      </p:cBhvr>
                                      <p:to>
                                        <p:strVal val="visible"/>
                                      </p:to>
                                    </p:set>
                                    <p:animEffect transition="in" filter="wipe(left)">
                                      <p:cBhvr>
                                        <p:cTn id="109" dur="1000"/>
                                        <p:tgtEl>
                                          <p:spTgt spid="56">
                                            <p:txEl>
                                              <p:pRg st="1" end="1"/>
                                            </p:txEl>
                                          </p:spTgt>
                                        </p:tgtEl>
                                      </p:cBhvr>
                                    </p:animEffect>
                                  </p:childTnLst>
                                </p:cTn>
                              </p:par>
                            </p:childTnLst>
                          </p:cTn>
                        </p:par>
                      </p:childTnLst>
                    </p:cTn>
                  </p:par>
                  <p:par>
                    <p:cTn id="110" fill="hold">
                      <p:stCondLst>
                        <p:cond delay="indefinite"/>
                      </p:stCondLst>
                      <p:childTnLst>
                        <p:par>
                          <p:cTn id="111" fill="hold">
                            <p:stCondLst>
                              <p:cond delay="0"/>
                            </p:stCondLst>
                            <p:childTnLst>
                              <p:par>
                                <p:cTn id="112" presetID="1" presetClass="exit" presetSubtype="0" fill="hold" grpId="0" nodeType="clickEffect">
                                  <p:stCondLst>
                                    <p:cond delay="0"/>
                                  </p:stCondLst>
                                  <p:childTnLst>
                                    <p:set>
                                      <p:cBhvr>
                                        <p:cTn id="113" dur="1" fill="hold">
                                          <p:stCondLst>
                                            <p:cond delay="0"/>
                                          </p:stCondLst>
                                        </p:cTn>
                                        <p:tgtEl>
                                          <p:spTgt spid="56">
                                            <p:txEl>
                                              <p:pRg st="0" end="0"/>
                                            </p:txEl>
                                          </p:spTgt>
                                        </p:tgtEl>
                                        <p:attrNameLst>
                                          <p:attrName>style.visibility</p:attrName>
                                        </p:attrNameLst>
                                      </p:cBhvr>
                                      <p:to>
                                        <p:strVal val="hidden"/>
                                      </p:to>
                                    </p:set>
                                  </p:childTnLst>
                                </p:cTn>
                              </p:par>
                              <p:par>
                                <p:cTn id="114" presetID="1" presetClass="exit" presetSubtype="0" fill="hold" grpId="0" nodeType="withEffect">
                                  <p:stCondLst>
                                    <p:cond delay="0"/>
                                  </p:stCondLst>
                                  <p:childTnLst>
                                    <p:set>
                                      <p:cBhvr>
                                        <p:cTn id="115" dur="1" fill="hold">
                                          <p:stCondLst>
                                            <p:cond delay="0"/>
                                          </p:stCondLst>
                                        </p:cTn>
                                        <p:tgtEl>
                                          <p:spTgt spid="56">
                                            <p:txEl>
                                              <p:pRg st="1" end="1"/>
                                            </p:txEl>
                                          </p:spTgt>
                                        </p:tgtEl>
                                        <p:attrNameLst>
                                          <p:attrName>style.visibility</p:attrName>
                                        </p:attrNameLst>
                                      </p:cBhvr>
                                      <p:to>
                                        <p:strVal val="hidden"/>
                                      </p:to>
                                    </p:set>
                                  </p:childTnLst>
                                </p:cTn>
                              </p:par>
                              <p:par>
                                <p:cTn id="116" presetID="1" presetClass="exit" presetSubtype="0" fill="hold" grpId="0" nodeType="withEffect">
                                  <p:stCondLst>
                                    <p:cond delay="0"/>
                                  </p:stCondLst>
                                  <p:childTnLst>
                                    <p:set>
                                      <p:cBhvr>
                                        <p:cTn id="117" dur="1" fill="hold">
                                          <p:stCondLst>
                                            <p:cond delay="0"/>
                                          </p:stCondLst>
                                        </p:cTn>
                                        <p:tgtEl>
                                          <p:spTgt spid="56">
                                            <p:bg/>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46" grpId="1" animBg="1"/>
      <p:bldP spid="56" grpId="0" uiExpand="1" build="allAtOnce" animBg="1"/>
      <p:bldP spid="56" grpId="1" uiExpand="1" build="allAtOnce" animBg="1"/>
      <p:bldP spid="27" grpId="0" animBg="1"/>
      <p:bldP spid="28" grpId="0" animBg="1"/>
      <p:bldP spid="29" grpId="0" animBg="1"/>
      <p:bldP spid="30" grpId="0" animBg="1"/>
      <p:bldP spid="57" grpId="0" animBg="1"/>
      <p:bldP spid="57" grpId="1" animBg="1"/>
      <p:bldP spid="43" grpId="0" animBg="1"/>
      <p:bldP spid="43" grpId="1" animBg="1"/>
      <p:bldP spid="44" grpId="0" animBg="1"/>
      <p:bldP spid="44" grpId="1" animBg="1"/>
      <p:bldP spid="45" grpId="0" animBg="1"/>
      <p:bldP spid="45" grpId="1" animBg="1"/>
      <p:bldP spid="58" grpId="0" animBg="1"/>
      <p:bldP spid="58" grpId="1"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TextBox 58"/>
          <p:cNvSpPr txBox="1"/>
          <p:nvPr/>
        </p:nvSpPr>
        <p:spPr>
          <a:xfrm>
            <a:off x="494676" y="4551606"/>
            <a:ext cx="8604354" cy="1754326"/>
          </a:xfrm>
          <a:prstGeom prst="rect">
            <a:avLst/>
          </a:prstGeom>
          <a:noFill/>
        </p:spPr>
        <p:txBody>
          <a:bodyPr wrap="square" rtlCol="0">
            <a:spAutoFit/>
          </a:bodyPr>
          <a:lstStyle/>
          <a:p>
            <a:pPr marL="228600" indent="-228600">
              <a:buFont typeface="Arial" pitchFamily="34" charset="0"/>
              <a:buChar char="•"/>
            </a:pPr>
            <a:r>
              <a:rPr lang="en-US" sz="3200" b="1" dirty="0" smtClean="0">
                <a:solidFill>
                  <a:srgbClr val="FFFF00"/>
                </a:solidFill>
              </a:rPr>
              <a:t>Last </a:t>
            </a:r>
            <a:r>
              <a:rPr lang="en-US" sz="3200" b="1" dirty="0" smtClean="0">
                <a:solidFill>
                  <a:schemeClr val="bg2">
                    <a:lumMod val="60000"/>
                    <a:lumOff val="40000"/>
                  </a:schemeClr>
                </a:solidFill>
              </a:rPr>
              <a:t>MINIMUM earth temperature </a:t>
            </a:r>
            <a:r>
              <a:rPr lang="en-US" sz="3200" b="1" dirty="0" smtClean="0">
                <a:solidFill>
                  <a:srgbClr val="FFFF00"/>
                </a:solidFill>
              </a:rPr>
              <a:t>was about</a:t>
            </a:r>
          </a:p>
          <a:p>
            <a:pPr marL="228600" indent="-228600"/>
            <a:r>
              <a:rPr lang="en-US" sz="3200" b="1" dirty="0" smtClean="0">
                <a:solidFill>
                  <a:schemeClr val="bg1"/>
                </a:solidFill>
              </a:rPr>
              <a:t>               	</a:t>
            </a:r>
            <a:r>
              <a:rPr lang="en-US" sz="4400" b="1" dirty="0" smtClean="0">
                <a:solidFill>
                  <a:srgbClr val="FF0000"/>
                </a:solidFill>
                <a:effectLst>
                  <a:outerShdw dist="50800" dir="5400000" algn="ctr" rotWithShape="0">
                    <a:schemeClr val="bg1"/>
                  </a:outerShdw>
                </a:effectLst>
              </a:rPr>
              <a:t>2 million years ago</a:t>
            </a:r>
            <a:endParaRPr lang="en-US" sz="4400" b="1" u="sng" dirty="0" smtClean="0">
              <a:solidFill>
                <a:srgbClr val="FF0000"/>
              </a:solidFill>
              <a:effectLst>
                <a:outerShdw dist="50800" dir="5400000" algn="ctr" rotWithShape="0">
                  <a:schemeClr val="bg1"/>
                </a:outerShdw>
              </a:effectLst>
            </a:endParaRPr>
          </a:p>
          <a:p>
            <a:pPr>
              <a:buFont typeface="Arial" pitchFamily="34" charset="0"/>
              <a:buChar char="•"/>
            </a:pPr>
            <a:r>
              <a:rPr lang="en-US" sz="3200" b="1" dirty="0" smtClean="0">
                <a:solidFill>
                  <a:srgbClr val="FFFF00"/>
                </a:solidFill>
              </a:rPr>
              <a:t> </a:t>
            </a:r>
            <a:r>
              <a:rPr lang="en-US" sz="3200" b="1" u="sng" dirty="0" smtClean="0">
                <a:solidFill>
                  <a:srgbClr val="FFFF00"/>
                </a:solidFill>
              </a:rPr>
              <a:t>Earth has been </a:t>
            </a:r>
            <a:r>
              <a:rPr lang="en-US" sz="3200" b="1" u="sng" dirty="0" smtClean="0">
                <a:solidFill>
                  <a:srgbClr val="FF0000"/>
                </a:solidFill>
              </a:rPr>
              <a:t>warming ever since!</a:t>
            </a:r>
            <a:endParaRPr lang="en-US" sz="3200" b="1" u="sng" dirty="0">
              <a:solidFill>
                <a:srgbClr val="FF0000"/>
              </a:solidFill>
            </a:endParaRPr>
          </a:p>
        </p:txBody>
      </p:sp>
      <p:grpSp>
        <p:nvGrpSpPr>
          <p:cNvPr id="2" name="Group 54"/>
          <p:cNvGrpSpPr/>
          <p:nvPr/>
        </p:nvGrpSpPr>
        <p:grpSpPr>
          <a:xfrm>
            <a:off x="-28575" y="862314"/>
            <a:ext cx="9286875" cy="3673722"/>
            <a:chOff x="-28575" y="862314"/>
            <a:chExt cx="9286875" cy="3673722"/>
          </a:xfrm>
        </p:grpSpPr>
        <p:grpSp>
          <p:nvGrpSpPr>
            <p:cNvPr id="4" name="Group 41"/>
            <p:cNvGrpSpPr/>
            <p:nvPr/>
          </p:nvGrpSpPr>
          <p:grpSpPr>
            <a:xfrm>
              <a:off x="50564" y="862314"/>
              <a:ext cx="9093436" cy="3165676"/>
              <a:chOff x="50564" y="862314"/>
              <a:chExt cx="9093436" cy="3165676"/>
            </a:xfrm>
          </p:grpSpPr>
          <p:grpSp>
            <p:nvGrpSpPr>
              <p:cNvPr id="5" name="Group 40"/>
              <p:cNvGrpSpPr/>
              <p:nvPr/>
            </p:nvGrpSpPr>
            <p:grpSpPr>
              <a:xfrm>
                <a:off x="50564" y="862314"/>
                <a:ext cx="9093436" cy="3165676"/>
                <a:chOff x="50564" y="862314"/>
                <a:chExt cx="9093436" cy="3165676"/>
              </a:xfrm>
            </p:grpSpPr>
            <p:pic>
              <p:nvPicPr>
                <p:cNvPr id="1026" name="Picture 2" descr="C:\Users\Owner\Documents\Science\Global Warming\Cycles of Global Warming and Cooling_by Scotesse_Paleomap Project.jpg"/>
                <p:cNvPicPr>
                  <a:picLocks noChangeAspect="1" noChangeArrowheads="1"/>
                </p:cNvPicPr>
                <p:nvPr/>
              </p:nvPicPr>
              <p:blipFill>
                <a:blip r:embed="rId3" cstate="print"/>
                <a:srcRect/>
                <a:stretch>
                  <a:fillRect/>
                </a:stretch>
              </p:blipFill>
              <p:spPr bwMode="auto">
                <a:xfrm>
                  <a:off x="50564" y="862314"/>
                  <a:ext cx="9093436" cy="3165676"/>
                </a:xfrm>
                <a:prstGeom prst="rect">
                  <a:avLst/>
                </a:prstGeom>
                <a:noFill/>
              </p:spPr>
            </p:pic>
            <p:sp>
              <p:nvSpPr>
                <p:cNvPr id="38" name="Rectangle 37"/>
                <p:cNvSpPr/>
                <p:nvPr/>
              </p:nvSpPr>
              <p:spPr>
                <a:xfrm>
                  <a:off x="7781925" y="2219324"/>
                  <a:ext cx="781050" cy="77152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Rectangle 38"/>
                <p:cNvSpPr/>
                <p:nvPr/>
              </p:nvSpPr>
              <p:spPr>
                <a:xfrm>
                  <a:off x="8048625" y="3028949"/>
                  <a:ext cx="781050" cy="758952"/>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Rectangle 39"/>
                <p:cNvSpPr/>
                <p:nvPr/>
              </p:nvSpPr>
              <p:spPr>
                <a:xfrm>
                  <a:off x="8877300" y="3030474"/>
                  <a:ext cx="219456" cy="758952"/>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3" name="Freeform 32"/>
              <p:cNvSpPr/>
              <p:nvPr/>
            </p:nvSpPr>
            <p:spPr>
              <a:xfrm>
                <a:off x="7590104" y="2219092"/>
                <a:ext cx="1525321" cy="1414943"/>
              </a:xfrm>
              <a:custGeom>
                <a:avLst/>
                <a:gdLst>
                  <a:gd name="connsiteX0" fmla="*/ 0 w 1527717"/>
                  <a:gd name="connsiteY0" fmla="*/ 0 h 1427356"/>
                  <a:gd name="connsiteX1" fmla="*/ 178419 w 1527717"/>
                  <a:gd name="connsiteY1" fmla="*/ 11151 h 1427356"/>
                  <a:gd name="connsiteX2" fmla="*/ 390292 w 1527717"/>
                  <a:gd name="connsiteY2" fmla="*/ 89209 h 1427356"/>
                  <a:gd name="connsiteX3" fmla="*/ 512956 w 1527717"/>
                  <a:gd name="connsiteY3" fmla="*/ 167268 h 1427356"/>
                  <a:gd name="connsiteX4" fmla="*/ 646770 w 1527717"/>
                  <a:gd name="connsiteY4" fmla="*/ 278780 h 1427356"/>
                  <a:gd name="connsiteX5" fmla="*/ 769434 w 1527717"/>
                  <a:gd name="connsiteY5" fmla="*/ 434897 h 1427356"/>
                  <a:gd name="connsiteX6" fmla="*/ 858644 w 1527717"/>
                  <a:gd name="connsiteY6" fmla="*/ 591014 h 1427356"/>
                  <a:gd name="connsiteX7" fmla="*/ 1115122 w 1527717"/>
                  <a:gd name="connsiteY7" fmla="*/ 1115122 h 1427356"/>
                  <a:gd name="connsiteX8" fmla="*/ 1193180 w 1527717"/>
                  <a:gd name="connsiteY8" fmla="*/ 1293541 h 1427356"/>
                  <a:gd name="connsiteX9" fmla="*/ 1248936 w 1527717"/>
                  <a:gd name="connsiteY9" fmla="*/ 1371600 h 1427356"/>
                  <a:gd name="connsiteX10" fmla="*/ 1326995 w 1527717"/>
                  <a:gd name="connsiteY10" fmla="*/ 1427356 h 1427356"/>
                  <a:gd name="connsiteX11" fmla="*/ 1382751 w 1527717"/>
                  <a:gd name="connsiteY11" fmla="*/ 1405053 h 1427356"/>
                  <a:gd name="connsiteX12" fmla="*/ 1438507 w 1527717"/>
                  <a:gd name="connsiteY12" fmla="*/ 1326995 h 1427356"/>
                  <a:gd name="connsiteX13" fmla="*/ 1527717 w 1527717"/>
                  <a:gd name="connsiteY13" fmla="*/ 1170878 h 1427356"/>
                  <a:gd name="connsiteX0" fmla="*/ 0 w 1527717"/>
                  <a:gd name="connsiteY0" fmla="*/ 0 h 1427356"/>
                  <a:gd name="connsiteX1" fmla="*/ 178419 w 1527717"/>
                  <a:gd name="connsiteY1" fmla="*/ 11151 h 1427356"/>
                  <a:gd name="connsiteX2" fmla="*/ 390292 w 1527717"/>
                  <a:gd name="connsiteY2" fmla="*/ 89209 h 1427356"/>
                  <a:gd name="connsiteX3" fmla="*/ 512956 w 1527717"/>
                  <a:gd name="connsiteY3" fmla="*/ 167268 h 1427356"/>
                  <a:gd name="connsiteX4" fmla="*/ 646770 w 1527717"/>
                  <a:gd name="connsiteY4" fmla="*/ 278780 h 1427356"/>
                  <a:gd name="connsiteX5" fmla="*/ 769434 w 1527717"/>
                  <a:gd name="connsiteY5" fmla="*/ 434897 h 1427356"/>
                  <a:gd name="connsiteX6" fmla="*/ 858644 w 1527717"/>
                  <a:gd name="connsiteY6" fmla="*/ 591014 h 1427356"/>
                  <a:gd name="connsiteX7" fmla="*/ 1115122 w 1527717"/>
                  <a:gd name="connsiteY7" fmla="*/ 1115122 h 1427356"/>
                  <a:gd name="connsiteX8" fmla="*/ 1205593 w 1527717"/>
                  <a:gd name="connsiteY8" fmla="*/ 1289403 h 1427356"/>
                  <a:gd name="connsiteX9" fmla="*/ 1248936 w 1527717"/>
                  <a:gd name="connsiteY9" fmla="*/ 1371600 h 1427356"/>
                  <a:gd name="connsiteX10" fmla="*/ 1326995 w 1527717"/>
                  <a:gd name="connsiteY10" fmla="*/ 1427356 h 1427356"/>
                  <a:gd name="connsiteX11" fmla="*/ 1382751 w 1527717"/>
                  <a:gd name="connsiteY11" fmla="*/ 1405053 h 1427356"/>
                  <a:gd name="connsiteX12" fmla="*/ 1438507 w 1527717"/>
                  <a:gd name="connsiteY12" fmla="*/ 1326995 h 1427356"/>
                  <a:gd name="connsiteX13" fmla="*/ 1527717 w 1527717"/>
                  <a:gd name="connsiteY13" fmla="*/ 1170878 h 1427356"/>
                  <a:gd name="connsiteX0" fmla="*/ 0 w 1527717"/>
                  <a:gd name="connsiteY0" fmla="*/ 0 h 1427356"/>
                  <a:gd name="connsiteX1" fmla="*/ 178419 w 1527717"/>
                  <a:gd name="connsiteY1" fmla="*/ 11151 h 1427356"/>
                  <a:gd name="connsiteX2" fmla="*/ 390292 w 1527717"/>
                  <a:gd name="connsiteY2" fmla="*/ 89209 h 1427356"/>
                  <a:gd name="connsiteX3" fmla="*/ 512956 w 1527717"/>
                  <a:gd name="connsiteY3" fmla="*/ 167268 h 1427356"/>
                  <a:gd name="connsiteX4" fmla="*/ 646770 w 1527717"/>
                  <a:gd name="connsiteY4" fmla="*/ 278780 h 1427356"/>
                  <a:gd name="connsiteX5" fmla="*/ 769434 w 1527717"/>
                  <a:gd name="connsiteY5" fmla="*/ 434897 h 1427356"/>
                  <a:gd name="connsiteX6" fmla="*/ 858644 w 1527717"/>
                  <a:gd name="connsiteY6" fmla="*/ 591014 h 1427356"/>
                  <a:gd name="connsiteX7" fmla="*/ 1115122 w 1527717"/>
                  <a:gd name="connsiteY7" fmla="*/ 1115122 h 1427356"/>
                  <a:gd name="connsiteX8" fmla="*/ 1205593 w 1527717"/>
                  <a:gd name="connsiteY8" fmla="*/ 1289403 h 1427356"/>
                  <a:gd name="connsiteX9" fmla="*/ 1265486 w 1527717"/>
                  <a:gd name="connsiteY9" fmla="*/ 1375738 h 1427356"/>
                  <a:gd name="connsiteX10" fmla="*/ 1326995 w 1527717"/>
                  <a:gd name="connsiteY10" fmla="*/ 1427356 h 1427356"/>
                  <a:gd name="connsiteX11" fmla="*/ 1382751 w 1527717"/>
                  <a:gd name="connsiteY11" fmla="*/ 1405053 h 1427356"/>
                  <a:gd name="connsiteX12" fmla="*/ 1438507 w 1527717"/>
                  <a:gd name="connsiteY12" fmla="*/ 1326995 h 1427356"/>
                  <a:gd name="connsiteX13" fmla="*/ 1527717 w 1527717"/>
                  <a:gd name="connsiteY13" fmla="*/ 1170878 h 1427356"/>
                  <a:gd name="connsiteX0" fmla="*/ 0 w 1527717"/>
                  <a:gd name="connsiteY0" fmla="*/ 0 h 1414943"/>
                  <a:gd name="connsiteX1" fmla="*/ 178419 w 1527717"/>
                  <a:gd name="connsiteY1" fmla="*/ 11151 h 1414943"/>
                  <a:gd name="connsiteX2" fmla="*/ 390292 w 1527717"/>
                  <a:gd name="connsiteY2" fmla="*/ 89209 h 1414943"/>
                  <a:gd name="connsiteX3" fmla="*/ 512956 w 1527717"/>
                  <a:gd name="connsiteY3" fmla="*/ 167268 h 1414943"/>
                  <a:gd name="connsiteX4" fmla="*/ 646770 w 1527717"/>
                  <a:gd name="connsiteY4" fmla="*/ 278780 h 1414943"/>
                  <a:gd name="connsiteX5" fmla="*/ 769434 w 1527717"/>
                  <a:gd name="connsiteY5" fmla="*/ 434897 h 1414943"/>
                  <a:gd name="connsiteX6" fmla="*/ 858644 w 1527717"/>
                  <a:gd name="connsiteY6" fmla="*/ 591014 h 1414943"/>
                  <a:gd name="connsiteX7" fmla="*/ 1115122 w 1527717"/>
                  <a:gd name="connsiteY7" fmla="*/ 1115122 h 1414943"/>
                  <a:gd name="connsiteX8" fmla="*/ 1205593 w 1527717"/>
                  <a:gd name="connsiteY8" fmla="*/ 1289403 h 1414943"/>
                  <a:gd name="connsiteX9" fmla="*/ 1265486 w 1527717"/>
                  <a:gd name="connsiteY9" fmla="*/ 1375738 h 1414943"/>
                  <a:gd name="connsiteX10" fmla="*/ 1331133 w 1527717"/>
                  <a:gd name="connsiteY10" fmla="*/ 1414943 h 1414943"/>
                  <a:gd name="connsiteX11" fmla="*/ 1382751 w 1527717"/>
                  <a:gd name="connsiteY11" fmla="*/ 1405053 h 1414943"/>
                  <a:gd name="connsiteX12" fmla="*/ 1438507 w 1527717"/>
                  <a:gd name="connsiteY12" fmla="*/ 1326995 h 1414943"/>
                  <a:gd name="connsiteX13" fmla="*/ 1527717 w 1527717"/>
                  <a:gd name="connsiteY13" fmla="*/ 1170878 h 1414943"/>
                  <a:gd name="connsiteX0" fmla="*/ 0 w 1527717"/>
                  <a:gd name="connsiteY0" fmla="*/ 0 h 1414943"/>
                  <a:gd name="connsiteX1" fmla="*/ 178419 w 1527717"/>
                  <a:gd name="connsiteY1" fmla="*/ 11151 h 1414943"/>
                  <a:gd name="connsiteX2" fmla="*/ 390292 w 1527717"/>
                  <a:gd name="connsiteY2" fmla="*/ 89209 h 1414943"/>
                  <a:gd name="connsiteX3" fmla="*/ 512956 w 1527717"/>
                  <a:gd name="connsiteY3" fmla="*/ 167268 h 1414943"/>
                  <a:gd name="connsiteX4" fmla="*/ 646770 w 1527717"/>
                  <a:gd name="connsiteY4" fmla="*/ 278780 h 1414943"/>
                  <a:gd name="connsiteX5" fmla="*/ 769434 w 1527717"/>
                  <a:gd name="connsiteY5" fmla="*/ 434897 h 1414943"/>
                  <a:gd name="connsiteX6" fmla="*/ 858644 w 1527717"/>
                  <a:gd name="connsiteY6" fmla="*/ 591014 h 1414943"/>
                  <a:gd name="connsiteX7" fmla="*/ 1115122 w 1527717"/>
                  <a:gd name="connsiteY7" fmla="*/ 1115122 h 1414943"/>
                  <a:gd name="connsiteX8" fmla="*/ 1205593 w 1527717"/>
                  <a:gd name="connsiteY8" fmla="*/ 1289403 h 1414943"/>
                  <a:gd name="connsiteX9" fmla="*/ 1265486 w 1527717"/>
                  <a:gd name="connsiteY9" fmla="*/ 1375738 h 1414943"/>
                  <a:gd name="connsiteX10" fmla="*/ 1331133 w 1527717"/>
                  <a:gd name="connsiteY10" fmla="*/ 1414943 h 1414943"/>
                  <a:gd name="connsiteX11" fmla="*/ 1403439 w 1527717"/>
                  <a:gd name="connsiteY11" fmla="*/ 1384365 h 1414943"/>
                  <a:gd name="connsiteX12" fmla="*/ 1438507 w 1527717"/>
                  <a:gd name="connsiteY12" fmla="*/ 1326995 h 1414943"/>
                  <a:gd name="connsiteX13" fmla="*/ 1527717 w 1527717"/>
                  <a:gd name="connsiteY13" fmla="*/ 1170878 h 1414943"/>
                  <a:gd name="connsiteX0" fmla="*/ 0 w 1515304"/>
                  <a:gd name="connsiteY0" fmla="*/ 0 h 1414943"/>
                  <a:gd name="connsiteX1" fmla="*/ 178419 w 1515304"/>
                  <a:gd name="connsiteY1" fmla="*/ 11151 h 1414943"/>
                  <a:gd name="connsiteX2" fmla="*/ 390292 w 1515304"/>
                  <a:gd name="connsiteY2" fmla="*/ 89209 h 1414943"/>
                  <a:gd name="connsiteX3" fmla="*/ 512956 w 1515304"/>
                  <a:gd name="connsiteY3" fmla="*/ 167268 h 1414943"/>
                  <a:gd name="connsiteX4" fmla="*/ 646770 w 1515304"/>
                  <a:gd name="connsiteY4" fmla="*/ 278780 h 1414943"/>
                  <a:gd name="connsiteX5" fmla="*/ 769434 w 1515304"/>
                  <a:gd name="connsiteY5" fmla="*/ 434897 h 1414943"/>
                  <a:gd name="connsiteX6" fmla="*/ 858644 w 1515304"/>
                  <a:gd name="connsiteY6" fmla="*/ 591014 h 1414943"/>
                  <a:gd name="connsiteX7" fmla="*/ 1115122 w 1515304"/>
                  <a:gd name="connsiteY7" fmla="*/ 1115122 h 1414943"/>
                  <a:gd name="connsiteX8" fmla="*/ 1205593 w 1515304"/>
                  <a:gd name="connsiteY8" fmla="*/ 1289403 h 1414943"/>
                  <a:gd name="connsiteX9" fmla="*/ 1265486 w 1515304"/>
                  <a:gd name="connsiteY9" fmla="*/ 1375738 h 1414943"/>
                  <a:gd name="connsiteX10" fmla="*/ 1331133 w 1515304"/>
                  <a:gd name="connsiteY10" fmla="*/ 1414943 h 1414943"/>
                  <a:gd name="connsiteX11" fmla="*/ 1403439 w 1515304"/>
                  <a:gd name="connsiteY11" fmla="*/ 1384365 h 1414943"/>
                  <a:gd name="connsiteX12" fmla="*/ 1438507 w 1515304"/>
                  <a:gd name="connsiteY12" fmla="*/ 1326995 h 1414943"/>
                  <a:gd name="connsiteX13" fmla="*/ 1515304 w 1515304"/>
                  <a:gd name="connsiteY13" fmla="*/ 1155362 h 1414943"/>
                  <a:gd name="connsiteX0" fmla="*/ 0 w 1519441"/>
                  <a:gd name="connsiteY0" fmla="*/ 0 h 1414943"/>
                  <a:gd name="connsiteX1" fmla="*/ 178419 w 1519441"/>
                  <a:gd name="connsiteY1" fmla="*/ 11151 h 1414943"/>
                  <a:gd name="connsiteX2" fmla="*/ 390292 w 1519441"/>
                  <a:gd name="connsiteY2" fmla="*/ 89209 h 1414943"/>
                  <a:gd name="connsiteX3" fmla="*/ 512956 w 1519441"/>
                  <a:gd name="connsiteY3" fmla="*/ 167268 h 1414943"/>
                  <a:gd name="connsiteX4" fmla="*/ 646770 w 1519441"/>
                  <a:gd name="connsiteY4" fmla="*/ 278780 h 1414943"/>
                  <a:gd name="connsiteX5" fmla="*/ 769434 w 1519441"/>
                  <a:gd name="connsiteY5" fmla="*/ 434897 h 1414943"/>
                  <a:gd name="connsiteX6" fmla="*/ 858644 w 1519441"/>
                  <a:gd name="connsiteY6" fmla="*/ 591014 h 1414943"/>
                  <a:gd name="connsiteX7" fmla="*/ 1115122 w 1519441"/>
                  <a:gd name="connsiteY7" fmla="*/ 1115122 h 1414943"/>
                  <a:gd name="connsiteX8" fmla="*/ 1205593 w 1519441"/>
                  <a:gd name="connsiteY8" fmla="*/ 1289403 h 1414943"/>
                  <a:gd name="connsiteX9" fmla="*/ 1265486 w 1519441"/>
                  <a:gd name="connsiteY9" fmla="*/ 1375738 h 1414943"/>
                  <a:gd name="connsiteX10" fmla="*/ 1331133 w 1519441"/>
                  <a:gd name="connsiteY10" fmla="*/ 1414943 h 1414943"/>
                  <a:gd name="connsiteX11" fmla="*/ 1403439 w 1519441"/>
                  <a:gd name="connsiteY11" fmla="*/ 1384365 h 1414943"/>
                  <a:gd name="connsiteX12" fmla="*/ 1438507 w 1519441"/>
                  <a:gd name="connsiteY12" fmla="*/ 1326995 h 1414943"/>
                  <a:gd name="connsiteX13" fmla="*/ 1519441 w 1519441"/>
                  <a:gd name="connsiteY13" fmla="*/ 1209908 h 1414943"/>
                  <a:gd name="connsiteX0" fmla="*/ 0 w 1511166"/>
                  <a:gd name="connsiteY0" fmla="*/ 0 h 1414943"/>
                  <a:gd name="connsiteX1" fmla="*/ 178419 w 1511166"/>
                  <a:gd name="connsiteY1" fmla="*/ 11151 h 1414943"/>
                  <a:gd name="connsiteX2" fmla="*/ 390292 w 1511166"/>
                  <a:gd name="connsiteY2" fmla="*/ 89209 h 1414943"/>
                  <a:gd name="connsiteX3" fmla="*/ 512956 w 1511166"/>
                  <a:gd name="connsiteY3" fmla="*/ 167268 h 1414943"/>
                  <a:gd name="connsiteX4" fmla="*/ 646770 w 1511166"/>
                  <a:gd name="connsiteY4" fmla="*/ 278780 h 1414943"/>
                  <a:gd name="connsiteX5" fmla="*/ 769434 w 1511166"/>
                  <a:gd name="connsiteY5" fmla="*/ 434897 h 1414943"/>
                  <a:gd name="connsiteX6" fmla="*/ 858644 w 1511166"/>
                  <a:gd name="connsiteY6" fmla="*/ 591014 h 1414943"/>
                  <a:gd name="connsiteX7" fmla="*/ 1115122 w 1511166"/>
                  <a:gd name="connsiteY7" fmla="*/ 1115122 h 1414943"/>
                  <a:gd name="connsiteX8" fmla="*/ 1205593 w 1511166"/>
                  <a:gd name="connsiteY8" fmla="*/ 1289403 h 1414943"/>
                  <a:gd name="connsiteX9" fmla="*/ 1265486 w 1511166"/>
                  <a:gd name="connsiteY9" fmla="*/ 1375738 h 1414943"/>
                  <a:gd name="connsiteX10" fmla="*/ 1331133 w 1511166"/>
                  <a:gd name="connsiteY10" fmla="*/ 1414943 h 1414943"/>
                  <a:gd name="connsiteX11" fmla="*/ 1403439 w 1511166"/>
                  <a:gd name="connsiteY11" fmla="*/ 1384365 h 1414943"/>
                  <a:gd name="connsiteX12" fmla="*/ 1438507 w 1511166"/>
                  <a:gd name="connsiteY12" fmla="*/ 1326995 h 1414943"/>
                  <a:gd name="connsiteX13" fmla="*/ 1511166 w 1511166"/>
                  <a:gd name="connsiteY13" fmla="*/ 1209908 h 1414943"/>
                  <a:gd name="connsiteX0" fmla="*/ 0 w 1511166"/>
                  <a:gd name="connsiteY0" fmla="*/ 0 h 1414943"/>
                  <a:gd name="connsiteX1" fmla="*/ 178419 w 1511166"/>
                  <a:gd name="connsiteY1" fmla="*/ 11151 h 1414943"/>
                  <a:gd name="connsiteX2" fmla="*/ 390292 w 1511166"/>
                  <a:gd name="connsiteY2" fmla="*/ 89209 h 1414943"/>
                  <a:gd name="connsiteX3" fmla="*/ 512956 w 1511166"/>
                  <a:gd name="connsiteY3" fmla="*/ 167268 h 1414943"/>
                  <a:gd name="connsiteX4" fmla="*/ 646770 w 1511166"/>
                  <a:gd name="connsiteY4" fmla="*/ 278780 h 1414943"/>
                  <a:gd name="connsiteX5" fmla="*/ 769434 w 1511166"/>
                  <a:gd name="connsiteY5" fmla="*/ 434897 h 1414943"/>
                  <a:gd name="connsiteX6" fmla="*/ 858644 w 1511166"/>
                  <a:gd name="connsiteY6" fmla="*/ 591014 h 1414943"/>
                  <a:gd name="connsiteX7" fmla="*/ 1115122 w 1511166"/>
                  <a:gd name="connsiteY7" fmla="*/ 1115122 h 1414943"/>
                  <a:gd name="connsiteX8" fmla="*/ 1205593 w 1511166"/>
                  <a:gd name="connsiteY8" fmla="*/ 1289403 h 1414943"/>
                  <a:gd name="connsiteX9" fmla="*/ 1265486 w 1511166"/>
                  <a:gd name="connsiteY9" fmla="*/ 1375738 h 1414943"/>
                  <a:gd name="connsiteX10" fmla="*/ 1331133 w 1511166"/>
                  <a:gd name="connsiteY10" fmla="*/ 1414943 h 1414943"/>
                  <a:gd name="connsiteX11" fmla="*/ 1403439 w 1511166"/>
                  <a:gd name="connsiteY11" fmla="*/ 1373041 h 1414943"/>
                  <a:gd name="connsiteX12" fmla="*/ 1438507 w 1511166"/>
                  <a:gd name="connsiteY12" fmla="*/ 1326995 h 1414943"/>
                  <a:gd name="connsiteX13" fmla="*/ 1511166 w 1511166"/>
                  <a:gd name="connsiteY13" fmla="*/ 1209908 h 1414943"/>
                  <a:gd name="connsiteX0" fmla="*/ 0 w 1525321"/>
                  <a:gd name="connsiteY0" fmla="*/ 0 h 1414943"/>
                  <a:gd name="connsiteX1" fmla="*/ 178419 w 1525321"/>
                  <a:gd name="connsiteY1" fmla="*/ 11151 h 1414943"/>
                  <a:gd name="connsiteX2" fmla="*/ 390292 w 1525321"/>
                  <a:gd name="connsiteY2" fmla="*/ 89209 h 1414943"/>
                  <a:gd name="connsiteX3" fmla="*/ 512956 w 1525321"/>
                  <a:gd name="connsiteY3" fmla="*/ 167268 h 1414943"/>
                  <a:gd name="connsiteX4" fmla="*/ 646770 w 1525321"/>
                  <a:gd name="connsiteY4" fmla="*/ 278780 h 1414943"/>
                  <a:gd name="connsiteX5" fmla="*/ 769434 w 1525321"/>
                  <a:gd name="connsiteY5" fmla="*/ 434897 h 1414943"/>
                  <a:gd name="connsiteX6" fmla="*/ 858644 w 1525321"/>
                  <a:gd name="connsiteY6" fmla="*/ 591014 h 1414943"/>
                  <a:gd name="connsiteX7" fmla="*/ 1115122 w 1525321"/>
                  <a:gd name="connsiteY7" fmla="*/ 1115122 h 1414943"/>
                  <a:gd name="connsiteX8" fmla="*/ 1205593 w 1525321"/>
                  <a:gd name="connsiteY8" fmla="*/ 1289403 h 1414943"/>
                  <a:gd name="connsiteX9" fmla="*/ 1265486 w 1525321"/>
                  <a:gd name="connsiteY9" fmla="*/ 1375738 h 1414943"/>
                  <a:gd name="connsiteX10" fmla="*/ 1331133 w 1525321"/>
                  <a:gd name="connsiteY10" fmla="*/ 1414943 h 1414943"/>
                  <a:gd name="connsiteX11" fmla="*/ 1403439 w 1525321"/>
                  <a:gd name="connsiteY11" fmla="*/ 1373041 h 1414943"/>
                  <a:gd name="connsiteX12" fmla="*/ 1438507 w 1525321"/>
                  <a:gd name="connsiteY12" fmla="*/ 1326995 h 1414943"/>
                  <a:gd name="connsiteX13" fmla="*/ 1525321 w 1525321"/>
                  <a:gd name="connsiteY13" fmla="*/ 1163905 h 1414943"/>
                  <a:gd name="connsiteX0" fmla="*/ 0 w 1525321"/>
                  <a:gd name="connsiteY0" fmla="*/ 0 h 1414943"/>
                  <a:gd name="connsiteX1" fmla="*/ 178419 w 1525321"/>
                  <a:gd name="connsiteY1" fmla="*/ 11151 h 1414943"/>
                  <a:gd name="connsiteX2" fmla="*/ 390292 w 1525321"/>
                  <a:gd name="connsiteY2" fmla="*/ 89209 h 1414943"/>
                  <a:gd name="connsiteX3" fmla="*/ 512956 w 1525321"/>
                  <a:gd name="connsiteY3" fmla="*/ 167268 h 1414943"/>
                  <a:gd name="connsiteX4" fmla="*/ 646770 w 1525321"/>
                  <a:gd name="connsiteY4" fmla="*/ 278780 h 1414943"/>
                  <a:gd name="connsiteX5" fmla="*/ 769434 w 1525321"/>
                  <a:gd name="connsiteY5" fmla="*/ 434897 h 1414943"/>
                  <a:gd name="connsiteX6" fmla="*/ 957728 w 1525321"/>
                  <a:gd name="connsiteY6" fmla="*/ 758041 h 1414943"/>
                  <a:gd name="connsiteX7" fmla="*/ 1115122 w 1525321"/>
                  <a:gd name="connsiteY7" fmla="*/ 1115122 h 1414943"/>
                  <a:gd name="connsiteX8" fmla="*/ 1205593 w 1525321"/>
                  <a:gd name="connsiteY8" fmla="*/ 1289403 h 1414943"/>
                  <a:gd name="connsiteX9" fmla="*/ 1265486 w 1525321"/>
                  <a:gd name="connsiteY9" fmla="*/ 1375738 h 1414943"/>
                  <a:gd name="connsiteX10" fmla="*/ 1331133 w 1525321"/>
                  <a:gd name="connsiteY10" fmla="*/ 1414943 h 1414943"/>
                  <a:gd name="connsiteX11" fmla="*/ 1403439 w 1525321"/>
                  <a:gd name="connsiteY11" fmla="*/ 1373041 h 1414943"/>
                  <a:gd name="connsiteX12" fmla="*/ 1438507 w 1525321"/>
                  <a:gd name="connsiteY12" fmla="*/ 1326995 h 1414943"/>
                  <a:gd name="connsiteX13" fmla="*/ 1525321 w 1525321"/>
                  <a:gd name="connsiteY13" fmla="*/ 1163905 h 1414943"/>
                  <a:gd name="connsiteX0" fmla="*/ 0 w 1525321"/>
                  <a:gd name="connsiteY0" fmla="*/ 0 h 1414943"/>
                  <a:gd name="connsiteX1" fmla="*/ 178419 w 1525321"/>
                  <a:gd name="connsiteY1" fmla="*/ 11151 h 1414943"/>
                  <a:gd name="connsiteX2" fmla="*/ 390292 w 1525321"/>
                  <a:gd name="connsiteY2" fmla="*/ 89209 h 1414943"/>
                  <a:gd name="connsiteX3" fmla="*/ 512956 w 1525321"/>
                  <a:gd name="connsiteY3" fmla="*/ 167268 h 1414943"/>
                  <a:gd name="connsiteX4" fmla="*/ 646770 w 1525321"/>
                  <a:gd name="connsiteY4" fmla="*/ 278780 h 1414943"/>
                  <a:gd name="connsiteX5" fmla="*/ 769434 w 1525321"/>
                  <a:gd name="connsiteY5" fmla="*/ 434897 h 1414943"/>
                  <a:gd name="connsiteX6" fmla="*/ 957728 w 1525321"/>
                  <a:gd name="connsiteY6" fmla="*/ 758041 h 1414943"/>
                  <a:gd name="connsiteX7" fmla="*/ 1117953 w 1525321"/>
                  <a:gd name="connsiteY7" fmla="*/ 1103798 h 1414943"/>
                  <a:gd name="connsiteX8" fmla="*/ 1205593 w 1525321"/>
                  <a:gd name="connsiteY8" fmla="*/ 1289403 h 1414943"/>
                  <a:gd name="connsiteX9" fmla="*/ 1265486 w 1525321"/>
                  <a:gd name="connsiteY9" fmla="*/ 1375738 h 1414943"/>
                  <a:gd name="connsiteX10" fmla="*/ 1331133 w 1525321"/>
                  <a:gd name="connsiteY10" fmla="*/ 1414943 h 1414943"/>
                  <a:gd name="connsiteX11" fmla="*/ 1403439 w 1525321"/>
                  <a:gd name="connsiteY11" fmla="*/ 1373041 h 1414943"/>
                  <a:gd name="connsiteX12" fmla="*/ 1438507 w 1525321"/>
                  <a:gd name="connsiteY12" fmla="*/ 1326995 h 1414943"/>
                  <a:gd name="connsiteX13" fmla="*/ 1525321 w 1525321"/>
                  <a:gd name="connsiteY13" fmla="*/ 1163905 h 1414943"/>
                  <a:gd name="connsiteX0" fmla="*/ 0 w 1525321"/>
                  <a:gd name="connsiteY0" fmla="*/ 0 h 1414943"/>
                  <a:gd name="connsiteX1" fmla="*/ 178419 w 1525321"/>
                  <a:gd name="connsiteY1" fmla="*/ 11151 h 1414943"/>
                  <a:gd name="connsiteX2" fmla="*/ 390292 w 1525321"/>
                  <a:gd name="connsiteY2" fmla="*/ 89209 h 1414943"/>
                  <a:gd name="connsiteX3" fmla="*/ 512956 w 1525321"/>
                  <a:gd name="connsiteY3" fmla="*/ 167268 h 1414943"/>
                  <a:gd name="connsiteX4" fmla="*/ 646770 w 1525321"/>
                  <a:gd name="connsiteY4" fmla="*/ 278780 h 1414943"/>
                  <a:gd name="connsiteX5" fmla="*/ 769434 w 1525321"/>
                  <a:gd name="connsiteY5" fmla="*/ 434897 h 1414943"/>
                  <a:gd name="connsiteX6" fmla="*/ 909601 w 1525321"/>
                  <a:gd name="connsiteY6" fmla="*/ 670281 h 1414943"/>
                  <a:gd name="connsiteX7" fmla="*/ 1117953 w 1525321"/>
                  <a:gd name="connsiteY7" fmla="*/ 1103798 h 1414943"/>
                  <a:gd name="connsiteX8" fmla="*/ 1205593 w 1525321"/>
                  <a:gd name="connsiteY8" fmla="*/ 1289403 h 1414943"/>
                  <a:gd name="connsiteX9" fmla="*/ 1265486 w 1525321"/>
                  <a:gd name="connsiteY9" fmla="*/ 1375738 h 1414943"/>
                  <a:gd name="connsiteX10" fmla="*/ 1331133 w 1525321"/>
                  <a:gd name="connsiteY10" fmla="*/ 1414943 h 1414943"/>
                  <a:gd name="connsiteX11" fmla="*/ 1403439 w 1525321"/>
                  <a:gd name="connsiteY11" fmla="*/ 1373041 h 1414943"/>
                  <a:gd name="connsiteX12" fmla="*/ 1438507 w 1525321"/>
                  <a:gd name="connsiteY12" fmla="*/ 1326995 h 1414943"/>
                  <a:gd name="connsiteX13" fmla="*/ 1525321 w 1525321"/>
                  <a:gd name="connsiteY13" fmla="*/ 1163905 h 1414943"/>
                  <a:gd name="connsiteX0" fmla="*/ 0 w 1525321"/>
                  <a:gd name="connsiteY0" fmla="*/ 0 h 1414943"/>
                  <a:gd name="connsiteX1" fmla="*/ 178419 w 1525321"/>
                  <a:gd name="connsiteY1" fmla="*/ 11151 h 1414943"/>
                  <a:gd name="connsiteX2" fmla="*/ 376137 w 1525321"/>
                  <a:gd name="connsiteY2" fmla="*/ 77885 h 1414943"/>
                  <a:gd name="connsiteX3" fmla="*/ 512956 w 1525321"/>
                  <a:gd name="connsiteY3" fmla="*/ 167268 h 1414943"/>
                  <a:gd name="connsiteX4" fmla="*/ 646770 w 1525321"/>
                  <a:gd name="connsiteY4" fmla="*/ 278780 h 1414943"/>
                  <a:gd name="connsiteX5" fmla="*/ 769434 w 1525321"/>
                  <a:gd name="connsiteY5" fmla="*/ 434897 h 1414943"/>
                  <a:gd name="connsiteX6" fmla="*/ 909601 w 1525321"/>
                  <a:gd name="connsiteY6" fmla="*/ 670281 h 1414943"/>
                  <a:gd name="connsiteX7" fmla="*/ 1117953 w 1525321"/>
                  <a:gd name="connsiteY7" fmla="*/ 1103798 h 1414943"/>
                  <a:gd name="connsiteX8" fmla="*/ 1205593 w 1525321"/>
                  <a:gd name="connsiteY8" fmla="*/ 1289403 h 1414943"/>
                  <a:gd name="connsiteX9" fmla="*/ 1265486 w 1525321"/>
                  <a:gd name="connsiteY9" fmla="*/ 1375738 h 1414943"/>
                  <a:gd name="connsiteX10" fmla="*/ 1331133 w 1525321"/>
                  <a:gd name="connsiteY10" fmla="*/ 1414943 h 1414943"/>
                  <a:gd name="connsiteX11" fmla="*/ 1403439 w 1525321"/>
                  <a:gd name="connsiteY11" fmla="*/ 1373041 h 1414943"/>
                  <a:gd name="connsiteX12" fmla="*/ 1438507 w 1525321"/>
                  <a:gd name="connsiteY12" fmla="*/ 1326995 h 1414943"/>
                  <a:gd name="connsiteX13" fmla="*/ 1525321 w 1525321"/>
                  <a:gd name="connsiteY13" fmla="*/ 1163905 h 1414943"/>
                  <a:gd name="connsiteX0" fmla="*/ 0 w 1525321"/>
                  <a:gd name="connsiteY0" fmla="*/ 0 h 1414943"/>
                  <a:gd name="connsiteX1" fmla="*/ 178419 w 1525321"/>
                  <a:gd name="connsiteY1" fmla="*/ 11151 h 1414943"/>
                  <a:gd name="connsiteX2" fmla="*/ 378968 w 1525321"/>
                  <a:gd name="connsiteY2" fmla="*/ 69392 h 1414943"/>
                  <a:gd name="connsiteX3" fmla="*/ 512956 w 1525321"/>
                  <a:gd name="connsiteY3" fmla="*/ 167268 h 1414943"/>
                  <a:gd name="connsiteX4" fmla="*/ 646770 w 1525321"/>
                  <a:gd name="connsiteY4" fmla="*/ 278780 h 1414943"/>
                  <a:gd name="connsiteX5" fmla="*/ 769434 w 1525321"/>
                  <a:gd name="connsiteY5" fmla="*/ 434897 h 1414943"/>
                  <a:gd name="connsiteX6" fmla="*/ 909601 w 1525321"/>
                  <a:gd name="connsiteY6" fmla="*/ 670281 h 1414943"/>
                  <a:gd name="connsiteX7" fmla="*/ 1117953 w 1525321"/>
                  <a:gd name="connsiteY7" fmla="*/ 1103798 h 1414943"/>
                  <a:gd name="connsiteX8" fmla="*/ 1205593 w 1525321"/>
                  <a:gd name="connsiteY8" fmla="*/ 1289403 h 1414943"/>
                  <a:gd name="connsiteX9" fmla="*/ 1265486 w 1525321"/>
                  <a:gd name="connsiteY9" fmla="*/ 1375738 h 1414943"/>
                  <a:gd name="connsiteX10" fmla="*/ 1331133 w 1525321"/>
                  <a:gd name="connsiteY10" fmla="*/ 1414943 h 1414943"/>
                  <a:gd name="connsiteX11" fmla="*/ 1403439 w 1525321"/>
                  <a:gd name="connsiteY11" fmla="*/ 1373041 h 1414943"/>
                  <a:gd name="connsiteX12" fmla="*/ 1438507 w 1525321"/>
                  <a:gd name="connsiteY12" fmla="*/ 1326995 h 1414943"/>
                  <a:gd name="connsiteX13" fmla="*/ 1525321 w 1525321"/>
                  <a:gd name="connsiteY13" fmla="*/ 1163905 h 1414943"/>
                  <a:gd name="connsiteX0" fmla="*/ 0 w 1525321"/>
                  <a:gd name="connsiteY0" fmla="*/ 0 h 1414943"/>
                  <a:gd name="connsiteX1" fmla="*/ 178419 w 1525321"/>
                  <a:gd name="connsiteY1" fmla="*/ 11151 h 1414943"/>
                  <a:gd name="connsiteX2" fmla="*/ 376137 w 1525321"/>
                  <a:gd name="connsiteY2" fmla="*/ 77885 h 1414943"/>
                  <a:gd name="connsiteX3" fmla="*/ 512956 w 1525321"/>
                  <a:gd name="connsiteY3" fmla="*/ 167268 h 1414943"/>
                  <a:gd name="connsiteX4" fmla="*/ 646770 w 1525321"/>
                  <a:gd name="connsiteY4" fmla="*/ 278780 h 1414943"/>
                  <a:gd name="connsiteX5" fmla="*/ 769434 w 1525321"/>
                  <a:gd name="connsiteY5" fmla="*/ 434897 h 1414943"/>
                  <a:gd name="connsiteX6" fmla="*/ 909601 w 1525321"/>
                  <a:gd name="connsiteY6" fmla="*/ 670281 h 1414943"/>
                  <a:gd name="connsiteX7" fmla="*/ 1117953 w 1525321"/>
                  <a:gd name="connsiteY7" fmla="*/ 1103798 h 1414943"/>
                  <a:gd name="connsiteX8" fmla="*/ 1205593 w 1525321"/>
                  <a:gd name="connsiteY8" fmla="*/ 1289403 h 1414943"/>
                  <a:gd name="connsiteX9" fmla="*/ 1265486 w 1525321"/>
                  <a:gd name="connsiteY9" fmla="*/ 1375738 h 1414943"/>
                  <a:gd name="connsiteX10" fmla="*/ 1331133 w 1525321"/>
                  <a:gd name="connsiteY10" fmla="*/ 1414943 h 1414943"/>
                  <a:gd name="connsiteX11" fmla="*/ 1403439 w 1525321"/>
                  <a:gd name="connsiteY11" fmla="*/ 1373041 h 1414943"/>
                  <a:gd name="connsiteX12" fmla="*/ 1438507 w 1525321"/>
                  <a:gd name="connsiteY12" fmla="*/ 1326995 h 1414943"/>
                  <a:gd name="connsiteX13" fmla="*/ 1525321 w 1525321"/>
                  <a:gd name="connsiteY13" fmla="*/ 1163905 h 1414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25321" h="1414943">
                    <a:moveTo>
                      <a:pt x="0" y="0"/>
                    </a:moveTo>
                    <a:lnTo>
                      <a:pt x="178419" y="11151"/>
                    </a:lnTo>
                    <a:lnTo>
                      <a:pt x="376137" y="77885"/>
                    </a:lnTo>
                    <a:lnTo>
                      <a:pt x="512956" y="167268"/>
                    </a:lnTo>
                    <a:lnTo>
                      <a:pt x="646770" y="278780"/>
                    </a:lnTo>
                    <a:lnTo>
                      <a:pt x="769434" y="434897"/>
                    </a:lnTo>
                    <a:lnTo>
                      <a:pt x="909601" y="670281"/>
                    </a:lnTo>
                    <a:lnTo>
                      <a:pt x="1117953" y="1103798"/>
                    </a:lnTo>
                    <a:lnTo>
                      <a:pt x="1205593" y="1289403"/>
                    </a:lnTo>
                    <a:lnTo>
                      <a:pt x="1265486" y="1375738"/>
                    </a:lnTo>
                    <a:lnTo>
                      <a:pt x="1331133" y="1414943"/>
                    </a:lnTo>
                    <a:lnTo>
                      <a:pt x="1403439" y="1373041"/>
                    </a:lnTo>
                    <a:lnTo>
                      <a:pt x="1438507" y="1326995"/>
                    </a:lnTo>
                    <a:lnTo>
                      <a:pt x="1525321" y="1163905"/>
                    </a:lnTo>
                  </a:path>
                </a:pathLst>
              </a:custGeom>
              <a:ln w="57150">
                <a:solidFill>
                  <a:schemeClr val="tx1">
                    <a:lumMod val="6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sp>
          <p:nvSpPr>
            <p:cNvPr id="15" name="TextBox 14"/>
            <p:cNvSpPr txBox="1"/>
            <p:nvPr/>
          </p:nvSpPr>
          <p:spPr>
            <a:xfrm>
              <a:off x="1876655" y="4012816"/>
              <a:ext cx="769434" cy="523220"/>
            </a:xfrm>
            <a:prstGeom prst="rect">
              <a:avLst/>
            </a:prstGeom>
            <a:noFill/>
          </p:spPr>
          <p:txBody>
            <a:bodyPr wrap="square" rtlCol="0">
              <a:spAutoFit/>
            </a:bodyPr>
            <a:lstStyle/>
            <a:p>
              <a:pPr algn="ctr"/>
              <a:r>
                <a:rPr lang="en-US" sz="2800" b="1" dirty="0" smtClean="0">
                  <a:solidFill>
                    <a:srgbClr val="FFFF00"/>
                  </a:solidFill>
                </a:rPr>
                <a:t>500</a:t>
              </a:r>
              <a:endParaRPr lang="en-US" sz="2800" b="1" dirty="0">
                <a:solidFill>
                  <a:srgbClr val="FFFF00"/>
                </a:solidFill>
              </a:endParaRPr>
            </a:p>
          </p:txBody>
        </p:sp>
        <p:sp>
          <p:nvSpPr>
            <p:cNvPr id="17" name="TextBox 16"/>
            <p:cNvSpPr txBox="1"/>
            <p:nvPr/>
          </p:nvSpPr>
          <p:spPr>
            <a:xfrm>
              <a:off x="2921126" y="4010728"/>
              <a:ext cx="769434" cy="523220"/>
            </a:xfrm>
            <a:prstGeom prst="rect">
              <a:avLst/>
            </a:prstGeom>
            <a:noFill/>
          </p:spPr>
          <p:txBody>
            <a:bodyPr wrap="square" rtlCol="0">
              <a:spAutoFit/>
            </a:bodyPr>
            <a:lstStyle/>
            <a:p>
              <a:pPr algn="ctr"/>
              <a:r>
                <a:rPr lang="en-US" sz="2800" b="1" dirty="0" smtClean="0">
                  <a:solidFill>
                    <a:srgbClr val="FFFF00"/>
                  </a:solidFill>
                </a:rPr>
                <a:t>400</a:t>
              </a:r>
              <a:endParaRPr lang="en-US" sz="2800" b="1" dirty="0">
                <a:solidFill>
                  <a:srgbClr val="FFFF00"/>
                </a:solidFill>
              </a:endParaRPr>
            </a:p>
          </p:txBody>
        </p:sp>
        <p:sp>
          <p:nvSpPr>
            <p:cNvPr id="19" name="TextBox 18"/>
            <p:cNvSpPr txBox="1"/>
            <p:nvPr/>
          </p:nvSpPr>
          <p:spPr>
            <a:xfrm>
              <a:off x="3713358" y="4010725"/>
              <a:ext cx="769434" cy="523220"/>
            </a:xfrm>
            <a:prstGeom prst="rect">
              <a:avLst/>
            </a:prstGeom>
            <a:noFill/>
          </p:spPr>
          <p:txBody>
            <a:bodyPr wrap="square" rtlCol="0">
              <a:spAutoFit/>
            </a:bodyPr>
            <a:lstStyle/>
            <a:p>
              <a:pPr algn="ctr"/>
              <a:r>
                <a:rPr lang="en-US" sz="2800" b="1" dirty="0" smtClean="0">
                  <a:solidFill>
                    <a:srgbClr val="FFFF00"/>
                  </a:solidFill>
                </a:rPr>
                <a:t>300</a:t>
              </a:r>
              <a:endParaRPr lang="en-US" sz="2800" b="1" dirty="0">
                <a:solidFill>
                  <a:srgbClr val="FFFF00"/>
                </a:solidFill>
              </a:endParaRPr>
            </a:p>
          </p:txBody>
        </p:sp>
        <p:sp>
          <p:nvSpPr>
            <p:cNvPr id="21" name="TextBox 20"/>
            <p:cNvSpPr txBox="1"/>
            <p:nvPr/>
          </p:nvSpPr>
          <p:spPr>
            <a:xfrm>
              <a:off x="4572000" y="4010725"/>
              <a:ext cx="769434" cy="523220"/>
            </a:xfrm>
            <a:prstGeom prst="rect">
              <a:avLst/>
            </a:prstGeom>
            <a:noFill/>
          </p:spPr>
          <p:txBody>
            <a:bodyPr wrap="square" rtlCol="0">
              <a:spAutoFit/>
            </a:bodyPr>
            <a:lstStyle/>
            <a:p>
              <a:pPr algn="ctr"/>
              <a:r>
                <a:rPr lang="en-US" sz="2800" b="1" dirty="0" smtClean="0">
                  <a:solidFill>
                    <a:srgbClr val="FFFF00"/>
                  </a:solidFill>
                </a:rPr>
                <a:t>200</a:t>
              </a:r>
              <a:endParaRPr lang="en-US" sz="2800" b="1" dirty="0">
                <a:solidFill>
                  <a:srgbClr val="FFFF00"/>
                </a:solidFill>
              </a:endParaRPr>
            </a:p>
          </p:txBody>
        </p:sp>
        <p:sp>
          <p:nvSpPr>
            <p:cNvPr id="23" name="TextBox 22"/>
            <p:cNvSpPr txBox="1"/>
            <p:nvPr/>
          </p:nvSpPr>
          <p:spPr>
            <a:xfrm>
              <a:off x="6127825" y="4010725"/>
              <a:ext cx="769434" cy="523220"/>
            </a:xfrm>
            <a:prstGeom prst="rect">
              <a:avLst/>
            </a:prstGeom>
            <a:noFill/>
          </p:spPr>
          <p:txBody>
            <a:bodyPr wrap="square" rtlCol="0">
              <a:spAutoFit/>
            </a:bodyPr>
            <a:lstStyle/>
            <a:p>
              <a:pPr algn="ctr"/>
              <a:r>
                <a:rPr lang="en-US" sz="2800" b="1" dirty="0" smtClean="0">
                  <a:solidFill>
                    <a:srgbClr val="FFFF00"/>
                  </a:solidFill>
                </a:rPr>
                <a:t>100</a:t>
              </a:r>
              <a:endParaRPr lang="en-US" sz="2800" b="1" dirty="0">
                <a:solidFill>
                  <a:srgbClr val="FFFF00"/>
                </a:solidFill>
              </a:endParaRPr>
            </a:p>
          </p:txBody>
        </p:sp>
        <p:sp>
          <p:nvSpPr>
            <p:cNvPr id="24" name="TextBox 23"/>
            <p:cNvSpPr txBox="1"/>
            <p:nvPr/>
          </p:nvSpPr>
          <p:spPr>
            <a:xfrm>
              <a:off x="7434144" y="3999574"/>
              <a:ext cx="769434" cy="523220"/>
            </a:xfrm>
            <a:prstGeom prst="rect">
              <a:avLst/>
            </a:prstGeom>
            <a:noFill/>
          </p:spPr>
          <p:txBody>
            <a:bodyPr wrap="square" rtlCol="0">
              <a:spAutoFit/>
            </a:bodyPr>
            <a:lstStyle/>
            <a:p>
              <a:pPr algn="ctr"/>
              <a:r>
                <a:rPr lang="en-US" sz="2800" b="1" dirty="0" smtClean="0">
                  <a:solidFill>
                    <a:srgbClr val="FFFF00"/>
                  </a:solidFill>
                </a:rPr>
                <a:t>50</a:t>
              </a:r>
              <a:endParaRPr lang="en-US" sz="2800" b="1" dirty="0">
                <a:solidFill>
                  <a:srgbClr val="FFFF00"/>
                </a:solidFill>
              </a:endParaRPr>
            </a:p>
          </p:txBody>
        </p:sp>
        <p:cxnSp>
          <p:nvCxnSpPr>
            <p:cNvPr id="12" name="Straight Connector 11"/>
            <p:cNvCxnSpPr/>
            <p:nvPr/>
          </p:nvCxnSpPr>
          <p:spPr>
            <a:xfrm>
              <a:off x="2257425" y="1836999"/>
              <a:ext cx="0" cy="2277801"/>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3310359" y="1867623"/>
              <a:ext cx="0" cy="2256702"/>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4097438" y="1877148"/>
              <a:ext cx="0" cy="2247177"/>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4977114" y="1830850"/>
              <a:ext cx="0" cy="2293475"/>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6504972" y="1853999"/>
              <a:ext cx="0" cy="2270326"/>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7824486" y="1834949"/>
              <a:ext cx="0" cy="2279851"/>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flipH="1">
              <a:off x="8836478" y="1892099"/>
              <a:ext cx="4461" cy="2203651"/>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52" name="TextBox 51"/>
            <p:cNvSpPr txBox="1"/>
            <p:nvPr/>
          </p:nvSpPr>
          <p:spPr>
            <a:xfrm>
              <a:off x="-28575" y="4010025"/>
              <a:ext cx="876300" cy="523220"/>
            </a:xfrm>
            <a:prstGeom prst="rect">
              <a:avLst/>
            </a:prstGeom>
            <a:noFill/>
          </p:spPr>
          <p:txBody>
            <a:bodyPr wrap="square" rtlCol="0">
              <a:spAutoFit/>
            </a:bodyPr>
            <a:lstStyle/>
            <a:p>
              <a:r>
                <a:rPr lang="en-US" sz="2800" b="1" dirty="0" smtClean="0">
                  <a:solidFill>
                    <a:srgbClr val="FFFF00"/>
                  </a:solidFill>
                </a:rPr>
                <a:t>MYA</a:t>
              </a:r>
              <a:endParaRPr lang="en-US" sz="2800" b="1" dirty="0">
                <a:solidFill>
                  <a:srgbClr val="FFFF00"/>
                </a:solidFill>
              </a:endParaRPr>
            </a:p>
          </p:txBody>
        </p:sp>
        <p:sp>
          <p:nvSpPr>
            <p:cNvPr id="53" name="TextBox 52"/>
            <p:cNvSpPr txBox="1"/>
            <p:nvPr/>
          </p:nvSpPr>
          <p:spPr>
            <a:xfrm>
              <a:off x="8488866" y="3999574"/>
              <a:ext cx="769434" cy="523220"/>
            </a:xfrm>
            <a:prstGeom prst="rect">
              <a:avLst/>
            </a:prstGeom>
            <a:noFill/>
          </p:spPr>
          <p:txBody>
            <a:bodyPr wrap="square" rtlCol="0">
              <a:spAutoFit/>
            </a:bodyPr>
            <a:lstStyle/>
            <a:p>
              <a:pPr algn="ctr"/>
              <a:r>
                <a:rPr lang="en-US" sz="2800" b="1" dirty="0" smtClean="0">
                  <a:solidFill>
                    <a:srgbClr val="FFFF00"/>
                  </a:solidFill>
                </a:rPr>
                <a:t>3</a:t>
              </a:r>
              <a:endParaRPr lang="en-US" sz="2800" b="1" dirty="0">
                <a:solidFill>
                  <a:srgbClr val="FFFF00"/>
                </a:solidFill>
              </a:endParaRPr>
            </a:p>
          </p:txBody>
        </p:sp>
      </p:grpSp>
      <p:sp>
        <p:nvSpPr>
          <p:cNvPr id="27" name="Rectangle 26"/>
          <p:cNvSpPr/>
          <p:nvPr/>
        </p:nvSpPr>
        <p:spPr>
          <a:xfrm>
            <a:off x="1713053" y="2206004"/>
            <a:ext cx="937550" cy="1798837"/>
          </a:xfrm>
          <a:prstGeom prst="rect">
            <a:avLst/>
          </a:prstGeom>
          <a:solidFill>
            <a:srgbClr val="FFFF00">
              <a:alpha val="74000"/>
            </a:srgb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p:cNvSpPr/>
          <p:nvPr/>
        </p:nvSpPr>
        <p:spPr>
          <a:xfrm>
            <a:off x="2988197" y="2205039"/>
            <a:ext cx="623104" cy="1798837"/>
          </a:xfrm>
          <a:prstGeom prst="rect">
            <a:avLst/>
          </a:prstGeom>
          <a:solidFill>
            <a:srgbClr val="FFFF00">
              <a:alpha val="74000"/>
            </a:srgb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p:cNvSpPr/>
          <p:nvPr/>
        </p:nvSpPr>
        <p:spPr>
          <a:xfrm>
            <a:off x="4307710" y="2219508"/>
            <a:ext cx="1352309" cy="1798837"/>
          </a:xfrm>
          <a:prstGeom prst="rect">
            <a:avLst/>
          </a:prstGeom>
          <a:solidFill>
            <a:srgbClr val="FFFF00">
              <a:alpha val="74000"/>
            </a:srgb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9"/>
          <p:cNvSpPr/>
          <p:nvPr/>
        </p:nvSpPr>
        <p:spPr>
          <a:xfrm>
            <a:off x="6186787" y="2218543"/>
            <a:ext cx="2056437" cy="1798837"/>
          </a:xfrm>
          <a:prstGeom prst="rect">
            <a:avLst/>
          </a:prstGeom>
          <a:solidFill>
            <a:srgbClr val="FFFF00">
              <a:alpha val="74000"/>
            </a:srgb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p:cNvSpPr txBox="1"/>
          <p:nvPr/>
        </p:nvSpPr>
        <p:spPr>
          <a:xfrm>
            <a:off x="0" y="0"/>
            <a:ext cx="9144000" cy="707886"/>
          </a:xfrm>
          <a:prstGeom prst="rect">
            <a:avLst/>
          </a:prstGeom>
          <a:solidFill>
            <a:srgbClr val="FFFF00"/>
          </a:solidFill>
        </p:spPr>
        <p:txBody>
          <a:bodyPr wrap="square" rtlCol="0">
            <a:spAutoFit/>
          </a:bodyPr>
          <a:lstStyle/>
          <a:p>
            <a:pPr algn="ctr"/>
            <a:r>
              <a:rPr lang="en-US" sz="4000" b="1" dirty="0" smtClean="0">
                <a:solidFill>
                  <a:schemeClr val="bg1"/>
                </a:solidFill>
              </a:rPr>
              <a:t>CYLES OF WARMING/COOLING</a:t>
            </a:r>
            <a:endParaRPr lang="en-US" sz="4000" b="1" dirty="0">
              <a:solidFill>
                <a:schemeClr val="bg1"/>
              </a:solidFill>
            </a:endParaRPr>
          </a:p>
        </p:txBody>
      </p:sp>
      <p:sp>
        <p:nvSpPr>
          <p:cNvPr id="60" name="5-Point Star 59"/>
          <p:cNvSpPr/>
          <p:nvPr/>
        </p:nvSpPr>
        <p:spPr>
          <a:xfrm>
            <a:off x="8773886" y="3494316"/>
            <a:ext cx="283031" cy="391886"/>
          </a:xfrm>
          <a:prstGeom prst="star5">
            <a:avLst/>
          </a:prstGeom>
          <a:solidFill>
            <a:srgbClr val="FF0000"/>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1" name="Picture 2"/>
          <p:cNvPicPr>
            <a:picLocks noChangeAspect="1" noChangeArrowheads="1"/>
          </p:cNvPicPr>
          <p:nvPr/>
        </p:nvPicPr>
        <p:blipFill>
          <a:blip r:embed="rId4" cstate="print"/>
          <a:srcRect/>
          <a:stretch>
            <a:fillRect/>
          </a:stretch>
        </p:blipFill>
        <p:spPr bwMode="auto">
          <a:xfrm>
            <a:off x="8708580" y="855209"/>
            <a:ext cx="435420" cy="2976561"/>
          </a:xfrm>
          <a:prstGeom prst="rect">
            <a:avLst/>
          </a:prstGeom>
          <a:noFill/>
          <a:ln w="9525">
            <a:noFill/>
            <a:miter lim="800000"/>
            <a:headEnd/>
            <a:tailEnd/>
          </a:ln>
        </p:spPr>
      </p:pic>
      <p:sp>
        <p:nvSpPr>
          <p:cNvPr id="41" name="Slide Number Placeholder 40"/>
          <p:cNvSpPr>
            <a:spLocks noGrp="1"/>
          </p:cNvSpPr>
          <p:nvPr>
            <p:ph type="sldNum" sz="quarter" idx="12"/>
          </p:nvPr>
        </p:nvSpPr>
        <p:spPr/>
        <p:txBody>
          <a:bodyPr/>
          <a:lstStyle/>
          <a:p>
            <a:fld id="{90B4C22B-F94B-47BB-B82D-9BDF0893D61B}" type="slidenum">
              <a:rPr lang="en-US" smtClean="0"/>
              <a:pPr/>
              <a:t>37</a:t>
            </a:fld>
            <a:endParaRPr lang="en-US" dirty="0"/>
          </a:p>
        </p:txBody>
      </p:sp>
      <p:sp>
        <p:nvSpPr>
          <p:cNvPr id="42" name="TextBox 41"/>
          <p:cNvSpPr txBox="1"/>
          <p:nvPr/>
        </p:nvSpPr>
        <p:spPr>
          <a:xfrm>
            <a:off x="86975" y="2019300"/>
            <a:ext cx="647544" cy="461665"/>
          </a:xfrm>
          <a:prstGeom prst="rect">
            <a:avLst/>
          </a:prstGeom>
          <a:solidFill>
            <a:schemeClr val="bg1"/>
          </a:solidFill>
        </p:spPr>
        <p:txBody>
          <a:bodyPr wrap="square" rtlCol="0">
            <a:spAutoFit/>
          </a:bodyPr>
          <a:lstStyle/>
          <a:p>
            <a:r>
              <a:rPr lang="en-US" sz="2400" b="1" dirty="0" smtClean="0"/>
              <a:t>77</a:t>
            </a:r>
            <a:r>
              <a:rPr lang="en-US" sz="2400" b="1" baseline="30000" dirty="0" smtClean="0"/>
              <a:t>0</a:t>
            </a:r>
            <a:endParaRPr lang="en-US" sz="2400" b="1" baseline="30000" dirty="0"/>
          </a:p>
        </p:txBody>
      </p:sp>
      <p:sp>
        <p:nvSpPr>
          <p:cNvPr id="43" name="TextBox 42"/>
          <p:cNvSpPr txBox="1"/>
          <p:nvPr/>
        </p:nvSpPr>
        <p:spPr>
          <a:xfrm>
            <a:off x="77449" y="3619500"/>
            <a:ext cx="653009" cy="461665"/>
          </a:xfrm>
          <a:prstGeom prst="rect">
            <a:avLst/>
          </a:prstGeom>
          <a:solidFill>
            <a:schemeClr val="bg1"/>
          </a:solidFill>
        </p:spPr>
        <p:txBody>
          <a:bodyPr wrap="square" rtlCol="0">
            <a:spAutoFit/>
          </a:bodyPr>
          <a:lstStyle/>
          <a:p>
            <a:r>
              <a:rPr lang="en-US" sz="2400" b="1" dirty="0" smtClean="0"/>
              <a:t>50</a:t>
            </a:r>
            <a:r>
              <a:rPr lang="en-US" sz="2400" b="1" baseline="30000" dirty="0" smtClean="0"/>
              <a:t>0</a:t>
            </a:r>
            <a:endParaRPr lang="en-US" sz="2400" b="1" dirty="0"/>
          </a:p>
        </p:txBody>
      </p:sp>
      <p:sp>
        <p:nvSpPr>
          <p:cNvPr id="44" name="TextBox 43"/>
          <p:cNvSpPr txBox="1"/>
          <p:nvPr/>
        </p:nvSpPr>
        <p:spPr>
          <a:xfrm>
            <a:off x="96499" y="2828925"/>
            <a:ext cx="623030" cy="461665"/>
          </a:xfrm>
          <a:prstGeom prst="rect">
            <a:avLst/>
          </a:prstGeom>
          <a:solidFill>
            <a:schemeClr val="bg1"/>
          </a:solidFill>
        </p:spPr>
        <p:txBody>
          <a:bodyPr wrap="square" rtlCol="0">
            <a:spAutoFit/>
          </a:bodyPr>
          <a:lstStyle/>
          <a:p>
            <a:r>
              <a:rPr lang="en-US" sz="2400" b="1" dirty="0" smtClean="0"/>
              <a:t>63</a:t>
            </a:r>
            <a:r>
              <a:rPr lang="en-US" sz="2400" b="1" baseline="30000" dirty="0" smtClean="0"/>
              <a:t>0</a:t>
            </a:r>
            <a:endParaRPr lang="en-US" sz="2400" b="1"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59">
                                            <p:txEl>
                                              <p:pRg st="0" end="0"/>
                                            </p:txEl>
                                          </p:spTgt>
                                        </p:tgtEl>
                                        <p:attrNameLst>
                                          <p:attrName>style.visibility</p:attrName>
                                        </p:attrNameLst>
                                      </p:cBhvr>
                                      <p:to>
                                        <p:strVal val="visible"/>
                                      </p:to>
                                    </p:set>
                                    <p:animEffect transition="in" filter="wipe(left)">
                                      <p:cBhvr>
                                        <p:cTn id="7" dur="1000"/>
                                        <p:tgtEl>
                                          <p:spTgt spid="59">
                                            <p:txEl>
                                              <p:pRg st="0" end="0"/>
                                            </p:txEl>
                                          </p:spTgt>
                                        </p:tgtEl>
                                      </p:cBhvr>
                                    </p:animEffect>
                                  </p:childTnLst>
                                </p:cTn>
                              </p:par>
                            </p:childTnLst>
                          </p:cTn>
                        </p:par>
                        <p:par>
                          <p:cTn id="8" fill="hold">
                            <p:stCondLst>
                              <p:cond delay="1000"/>
                            </p:stCondLst>
                            <p:childTnLst>
                              <p:par>
                                <p:cTn id="9" presetID="53" presetClass="entr" presetSubtype="0" fill="hold" nodeType="afterEffect">
                                  <p:stCondLst>
                                    <p:cond delay="0"/>
                                  </p:stCondLst>
                                  <p:childTnLst>
                                    <p:set>
                                      <p:cBhvr>
                                        <p:cTn id="10" dur="1" fill="hold">
                                          <p:stCondLst>
                                            <p:cond delay="0"/>
                                          </p:stCondLst>
                                        </p:cTn>
                                        <p:tgtEl>
                                          <p:spTgt spid="59">
                                            <p:txEl>
                                              <p:pRg st="1" end="1"/>
                                            </p:txEl>
                                          </p:spTgt>
                                        </p:tgtEl>
                                        <p:attrNameLst>
                                          <p:attrName>style.visibility</p:attrName>
                                        </p:attrNameLst>
                                      </p:cBhvr>
                                      <p:to>
                                        <p:strVal val="visible"/>
                                      </p:to>
                                    </p:set>
                                    <p:anim calcmode="lin" valueType="num">
                                      <p:cBhvr>
                                        <p:cTn id="11" dur="1000" fill="hold"/>
                                        <p:tgtEl>
                                          <p:spTgt spid="59">
                                            <p:txEl>
                                              <p:pRg st="1" end="1"/>
                                            </p:txEl>
                                          </p:spTgt>
                                        </p:tgtEl>
                                        <p:attrNameLst>
                                          <p:attrName>ppt_w</p:attrName>
                                        </p:attrNameLst>
                                      </p:cBhvr>
                                      <p:tavLst>
                                        <p:tav tm="0">
                                          <p:val>
                                            <p:fltVal val="0"/>
                                          </p:val>
                                        </p:tav>
                                        <p:tav tm="100000">
                                          <p:val>
                                            <p:strVal val="#ppt_w"/>
                                          </p:val>
                                        </p:tav>
                                      </p:tavLst>
                                    </p:anim>
                                    <p:anim calcmode="lin" valueType="num">
                                      <p:cBhvr>
                                        <p:cTn id="12" dur="1000" fill="hold"/>
                                        <p:tgtEl>
                                          <p:spTgt spid="59">
                                            <p:txEl>
                                              <p:pRg st="1" end="1"/>
                                            </p:txEl>
                                          </p:spTgt>
                                        </p:tgtEl>
                                        <p:attrNameLst>
                                          <p:attrName>ppt_h</p:attrName>
                                        </p:attrNameLst>
                                      </p:cBhvr>
                                      <p:tavLst>
                                        <p:tav tm="0">
                                          <p:val>
                                            <p:fltVal val="0"/>
                                          </p:val>
                                        </p:tav>
                                        <p:tav tm="100000">
                                          <p:val>
                                            <p:strVal val="#ppt_h"/>
                                          </p:val>
                                        </p:tav>
                                      </p:tavLst>
                                    </p:anim>
                                    <p:animEffect transition="in" filter="fade">
                                      <p:cBhvr>
                                        <p:cTn id="13" dur="1000"/>
                                        <p:tgtEl>
                                          <p:spTgt spid="59">
                                            <p:txEl>
                                              <p:pRg st="1" end="1"/>
                                            </p:txEl>
                                          </p:spTgt>
                                        </p:tgtEl>
                                      </p:cBhvr>
                                    </p:animEffect>
                                  </p:childTnLst>
                                </p:cTn>
                              </p:par>
                            </p:childTnLst>
                          </p:cTn>
                        </p:par>
                        <p:par>
                          <p:cTn id="14" fill="hold">
                            <p:stCondLst>
                              <p:cond delay="2000"/>
                            </p:stCondLst>
                            <p:childTnLst>
                              <p:par>
                                <p:cTn id="15" presetID="26" presetClass="entr" presetSubtype="0" fill="hold" grpId="0" nodeType="afterEffect">
                                  <p:stCondLst>
                                    <p:cond delay="0"/>
                                  </p:stCondLst>
                                  <p:childTnLst>
                                    <p:set>
                                      <p:cBhvr>
                                        <p:cTn id="16" dur="1" fill="hold">
                                          <p:stCondLst>
                                            <p:cond delay="0"/>
                                          </p:stCondLst>
                                        </p:cTn>
                                        <p:tgtEl>
                                          <p:spTgt spid="60"/>
                                        </p:tgtEl>
                                        <p:attrNameLst>
                                          <p:attrName>style.visibility</p:attrName>
                                        </p:attrNameLst>
                                      </p:cBhvr>
                                      <p:to>
                                        <p:strVal val="visible"/>
                                      </p:to>
                                    </p:set>
                                    <p:animEffect transition="in" filter="wipe(down)">
                                      <p:cBhvr>
                                        <p:cTn id="17" dur="580">
                                          <p:stCondLst>
                                            <p:cond delay="0"/>
                                          </p:stCondLst>
                                        </p:cTn>
                                        <p:tgtEl>
                                          <p:spTgt spid="60"/>
                                        </p:tgtEl>
                                      </p:cBhvr>
                                    </p:animEffect>
                                    <p:anim calcmode="lin" valueType="num">
                                      <p:cBhvr>
                                        <p:cTn id="18" dur="1822" tmFilter="0,0; 0.14,0.36; 0.43,0.73; 0.71,0.91; 1.0,1.0">
                                          <p:stCondLst>
                                            <p:cond delay="0"/>
                                          </p:stCondLst>
                                        </p:cTn>
                                        <p:tgtEl>
                                          <p:spTgt spid="60"/>
                                        </p:tgtEl>
                                        <p:attrNameLst>
                                          <p:attrName>ppt_x</p:attrName>
                                        </p:attrNameLst>
                                      </p:cBhvr>
                                      <p:tavLst>
                                        <p:tav tm="0">
                                          <p:val>
                                            <p:strVal val="#ppt_x-0.25"/>
                                          </p:val>
                                        </p:tav>
                                        <p:tav tm="100000">
                                          <p:val>
                                            <p:strVal val="#ppt_x"/>
                                          </p:val>
                                        </p:tav>
                                      </p:tavLst>
                                    </p:anim>
                                    <p:anim calcmode="lin" valueType="num">
                                      <p:cBhvr>
                                        <p:cTn id="19" dur="664" tmFilter="0.0,0.0; 0.25,0.07; 0.50,0.2; 0.75,0.467; 1.0,1.0">
                                          <p:stCondLst>
                                            <p:cond delay="0"/>
                                          </p:stCondLst>
                                        </p:cTn>
                                        <p:tgtEl>
                                          <p:spTgt spid="60"/>
                                        </p:tgtEl>
                                        <p:attrNameLst>
                                          <p:attrName>ppt_y</p:attrName>
                                        </p:attrNameLst>
                                      </p:cBhvr>
                                      <p:tavLst>
                                        <p:tav tm="0" fmla="#ppt_y-sin(pi*$)/3">
                                          <p:val>
                                            <p:fltVal val="0.5"/>
                                          </p:val>
                                        </p:tav>
                                        <p:tav tm="100000">
                                          <p:val>
                                            <p:fltVal val="1"/>
                                          </p:val>
                                        </p:tav>
                                      </p:tavLst>
                                    </p:anim>
                                    <p:anim calcmode="lin" valueType="num">
                                      <p:cBhvr>
                                        <p:cTn id="20" dur="664" tmFilter="0, 0; 0.125,0.2665; 0.25,0.4; 0.375,0.465; 0.5,0.5;  0.625,0.535; 0.75,0.6; 0.875,0.7335; 1,1">
                                          <p:stCondLst>
                                            <p:cond delay="664"/>
                                          </p:stCondLst>
                                        </p:cTn>
                                        <p:tgtEl>
                                          <p:spTgt spid="60"/>
                                        </p:tgtEl>
                                        <p:attrNameLst>
                                          <p:attrName>ppt_y</p:attrName>
                                        </p:attrNameLst>
                                      </p:cBhvr>
                                      <p:tavLst>
                                        <p:tav tm="0" fmla="#ppt_y-sin(pi*$)/9">
                                          <p:val>
                                            <p:fltVal val="0"/>
                                          </p:val>
                                        </p:tav>
                                        <p:tav tm="100000">
                                          <p:val>
                                            <p:fltVal val="1"/>
                                          </p:val>
                                        </p:tav>
                                      </p:tavLst>
                                    </p:anim>
                                    <p:anim calcmode="lin" valueType="num">
                                      <p:cBhvr>
                                        <p:cTn id="21" dur="332" tmFilter="0, 0; 0.125,0.2665; 0.25,0.4; 0.375,0.465; 0.5,0.5;  0.625,0.535; 0.75,0.6; 0.875,0.7335; 1,1">
                                          <p:stCondLst>
                                            <p:cond delay="1324"/>
                                          </p:stCondLst>
                                        </p:cTn>
                                        <p:tgtEl>
                                          <p:spTgt spid="60"/>
                                        </p:tgtEl>
                                        <p:attrNameLst>
                                          <p:attrName>ppt_y</p:attrName>
                                        </p:attrNameLst>
                                      </p:cBhvr>
                                      <p:tavLst>
                                        <p:tav tm="0" fmla="#ppt_y-sin(pi*$)/27">
                                          <p:val>
                                            <p:fltVal val="0"/>
                                          </p:val>
                                        </p:tav>
                                        <p:tav tm="100000">
                                          <p:val>
                                            <p:fltVal val="1"/>
                                          </p:val>
                                        </p:tav>
                                      </p:tavLst>
                                    </p:anim>
                                    <p:anim calcmode="lin" valueType="num">
                                      <p:cBhvr>
                                        <p:cTn id="22" dur="164" tmFilter="0, 0; 0.125,0.2665; 0.25,0.4; 0.375,0.465; 0.5,0.5;  0.625,0.535; 0.75,0.6; 0.875,0.7335; 1,1">
                                          <p:stCondLst>
                                            <p:cond delay="1656"/>
                                          </p:stCondLst>
                                        </p:cTn>
                                        <p:tgtEl>
                                          <p:spTgt spid="60"/>
                                        </p:tgtEl>
                                        <p:attrNameLst>
                                          <p:attrName>ppt_y</p:attrName>
                                        </p:attrNameLst>
                                      </p:cBhvr>
                                      <p:tavLst>
                                        <p:tav tm="0" fmla="#ppt_y-sin(pi*$)/81">
                                          <p:val>
                                            <p:fltVal val="0"/>
                                          </p:val>
                                        </p:tav>
                                        <p:tav tm="100000">
                                          <p:val>
                                            <p:fltVal val="1"/>
                                          </p:val>
                                        </p:tav>
                                      </p:tavLst>
                                    </p:anim>
                                    <p:animScale>
                                      <p:cBhvr>
                                        <p:cTn id="23" dur="26">
                                          <p:stCondLst>
                                            <p:cond delay="650"/>
                                          </p:stCondLst>
                                        </p:cTn>
                                        <p:tgtEl>
                                          <p:spTgt spid="60"/>
                                        </p:tgtEl>
                                      </p:cBhvr>
                                      <p:to x="100000" y="60000"/>
                                    </p:animScale>
                                    <p:animScale>
                                      <p:cBhvr>
                                        <p:cTn id="24" dur="166" decel="50000">
                                          <p:stCondLst>
                                            <p:cond delay="676"/>
                                          </p:stCondLst>
                                        </p:cTn>
                                        <p:tgtEl>
                                          <p:spTgt spid="60"/>
                                        </p:tgtEl>
                                      </p:cBhvr>
                                      <p:to x="100000" y="100000"/>
                                    </p:animScale>
                                    <p:animScale>
                                      <p:cBhvr>
                                        <p:cTn id="25" dur="26">
                                          <p:stCondLst>
                                            <p:cond delay="1312"/>
                                          </p:stCondLst>
                                        </p:cTn>
                                        <p:tgtEl>
                                          <p:spTgt spid="60"/>
                                        </p:tgtEl>
                                      </p:cBhvr>
                                      <p:to x="100000" y="80000"/>
                                    </p:animScale>
                                    <p:animScale>
                                      <p:cBhvr>
                                        <p:cTn id="26" dur="166" decel="50000">
                                          <p:stCondLst>
                                            <p:cond delay="1338"/>
                                          </p:stCondLst>
                                        </p:cTn>
                                        <p:tgtEl>
                                          <p:spTgt spid="60"/>
                                        </p:tgtEl>
                                      </p:cBhvr>
                                      <p:to x="100000" y="100000"/>
                                    </p:animScale>
                                    <p:animScale>
                                      <p:cBhvr>
                                        <p:cTn id="27" dur="26">
                                          <p:stCondLst>
                                            <p:cond delay="1642"/>
                                          </p:stCondLst>
                                        </p:cTn>
                                        <p:tgtEl>
                                          <p:spTgt spid="60"/>
                                        </p:tgtEl>
                                      </p:cBhvr>
                                      <p:to x="100000" y="90000"/>
                                    </p:animScale>
                                    <p:animScale>
                                      <p:cBhvr>
                                        <p:cTn id="28" dur="166" decel="50000">
                                          <p:stCondLst>
                                            <p:cond delay="1668"/>
                                          </p:stCondLst>
                                        </p:cTn>
                                        <p:tgtEl>
                                          <p:spTgt spid="60"/>
                                        </p:tgtEl>
                                      </p:cBhvr>
                                      <p:to x="100000" y="100000"/>
                                    </p:animScale>
                                    <p:animScale>
                                      <p:cBhvr>
                                        <p:cTn id="29" dur="26">
                                          <p:stCondLst>
                                            <p:cond delay="1808"/>
                                          </p:stCondLst>
                                        </p:cTn>
                                        <p:tgtEl>
                                          <p:spTgt spid="60"/>
                                        </p:tgtEl>
                                      </p:cBhvr>
                                      <p:to x="100000" y="95000"/>
                                    </p:animScale>
                                    <p:animScale>
                                      <p:cBhvr>
                                        <p:cTn id="30" dur="166" decel="50000">
                                          <p:stCondLst>
                                            <p:cond delay="1834"/>
                                          </p:stCondLst>
                                        </p:cTn>
                                        <p:tgtEl>
                                          <p:spTgt spid="60"/>
                                        </p:tgtEl>
                                      </p:cBhvr>
                                      <p:to x="100000" y="100000"/>
                                    </p:animScale>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59">
                                            <p:txEl>
                                              <p:pRg st="2" end="2"/>
                                            </p:txEl>
                                          </p:spTgt>
                                        </p:tgtEl>
                                        <p:attrNameLst>
                                          <p:attrName>style.visibility</p:attrName>
                                        </p:attrNameLst>
                                      </p:cBhvr>
                                      <p:to>
                                        <p:strVal val="visible"/>
                                      </p:to>
                                    </p:set>
                                    <p:animEffect transition="in" filter="wipe(left)">
                                      <p:cBhvr>
                                        <p:cTn id="35" dur="1000"/>
                                        <p:tgtEl>
                                          <p:spTgt spid="59">
                                            <p:txEl>
                                              <p:pRg st="2" end="2"/>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61"/>
                                        </p:tgtEl>
                                        <p:attrNameLst>
                                          <p:attrName>style.visibility</p:attrName>
                                        </p:attrNameLst>
                                      </p:cBhvr>
                                      <p:to>
                                        <p:strVal val="visible"/>
                                      </p:to>
                                    </p:set>
                                  </p:childTnLst>
                                </p:cTn>
                              </p:par>
                              <p:par>
                                <p:cTn id="40" presetID="6" presetClass="emph" presetSubtype="0" fill="hold" nodeType="withEffect">
                                  <p:stCondLst>
                                    <p:cond delay="0"/>
                                  </p:stCondLst>
                                  <p:childTnLst>
                                    <p:animScale>
                                      <p:cBhvr>
                                        <p:cTn id="41" dur="2000" fill="hold"/>
                                        <p:tgtEl>
                                          <p:spTgt spid="61"/>
                                        </p:tgtEl>
                                      </p:cBhvr>
                                      <p:by x="200000" y="200000"/>
                                    </p:animScale>
                                  </p:childTnLst>
                                </p:cTn>
                              </p:par>
                              <p:par>
                                <p:cTn id="42" presetID="35" presetClass="path" presetSubtype="0" accel="50000" decel="50000" fill="hold" nodeType="withEffect">
                                  <p:stCondLst>
                                    <p:cond delay="0"/>
                                  </p:stCondLst>
                                  <p:childTnLst>
                                    <p:animMotion origin="layout" path="M 4.72222E-6 3.33333E-6 L -0.72987 0.22847 " pathEditMode="relative" rAng="0" ptsTypes="AA">
                                      <p:cBhvr>
                                        <p:cTn id="43" dur="2000" fill="hold"/>
                                        <p:tgtEl>
                                          <p:spTgt spid="61"/>
                                        </p:tgtEl>
                                        <p:attrNameLst>
                                          <p:attrName>ppt_x</p:attrName>
                                          <p:attrName>ppt_y</p:attrName>
                                        </p:attrNameLst>
                                      </p:cBhvr>
                                      <p:rCtr x="-365" y="11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Box 25"/>
          <p:cNvSpPr txBox="1"/>
          <p:nvPr/>
        </p:nvSpPr>
        <p:spPr>
          <a:xfrm>
            <a:off x="0" y="0"/>
            <a:ext cx="9144000" cy="584775"/>
          </a:xfrm>
          <a:prstGeom prst="rect">
            <a:avLst/>
          </a:prstGeom>
          <a:solidFill>
            <a:srgbClr val="FFFF00"/>
          </a:solidFill>
        </p:spPr>
        <p:txBody>
          <a:bodyPr wrap="square" rtlCol="0">
            <a:spAutoFit/>
          </a:bodyPr>
          <a:lstStyle/>
          <a:p>
            <a:pPr algn="ctr"/>
            <a:r>
              <a:rPr lang="en-US" sz="3200" b="1" dirty="0" smtClean="0">
                <a:solidFill>
                  <a:schemeClr val="bg1"/>
                </a:solidFill>
              </a:rPr>
              <a:t>EARTH HAS BEEN WARMING FOR 2 MILLION YEARS</a:t>
            </a:r>
            <a:endParaRPr lang="en-US" sz="3200" b="1" dirty="0">
              <a:solidFill>
                <a:schemeClr val="bg1"/>
              </a:solidFill>
            </a:endParaRPr>
          </a:p>
        </p:txBody>
      </p:sp>
      <p:pic>
        <p:nvPicPr>
          <p:cNvPr id="11" name="Picture 2"/>
          <p:cNvPicPr>
            <a:picLocks noChangeAspect="1" noChangeArrowheads="1"/>
          </p:cNvPicPr>
          <p:nvPr/>
        </p:nvPicPr>
        <p:blipFill>
          <a:blip r:embed="rId3" cstate="print"/>
          <a:srcRect/>
          <a:stretch>
            <a:fillRect/>
          </a:stretch>
        </p:blipFill>
        <p:spPr bwMode="auto">
          <a:xfrm>
            <a:off x="1817922" y="957943"/>
            <a:ext cx="863077" cy="5900057"/>
          </a:xfrm>
          <a:prstGeom prst="rect">
            <a:avLst/>
          </a:prstGeom>
          <a:noFill/>
          <a:ln w="9525">
            <a:noFill/>
            <a:miter lim="800000"/>
            <a:headEnd/>
            <a:tailEnd/>
          </a:ln>
        </p:spPr>
      </p:pic>
      <p:sp>
        <p:nvSpPr>
          <p:cNvPr id="13" name="Freeform 12"/>
          <p:cNvSpPr/>
          <p:nvPr/>
        </p:nvSpPr>
        <p:spPr>
          <a:xfrm>
            <a:off x="2209800" y="5878287"/>
            <a:ext cx="402772" cy="533400"/>
          </a:xfrm>
          <a:custGeom>
            <a:avLst/>
            <a:gdLst>
              <a:gd name="connsiteX0" fmla="*/ 0 w 381000"/>
              <a:gd name="connsiteY0" fmla="*/ 457200 h 457200"/>
              <a:gd name="connsiteX1" fmla="*/ 108857 w 381000"/>
              <a:gd name="connsiteY1" fmla="*/ 424543 h 457200"/>
              <a:gd name="connsiteX2" fmla="*/ 185057 w 381000"/>
              <a:gd name="connsiteY2" fmla="*/ 359228 h 457200"/>
              <a:gd name="connsiteX3" fmla="*/ 239486 w 381000"/>
              <a:gd name="connsiteY3" fmla="*/ 293914 h 457200"/>
              <a:gd name="connsiteX4" fmla="*/ 315686 w 381000"/>
              <a:gd name="connsiteY4" fmla="*/ 141514 h 457200"/>
              <a:gd name="connsiteX5" fmla="*/ 381000 w 381000"/>
              <a:gd name="connsiteY5" fmla="*/ 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1000" h="457200">
                <a:moveTo>
                  <a:pt x="0" y="457200"/>
                </a:moveTo>
                <a:lnTo>
                  <a:pt x="108857" y="424543"/>
                </a:lnTo>
                <a:lnTo>
                  <a:pt x="185057" y="359228"/>
                </a:lnTo>
                <a:lnTo>
                  <a:pt x="239486" y="293914"/>
                </a:lnTo>
                <a:lnTo>
                  <a:pt x="315686" y="141514"/>
                </a:lnTo>
                <a:lnTo>
                  <a:pt x="381000" y="0"/>
                </a:lnTo>
              </a:path>
            </a:pathLst>
          </a:custGeom>
          <a:ln w="76200">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2" name="5-Point Star 11"/>
          <p:cNvSpPr/>
          <p:nvPr/>
        </p:nvSpPr>
        <p:spPr>
          <a:xfrm>
            <a:off x="2090057" y="6302829"/>
            <a:ext cx="239486" cy="326571"/>
          </a:xfrm>
          <a:prstGeom prst="star5">
            <a:avLst/>
          </a:prstGeom>
          <a:solidFill>
            <a:srgbClr val="FF0000"/>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Oval 13"/>
          <p:cNvSpPr/>
          <p:nvPr/>
        </p:nvSpPr>
        <p:spPr>
          <a:xfrm>
            <a:off x="1915885" y="5571224"/>
            <a:ext cx="947058" cy="1156149"/>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p:cNvSpPr txBox="1"/>
          <p:nvPr/>
        </p:nvSpPr>
        <p:spPr>
          <a:xfrm>
            <a:off x="5482473" y="774390"/>
            <a:ext cx="3766457" cy="3447098"/>
          </a:xfrm>
          <a:prstGeom prst="rect">
            <a:avLst/>
          </a:prstGeom>
          <a:noFill/>
        </p:spPr>
        <p:txBody>
          <a:bodyPr wrap="square" rtlCol="0">
            <a:spAutoFit/>
          </a:bodyPr>
          <a:lstStyle/>
          <a:p>
            <a:pPr marL="174625" indent="-174625">
              <a:spcAft>
                <a:spcPts val="1200"/>
              </a:spcAft>
              <a:buFont typeface="Arial" pitchFamily="34" charset="0"/>
              <a:buChar char="•"/>
            </a:pPr>
            <a:r>
              <a:rPr lang="en-US" sz="2600" b="1" kern="100" dirty="0" smtClean="0">
                <a:solidFill>
                  <a:srgbClr val="FFFF00"/>
                </a:solidFill>
              </a:rPr>
              <a:t>After the </a:t>
            </a:r>
            <a:r>
              <a:rPr lang="en-US" sz="2600" b="1" kern="100" dirty="0" smtClean="0">
                <a:solidFill>
                  <a:srgbClr val="FF0000"/>
                </a:solidFill>
              </a:rPr>
              <a:t>Last Global Cooling Period </a:t>
            </a:r>
            <a:r>
              <a:rPr lang="en-US" sz="2600" b="1" kern="100" dirty="0" smtClean="0">
                <a:solidFill>
                  <a:srgbClr val="FFFF00"/>
                </a:solidFill>
              </a:rPr>
              <a:t>had </a:t>
            </a:r>
            <a:r>
              <a:rPr lang="en-US" sz="2600" b="1" u="sng" kern="100" dirty="0" smtClean="0">
                <a:solidFill>
                  <a:srgbClr val="FFFF00"/>
                </a:solidFill>
              </a:rPr>
              <a:t>reached it’s mimimum</a:t>
            </a:r>
            <a:r>
              <a:rPr lang="en-US" sz="2600" b="1" kern="100" dirty="0" smtClean="0">
                <a:solidFill>
                  <a:srgbClr val="FFFF00"/>
                </a:solidFill>
              </a:rPr>
              <a:t>, </a:t>
            </a:r>
            <a:r>
              <a:rPr lang="en-US" sz="2600" b="1" u="sng" kern="100" dirty="0" smtClean="0">
                <a:solidFill>
                  <a:srgbClr val="FFFF00"/>
                </a:solidFill>
              </a:rPr>
              <a:t>temperatures started rising</a:t>
            </a:r>
          </a:p>
          <a:p>
            <a:pPr marL="174625" indent="-174625">
              <a:spcAft>
                <a:spcPts val="1200"/>
              </a:spcAft>
              <a:buFont typeface="Arial" pitchFamily="34" charset="0"/>
              <a:buChar char="•"/>
            </a:pPr>
            <a:r>
              <a:rPr lang="en-US" sz="2600" b="1" kern="100" dirty="0" smtClean="0">
                <a:solidFill>
                  <a:srgbClr val="FFFF00"/>
                </a:solidFill>
              </a:rPr>
              <a:t>Even with generally rising temps, there were </a:t>
            </a:r>
            <a:r>
              <a:rPr lang="en-US" sz="2600" b="1" u="sng" kern="100" dirty="0" smtClean="0">
                <a:solidFill>
                  <a:srgbClr val="FF0000"/>
                </a:solidFill>
              </a:rPr>
              <a:t>periods of cooling</a:t>
            </a:r>
          </a:p>
        </p:txBody>
      </p:sp>
      <p:pic>
        <p:nvPicPr>
          <p:cNvPr id="82946" name="Picture 2" descr="File:Atmospheric CO2 with glaciers cycles.gif">
            <a:hlinkClick r:id="rId4"/>
          </p:cNvPr>
          <p:cNvPicPr>
            <a:picLocks noChangeAspect="1" noChangeArrowheads="1"/>
          </p:cNvPicPr>
          <p:nvPr/>
        </p:nvPicPr>
        <p:blipFill>
          <a:blip r:embed="rId5" cstate="print"/>
          <a:srcRect/>
          <a:stretch>
            <a:fillRect/>
          </a:stretch>
        </p:blipFill>
        <p:spPr bwMode="auto">
          <a:xfrm>
            <a:off x="405946" y="7066869"/>
            <a:ext cx="7620000" cy="5514976"/>
          </a:xfrm>
          <a:prstGeom prst="rect">
            <a:avLst/>
          </a:prstGeom>
          <a:noFill/>
        </p:spPr>
      </p:pic>
      <p:sp>
        <p:nvSpPr>
          <p:cNvPr id="25" name="Slide Number Placeholder 24"/>
          <p:cNvSpPr>
            <a:spLocks noGrp="1"/>
          </p:cNvSpPr>
          <p:nvPr>
            <p:ph type="sldNum" sz="quarter" idx="12"/>
          </p:nvPr>
        </p:nvSpPr>
        <p:spPr/>
        <p:txBody>
          <a:bodyPr/>
          <a:lstStyle/>
          <a:p>
            <a:fld id="{90B4C22B-F94B-47BB-B82D-9BDF0893D61B}" type="slidenum">
              <a:rPr lang="en-US" smtClean="0"/>
              <a:pPr/>
              <a:t>38</a:t>
            </a:fld>
            <a:endParaRPr lang="en-US"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
                                            <p:txEl>
                                              <p:pRg st="0" end="0"/>
                                            </p:txEl>
                                          </p:spTgt>
                                        </p:tgtEl>
                                        <p:attrNameLst>
                                          <p:attrName>style.visibility</p:attrName>
                                        </p:attrNameLst>
                                      </p:cBhvr>
                                      <p:to>
                                        <p:strVal val="visible"/>
                                      </p:to>
                                    </p:set>
                                    <p:animEffect transition="in" filter="fade">
                                      <p:cBhvr>
                                        <p:cTn id="7" dur="1000"/>
                                        <p:tgtEl>
                                          <p:spTgt spid="2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1"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down)">
                                      <p:cBhvr>
                                        <p:cTn id="12" dur="290">
                                          <p:stCondLst>
                                            <p:cond delay="0"/>
                                          </p:stCondLst>
                                        </p:cTn>
                                        <p:tgtEl>
                                          <p:spTgt spid="14"/>
                                        </p:tgtEl>
                                      </p:cBhvr>
                                    </p:animEffect>
                                    <p:anim calcmode="lin" valueType="num">
                                      <p:cBhvr>
                                        <p:cTn id="13" dur="911"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14" dur="332"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15" dur="332" tmFilter="0, 0; 0.125,0.2665; 0.25,0.4; 0.375,0.465; 0.5,0.5;  0.625,0.535; 0.75,0.6; 0.875,0.7335; 1,1">
                                          <p:stCondLst>
                                            <p:cond delay="332"/>
                                          </p:stCondLst>
                                        </p:cTn>
                                        <p:tgtEl>
                                          <p:spTgt spid="14"/>
                                        </p:tgtEl>
                                        <p:attrNameLst>
                                          <p:attrName>ppt_y</p:attrName>
                                        </p:attrNameLst>
                                      </p:cBhvr>
                                      <p:tavLst>
                                        <p:tav tm="0" fmla="#ppt_y-sin(pi*$)/9">
                                          <p:val>
                                            <p:fltVal val="0"/>
                                          </p:val>
                                        </p:tav>
                                        <p:tav tm="100000">
                                          <p:val>
                                            <p:fltVal val="1"/>
                                          </p:val>
                                        </p:tav>
                                      </p:tavLst>
                                    </p:anim>
                                    <p:anim calcmode="lin" valueType="num">
                                      <p:cBhvr>
                                        <p:cTn id="16" dur="166" tmFilter="0, 0; 0.125,0.2665; 0.25,0.4; 0.375,0.465; 0.5,0.5;  0.625,0.535; 0.75,0.6; 0.875,0.7335; 1,1">
                                          <p:stCondLst>
                                            <p:cond delay="662"/>
                                          </p:stCondLst>
                                        </p:cTn>
                                        <p:tgtEl>
                                          <p:spTgt spid="14"/>
                                        </p:tgtEl>
                                        <p:attrNameLst>
                                          <p:attrName>ppt_y</p:attrName>
                                        </p:attrNameLst>
                                      </p:cBhvr>
                                      <p:tavLst>
                                        <p:tav tm="0" fmla="#ppt_y-sin(pi*$)/27">
                                          <p:val>
                                            <p:fltVal val="0"/>
                                          </p:val>
                                        </p:tav>
                                        <p:tav tm="100000">
                                          <p:val>
                                            <p:fltVal val="1"/>
                                          </p:val>
                                        </p:tav>
                                      </p:tavLst>
                                    </p:anim>
                                    <p:anim calcmode="lin" valueType="num">
                                      <p:cBhvr>
                                        <p:cTn id="17" dur="82" tmFilter="0, 0; 0.125,0.2665; 0.25,0.4; 0.375,0.465; 0.5,0.5;  0.625,0.535; 0.75,0.6; 0.875,0.7335; 1,1">
                                          <p:stCondLst>
                                            <p:cond delay="828"/>
                                          </p:stCondLst>
                                        </p:cTn>
                                        <p:tgtEl>
                                          <p:spTgt spid="14"/>
                                        </p:tgtEl>
                                        <p:attrNameLst>
                                          <p:attrName>ppt_y</p:attrName>
                                        </p:attrNameLst>
                                      </p:cBhvr>
                                      <p:tavLst>
                                        <p:tav tm="0" fmla="#ppt_y-sin(pi*$)/81">
                                          <p:val>
                                            <p:fltVal val="0"/>
                                          </p:val>
                                        </p:tav>
                                        <p:tav tm="100000">
                                          <p:val>
                                            <p:fltVal val="1"/>
                                          </p:val>
                                        </p:tav>
                                      </p:tavLst>
                                    </p:anim>
                                    <p:animScale>
                                      <p:cBhvr>
                                        <p:cTn id="18" dur="13">
                                          <p:stCondLst>
                                            <p:cond delay="325"/>
                                          </p:stCondLst>
                                        </p:cTn>
                                        <p:tgtEl>
                                          <p:spTgt spid="14"/>
                                        </p:tgtEl>
                                      </p:cBhvr>
                                      <p:to x="100000" y="60000"/>
                                    </p:animScale>
                                    <p:animScale>
                                      <p:cBhvr>
                                        <p:cTn id="19" dur="83" decel="50000">
                                          <p:stCondLst>
                                            <p:cond delay="338"/>
                                          </p:stCondLst>
                                        </p:cTn>
                                        <p:tgtEl>
                                          <p:spTgt spid="14"/>
                                        </p:tgtEl>
                                      </p:cBhvr>
                                      <p:to x="100000" y="100000"/>
                                    </p:animScale>
                                    <p:animScale>
                                      <p:cBhvr>
                                        <p:cTn id="20" dur="13">
                                          <p:stCondLst>
                                            <p:cond delay="656"/>
                                          </p:stCondLst>
                                        </p:cTn>
                                        <p:tgtEl>
                                          <p:spTgt spid="14"/>
                                        </p:tgtEl>
                                      </p:cBhvr>
                                      <p:to x="100000" y="80000"/>
                                    </p:animScale>
                                    <p:animScale>
                                      <p:cBhvr>
                                        <p:cTn id="21" dur="83" decel="50000">
                                          <p:stCondLst>
                                            <p:cond delay="669"/>
                                          </p:stCondLst>
                                        </p:cTn>
                                        <p:tgtEl>
                                          <p:spTgt spid="14"/>
                                        </p:tgtEl>
                                      </p:cBhvr>
                                      <p:to x="100000" y="100000"/>
                                    </p:animScale>
                                    <p:animScale>
                                      <p:cBhvr>
                                        <p:cTn id="22" dur="13">
                                          <p:stCondLst>
                                            <p:cond delay="821"/>
                                          </p:stCondLst>
                                        </p:cTn>
                                        <p:tgtEl>
                                          <p:spTgt spid="14"/>
                                        </p:tgtEl>
                                      </p:cBhvr>
                                      <p:to x="100000" y="90000"/>
                                    </p:animScale>
                                    <p:animScale>
                                      <p:cBhvr>
                                        <p:cTn id="23" dur="83" decel="50000">
                                          <p:stCondLst>
                                            <p:cond delay="834"/>
                                          </p:stCondLst>
                                        </p:cTn>
                                        <p:tgtEl>
                                          <p:spTgt spid="14"/>
                                        </p:tgtEl>
                                      </p:cBhvr>
                                      <p:to x="100000" y="100000"/>
                                    </p:animScale>
                                    <p:animScale>
                                      <p:cBhvr>
                                        <p:cTn id="24" dur="13">
                                          <p:stCondLst>
                                            <p:cond delay="904"/>
                                          </p:stCondLst>
                                        </p:cTn>
                                        <p:tgtEl>
                                          <p:spTgt spid="14"/>
                                        </p:tgtEl>
                                      </p:cBhvr>
                                      <p:to x="100000" y="95000"/>
                                    </p:animScale>
                                    <p:animScale>
                                      <p:cBhvr>
                                        <p:cTn id="25" dur="83" decel="50000">
                                          <p:stCondLst>
                                            <p:cond delay="917"/>
                                          </p:stCondLst>
                                        </p:cTn>
                                        <p:tgtEl>
                                          <p:spTgt spid="14"/>
                                        </p:tgtEl>
                                      </p:cBhvr>
                                      <p:to x="100000" y="100000"/>
                                    </p:animScale>
                                  </p:childTnLst>
                                </p:cTn>
                              </p:par>
                            </p:childTnLst>
                          </p:cTn>
                        </p:par>
                        <p:par>
                          <p:cTn id="26" fill="hold">
                            <p:stCondLst>
                              <p:cond delay="1000"/>
                            </p:stCondLst>
                            <p:childTnLst>
                              <p:par>
                                <p:cTn id="27" presetID="22" presetClass="entr" presetSubtype="8" fill="hold" grpId="0" nodeType="after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wipe(left)">
                                      <p:cBhvr>
                                        <p:cTn id="29" dur="1000"/>
                                        <p:tgtEl>
                                          <p:spTgt spid="13"/>
                                        </p:tgtEl>
                                      </p:cBhvr>
                                    </p:animEffect>
                                  </p:childTnLst>
                                </p:cTn>
                              </p:par>
                            </p:childTnLst>
                          </p:cTn>
                        </p:par>
                        <p:par>
                          <p:cTn id="30" fill="hold">
                            <p:stCondLst>
                              <p:cond delay="2000"/>
                            </p:stCondLst>
                            <p:childTnLst>
                              <p:par>
                                <p:cTn id="31" presetID="35" presetClass="emph" presetSubtype="0" repeatCount="indefinite" fill="hold" grpId="1" nodeType="afterEffect">
                                  <p:stCondLst>
                                    <p:cond delay="0"/>
                                  </p:stCondLst>
                                  <p:childTnLst>
                                    <p:anim calcmode="discrete" valueType="str">
                                      <p:cBhvr>
                                        <p:cTn id="32" dur="500" fill="hold"/>
                                        <p:tgtEl>
                                          <p:spTgt spid="13"/>
                                        </p:tgtEl>
                                        <p:attrNameLst>
                                          <p:attrName>style.visibility</p:attrName>
                                        </p:attrNameLst>
                                      </p:cBhvr>
                                      <p:tavLst>
                                        <p:tav tm="0">
                                          <p:val>
                                            <p:strVal val="hidden"/>
                                          </p:val>
                                        </p:tav>
                                        <p:tav tm="50000">
                                          <p:val>
                                            <p:strVal val="visible"/>
                                          </p:val>
                                        </p:tav>
                                      </p:tavLst>
                                    </p:anim>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grpId="0" nodeType="clickEffect">
                                  <p:stCondLst>
                                    <p:cond delay="0"/>
                                  </p:stCondLst>
                                  <p:childTnLst>
                                    <p:set>
                                      <p:cBhvr>
                                        <p:cTn id="36" dur="1" fill="hold">
                                          <p:stCondLst>
                                            <p:cond delay="0"/>
                                          </p:stCondLst>
                                        </p:cTn>
                                        <p:tgtEl>
                                          <p:spTgt spid="14"/>
                                        </p:tgtEl>
                                        <p:attrNameLst>
                                          <p:attrName>style.visibility</p:attrName>
                                        </p:attrNameLst>
                                      </p:cBhvr>
                                      <p:to>
                                        <p:strVal val="hidden"/>
                                      </p:to>
                                    </p:set>
                                  </p:childTnLst>
                                </p:cTn>
                              </p:par>
                              <p:par>
                                <p:cTn id="37" presetID="10" presetClass="entr" presetSubtype="0" fill="hold" nodeType="withEffect">
                                  <p:stCondLst>
                                    <p:cond delay="0"/>
                                  </p:stCondLst>
                                  <p:childTnLst>
                                    <p:set>
                                      <p:cBhvr>
                                        <p:cTn id="38" dur="1" fill="hold">
                                          <p:stCondLst>
                                            <p:cond delay="0"/>
                                          </p:stCondLst>
                                        </p:cTn>
                                        <p:tgtEl>
                                          <p:spTgt spid="21">
                                            <p:txEl>
                                              <p:pRg st="1" end="1"/>
                                            </p:txEl>
                                          </p:spTgt>
                                        </p:tgtEl>
                                        <p:attrNameLst>
                                          <p:attrName>style.visibility</p:attrName>
                                        </p:attrNameLst>
                                      </p:cBhvr>
                                      <p:to>
                                        <p:strVal val="visible"/>
                                      </p:to>
                                    </p:set>
                                    <p:animEffect transition="in" filter="fade">
                                      <p:cBhvr>
                                        <p:cTn id="39" dur="1000"/>
                                        <p:tgtEl>
                                          <p:spTgt spid="2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P spid="14" grpId="0" animBg="1"/>
      <p:bldP spid="14" grpId="1"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p:cNvPicPr>
            <a:picLocks noChangeAspect="1" noChangeArrowheads="1"/>
          </p:cNvPicPr>
          <p:nvPr/>
        </p:nvPicPr>
        <p:blipFill>
          <a:blip r:embed="rId3" cstate="print"/>
          <a:srcRect/>
          <a:stretch>
            <a:fillRect/>
          </a:stretch>
        </p:blipFill>
        <p:spPr bwMode="auto">
          <a:xfrm>
            <a:off x="1817922" y="957943"/>
            <a:ext cx="863077" cy="5900057"/>
          </a:xfrm>
          <a:prstGeom prst="rect">
            <a:avLst/>
          </a:prstGeom>
          <a:noFill/>
          <a:ln w="9525">
            <a:noFill/>
            <a:miter lim="800000"/>
            <a:headEnd/>
            <a:tailEnd/>
          </a:ln>
        </p:spPr>
      </p:pic>
      <p:sp>
        <p:nvSpPr>
          <p:cNvPr id="13" name="Freeform 12"/>
          <p:cNvSpPr/>
          <p:nvPr/>
        </p:nvSpPr>
        <p:spPr>
          <a:xfrm>
            <a:off x="2209800" y="5878287"/>
            <a:ext cx="402772" cy="533400"/>
          </a:xfrm>
          <a:custGeom>
            <a:avLst/>
            <a:gdLst>
              <a:gd name="connsiteX0" fmla="*/ 0 w 381000"/>
              <a:gd name="connsiteY0" fmla="*/ 457200 h 457200"/>
              <a:gd name="connsiteX1" fmla="*/ 108857 w 381000"/>
              <a:gd name="connsiteY1" fmla="*/ 424543 h 457200"/>
              <a:gd name="connsiteX2" fmla="*/ 185057 w 381000"/>
              <a:gd name="connsiteY2" fmla="*/ 359228 h 457200"/>
              <a:gd name="connsiteX3" fmla="*/ 239486 w 381000"/>
              <a:gd name="connsiteY3" fmla="*/ 293914 h 457200"/>
              <a:gd name="connsiteX4" fmla="*/ 315686 w 381000"/>
              <a:gd name="connsiteY4" fmla="*/ 141514 h 457200"/>
              <a:gd name="connsiteX5" fmla="*/ 381000 w 381000"/>
              <a:gd name="connsiteY5" fmla="*/ 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1000" h="457200">
                <a:moveTo>
                  <a:pt x="0" y="457200"/>
                </a:moveTo>
                <a:lnTo>
                  <a:pt x="108857" y="424543"/>
                </a:lnTo>
                <a:lnTo>
                  <a:pt x="185057" y="359228"/>
                </a:lnTo>
                <a:lnTo>
                  <a:pt x="239486" y="293914"/>
                </a:lnTo>
                <a:lnTo>
                  <a:pt x="315686" y="141514"/>
                </a:lnTo>
                <a:lnTo>
                  <a:pt x="381000" y="0"/>
                </a:lnTo>
              </a:path>
            </a:pathLst>
          </a:custGeom>
          <a:ln w="76200">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2" name="5-Point Star 11"/>
          <p:cNvSpPr/>
          <p:nvPr/>
        </p:nvSpPr>
        <p:spPr>
          <a:xfrm>
            <a:off x="2090057" y="6302829"/>
            <a:ext cx="239486" cy="326571"/>
          </a:xfrm>
          <a:prstGeom prst="star5">
            <a:avLst/>
          </a:prstGeom>
          <a:solidFill>
            <a:srgbClr val="FF0000"/>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7282" name="Picture 2" descr="File:Co2 glacial cycles 800k.png">
            <a:hlinkClick r:id="rId4"/>
          </p:cNvPr>
          <p:cNvPicPr>
            <a:picLocks noChangeAspect="1" noChangeArrowheads="1"/>
          </p:cNvPicPr>
          <p:nvPr/>
        </p:nvPicPr>
        <p:blipFill>
          <a:blip r:embed="rId5" cstate="print"/>
          <a:srcRect/>
          <a:stretch>
            <a:fillRect/>
          </a:stretch>
        </p:blipFill>
        <p:spPr bwMode="auto">
          <a:xfrm>
            <a:off x="0" y="766762"/>
            <a:ext cx="5475514" cy="6091238"/>
          </a:xfrm>
          <a:prstGeom prst="rect">
            <a:avLst/>
          </a:prstGeom>
          <a:noFill/>
        </p:spPr>
      </p:pic>
      <p:sp>
        <p:nvSpPr>
          <p:cNvPr id="22" name="Rectangle 21"/>
          <p:cNvSpPr/>
          <p:nvPr/>
        </p:nvSpPr>
        <p:spPr>
          <a:xfrm>
            <a:off x="1894116" y="4245429"/>
            <a:ext cx="1894113" cy="2090057"/>
          </a:xfrm>
          <a:prstGeom prst="rect">
            <a:avLst/>
          </a:prstGeom>
          <a:solidFill>
            <a:schemeClr val="bg2">
              <a:lumMod val="75000"/>
              <a:alpha val="42000"/>
            </a:schemeClr>
          </a:solidFill>
          <a:ln w="76200">
            <a:solidFill>
              <a:srgbClr val="FF0000"/>
            </a:solidFill>
          </a:ln>
          <a:effectLst>
            <a:outerShdw blurRad="50800" dist="50800" dir="5400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p:cNvSpPr txBox="1"/>
          <p:nvPr/>
        </p:nvSpPr>
        <p:spPr>
          <a:xfrm>
            <a:off x="5482473" y="774390"/>
            <a:ext cx="3766457" cy="5755422"/>
          </a:xfrm>
          <a:prstGeom prst="rect">
            <a:avLst/>
          </a:prstGeom>
          <a:noFill/>
        </p:spPr>
        <p:txBody>
          <a:bodyPr wrap="square" rtlCol="0">
            <a:spAutoFit/>
          </a:bodyPr>
          <a:lstStyle/>
          <a:p>
            <a:pPr marL="174625" indent="-174625">
              <a:spcAft>
                <a:spcPts val="1200"/>
              </a:spcAft>
              <a:buFont typeface="Arial" pitchFamily="34" charset="0"/>
              <a:buChar char="•"/>
            </a:pPr>
            <a:r>
              <a:rPr lang="en-US" sz="2600" b="1" kern="100" dirty="0" smtClean="0">
                <a:solidFill>
                  <a:srgbClr val="FFFF00"/>
                </a:solidFill>
              </a:rPr>
              <a:t>After the </a:t>
            </a:r>
            <a:r>
              <a:rPr lang="en-US" sz="2600" b="1" kern="100" dirty="0" smtClean="0">
                <a:solidFill>
                  <a:srgbClr val="FF0000"/>
                </a:solidFill>
              </a:rPr>
              <a:t>Last Global Cooling Period </a:t>
            </a:r>
            <a:r>
              <a:rPr lang="en-US" sz="2600" b="1" kern="100" dirty="0" smtClean="0">
                <a:solidFill>
                  <a:srgbClr val="FFFF00"/>
                </a:solidFill>
              </a:rPr>
              <a:t>had </a:t>
            </a:r>
            <a:r>
              <a:rPr lang="en-US" sz="2600" b="1" u="sng" kern="100" dirty="0" smtClean="0">
                <a:solidFill>
                  <a:srgbClr val="FFFF00"/>
                </a:solidFill>
              </a:rPr>
              <a:t>reached it’s mimimum</a:t>
            </a:r>
            <a:r>
              <a:rPr lang="en-US" sz="2600" b="1" kern="100" dirty="0" smtClean="0">
                <a:solidFill>
                  <a:srgbClr val="FFFF00"/>
                </a:solidFill>
              </a:rPr>
              <a:t>, </a:t>
            </a:r>
            <a:r>
              <a:rPr lang="en-US" sz="2600" b="1" u="sng" kern="100" dirty="0" smtClean="0">
                <a:solidFill>
                  <a:srgbClr val="FFFF00"/>
                </a:solidFill>
              </a:rPr>
              <a:t>temperatures started rising</a:t>
            </a:r>
          </a:p>
          <a:p>
            <a:pPr marL="174625" indent="-174625">
              <a:spcAft>
                <a:spcPts val="1200"/>
              </a:spcAft>
              <a:buFont typeface="Arial" pitchFamily="34" charset="0"/>
              <a:buChar char="•"/>
            </a:pPr>
            <a:r>
              <a:rPr lang="en-US" sz="2600" b="1" kern="100" dirty="0" smtClean="0">
                <a:solidFill>
                  <a:srgbClr val="FFFF00"/>
                </a:solidFill>
              </a:rPr>
              <a:t>Even with generally rising temps, there were </a:t>
            </a:r>
            <a:r>
              <a:rPr lang="en-US" sz="2600" b="1" u="sng" kern="100" dirty="0" smtClean="0">
                <a:solidFill>
                  <a:srgbClr val="FF0000"/>
                </a:solidFill>
              </a:rPr>
              <a:t>periods of cooling</a:t>
            </a:r>
          </a:p>
          <a:p>
            <a:pPr marL="174625" indent="-174625">
              <a:spcAft>
                <a:spcPts val="1200"/>
              </a:spcAft>
              <a:buFont typeface="Arial" pitchFamily="34" charset="0"/>
              <a:buChar char="•"/>
            </a:pPr>
            <a:r>
              <a:rPr lang="en-US" sz="2600" b="1" u="sng" kern="100" dirty="0" smtClean="0">
                <a:solidFill>
                  <a:srgbClr val="FFFF00"/>
                </a:solidFill>
              </a:rPr>
              <a:t> 4 Glaciation Periods in the last 800,000 years</a:t>
            </a:r>
          </a:p>
          <a:p>
            <a:pPr marL="174625" indent="-174625">
              <a:spcAft>
                <a:spcPts val="1200"/>
              </a:spcAft>
              <a:buFont typeface="Arial" pitchFamily="34" charset="0"/>
              <a:buChar char="•"/>
            </a:pPr>
            <a:r>
              <a:rPr lang="en-US" sz="2600" b="1" kern="100" dirty="0" smtClean="0">
                <a:solidFill>
                  <a:srgbClr val="FFFF00"/>
                </a:solidFill>
              </a:rPr>
              <a:t>Let’s focus on the         </a:t>
            </a:r>
            <a:r>
              <a:rPr lang="en-US" sz="2600" b="1" u="sng" kern="100" dirty="0" smtClean="0">
                <a:solidFill>
                  <a:srgbClr val="FF0000"/>
                </a:solidFill>
              </a:rPr>
              <a:t>last glacial period, the Wisconsin</a:t>
            </a:r>
            <a:endParaRPr lang="en-US" sz="2600" b="1" u="sng" kern="100" dirty="0">
              <a:solidFill>
                <a:srgbClr val="FF0000"/>
              </a:solidFill>
            </a:endParaRPr>
          </a:p>
        </p:txBody>
      </p:sp>
      <p:pic>
        <p:nvPicPr>
          <p:cNvPr id="15" name="Picture 2"/>
          <p:cNvPicPr>
            <a:picLocks noChangeAspect="1" noChangeArrowheads="1"/>
          </p:cNvPicPr>
          <p:nvPr/>
        </p:nvPicPr>
        <p:blipFill>
          <a:blip r:embed="rId6" cstate="print"/>
          <a:srcRect t="41909"/>
          <a:stretch>
            <a:fillRect/>
          </a:stretch>
        </p:blipFill>
        <p:spPr bwMode="auto">
          <a:xfrm>
            <a:off x="4408715" y="3570514"/>
            <a:ext cx="1023256" cy="3287486"/>
          </a:xfrm>
          <a:prstGeom prst="rect">
            <a:avLst/>
          </a:prstGeom>
          <a:noFill/>
          <a:ln w="9525">
            <a:noFill/>
            <a:miter lim="800000"/>
            <a:headEnd/>
            <a:tailEnd/>
          </a:ln>
        </p:spPr>
      </p:pic>
      <p:sp>
        <p:nvSpPr>
          <p:cNvPr id="24" name="Rectangle 23"/>
          <p:cNvSpPr/>
          <p:nvPr/>
        </p:nvSpPr>
        <p:spPr>
          <a:xfrm>
            <a:off x="4615542" y="4223658"/>
            <a:ext cx="631371" cy="2090057"/>
          </a:xfrm>
          <a:prstGeom prst="rect">
            <a:avLst/>
          </a:prstGeom>
          <a:solidFill>
            <a:schemeClr val="bg2">
              <a:lumMod val="75000"/>
              <a:alpha val="42000"/>
            </a:schemeClr>
          </a:solidFill>
          <a:ln w="76200">
            <a:solidFill>
              <a:srgbClr val="FF0000"/>
            </a:solidFill>
          </a:ln>
          <a:effectLst>
            <a:outerShdw blurRad="50800" dist="50800" dir="5400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p:cNvSpPr/>
          <p:nvPr/>
        </p:nvSpPr>
        <p:spPr>
          <a:xfrm>
            <a:off x="598715" y="4267201"/>
            <a:ext cx="892628" cy="2090057"/>
          </a:xfrm>
          <a:prstGeom prst="rect">
            <a:avLst/>
          </a:prstGeom>
          <a:solidFill>
            <a:schemeClr val="bg2">
              <a:lumMod val="75000"/>
              <a:alpha val="42000"/>
            </a:schemeClr>
          </a:solidFill>
          <a:ln w="76200">
            <a:solidFill>
              <a:srgbClr val="FF0000"/>
            </a:solidFill>
          </a:ln>
          <a:effectLst>
            <a:outerShdw blurRad="50800" dist="50800" dir="5400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p:cNvSpPr/>
          <p:nvPr/>
        </p:nvSpPr>
        <p:spPr>
          <a:xfrm>
            <a:off x="4071259" y="4245429"/>
            <a:ext cx="442684" cy="2090057"/>
          </a:xfrm>
          <a:prstGeom prst="rect">
            <a:avLst/>
          </a:prstGeom>
          <a:solidFill>
            <a:schemeClr val="bg2">
              <a:lumMod val="75000"/>
              <a:alpha val="42000"/>
            </a:schemeClr>
          </a:solidFill>
          <a:ln w="76200">
            <a:solidFill>
              <a:srgbClr val="FF0000"/>
            </a:solidFill>
          </a:ln>
          <a:effectLst>
            <a:outerShdw blurRad="50800" dist="50800" dir="5400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2946" name="Picture 2" descr="File:Atmospheric CO2 with glaciers cycles.gif">
            <a:hlinkClick r:id="rId7"/>
          </p:cNvPr>
          <p:cNvPicPr>
            <a:picLocks noChangeAspect="1" noChangeArrowheads="1"/>
          </p:cNvPicPr>
          <p:nvPr/>
        </p:nvPicPr>
        <p:blipFill>
          <a:blip r:embed="rId8" cstate="print"/>
          <a:srcRect/>
          <a:stretch>
            <a:fillRect/>
          </a:stretch>
        </p:blipFill>
        <p:spPr bwMode="auto">
          <a:xfrm>
            <a:off x="405946" y="7066869"/>
            <a:ext cx="7620000" cy="5514976"/>
          </a:xfrm>
          <a:prstGeom prst="rect">
            <a:avLst/>
          </a:prstGeom>
          <a:noFill/>
        </p:spPr>
      </p:pic>
      <p:grpSp>
        <p:nvGrpSpPr>
          <p:cNvPr id="19" name="Group 18"/>
          <p:cNvGrpSpPr/>
          <p:nvPr/>
        </p:nvGrpSpPr>
        <p:grpSpPr>
          <a:xfrm>
            <a:off x="10" y="5883008"/>
            <a:ext cx="5475383" cy="974992"/>
            <a:chOff x="0" y="5849957"/>
            <a:chExt cx="5475383" cy="974992"/>
          </a:xfrm>
        </p:grpSpPr>
        <p:sp>
          <p:nvSpPr>
            <p:cNvPr id="16" name="Rectangle 15"/>
            <p:cNvSpPr/>
            <p:nvPr/>
          </p:nvSpPr>
          <p:spPr>
            <a:xfrm>
              <a:off x="0" y="6466901"/>
              <a:ext cx="5475383" cy="358048"/>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Box 17"/>
            <p:cNvSpPr txBox="1"/>
            <p:nvPr/>
          </p:nvSpPr>
          <p:spPr>
            <a:xfrm>
              <a:off x="2148289" y="5849957"/>
              <a:ext cx="1630497" cy="584775"/>
            </a:xfrm>
            <a:prstGeom prst="rect">
              <a:avLst/>
            </a:prstGeom>
            <a:solidFill>
              <a:schemeClr val="tx1"/>
            </a:solidFill>
          </p:spPr>
          <p:txBody>
            <a:bodyPr wrap="square" rtlCol="0">
              <a:spAutoFit/>
            </a:bodyPr>
            <a:lstStyle/>
            <a:p>
              <a:pPr algn="ctr"/>
              <a:r>
                <a:rPr lang="en-US" sz="3200" b="1" dirty="0" smtClean="0">
                  <a:solidFill>
                    <a:schemeClr val="bg1"/>
                  </a:solidFill>
                </a:rPr>
                <a:t>Years BP</a:t>
              </a:r>
            </a:p>
          </p:txBody>
        </p:sp>
      </p:grpSp>
      <p:sp>
        <p:nvSpPr>
          <p:cNvPr id="25" name="Slide Number Placeholder 24"/>
          <p:cNvSpPr>
            <a:spLocks noGrp="1"/>
          </p:cNvSpPr>
          <p:nvPr>
            <p:ph type="sldNum" sz="quarter" idx="12"/>
          </p:nvPr>
        </p:nvSpPr>
        <p:spPr/>
        <p:txBody>
          <a:bodyPr/>
          <a:lstStyle/>
          <a:p>
            <a:fld id="{90B4C22B-F94B-47BB-B82D-9BDF0893D61B}" type="slidenum">
              <a:rPr lang="en-US" smtClean="0"/>
              <a:pPr/>
              <a:t>39</a:t>
            </a:fld>
            <a:endParaRPr lang="en-US" dirty="0"/>
          </a:p>
        </p:txBody>
      </p:sp>
      <p:pic>
        <p:nvPicPr>
          <p:cNvPr id="17" name="Picture 2"/>
          <p:cNvPicPr>
            <a:picLocks noChangeAspect="1" noChangeArrowheads="1"/>
          </p:cNvPicPr>
          <p:nvPr/>
        </p:nvPicPr>
        <p:blipFill>
          <a:blip r:embed="rId6" cstate="print"/>
          <a:srcRect t="41909"/>
          <a:stretch>
            <a:fillRect/>
          </a:stretch>
        </p:blipFill>
        <p:spPr bwMode="auto">
          <a:xfrm>
            <a:off x="772887" y="751114"/>
            <a:ext cx="3006497" cy="6106886"/>
          </a:xfrm>
          <a:prstGeom prst="rect">
            <a:avLst/>
          </a:prstGeom>
          <a:noFill/>
          <a:ln w="38100">
            <a:solidFill>
              <a:schemeClr val="bg1"/>
            </a:solidFill>
            <a:miter lim="800000"/>
            <a:headEnd/>
            <a:tailEnd/>
          </a:ln>
          <a:effectLst>
            <a:glow rad="228600">
              <a:schemeClr val="accent4">
                <a:satMod val="175000"/>
                <a:alpha val="40000"/>
              </a:schemeClr>
            </a:glow>
          </a:effectLst>
        </p:spPr>
      </p:pic>
      <p:sp>
        <p:nvSpPr>
          <p:cNvPr id="27" name="TextBox 26"/>
          <p:cNvSpPr txBox="1"/>
          <p:nvPr/>
        </p:nvSpPr>
        <p:spPr>
          <a:xfrm>
            <a:off x="0" y="0"/>
            <a:ext cx="9144000" cy="584775"/>
          </a:xfrm>
          <a:prstGeom prst="rect">
            <a:avLst/>
          </a:prstGeom>
          <a:solidFill>
            <a:srgbClr val="FFFF00"/>
          </a:solidFill>
        </p:spPr>
        <p:txBody>
          <a:bodyPr wrap="square" rtlCol="0">
            <a:spAutoFit/>
          </a:bodyPr>
          <a:lstStyle/>
          <a:p>
            <a:pPr algn="ctr"/>
            <a:r>
              <a:rPr lang="en-US" sz="3200" b="1" dirty="0" smtClean="0">
                <a:solidFill>
                  <a:schemeClr val="bg1"/>
                </a:solidFill>
              </a:rPr>
              <a:t>EARTH HAS BEEN WARMING FOR 2 MILLION YEARS</a:t>
            </a:r>
            <a:endParaRPr lang="en-US" sz="3200" b="1" dirty="0">
              <a:solidFill>
                <a:schemeClr val="bg1"/>
              </a:solidFill>
            </a:endParaRPr>
          </a:p>
        </p:txBody>
      </p:sp>
      <p:sp>
        <p:nvSpPr>
          <p:cNvPr id="3" name="TextBox 2"/>
          <p:cNvSpPr txBox="1"/>
          <p:nvPr/>
        </p:nvSpPr>
        <p:spPr>
          <a:xfrm>
            <a:off x="0" y="0"/>
            <a:ext cx="9144000" cy="707886"/>
          </a:xfrm>
          <a:prstGeom prst="rect">
            <a:avLst/>
          </a:prstGeom>
          <a:solidFill>
            <a:srgbClr val="FFFF00"/>
          </a:solidFill>
        </p:spPr>
        <p:txBody>
          <a:bodyPr wrap="square" rtlCol="0">
            <a:spAutoFit/>
          </a:bodyPr>
          <a:lstStyle/>
          <a:p>
            <a:pPr algn="ctr"/>
            <a:r>
              <a:rPr lang="en-US" sz="4000" b="1" dirty="0" smtClean="0">
                <a:solidFill>
                  <a:schemeClr val="bg1"/>
                </a:solidFill>
              </a:rPr>
              <a:t>GLACIATION IN LAST 800,000 YRS</a:t>
            </a:r>
            <a:endParaRPr lang="en-US" sz="4000" b="1" dirty="0">
              <a:solidFill>
                <a:schemeClr val="bg1"/>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
                                            <p:txEl>
                                              <p:pRg st="2" end="2"/>
                                            </p:txEl>
                                          </p:spTgt>
                                        </p:tgtEl>
                                        <p:attrNameLst>
                                          <p:attrName>style.visibility</p:attrName>
                                        </p:attrNameLst>
                                      </p:cBhvr>
                                      <p:to>
                                        <p:strVal val="visible"/>
                                      </p:to>
                                    </p:set>
                                    <p:animEffect transition="in" filter="fade">
                                      <p:cBhvr>
                                        <p:cTn id="7" dur="1000"/>
                                        <p:tgtEl>
                                          <p:spTgt spid="21">
                                            <p:txEl>
                                              <p:pRg st="2" end="2"/>
                                            </p:txEl>
                                          </p:spTgt>
                                        </p:tgtEl>
                                      </p:cBhvr>
                                    </p:animEffect>
                                  </p:childTnLst>
                                </p:cTn>
                              </p:par>
                              <p:par>
                                <p:cTn id="8" presetID="34"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 from="(-#ppt_w/2)" to="(#ppt_x)" calcmode="lin" valueType="num">
                                      <p:cBhvr>
                                        <p:cTn id="10" dur="600" fill="hold">
                                          <p:stCondLst>
                                            <p:cond delay="0"/>
                                          </p:stCondLst>
                                        </p:cTn>
                                        <p:tgtEl>
                                          <p:spTgt spid="3"/>
                                        </p:tgtEl>
                                        <p:attrNameLst>
                                          <p:attrName>ppt_x</p:attrName>
                                        </p:attrNameLst>
                                      </p:cBhvr>
                                    </p:anim>
                                    <p:anim from="0" to="-1.0" calcmode="lin" valueType="num">
                                      <p:cBhvr>
                                        <p:cTn id="11" dur="200" decel="50000" autoRev="1" fill="hold">
                                          <p:stCondLst>
                                            <p:cond delay="600"/>
                                          </p:stCondLst>
                                        </p:cTn>
                                        <p:tgtEl>
                                          <p:spTgt spid="3"/>
                                        </p:tgtEl>
                                        <p:attrNameLst>
                                          <p:attrName>xshear</p:attrName>
                                        </p:attrNameLst>
                                      </p:cBhvr>
                                    </p:anim>
                                    <p:animScale>
                                      <p:cBhvr>
                                        <p:cTn id="12" dur="200" decel="100000" autoRev="1" fill="hold">
                                          <p:stCondLst>
                                            <p:cond delay="600"/>
                                          </p:stCondLst>
                                        </p:cTn>
                                        <p:tgtEl>
                                          <p:spTgt spid="3"/>
                                        </p:tgtEl>
                                      </p:cBhvr>
                                      <p:from x="100000" y="100000"/>
                                      <p:to x="80000" y="100000"/>
                                    </p:animScale>
                                    <p:anim by="(#ppt_h/3+#ppt_w*0.1)" calcmode="lin" valueType="num">
                                      <p:cBhvr additive="sum">
                                        <p:cTn id="13" dur="200" decel="100000" autoRev="1" fill="hold">
                                          <p:stCondLst>
                                            <p:cond delay="600"/>
                                          </p:stCondLst>
                                        </p:cTn>
                                        <p:tgtEl>
                                          <p:spTgt spid="3"/>
                                        </p:tgtEl>
                                        <p:attrNameLst>
                                          <p:attrName>ppt_x</p:attrName>
                                        </p:attrNameLst>
                                      </p:cBhvr>
                                    </p:anim>
                                  </p:childTnLst>
                                </p:cTn>
                              </p:par>
                            </p:childTnLst>
                          </p:cTn>
                        </p:par>
                        <p:par>
                          <p:cTn id="14" fill="hold">
                            <p:stCondLst>
                              <p:cond delay="1000"/>
                            </p:stCondLst>
                            <p:childTnLst>
                              <p:par>
                                <p:cTn id="15" presetID="17" presetClass="entr" presetSubtype="10" fill="hold" nodeType="afterEffect">
                                  <p:stCondLst>
                                    <p:cond delay="0"/>
                                  </p:stCondLst>
                                  <p:childTnLst>
                                    <p:set>
                                      <p:cBhvr>
                                        <p:cTn id="16" dur="1" fill="hold">
                                          <p:stCondLst>
                                            <p:cond delay="0"/>
                                          </p:stCondLst>
                                        </p:cTn>
                                        <p:tgtEl>
                                          <p:spTgt spid="97282"/>
                                        </p:tgtEl>
                                        <p:attrNameLst>
                                          <p:attrName>style.visibility</p:attrName>
                                        </p:attrNameLst>
                                      </p:cBhvr>
                                      <p:to>
                                        <p:strVal val="visible"/>
                                      </p:to>
                                    </p:set>
                                    <p:anim calcmode="lin" valueType="num">
                                      <p:cBhvr>
                                        <p:cTn id="17" dur="1000" fill="hold"/>
                                        <p:tgtEl>
                                          <p:spTgt spid="97282"/>
                                        </p:tgtEl>
                                        <p:attrNameLst>
                                          <p:attrName>ppt_w</p:attrName>
                                        </p:attrNameLst>
                                      </p:cBhvr>
                                      <p:tavLst>
                                        <p:tav tm="0">
                                          <p:val>
                                            <p:fltVal val="0"/>
                                          </p:val>
                                        </p:tav>
                                        <p:tav tm="100000">
                                          <p:val>
                                            <p:strVal val="#ppt_w"/>
                                          </p:val>
                                        </p:tav>
                                      </p:tavLst>
                                    </p:anim>
                                    <p:anim calcmode="lin" valueType="num">
                                      <p:cBhvr>
                                        <p:cTn id="18" dur="1000" fill="hold"/>
                                        <p:tgtEl>
                                          <p:spTgt spid="97282"/>
                                        </p:tgtEl>
                                        <p:attrNameLst>
                                          <p:attrName>ppt_h</p:attrName>
                                        </p:attrNameLst>
                                      </p:cBhvr>
                                      <p:tavLst>
                                        <p:tav tm="0">
                                          <p:val>
                                            <p:strVal val="#ppt_h"/>
                                          </p:val>
                                        </p:tav>
                                        <p:tav tm="100000">
                                          <p:val>
                                            <p:strVal val="#ppt_h"/>
                                          </p:val>
                                        </p:tav>
                                      </p:tavLst>
                                    </p:anim>
                                  </p:childTnLst>
                                </p:cTn>
                              </p:par>
                              <p:par>
                                <p:cTn id="19" presetID="10" presetClass="exit" presetSubtype="0" fill="hold" grpId="2" nodeType="withEffect">
                                  <p:stCondLst>
                                    <p:cond delay="0"/>
                                  </p:stCondLst>
                                  <p:childTnLst>
                                    <p:animEffect transition="out" filter="fade">
                                      <p:cBhvr>
                                        <p:cTn id="20" dur="1000"/>
                                        <p:tgtEl>
                                          <p:spTgt spid="13"/>
                                        </p:tgtEl>
                                      </p:cBhvr>
                                    </p:animEffect>
                                    <p:set>
                                      <p:cBhvr>
                                        <p:cTn id="21" dur="1" fill="hold">
                                          <p:stCondLst>
                                            <p:cond delay="999"/>
                                          </p:stCondLst>
                                        </p:cTn>
                                        <p:tgtEl>
                                          <p:spTgt spid="13"/>
                                        </p:tgtEl>
                                        <p:attrNameLst>
                                          <p:attrName>style.visibility</p:attrName>
                                        </p:attrNameLst>
                                      </p:cBhvr>
                                      <p:to>
                                        <p:strVal val="hidden"/>
                                      </p:to>
                                    </p:set>
                                  </p:childTnLst>
                                </p:cTn>
                              </p:par>
                            </p:childTnLst>
                          </p:cTn>
                        </p:par>
                        <p:par>
                          <p:cTn id="22" fill="hold">
                            <p:stCondLst>
                              <p:cond delay="2000"/>
                            </p:stCondLst>
                            <p:childTnLst>
                              <p:par>
                                <p:cTn id="23" presetID="1" presetClass="entr" presetSubtype="0" fill="hold" nodeType="after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wipe(left)">
                                      <p:cBhvr>
                                        <p:cTn id="29" dur="1000"/>
                                        <p:tgtEl>
                                          <p:spTgt spid="19"/>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exit" presetSubtype="0" fill="hold" nodeType="clickEffect">
                                  <p:stCondLst>
                                    <p:cond delay="0"/>
                                  </p:stCondLst>
                                  <p:childTnLst>
                                    <p:set>
                                      <p:cBhvr>
                                        <p:cTn id="33" dur="1" fill="hold">
                                          <p:stCondLst>
                                            <p:cond delay="0"/>
                                          </p:stCondLst>
                                        </p:cTn>
                                        <p:tgtEl>
                                          <p:spTgt spid="19"/>
                                        </p:tgtEl>
                                        <p:attrNameLst>
                                          <p:attrName>style.visibility</p:attrName>
                                        </p:attrNameLst>
                                      </p:cBhvr>
                                      <p:to>
                                        <p:strVal val="hidden"/>
                                      </p:to>
                                    </p:set>
                                  </p:childTnLst>
                                </p:cTn>
                              </p:par>
                              <p:par>
                                <p:cTn id="34" presetID="51" presetClass="entr" presetSubtype="0" fill="hold" grpId="0" nodeType="with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fade">
                                      <p:cBhvr>
                                        <p:cTn id="36" dur="385" decel="100000"/>
                                        <p:tgtEl>
                                          <p:spTgt spid="20"/>
                                        </p:tgtEl>
                                      </p:cBhvr>
                                    </p:animEffect>
                                    <p:animScale>
                                      <p:cBhvr>
                                        <p:cTn id="37" dur="385" decel="100000"/>
                                        <p:tgtEl>
                                          <p:spTgt spid="20"/>
                                        </p:tgtEl>
                                      </p:cBhvr>
                                      <p:from x="10000" y="10000"/>
                                      <p:to x="200000" y="450000"/>
                                    </p:animScale>
                                    <p:animScale>
                                      <p:cBhvr>
                                        <p:cTn id="38" dur="615" accel="100000" fill="hold">
                                          <p:stCondLst>
                                            <p:cond delay="385"/>
                                          </p:stCondLst>
                                        </p:cTn>
                                        <p:tgtEl>
                                          <p:spTgt spid="20"/>
                                        </p:tgtEl>
                                      </p:cBhvr>
                                      <p:from x="200000" y="450000"/>
                                      <p:to x="100000" y="100000"/>
                                    </p:animScale>
                                    <p:set>
                                      <p:cBhvr>
                                        <p:cTn id="39" dur="385" fill="hold"/>
                                        <p:tgtEl>
                                          <p:spTgt spid="20"/>
                                        </p:tgtEl>
                                        <p:attrNameLst>
                                          <p:attrName>ppt_x</p:attrName>
                                        </p:attrNameLst>
                                      </p:cBhvr>
                                      <p:to>
                                        <p:strVal val="(0.5)"/>
                                      </p:to>
                                    </p:set>
                                    <p:anim from="(0.5)" to="(#ppt_x)" calcmode="lin" valueType="num">
                                      <p:cBhvr>
                                        <p:cTn id="40" dur="615" accel="100000" fill="hold">
                                          <p:stCondLst>
                                            <p:cond delay="385"/>
                                          </p:stCondLst>
                                        </p:cTn>
                                        <p:tgtEl>
                                          <p:spTgt spid="20"/>
                                        </p:tgtEl>
                                        <p:attrNameLst>
                                          <p:attrName>ppt_x</p:attrName>
                                        </p:attrNameLst>
                                      </p:cBhvr>
                                    </p:anim>
                                    <p:set>
                                      <p:cBhvr>
                                        <p:cTn id="41" dur="385" fill="hold"/>
                                        <p:tgtEl>
                                          <p:spTgt spid="20"/>
                                        </p:tgtEl>
                                        <p:attrNameLst>
                                          <p:attrName>ppt_y</p:attrName>
                                        </p:attrNameLst>
                                      </p:cBhvr>
                                      <p:to>
                                        <p:strVal val="(#ppt_y+0.4)"/>
                                      </p:to>
                                    </p:set>
                                    <p:anim from="(#ppt_y+0.4)" to="(#ppt_y)" calcmode="lin" valueType="num">
                                      <p:cBhvr>
                                        <p:cTn id="42" dur="615" accel="100000" fill="hold">
                                          <p:stCondLst>
                                            <p:cond delay="385"/>
                                          </p:stCondLst>
                                        </p:cTn>
                                        <p:tgtEl>
                                          <p:spTgt spid="20"/>
                                        </p:tgtEl>
                                        <p:attrNameLst>
                                          <p:attrName>ppt_y</p:attrName>
                                        </p:attrNameLst>
                                      </p:cBhvr>
                                    </p:anim>
                                  </p:childTnLst>
                                </p:cTn>
                              </p:par>
                            </p:childTnLst>
                          </p:cTn>
                        </p:par>
                        <p:par>
                          <p:cTn id="43" fill="hold">
                            <p:stCondLst>
                              <p:cond delay="1000"/>
                            </p:stCondLst>
                            <p:childTnLst>
                              <p:par>
                                <p:cTn id="44" presetID="51" presetClass="entr" presetSubtype="0" fill="hold" grpId="0" nodeType="afterEffect">
                                  <p:stCondLst>
                                    <p:cond delay="0"/>
                                  </p:stCondLst>
                                  <p:childTnLst>
                                    <p:set>
                                      <p:cBhvr>
                                        <p:cTn id="45" dur="1" fill="hold">
                                          <p:stCondLst>
                                            <p:cond delay="0"/>
                                          </p:stCondLst>
                                        </p:cTn>
                                        <p:tgtEl>
                                          <p:spTgt spid="22"/>
                                        </p:tgtEl>
                                        <p:attrNameLst>
                                          <p:attrName>style.visibility</p:attrName>
                                        </p:attrNameLst>
                                      </p:cBhvr>
                                      <p:to>
                                        <p:strVal val="visible"/>
                                      </p:to>
                                    </p:set>
                                    <p:animEffect transition="in" filter="fade">
                                      <p:cBhvr>
                                        <p:cTn id="46" dur="385" decel="100000"/>
                                        <p:tgtEl>
                                          <p:spTgt spid="22"/>
                                        </p:tgtEl>
                                      </p:cBhvr>
                                    </p:animEffect>
                                    <p:animScale>
                                      <p:cBhvr>
                                        <p:cTn id="47" dur="385" decel="100000"/>
                                        <p:tgtEl>
                                          <p:spTgt spid="22"/>
                                        </p:tgtEl>
                                      </p:cBhvr>
                                      <p:from x="10000" y="10000"/>
                                      <p:to x="200000" y="450000"/>
                                    </p:animScale>
                                    <p:animScale>
                                      <p:cBhvr>
                                        <p:cTn id="48" dur="615" accel="100000" fill="hold">
                                          <p:stCondLst>
                                            <p:cond delay="385"/>
                                          </p:stCondLst>
                                        </p:cTn>
                                        <p:tgtEl>
                                          <p:spTgt spid="22"/>
                                        </p:tgtEl>
                                      </p:cBhvr>
                                      <p:from x="200000" y="450000"/>
                                      <p:to x="100000" y="100000"/>
                                    </p:animScale>
                                    <p:set>
                                      <p:cBhvr>
                                        <p:cTn id="49" dur="385" fill="hold"/>
                                        <p:tgtEl>
                                          <p:spTgt spid="22"/>
                                        </p:tgtEl>
                                        <p:attrNameLst>
                                          <p:attrName>ppt_x</p:attrName>
                                        </p:attrNameLst>
                                      </p:cBhvr>
                                      <p:to>
                                        <p:strVal val="(0.5)"/>
                                      </p:to>
                                    </p:set>
                                    <p:anim from="(0.5)" to="(#ppt_x)" calcmode="lin" valueType="num">
                                      <p:cBhvr>
                                        <p:cTn id="50" dur="615" accel="100000" fill="hold">
                                          <p:stCondLst>
                                            <p:cond delay="385"/>
                                          </p:stCondLst>
                                        </p:cTn>
                                        <p:tgtEl>
                                          <p:spTgt spid="22"/>
                                        </p:tgtEl>
                                        <p:attrNameLst>
                                          <p:attrName>ppt_x</p:attrName>
                                        </p:attrNameLst>
                                      </p:cBhvr>
                                    </p:anim>
                                    <p:set>
                                      <p:cBhvr>
                                        <p:cTn id="51" dur="385" fill="hold"/>
                                        <p:tgtEl>
                                          <p:spTgt spid="22"/>
                                        </p:tgtEl>
                                        <p:attrNameLst>
                                          <p:attrName>ppt_y</p:attrName>
                                        </p:attrNameLst>
                                      </p:cBhvr>
                                      <p:to>
                                        <p:strVal val="(#ppt_y+0.4)"/>
                                      </p:to>
                                    </p:set>
                                    <p:anim from="(#ppt_y+0.4)" to="(#ppt_y)" calcmode="lin" valueType="num">
                                      <p:cBhvr>
                                        <p:cTn id="52" dur="615" accel="100000" fill="hold">
                                          <p:stCondLst>
                                            <p:cond delay="385"/>
                                          </p:stCondLst>
                                        </p:cTn>
                                        <p:tgtEl>
                                          <p:spTgt spid="22"/>
                                        </p:tgtEl>
                                        <p:attrNameLst>
                                          <p:attrName>ppt_y</p:attrName>
                                        </p:attrNameLst>
                                      </p:cBhvr>
                                    </p:anim>
                                  </p:childTnLst>
                                </p:cTn>
                              </p:par>
                            </p:childTnLst>
                          </p:cTn>
                        </p:par>
                        <p:par>
                          <p:cTn id="53" fill="hold">
                            <p:stCondLst>
                              <p:cond delay="2000"/>
                            </p:stCondLst>
                            <p:childTnLst>
                              <p:par>
                                <p:cTn id="54" presetID="51" presetClass="entr" presetSubtype="0" fill="hold" grpId="0" nodeType="afterEffect">
                                  <p:stCondLst>
                                    <p:cond delay="0"/>
                                  </p:stCondLst>
                                  <p:childTnLst>
                                    <p:set>
                                      <p:cBhvr>
                                        <p:cTn id="55" dur="1" fill="hold">
                                          <p:stCondLst>
                                            <p:cond delay="0"/>
                                          </p:stCondLst>
                                        </p:cTn>
                                        <p:tgtEl>
                                          <p:spTgt spid="23"/>
                                        </p:tgtEl>
                                        <p:attrNameLst>
                                          <p:attrName>style.visibility</p:attrName>
                                        </p:attrNameLst>
                                      </p:cBhvr>
                                      <p:to>
                                        <p:strVal val="visible"/>
                                      </p:to>
                                    </p:set>
                                    <p:animEffect transition="in" filter="fade">
                                      <p:cBhvr>
                                        <p:cTn id="56" dur="385" decel="100000"/>
                                        <p:tgtEl>
                                          <p:spTgt spid="23"/>
                                        </p:tgtEl>
                                      </p:cBhvr>
                                    </p:animEffect>
                                    <p:animScale>
                                      <p:cBhvr>
                                        <p:cTn id="57" dur="385" decel="100000"/>
                                        <p:tgtEl>
                                          <p:spTgt spid="23"/>
                                        </p:tgtEl>
                                      </p:cBhvr>
                                      <p:from x="10000" y="10000"/>
                                      <p:to x="200000" y="450000"/>
                                    </p:animScale>
                                    <p:animScale>
                                      <p:cBhvr>
                                        <p:cTn id="58" dur="615" accel="100000" fill="hold">
                                          <p:stCondLst>
                                            <p:cond delay="385"/>
                                          </p:stCondLst>
                                        </p:cTn>
                                        <p:tgtEl>
                                          <p:spTgt spid="23"/>
                                        </p:tgtEl>
                                      </p:cBhvr>
                                      <p:from x="200000" y="450000"/>
                                      <p:to x="100000" y="100000"/>
                                    </p:animScale>
                                    <p:set>
                                      <p:cBhvr>
                                        <p:cTn id="59" dur="385" fill="hold"/>
                                        <p:tgtEl>
                                          <p:spTgt spid="23"/>
                                        </p:tgtEl>
                                        <p:attrNameLst>
                                          <p:attrName>ppt_x</p:attrName>
                                        </p:attrNameLst>
                                      </p:cBhvr>
                                      <p:to>
                                        <p:strVal val="(0.5)"/>
                                      </p:to>
                                    </p:set>
                                    <p:anim from="(0.5)" to="(#ppt_x)" calcmode="lin" valueType="num">
                                      <p:cBhvr>
                                        <p:cTn id="60" dur="615" accel="100000" fill="hold">
                                          <p:stCondLst>
                                            <p:cond delay="385"/>
                                          </p:stCondLst>
                                        </p:cTn>
                                        <p:tgtEl>
                                          <p:spTgt spid="23"/>
                                        </p:tgtEl>
                                        <p:attrNameLst>
                                          <p:attrName>ppt_x</p:attrName>
                                        </p:attrNameLst>
                                      </p:cBhvr>
                                    </p:anim>
                                    <p:set>
                                      <p:cBhvr>
                                        <p:cTn id="61" dur="385" fill="hold"/>
                                        <p:tgtEl>
                                          <p:spTgt spid="23"/>
                                        </p:tgtEl>
                                        <p:attrNameLst>
                                          <p:attrName>ppt_y</p:attrName>
                                        </p:attrNameLst>
                                      </p:cBhvr>
                                      <p:to>
                                        <p:strVal val="(#ppt_y+0.4)"/>
                                      </p:to>
                                    </p:set>
                                    <p:anim from="(#ppt_y+0.4)" to="(#ppt_y)" calcmode="lin" valueType="num">
                                      <p:cBhvr>
                                        <p:cTn id="62" dur="615" accel="100000" fill="hold">
                                          <p:stCondLst>
                                            <p:cond delay="385"/>
                                          </p:stCondLst>
                                        </p:cTn>
                                        <p:tgtEl>
                                          <p:spTgt spid="23"/>
                                        </p:tgtEl>
                                        <p:attrNameLst>
                                          <p:attrName>ppt_y</p:attrName>
                                        </p:attrNameLst>
                                      </p:cBhvr>
                                    </p:anim>
                                  </p:childTnLst>
                                </p:cTn>
                              </p:par>
                            </p:childTnLst>
                          </p:cTn>
                        </p:par>
                        <p:par>
                          <p:cTn id="63" fill="hold">
                            <p:stCondLst>
                              <p:cond delay="3000"/>
                            </p:stCondLst>
                            <p:childTnLst>
                              <p:par>
                                <p:cTn id="64" presetID="51" presetClass="entr" presetSubtype="0" fill="hold" grpId="0" nodeType="afterEffect">
                                  <p:stCondLst>
                                    <p:cond delay="0"/>
                                  </p:stCondLst>
                                  <p:childTnLst>
                                    <p:set>
                                      <p:cBhvr>
                                        <p:cTn id="65" dur="1" fill="hold">
                                          <p:stCondLst>
                                            <p:cond delay="0"/>
                                          </p:stCondLst>
                                        </p:cTn>
                                        <p:tgtEl>
                                          <p:spTgt spid="24"/>
                                        </p:tgtEl>
                                        <p:attrNameLst>
                                          <p:attrName>style.visibility</p:attrName>
                                        </p:attrNameLst>
                                      </p:cBhvr>
                                      <p:to>
                                        <p:strVal val="visible"/>
                                      </p:to>
                                    </p:set>
                                    <p:animEffect transition="in" filter="fade">
                                      <p:cBhvr>
                                        <p:cTn id="66" dur="385" decel="100000"/>
                                        <p:tgtEl>
                                          <p:spTgt spid="24"/>
                                        </p:tgtEl>
                                      </p:cBhvr>
                                    </p:animEffect>
                                    <p:animScale>
                                      <p:cBhvr>
                                        <p:cTn id="67" dur="385" decel="100000"/>
                                        <p:tgtEl>
                                          <p:spTgt spid="24"/>
                                        </p:tgtEl>
                                      </p:cBhvr>
                                      <p:from x="10000" y="10000"/>
                                      <p:to x="200000" y="450000"/>
                                    </p:animScale>
                                    <p:animScale>
                                      <p:cBhvr>
                                        <p:cTn id="68" dur="615" accel="100000" fill="hold">
                                          <p:stCondLst>
                                            <p:cond delay="385"/>
                                          </p:stCondLst>
                                        </p:cTn>
                                        <p:tgtEl>
                                          <p:spTgt spid="24"/>
                                        </p:tgtEl>
                                      </p:cBhvr>
                                      <p:from x="200000" y="450000"/>
                                      <p:to x="100000" y="100000"/>
                                    </p:animScale>
                                    <p:set>
                                      <p:cBhvr>
                                        <p:cTn id="69" dur="385" fill="hold"/>
                                        <p:tgtEl>
                                          <p:spTgt spid="24"/>
                                        </p:tgtEl>
                                        <p:attrNameLst>
                                          <p:attrName>ppt_x</p:attrName>
                                        </p:attrNameLst>
                                      </p:cBhvr>
                                      <p:to>
                                        <p:strVal val="(0.5)"/>
                                      </p:to>
                                    </p:set>
                                    <p:anim from="(0.5)" to="(#ppt_x)" calcmode="lin" valueType="num">
                                      <p:cBhvr>
                                        <p:cTn id="70" dur="615" accel="100000" fill="hold">
                                          <p:stCondLst>
                                            <p:cond delay="385"/>
                                          </p:stCondLst>
                                        </p:cTn>
                                        <p:tgtEl>
                                          <p:spTgt spid="24"/>
                                        </p:tgtEl>
                                        <p:attrNameLst>
                                          <p:attrName>ppt_x</p:attrName>
                                        </p:attrNameLst>
                                      </p:cBhvr>
                                    </p:anim>
                                    <p:set>
                                      <p:cBhvr>
                                        <p:cTn id="71" dur="385" fill="hold"/>
                                        <p:tgtEl>
                                          <p:spTgt spid="24"/>
                                        </p:tgtEl>
                                        <p:attrNameLst>
                                          <p:attrName>ppt_y</p:attrName>
                                        </p:attrNameLst>
                                      </p:cBhvr>
                                      <p:to>
                                        <p:strVal val="(#ppt_y+0.4)"/>
                                      </p:to>
                                    </p:set>
                                    <p:anim from="(#ppt_y+0.4)" to="(#ppt_y)" calcmode="lin" valueType="num">
                                      <p:cBhvr>
                                        <p:cTn id="72" dur="615" accel="100000" fill="hold">
                                          <p:stCondLst>
                                            <p:cond delay="385"/>
                                          </p:stCondLst>
                                        </p:cTn>
                                        <p:tgtEl>
                                          <p:spTgt spid="24"/>
                                        </p:tgtEl>
                                        <p:attrNameLst>
                                          <p:attrName>ppt_y</p:attrName>
                                        </p:attrNameLst>
                                      </p:cBhvr>
                                    </p:anim>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21">
                                            <p:txEl>
                                              <p:pRg st="3" end="3"/>
                                            </p:txEl>
                                          </p:spTgt>
                                        </p:tgtEl>
                                        <p:attrNameLst>
                                          <p:attrName>style.visibility</p:attrName>
                                        </p:attrNameLst>
                                      </p:cBhvr>
                                      <p:to>
                                        <p:strVal val="visible"/>
                                      </p:to>
                                    </p:set>
                                    <p:animEffect transition="in" filter="fade">
                                      <p:cBhvr>
                                        <p:cTn id="77" dur="1000"/>
                                        <p:tgtEl>
                                          <p:spTgt spid="21">
                                            <p:txEl>
                                              <p:pRg st="3" end="3"/>
                                            </p:txEl>
                                          </p:spTgt>
                                        </p:tgtEl>
                                      </p:cBhvr>
                                    </p:animEffect>
                                  </p:childTnLst>
                                </p:cTn>
                              </p:par>
                              <p:par>
                                <p:cTn id="78" presetID="10" presetClass="exit" presetSubtype="0" fill="hold" grpId="1" nodeType="withEffect">
                                  <p:stCondLst>
                                    <p:cond delay="0"/>
                                  </p:stCondLst>
                                  <p:childTnLst>
                                    <p:animEffect transition="out" filter="fade">
                                      <p:cBhvr>
                                        <p:cTn id="79" dur="1000"/>
                                        <p:tgtEl>
                                          <p:spTgt spid="20"/>
                                        </p:tgtEl>
                                      </p:cBhvr>
                                    </p:animEffect>
                                    <p:set>
                                      <p:cBhvr>
                                        <p:cTn id="80" dur="1" fill="hold">
                                          <p:stCondLst>
                                            <p:cond delay="999"/>
                                          </p:stCondLst>
                                        </p:cTn>
                                        <p:tgtEl>
                                          <p:spTgt spid="20"/>
                                        </p:tgtEl>
                                        <p:attrNameLst>
                                          <p:attrName>style.visibility</p:attrName>
                                        </p:attrNameLst>
                                      </p:cBhvr>
                                      <p:to>
                                        <p:strVal val="hidden"/>
                                      </p:to>
                                    </p:set>
                                  </p:childTnLst>
                                </p:cTn>
                              </p:par>
                              <p:par>
                                <p:cTn id="81" presetID="10" presetClass="exit" presetSubtype="0" fill="hold" grpId="1" nodeType="withEffect">
                                  <p:stCondLst>
                                    <p:cond delay="0"/>
                                  </p:stCondLst>
                                  <p:childTnLst>
                                    <p:animEffect transition="out" filter="fade">
                                      <p:cBhvr>
                                        <p:cTn id="82" dur="1000"/>
                                        <p:tgtEl>
                                          <p:spTgt spid="22"/>
                                        </p:tgtEl>
                                      </p:cBhvr>
                                    </p:animEffect>
                                    <p:set>
                                      <p:cBhvr>
                                        <p:cTn id="83" dur="1" fill="hold">
                                          <p:stCondLst>
                                            <p:cond delay="999"/>
                                          </p:stCondLst>
                                        </p:cTn>
                                        <p:tgtEl>
                                          <p:spTgt spid="22"/>
                                        </p:tgtEl>
                                        <p:attrNameLst>
                                          <p:attrName>style.visibility</p:attrName>
                                        </p:attrNameLst>
                                      </p:cBhvr>
                                      <p:to>
                                        <p:strVal val="hidden"/>
                                      </p:to>
                                    </p:set>
                                  </p:childTnLst>
                                </p:cTn>
                              </p:par>
                              <p:par>
                                <p:cTn id="84" presetID="10" presetClass="exit" presetSubtype="0" fill="hold" grpId="1" nodeType="withEffect">
                                  <p:stCondLst>
                                    <p:cond delay="0"/>
                                  </p:stCondLst>
                                  <p:childTnLst>
                                    <p:animEffect transition="out" filter="fade">
                                      <p:cBhvr>
                                        <p:cTn id="85" dur="1000"/>
                                        <p:tgtEl>
                                          <p:spTgt spid="23"/>
                                        </p:tgtEl>
                                      </p:cBhvr>
                                    </p:animEffect>
                                    <p:set>
                                      <p:cBhvr>
                                        <p:cTn id="86" dur="1" fill="hold">
                                          <p:stCondLst>
                                            <p:cond delay="999"/>
                                          </p:stCondLst>
                                        </p:cTn>
                                        <p:tgtEl>
                                          <p:spTgt spid="23"/>
                                        </p:tgtEl>
                                        <p:attrNameLst>
                                          <p:attrName>style.visibility</p:attrName>
                                        </p:attrNameLst>
                                      </p:cBhvr>
                                      <p:to>
                                        <p:strVal val="hidden"/>
                                      </p:to>
                                    </p:set>
                                  </p:childTnLst>
                                </p:cTn>
                              </p:par>
                              <p:par>
                                <p:cTn id="87" presetID="22" presetClass="entr" presetSubtype="4" fill="hold" grpId="2" nodeType="withEffect">
                                  <p:stCondLst>
                                    <p:cond delay="0"/>
                                  </p:stCondLst>
                                  <p:childTnLst>
                                    <p:set>
                                      <p:cBhvr>
                                        <p:cTn id="88" dur="1" fill="hold">
                                          <p:stCondLst>
                                            <p:cond delay="0"/>
                                          </p:stCondLst>
                                        </p:cTn>
                                        <p:tgtEl>
                                          <p:spTgt spid="24"/>
                                        </p:tgtEl>
                                        <p:attrNameLst>
                                          <p:attrName>style.visibility</p:attrName>
                                        </p:attrNameLst>
                                      </p:cBhvr>
                                      <p:to>
                                        <p:strVal val="visible"/>
                                      </p:to>
                                    </p:set>
                                    <p:animEffect transition="in" filter="wipe(down)">
                                      <p:cBhvr>
                                        <p:cTn id="89" dur="500"/>
                                        <p:tgtEl>
                                          <p:spTgt spid="24"/>
                                        </p:tgtEl>
                                      </p:cBhvr>
                                    </p:animEffect>
                                  </p:childTnLst>
                                </p:cTn>
                              </p:par>
                              <p:par>
                                <p:cTn id="90" presetID="35" presetClass="emph" presetSubtype="0" repeatCount="indefinite" fill="hold" grpId="3" nodeType="withEffect">
                                  <p:stCondLst>
                                    <p:cond delay="0"/>
                                  </p:stCondLst>
                                  <p:endCondLst>
                                    <p:cond evt="onNext" delay="0">
                                      <p:tgtEl>
                                        <p:sldTgt/>
                                      </p:tgtEl>
                                    </p:cond>
                                  </p:endCondLst>
                                  <p:childTnLst>
                                    <p:anim calcmode="discrete" valueType="str">
                                      <p:cBhvr>
                                        <p:cTn id="91" dur="1000" fill="hold"/>
                                        <p:tgtEl>
                                          <p:spTgt spid="24"/>
                                        </p:tgtEl>
                                        <p:attrNameLst>
                                          <p:attrName>style.visibility</p:attrName>
                                        </p:attrNameLst>
                                      </p:cBhvr>
                                      <p:tavLst>
                                        <p:tav tm="0">
                                          <p:val>
                                            <p:strVal val="hidden"/>
                                          </p:val>
                                        </p:tav>
                                        <p:tav tm="50000">
                                          <p:val>
                                            <p:strVal val="visible"/>
                                          </p:val>
                                        </p:tav>
                                      </p:tavLst>
                                    </p:anim>
                                  </p:childTnLst>
                                </p:cTn>
                              </p:par>
                            </p:childTnLst>
                          </p:cTn>
                        </p:par>
                      </p:childTnLst>
                    </p:cTn>
                  </p:par>
                  <p:par>
                    <p:cTn id="92" fill="hold">
                      <p:stCondLst>
                        <p:cond delay="indefinite"/>
                      </p:stCondLst>
                      <p:childTnLst>
                        <p:par>
                          <p:cTn id="93" fill="hold">
                            <p:stCondLst>
                              <p:cond delay="0"/>
                            </p:stCondLst>
                            <p:childTnLst>
                              <p:par>
                                <p:cTn id="94" presetID="35" presetClass="path" presetSubtype="0" accel="50000" decel="50000" fill="hold" nodeType="clickEffect">
                                  <p:stCondLst>
                                    <p:cond delay="0"/>
                                  </p:stCondLst>
                                  <p:childTnLst>
                                    <p:animMotion origin="layout" path="M -8.33333E-7 4.81481E-6 L -0.29653 -0.26019 " pathEditMode="relative" rAng="0" ptsTypes="AA">
                                      <p:cBhvr>
                                        <p:cTn id="95" dur="1000" fill="hold"/>
                                        <p:tgtEl>
                                          <p:spTgt spid="15"/>
                                        </p:tgtEl>
                                        <p:attrNameLst>
                                          <p:attrName>ppt_x</p:attrName>
                                          <p:attrName>ppt_y</p:attrName>
                                        </p:attrNameLst>
                                      </p:cBhvr>
                                      <p:rCtr x="-148" y="-130"/>
                                    </p:animMotion>
                                  </p:childTnLst>
                                </p:cTn>
                              </p:par>
                              <p:par>
                                <p:cTn id="96" presetID="6" presetClass="emph" presetSubtype="0" fill="hold" nodeType="withEffect">
                                  <p:stCondLst>
                                    <p:cond delay="0"/>
                                  </p:stCondLst>
                                  <p:childTnLst>
                                    <p:animScale>
                                      <p:cBhvr>
                                        <p:cTn id="97" dur="1000" fill="hold"/>
                                        <p:tgtEl>
                                          <p:spTgt spid="15"/>
                                        </p:tgtEl>
                                      </p:cBhvr>
                                      <p:by x="170000" y="170000"/>
                                    </p:animScale>
                                  </p:childTnLst>
                                </p:cTn>
                              </p:par>
                              <p:par>
                                <p:cTn id="98" presetID="10" presetClass="exit" presetSubtype="0" fill="hold" grpId="4" nodeType="withEffect">
                                  <p:stCondLst>
                                    <p:cond delay="0"/>
                                  </p:stCondLst>
                                  <p:childTnLst>
                                    <p:animEffect transition="out" filter="fade">
                                      <p:cBhvr>
                                        <p:cTn id="99" dur="1000"/>
                                        <p:tgtEl>
                                          <p:spTgt spid="24"/>
                                        </p:tgtEl>
                                      </p:cBhvr>
                                    </p:animEffect>
                                    <p:set>
                                      <p:cBhvr>
                                        <p:cTn id="100" dur="1" fill="hold">
                                          <p:stCondLst>
                                            <p:cond delay="999"/>
                                          </p:stCondLst>
                                        </p:cTn>
                                        <p:tgtEl>
                                          <p:spTgt spid="24"/>
                                        </p:tgtEl>
                                        <p:attrNameLst>
                                          <p:attrName>style.visibility</p:attrName>
                                        </p:attrNameLst>
                                      </p:cBhvr>
                                      <p:to>
                                        <p:strVal val="hidden"/>
                                      </p:to>
                                    </p:set>
                                  </p:childTnLst>
                                </p:cTn>
                              </p:par>
                              <p:par>
                                <p:cTn id="101" presetID="10" presetClass="exit" presetSubtype="0" fill="hold" nodeType="withEffect">
                                  <p:stCondLst>
                                    <p:cond delay="0"/>
                                  </p:stCondLst>
                                  <p:childTnLst>
                                    <p:animEffect transition="out" filter="fade">
                                      <p:cBhvr>
                                        <p:cTn id="102" dur="1000"/>
                                        <p:tgtEl>
                                          <p:spTgt spid="97282"/>
                                        </p:tgtEl>
                                      </p:cBhvr>
                                    </p:animEffect>
                                    <p:set>
                                      <p:cBhvr>
                                        <p:cTn id="103" dur="1" fill="hold">
                                          <p:stCondLst>
                                            <p:cond delay="999"/>
                                          </p:stCondLst>
                                        </p:cTn>
                                        <p:tgtEl>
                                          <p:spTgt spid="97282"/>
                                        </p:tgtEl>
                                        <p:attrNameLst>
                                          <p:attrName>style.visibility</p:attrName>
                                        </p:attrNameLst>
                                      </p:cBhvr>
                                      <p:to>
                                        <p:strVal val="hidden"/>
                                      </p:to>
                                    </p:set>
                                  </p:childTnLst>
                                </p:cTn>
                              </p:par>
                            </p:childTnLst>
                          </p:cTn>
                        </p:par>
                        <p:par>
                          <p:cTn id="104" fill="hold">
                            <p:stCondLst>
                              <p:cond delay="1000"/>
                            </p:stCondLst>
                            <p:childTnLst>
                              <p:par>
                                <p:cTn id="105" presetID="1" presetClass="entr" presetSubtype="0" fill="hold" nodeType="afterEffect">
                                  <p:stCondLst>
                                    <p:cond delay="0"/>
                                  </p:stCondLst>
                                  <p:childTnLst>
                                    <p:set>
                                      <p:cBhvr>
                                        <p:cTn id="106" dur="1" fill="hold">
                                          <p:stCondLst>
                                            <p:cond delay="0"/>
                                          </p:stCondLst>
                                        </p:cTn>
                                        <p:tgtEl>
                                          <p:spTgt spid="17"/>
                                        </p:tgtEl>
                                        <p:attrNameLst>
                                          <p:attrName>style.visibility</p:attrName>
                                        </p:attrNameLst>
                                      </p:cBhvr>
                                      <p:to>
                                        <p:strVal val="visible"/>
                                      </p:to>
                                    </p:set>
                                  </p:childTnLst>
                                </p:cTn>
                              </p:par>
                              <p:par>
                                <p:cTn id="107" presetID="10" presetClass="exit" presetSubtype="0" fill="hold" nodeType="withEffect">
                                  <p:stCondLst>
                                    <p:cond delay="0"/>
                                  </p:stCondLst>
                                  <p:childTnLst>
                                    <p:animEffect transition="out" filter="fade">
                                      <p:cBhvr>
                                        <p:cTn id="108" dur="1000"/>
                                        <p:tgtEl>
                                          <p:spTgt spid="15"/>
                                        </p:tgtEl>
                                      </p:cBhvr>
                                    </p:animEffect>
                                    <p:set>
                                      <p:cBhvr>
                                        <p:cTn id="109" dur="1" fill="hold">
                                          <p:stCondLst>
                                            <p:cond delay="999"/>
                                          </p:stCondLst>
                                        </p:cTn>
                                        <p:tgtEl>
                                          <p:spTgt spid="15"/>
                                        </p:tgtEl>
                                        <p:attrNameLst>
                                          <p:attrName>style.visibility</p:attrName>
                                        </p:attrNameLst>
                                      </p:cBhvr>
                                      <p:to>
                                        <p:strVal val="hidden"/>
                                      </p:to>
                                    </p:set>
                                  </p:childTnLst>
                                </p:cTn>
                              </p:par>
                              <p:par>
                                <p:cTn id="110" presetID="10" presetClass="exit" presetSubtype="0" fill="hold" grpId="1" nodeType="withEffect">
                                  <p:stCondLst>
                                    <p:cond delay="0"/>
                                  </p:stCondLst>
                                  <p:childTnLst>
                                    <p:animEffect transition="out" filter="fade">
                                      <p:cBhvr>
                                        <p:cTn id="111" dur="1000"/>
                                        <p:tgtEl>
                                          <p:spTgt spid="3"/>
                                        </p:tgtEl>
                                      </p:cBhvr>
                                    </p:animEffect>
                                    <p:set>
                                      <p:cBhvr>
                                        <p:cTn id="112" dur="1" fill="hold">
                                          <p:stCondLst>
                                            <p:cond delay="9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2" animBg="1"/>
      <p:bldP spid="22" grpId="0" animBg="1"/>
      <p:bldP spid="22" grpId="1" animBg="1"/>
      <p:bldP spid="24" grpId="0" animBg="1"/>
      <p:bldP spid="24" grpId="2" animBg="1"/>
      <p:bldP spid="24" grpId="3" animBg="1"/>
      <p:bldP spid="24" grpId="4" animBg="1"/>
      <p:bldP spid="20" grpId="0" animBg="1"/>
      <p:bldP spid="20" grpId="1" animBg="1"/>
      <p:bldP spid="23" grpId="0" animBg="1"/>
      <p:bldP spid="23" grpId="1" animBg="1"/>
      <p:bldP spid="3" grpId="0" animBg="1"/>
      <p:bldP spid="3"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36" descr="world.bmp"/>
          <p:cNvPicPr>
            <a:picLocks/>
          </p:cNvPicPr>
          <p:nvPr/>
        </p:nvPicPr>
        <p:blipFill>
          <a:blip r:embed="rId2" cstate="print"/>
          <a:stretch>
            <a:fillRect/>
          </a:stretch>
        </p:blipFill>
        <p:spPr>
          <a:xfrm>
            <a:off x="1" y="1219200"/>
            <a:ext cx="9143999" cy="5638800"/>
          </a:xfrm>
          <a:prstGeom prst="rect">
            <a:avLst/>
          </a:prstGeom>
          <a:solidFill>
            <a:schemeClr val="tx1"/>
          </a:solidFill>
        </p:spPr>
      </p:pic>
      <p:sp>
        <p:nvSpPr>
          <p:cNvPr id="38" name="Freeform 37"/>
          <p:cNvSpPr/>
          <p:nvPr/>
        </p:nvSpPr>
        <p:spPr>
          <a:xfrm>
            <a:off x="4154214" y="2162503"/>
            <a:ext cx="1253358" cy="935421"/>
          </a:xfrm>
          <a:custGeom>
            <a:avLst/>
            <a:gdLst>
              <a:gd name="connsiteX0" fmla="*/ 1111469 w 1253358"/>
              <a:gd name="connsiteY0" fmla="*/ 911773 h 935421"/>
              <a:gd name="connsiteX1" fmla="*/ 1221827 w 1253358"/>
              <a:gd name="connsiteY1" fmla="*/ 754118 h 935421"/>
              <a:gd name="connsiteX2" fmla="*/ 1221827 w 1253358"/>
              <a:gd name="connsiteY2" fmla="*/ 533400 h 935421"/>
              <a:gd name="connsiteX3" fmla="*/ 1032641 w 1253358"/>
              <a:gd name="connsiteY3" fmla="*/ 249621 h 935421"/>
              <a:gd name="connsiteX4" fmla="*/ 906517 w 1253358"/>
              <a:gd name="connsiteY4" fmla="*/ 91966 h 935421"/>
              <a:gd name="connsiteX5" fmla="*/ 717331 w 1253358"/>
              <a:gd name="connsiteY5" fmla="*/ 13138 h 935421"/>
              <a:gd name="connsiteX6" fmla="*/ 433552 w 1253358"/>
              <a:gd name="connsiteY6" fmla="*/ 13138 h 935421"/>
              <a:gd name="connsiteX7" fmla="*/ 275896 w 1253358"/>
              <a:gd name="connsiteY7" fmla="*/ 44669 h 935421"/>
              <a:gd name="connsiteX8" fmla="*/ 197069 w 1253358"/>
              <a:gd name="connsiteY8" fmla="*/ 155028 h 935421"/>
              <a:gd name="connsiteX9" fmla="*/ 134007 w 1253358"/>
              <a:gd name="connsiteY9" fmla="*/ 312683 h 935421"/>
              <a:gd name="connsiteX10" fmla="*/ 39414 w 1253358"/>
              <a:gd name="connsiteY10" fmla="*/ 391511 h 935421"/>
              <a:gd name="connsiteX11" fmla="*/ 7883 w 1253358"/>
              <a:gd name="connsiteY11" fmla="*/ 470338 h 935421"/>
              <a:gd name="connsiteX12" fmla="*/ 39414 w 1253358"/>
              <a:gd name="connsiteY12" fmla="*/ 627994 h 935421"/>
              <a:gd name="connsiteX13" fmla="*/ 244365 w 1253358"/>
              <a:gd name="connsiteY13" fmla="*/ 580697 h 935421"/>
              <a:gd name="connsiteX14" fmla="*/ 291662 w 1253358"/>
              <a:gd name="connsiteY14" fmla="*/ 454573 h 935421"/>
              <a:gd name="connsiteX15" fmla="*/ 386255 w 1253358"/>
              <a:gd name="connsiteY15" fmla="*/ 407276 h 935421"/>
              <a:gd name="connsiteX16" fmla="*/ 575441 w 1253358"/>
              <a:gd name="connsiteY16" fmla="*/ 391511 h 935421"/>
              <a:gd name="connsiteX17" fmla="*/ 606972 w 1253358"/>
              <a:gd name="connsiteY17" fmla="*/ 549166 h 935421"/>
              <a:gd name="connsiteX18" fmla="*/ 717331 w 1253358"/>
              <a:gd name="connsiteY18" fmla="*/ 643759 h 935421"/>
              <a:gd name="connsiteX19" fmla="*/ 717331 w 1253358"/>
              <a:gd name="connsiteY19" fmla="*/ 533400 h 935421"/>
              <a:gd name="connsiteX20" fmla="*/ 811924 w 1253358"/>
              <a:gd name="connsiteY20" fmla="*/ 643759 h 935421"/>
              <a:gd name="connsiteX21" fmla="*/ 1032641 w 1253358"/>
              <a:gd name="connsiteY21" fmla="*/ 691056 h 935421"/>
              <a:gd name="connsiteX22" fmla="*/ 1001110 w 1253358"/>
              <a:gd name="connsiteY22" fmla="*/ 801414 h 935421"/>
              <a:gd name="connsiteX23" fmla="*/ 1048407 w 1253358"/>
              <a:gd name="connsiteY23" fmla="*/ 896007 h 935421"/>
              <a:gd name="connsiteX24" fmla="*/ 1111469 w 1253358"/>
              <a:gd name="connsiteY24" fmla="*/ 911773 h 935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253358" h="935421">
                <a:moveTo>
                  <a:pt x="1111469" y="911773"/>
                </a:moveTo>
                <a:cubicBezTo>
                  <a:pt x="1140372" y="888125"/>
                  <a:pt x="1203434" y="817180"/>
                  <a:pt x="1221827" y="754118"/>
                </a:cubicBezTo>
                <a:cubicBezTo>
                  <a:pt x="1240220" y="691056"/>
                  <a:pt x="1253358" y="617483"/>
                  <a:pt x="1221827" y="533400"/>
                </a:cubicBezTo>
                <a:cubicBezTo>
                  <a:pt x="1190296" y="449317"/>
                  <a:pt x="1085193" y="323193"/>
                  <a:pt x="1032641" y="249621"/>
                </a:cubicBezTo>
                <a:cubicBezTo>
                  <a:pt x="980089" y="176049"/>
                  <a:pt x="959069" y="131380"/>
                  <a:pt x="906517" y="91966"/>
                </a:cubicBezTo>
                <a:cubicBezTo>
                  <a:pt x="853965" y="52552"/>
                  <a:pt x="796158" y="26276"/>
                  <a:pt x="717331" y="13138"/>
                </a:cubicBezTo>
                <a:cubicBezTo>
                  <a:pt x="638504" y="0"/>
                  <a:pt x="507124" y="7883"/>
                  <a:pt x="433552" y="13138"/>
                </a:cubicBezTo>
                <a:cubicBezTo>
                  <a:pt x="359980" y="18393"/>
                  <a:pt x="315310" y="21021"/>
                  <a:pt x="275896" y="44669"/>
                </a:cubicBezTo>
                <a:cubicBezTo>
                  <a:pt x="236482" y="68317"/>
                  <a:pt x="220717" y="110359"/>
                  <a:pt x="197069" y="155028"/>
                </a:cubicBezTo>
                <a:cubicBezTo>
                  <a:pt x="173421" y="199697"/>
                  <a:pt x="160283" y="273269"/>
                  <a:pt x="134007" y="312683"/>
                </a:cubicBezTo>
                <a:cubicBezTo>
                  <a:pt x="107731" y="352097"/>
                  <a:pt x="60435" y="365235"/>
                  <a:pt x="39414" y="391511"/>
                </a:cubicBezTo>
                <a:cubicBezTo>
                  <a:pt x="18393" y="417787"/>
                  <a:pt x="7883" y="430924"/>
                  <a:pt x="7883" y="470338"/>
                </a:cubicBezTo>
                <a:cubicBezTo>
                  <a:pt x="7883" y="509752"/>
                  <a:pt x="0" y="609601"/>
                  <a:pt x="39414" y="627994"/>
                </a:cubicBezTo>
                <a:cubicBezTo>
                  <a:pt x="78828" y="646387"/>
                  <a:pt x="202324" y="609600"/>
                  <a:pt x="244365" y="580697"/>
                </a:cubicBezTo>
                <a:cubicBezTo>
                  <a:pt x="286406" y="551794"/>
                  <a:pt x="268014" y="483476"/>
                  <a:pt x="291662" y="454573"/>
                </a:cubicBezTo>
                <a:cubicBezTo>
                  <a:pt x="315310" y="425670"/>
                  <a:pt x="338959" y="417786"/>
                  <a:pt x="386255" y="407276"/>
                </a:cubicBezTo>
                <a:cubicBezTo>
                  <a:pt x="433551" y="396766"/>
                  <a:pt x="538655" y="367863"/>
                  <a:pt x="575441" y="391511"/>
                </a:cubicBezTo>
                <a:cubicBezTo>
                  <a:pt x="612227" y="415159"/>
                  <a:pt x="583324" y="507125"/>
                  <a:pt x="606972" y="549166"/>
                </a:cubicBezTo>
                <a:cubicBezTo>
                  <a:pt x="630620" y="591207"/>
                  <a:pt x="698938" y="646387"/>
                  <a:pt x="717331" y="643759"/>
                </a:cubicBezTo>
                <a:cubicBezTo>
                  <a:pt x="735724" y="641131"/>
                  <a:pt x="701566" y="533400"/>
                  <a:pt x="717331" y="533400"/>
                </a:cubicBezTo>
                <a:cubicBezTo>
                  <a:pt x="733096" y="533400"/>
                  <a:pt x="759372" y="617483"/>
                  <a:pt x="811924" y="643759"/>
                </a:cubicBezTo>
                <a:cubicBezTo>
                  <a:pt x="864476" y="670035"/>
                  <a:pt x="1001110" y="664780"/>
                  <a:pt x="1032641" y="691056"/>
                </a:cubicBezTo>
                <a:cubicBezTo>
                  <a:pt x="1064172" y="717332"/>
                  <a:pt x="998482" y="767256"/>
                  <a:pt x="1001110" y="801414"/>
                </a:cubicBezTo>
                <a:cubicBezTo>
                  <a:pt x="1003738" y="835573"/>
                  <a:pt x="1037897" y="877614"/>
                  <a:pt x="1048407" y="896007"/>
                </a:cubicBezTo>
                <a:cubicBezTo>
                  <a:pt x="1058917" y="914400"/>
                  <a:pt x="1082566" y="935421"/>
                  <a:pt x="1111469" y="911773"/>
                </a:cubicBezTo>
                <a:close/>
              </a:path>
            </a:pathLst>
          </a:custGeom>
          <a:solidFill>
            <a:srgbClr val="FF00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5-Point Star 38"/>
          <p:cNvSpPr/>
          <p:nvPr/>
        </p:nvSpPr>
        <p:spPr>
          <a:xfrm>
            <a:off x="4162079" y="2091369"/>
            <a:ext cx="533400" cy="609600"/>
          </a:xfrm>
          <a:prstGeom prst="star5">
            <a:avLst/>
          </a:prstGeom>
          <a:solidFill>
            <a:srgbClr val="FF0000"/>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TextBox 39"/>
          <p:cNvSpPr txBox="1"/>
          <p:nvPr/>
        </p:nvSpPr>
        <p:spPr>
          <a:xfrm>
            <a:off x="0" y="0"/>
            <a:ext cx="9144000" cy="769441"/>
          </a:xfrm>
          <a:prstGeom prst="rect">
            <a:avLst/>
          </a:prstGeom>
          <a:solidFill>
            <a:srgbClr val="FFFF00"/>
          </a:solidFill>
        </p:spPr>
        <p:txBody>
          <a:bodyPr wrap="square" rtlCol="0">
            <a:spAutoFit/>
          </a:bodyPr>
          <a:lstStyle/>
          <a:p>
            <a:pPr algn="ctr"/>
            <a:r>
              <a:rPr lang="en-US" sz="4400" b="1" dirty="0" smtClean="0">
                <a:solidFill>
                  <a:schemeClr val="bg1"/>
                </a:solidFill>
              </a:rPr>
              <a:t>Session 3: Into Europe</a:t>
            </a:r>
            <a:endParaRPr lang="en-US" sz="4400" b="1" dirty="0">
              <a:solidFill>
                <a:schemeClr val="bg1"/>
              </a:solidFill>
            </a:endParaRPr>
          </a:p>
        </p:txBody>
      </p:sp>
      <p:sp>
        <p:nvSpPr>
          <p:cNvPr id="41" name="Rectangle 40"/>
          <p:cNvSpPr/>
          <p:nvPr/>
        </p:nvSpPr>
        <p:spPr>
          <a:xfrm>
            <a:off x="0" y="841664"/>
            <a:ext cx="9144000" cy="384463"/>
          </a:xfrm>
          <a:prstGeom prst="rect">
            <a:avLst/>
          </a:prstGeom>
          <a:solidFill>
            <a:schemeClr val="tx1"/>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nvGrpSpPr>
          <p:cNvPr id="35" name="Group 34"/>
          <p:cNvGrpSpPr/>
          <p:nvPr/>
        </p:nvGrpSpPr>
        <p:grpSpPr>
          <a:xfrm>
            <a:off x="0" y="854110"/>
            <a:ext cx="9144000" cy="6003890"/>
            <a:chOff x="0" y="854110"/>
            <a:chExt cx="9144000" cy="6003890"/>
          </a:xfrm>
        </p:grpSpPr>
        <p:pic>
          <p:nvPicPr>
            <p:cNvPr id="145410" name="Picture 2" descr="https://upload.wikimedia.org/wikipedia/commons/1/1e/Lascaux_painting.jpg">
              <a:hlinkClick r:id="rId3"/>
            </p:cNvPr>
            <p:cNvPicPr>
              <a:picLocks noChangeAspect="1" noChangeArrowheads="1"/>
            </p:cNvPicPr>
            <p:nvPr/>
          </p:nvPicPr>
          <p:blipFill>
            <a:blip r:embed="rId4" cstate="print"/>
            <a:srcRect/>
            <a:stretch>
              <a:fillRect/>
            </a:stretch>
          </p:blipFill>
          <p:spPr bwMode="auto">
            <a:xfrm>
              <a:off x="0" y="863600"/>
              <a:ext cx="9144000" cy="5994400"/>
            </a:xfrm>
            <a:prstGeom prst="rect">
              <a:avLst/>
            </a:prstGeom>
            <a:noFill/>
          </p:spPr>
        </p:pic>
        <p:sp>
          <p:nvSpPr>
            <p:cNvPr id="17" name="Rectangle 16"/>
            <p:cNvSpPr/>
            <p:nvPr/>
          </p:nvSpPr>
          <p:spPr>
            <a:xfrm>
              <a:off x="0" y="854110"/>
              <a:ext cx="9144000" cy="6003890"/>
            </a:xfrm>
            <a:prstGeom prst="rect">
              <a:avLst/>
            </a:prstGeom>
            <a:solidFill>
              <a:schemeClr val="bg1">
                <a:alpha val="72000"/>
              </a:schemeClr>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sp>
        <p:nvSpPr>
          <p:cNvPr id="3075" name="TextBox 4"/>
          <p:cNvSpPr txBox="1">
            <a:spLocks noChangeArrowheads="1"/>
          </p:cNvSpPr>
          <p:nvPr/>
        </p:nvSpPr>
        <p:spPr bwMode="auto">
          <a:xfrm>
            <a:off x="2286094" y="845908"/>
            <a:ext cx="4511522" cy="1754326"/>
          </a:xfrm>
          <a:prstGeom prst="rect">
            <a:avLst/>
          </a:prstGeom>
          <a:noFill/>
          <a:ln w="9525">
            <a:noFill/>
            <a:miter lim="800000"/>
            <a:headEnd/>
            <a:tailEnd/>
          </a:ln>
        </p:spPr>
        <p:txBody>
          <a:bodyPr wrap="square">
            <a:spAutoFit/>
          </a:bodyPr>
          <a:lstStyle/>
          <a:p>
            <a:pPr algn="ctr" fontAlgn="auto">
              <a:spcBef>
                <a:spcPts val="0"/>
              </a:spcBef>
              <a:spcAft>
                <a:spcPts val="0"/>
              </a:spcAft>
              <a:defRPr/>
            </a:pPr>
            <a:r>
              <a:rPr lang="en-US" sz="5400" b="1" dirty="0" smtClean="0">
                <a:solidFill>
                  <a:srgbClr val="FFFF00"/>
                </a:solidFill>
                <a:effectLst>
                  <a:outerShdw blurRad="38100" dist="38100" dir="2700000" algn="tl">
                    <a:srgbClr val="000000">
                      <a:alpha val="43137"/>
                    </a:srgbClr>
                  </a:outerShdw>
                </a:effectLst>
                <a:latin typeface="Calibri" pitchFamily="34" charset="0"/>
                <a:cs typeface="+mn-cs"/>
              </a:rPr>
              <a:t>TODAY’S</a:t>
            </a:r>
          </a:p>
          <a:p>
            <a:pPr algn="ctr" fontAlgn="auto">
              <a:spcBef>
                <a:spcPts val="0"/>
              </a:spcBef>
              <a:spcAft>
                <a:spcPts val="0"/>
              </a:spcAft>
              <a:defRPr/>
            </a:pPr>
            <a:r>
              <a:rPr lang="en-US" sz="5400" b="1" dirty="0" smtClean="0">
                <a:solidFill>
                  <a:srgbClr val="FFFF00"/>
                </a:solidFill>
                <a:effectLst>
                  <a:outerShdw blurRad="38100" dist="38100" dir="2700000" algn="tl">
                    <a:srgbClr val="000000">
                      <a:alpha val="43137"/>
                    </a:srgbClr>
                  </a:outerShdw>
                </a:effectLst>
                <a:latin typeface="Calibri" pitchFamily="34" charset="0"/>
                <a:cs typeface="+mn-cs"/>
              </a:rPr>
              <a:t>TOPICS</a:t>
            </a:r>
            <a:endParaRPr lang="en-US" sz="5400" b="1" dirty="0">
              <a:solidFill>
                <a:srgbClr val="FFFF00"/>
              </a:solidFill>
              <a:effectLst>
                <a:outerShdw blurRad="38100" dist="38100" dir="2700000" algn="tl">
                  <a:srgbClr val="000000">
                    <a:alpha val="43137"/>
                  </a:srgbClr>
                </a:outerShdw>
              </a:effectLst>
              <a:latin typeface="Calibri" pitchFamily="34" charset="0"/>
              <a:cs typeface="+mn-cs"/>
            </a:endParaRPr>
          </a:p>
        </p:txBody>
      </p:sp>
      <p:cxnSp>
        <p:nvCxnSpPr>
          <p:cNvPr id="34" name="Straight Connector 33"/>
          <p:cNvCxnSpPr/>
          <p:nvPr/>
        </p:nvCxnSpPr>
        <p:spPr>
          <a:xfrm flipV="1">
            <a:off x="0" y="822325"/>
            <a:ext cx="9144000" cy="14288"/>
          </a:xfrm>
          <a:prstGeom prst="line">
            <a:avLst/>
          </a:prstGeom>
          <a:ln>
            <a:noFill/>
          </a:ln>
        </p:spPr>
        <p:style>
          <a:lnRef idx="1">
            <a:schemeClr val="accent1"/>
          </a:lnRef>
          <a:fillRef idx="0">
            <a:schemeClr val="accent1"/>
          </a:fillRef>
          <a:effectRef idx="0">
            <a:schemeClr val="accent1"/>
          </a:effectRef>
          <a:fontRef idx="minor">
            <a:schemeClr val="tx1"/>
          </a:fontRef>
        </p:style>
      </p:cxnSp>
      <p:sp>
        <p:nvSpPr>
          <p:cNvPr id="22" name="Slide Number Placeholder 21"/>
          <p:cNvSpPr>
            <a:spLocks noGrp="1"/>
          </p:cNvSpPr>
          <p:nvPr>
            <p:ph type="sldNum" sz="quarter" idx="10"/>
          </p:nvPr>
        </p:nvSpPr>
        <p:spPr>
          <a:xfrm>
            <a:off x="0" y="6492875"/>
            <a:ext cx="446087" cy="365125"/>
          </a:xfrm>
        </p:spPr>
        <p:txBody>
          <a:bodyPr/>
          <a:lstStyle/>
          <a:p>
            <a:pPr>
              <a:defRPr/>
            </a:pPr>
            <a:fld id="{79A3D1F8-0F0B-4272-BAFA-A2BFEAE9C230}" type="slidenum">
              <a:rPr lang="en-US" b="1">
                <a:solidFill>
                  <a:schemeClr val="tx1"/>
                </a:solidFill>
              </a:rPr>
              <a:pPr>
                <a:defRPr/>
              </a:pPr>
              <a:t>4</a:t>
            </a:fld>
            <a:endParaRPr lang="en-US" b="1" dirty="0">
              <a:solidFill>
                <a:schemeClr val="tx1"/>
              </a:solidFill>
            </a:endParaRPr>
          </a:p>
        </p:txBody>
      </p:sp>
      <p:grpSp>
        <p:nvGrpSpPr>
          <p:cNvPr id="60" name="Group 59"/>
          <p:cNvGrpSpPr/>
          <p:nvPr/>
        </p:nvGrpSpPr>
        <p:grpSpPr>
          <a:xfrm>
            <a:off x="394747" y="2600234"/>
            <a:ext cx="4147108" cy="2166460"/>
            <a:chOff x="197320" y="1280588"/>
            <a:chExt cx="4147108" cy="2166460"/>
          </a:xfrm>
        </p:grpSpPr>
        <p:cxnSp>
          <p:nvCxnSpPr>
            <p:cNvPr id="7" name="Straight Arrow Connector 6"/>
            <p:cNvCxnSpPr>
              <a:stCxn id="3075" idx="2"/>
            </p:cNvCxnSpPr>
            <p:nvPr/>
          </p:nvCxnSpPr>
          <p:spPr>
            <a:xfrm flipH="1">
              <a:off x="1818754" y="1280588"/>
              <a:ext cx="2525674" cy="1120968"/>
            </a:xfrm>
            <a:prstGeom prst="straightConnector1">
              <a:avLst/>
            </a:prstGeom>
            <a:ln w="762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nvGrpSpPr>
            <p:cNvPr id="33" name="Group 32"/>
            <p:cNvGrpSpPr/>
            <p:nvPr/>
          </p:nvGrpSpPr>
          <p:grpSpPr>
            <a:xfrm>
              <a:off x="197320" y="1603183"/>
              <a:ext cx="1600200" cy="1843865"/>
              <a:chOff x="96838" y="3220969"/>
              <a:chExt cx="1905599" cy="1843865"/>
            </a:xfrm>
            <a:effectLst>
              <a:glow rad="101600">
                <a:schemeClr val="tx1">
                  <a:alpha val="40000"/>
                </a:schemeClr>
              </a:glow>
            </a:effectLst>
          </p:grpSpPr>
          <p:sp>
            <p:nvSpPr>
              <p:cNvPr id="12310" name="TextBox 18"/>
              <p:cNvSpPr txBox="1">
                <a:spLocks noChangeArrowheads="1"/>
              </p:cNvSpPr>
              <p:nvPr/>
            </p:nvSpPr>
            <p:spPr bwMode="auto">
              <a:xfrm>
                <a:off x="96838" y="3220969"/>
                <a:ext cx="1903779" cy="584775"/>
              </a:xfrm>
              <a:prstGeom prst="rect">
                <a:avLst/>
              </a:prstGeom>
              <a:solidFill>
                <a:schemeClr val="tx1"/>
              </a:solidFill>
              <a:ln w="12700">
                <a:solidFill>
                  <a:schemeClr val="bg1"/>
                </a:solidFill>
                <a:miter lim="800000"/>
                <a:headEnd/>
                <a:tailEnd/>
              </a:ln>
            </p:spPr>
            <p:txBody>
              <a:bodyPr>
                <a:spAutoFit/>
              </a:bodyPr>
              <a:lstStyle/>
              <a:p>
                <a:pPr algn="ctr"/>
                <a:r>
                  <a:rPr lang="en-US" sz="3200" b="1" dirty="0" smtClean="0">
                    <a:solidFill>
                      <a:srgbClr val="FF0000"/>
                    </a:solidFill>
                    <a:effectLst>
                      <a:outerShdw blurRad="38100" dist="38100" dir="2700000" algn="tl">
                        <a:srgbClr val="000000">
                          <a:alpha val="43137"/>
                        </a:srgbClr>
                      </a:outerShdw>
                    </a:effectLst>
                    <a:latin typeface="Calibri" pitchFamily="34" charset="0"/>
                  </a:rPr>
                  <a:t>Review</a:t>
                </a:r>
                <a:endParaRPr lang="en-US" sz="3200" b="1" dirty="0">
                  <a:solidFill>
                    <a:srgbClr val="FF0000"/>
                  </a:solidFill>
                  <a:effectLst>
                    <a:outerShdw blurRad="38100" dist="38100" dir="2700000" algn="tl">
                      <a:srgbClr val="000000">
                        <a:alpha val="43137"/>
                      </a:srgbClr>
                    </a:outerShdw>
                  </a:effectLst>
                  <a:latin typeface="Calibri" pitchFamily="34" charset="0"/>
                </a:endParaRPr>
              </a:p>
            </p:txBody>
          </p:sp>
          <p:pic>
            <p:nvPicPr>
              <p:cNvPr id="23" name="Picture 2"/>
              <p:cNvPicPr>
                <a:picLocks noChangeAspect="1" noChangeArrowheads="1"/>
              </p:cNvPicPr>
              <p:nvPr/>
            </p:nvPicPr>
            <p:blipFill>
              <a:blip r:embed="rId5" cstate="print"/>
              <a:srcRect l="6250" t="21875" r="9375" b="9375"/>
              <a:stretch>
                <a:fillRect/>
              </a:stretch>
            </p:blipFill>
            <p:spPr bwMode="auto">
              <a:xfrm>
                <a:off x="100486" y="3812716"/>
                <a:ext cx="1901951" cy="1252118"/>
              </a:xfrm>
              <a:prstGeom prst="rect">
                <a:avLst/>
              </a:prstGeom>
              <a:noFill/>
              <a:ln w="12700">
                <a:solidFill>
                  <a:schemeClr val="tx1"/>
                </a:solidFill>
                <a:miter lim="800000"/>
                <a:headEnd/>
                <a:tailEnd/>
              </a:ln>
            </p:spPr>
          </p:pic>
        </p:grpSp>
      </p:grpSp>
      <p:grpSp>
        <p:nvGrpSpPr>
          <p:cNvPr id="64" name="Group 63"/>
          <p:cNvGrpSpPr/>
          <p:nvPr/>
        </p:nvGrpSpPr>
        <p:grpSpPr>
          <a:xfrm>
            <a:off x="4541855" y="2600234"/>
            <a:ext cx="4420250" cy="3168313"/>
            <a:chOff x="4583419" y="1883261"/>
            <a:chExt cx="4420250" cy="3168313"/>
          </a:xfrm>
        </p:grpSpPr>
        <p:cxnSp>
          <p:nvCxnSpPr>
            <p:cNvPr id="11" name="Straight Arrow Connector 10"/>
            <p:cNvCxnSpPr>
              <a:stCxn id="3075" idx="2"/>
            </p:cNvCxnSpPr>
            <p:nvPr/>
          </p:nvCxnSpPr>
          <p:spPr>
            <a:xfrm>
              <a:off x="4583419" y="1883261"/>
              <a:ext cx="2409663" cy="1015802"/>
            </a:xfrm>
            <a:prstGeom prst="straightConnector1">
              <a:avLst/>
            </a:prstGeom>
            <a:ln w="76200">
              <a:solidFill>
                <a:schemeClr val="tx1"/>
              </a:solidFill>
              <a:tailEnd type="arrow"/>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nvGrpSpPr>
            <p:cNvPr id="27" name="Group 26"/>
            <p:cNvGrpSpPr/>
            <p:nvPr/>
          </p:nvGrpSpPr>
          <p:grpSpPr>
            <a:xfrm>
              <a:off x="7019421" y="2111014"/>
              <a:ext cx="1984248" cy="2940560"/>
              <a:chOff x="7170143" y="4170926"/>
              <a:chExt cx="1984248" cy="2940560"/>
            </a:xfrm>
            <a:effectLst>
              <a:glow rad="139700">
                <a:schemeClr val="tx1">
                  <a:alpha val="40000"/>
                </a:schemeClr>
              </a:glow>
            </a:effectLst>
          </p:grpSpPr>
          <p:sp>
            <p:nvSpPr>
              <p:cNvPr id="12304" name="TextBox 17"/>
              <p:cNvSpPr txBox="1">
                <a:spLocks noChangeArrowheads="1"/>
              </p:cNvSpPr>
              <p:nvPr/>
            </p:nvSpPr>
            <p:spPr bwMode="auto">
              <a:xfrm>
                <a:off x="7175121" y="4170926"/>
                <a:ext cx="1979270" cy="1569660"/>
              </a:xfrm>
              <a:prstGeom prst="rect">
                <a:avLst/>
              </a:prstGeom>
              <a:solidFill>
                <a:schemeClr val="tx1"/>
              </a:solidFill>
              <a:ln w="12700">
                <a:solidFill>
                  <a:schemeClr val="bg1"/>
                </a:solidFill>
                <a:miter lim="800000"/>
                <a:headEnd/>
                <a:tailEnd/>
              </a:ln>
            </p:spPr>
            <p:txBody>
              <a:bodyPr wrap="square">
                <a:spAutoFit/>
              </a:bodyPr>
              <a:lstStyle/>
              <a:p>
                <a:pPr algn="ctr"/>
                <a:r>
                  <a:rPr lang="en-US" sz="3200" b="1" dirty="0" smtClean="0">
                    <a:solidFill>
                      <a:srgbClr val="FF0000"/>
                    </a:solidFill>
                    <a:effectLst>
                      <a:outerShdw blurRad="38100" dist="38100" dir="2700000" algn="tl">
                        <a:srgbClr val="000000">
                          <a:alpha val="43137"/>
                        </a:srgbClr>
                      </a:outerShdw>
                    </a:effectLst>
                    <a:latin typeface="Calibri" pitchFamily="34" charset="0"/>
                  </a:rPr>
                  <a:t>Lascaux Paleolithic Cave Art</a:t>
                </a:r>
                <a:endParaRPr lang="en-US" sz="3200" b="1" dirty="0">
                  <a:solidFill>
                    <a:srgbClr val="FF0000"/>
                  </a:solidFill>
                  <a:effectLst>
                    <a:outerShdw blurRad="38100" dist="38100" dir="2700000" algn="tl">
                      <a:srgbClr val="000000">
                        <a:alpha val="43137"/>
                      </a:srgbClr>
                    </a:outerShdw>
                  </a:effectLst>
                  <a:latin typeface="Calibri" pitchFamily="34" charset="0"/>
                </a:endParaRPr>
              </a:p>
            </p:txBody>
          </p:sp>
          <p:pic>
            <p:nvPicPr>
              <p:cNvPr id="26" name="Picture 3"/>
              <p:cNvPicPr>
                <a:picLocks noChangeAspect="1" noChangeArrowheads="1"/>
              </p:cNvPicPr>
              <p:nvPr/>
            </p:nvPicPr>
            <p:blipFill>
              <a:blip r:embed="rId6" cstate="print"/>
              <a:srcRect/>
              <a:stretch>
                <a:fillRect/>
              </a:stretch>
            </p:blipFill>
            <p:spPr bwMode="auto">
              <a:xfrm>
                <a:off x="7170143" y="5776302"/>
                <a:ext cx="1984248" cy="1335184"/>
              </a:xfrm>
              <a:prstGeom prst="rect">
                <a:avLst/>
              </a:prstGeom>
              <a:noFill/>
              <a:ln w="12700">
                <a:solidFill>
                  <a:schemeClr val="bg1"/>
                </a:solidFill>
                <a:miter lim="800000"/>
                <a:headEnd/>
                <a:tailEnd/>
              </a:ln>
            </p:spPr>
          </p:pic>
        </p:grpSp>
      </p:grpSp>
      <p:grpSp>
        <p:nvGrpSpPr>
          <p:cNvPr id="63" name="Group 62"/>
          <p:cNvGrpSpPr/>
          <p:nvPr/>
        </p:nvGrpSpPr>
        <p:grpSpPr>
          <a:xfrm>
            <a:off x="4541855" y="2600234"/>
            <a:ext cx="1852817" cy="3893570"/>
            <a:chOff x="4863974" y="2579452"/>
            <a:chExt cx="1852817" cy="3893570"/>
          </a:xfrm>
        </p:grpSpPr>
        <p:cxnSp>
          <p:nvCxnSpPr>
            <p:cNvPr id="12" name="Straight Arrow Connector 11"/>
            <p:cNvCxnSpPr>
              <a:stCxn id="3075" idx="2"/>
            </p:cNvCxnSpPr>
            <p:nvPr/>
          </p:nvCxnSpPr>
          <p:spPr>
            <a:xfrm>
              <a:off x="4863974" y="2579452"/>
              <a:ext cx="1027671" cy="1628866"/>
            </a:xfrm>
            <a:prstGeom prst="straightConnector1">
              <a:avLst/>
            </a:prstGeom>
            <a:ln w="762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nvGrpSpPr>
            <p:cNvPr id="30" name="Group 29"/>
            <p:cNvGrpSpPr/>
            <p:nvPr/>
          </p:nvGrpSpPr>
          <p:grpSpPr>
            <a:xfrm>
              <a:off x="5116591" y="4265638"/>
              <a:ext cx="1600200" cy="2207384"/>
              <a:chOff x="3193931" y="3978562"/>
              <a:chExt cx="2425636" cy="2916789"/>
            </a:xfrm>
            <a:effectLst>
              <a:glow rad="101600">
                <a:schemeClr val="tx1">
                  <a:alpha val="40000"/>
                </a:schemeClr>
              </a:glow>
            </a:effectLst>
          </p:grpSpPr>
          <p:sp>
            <p:nvSpPr>
              <p:cNvPr id="12308" name="TextBox 20"/>
              <p:cNvSpPr txBox="1">
                <a:spLocks noChangeArrowheads="1"/>
              </p:cNvSpPr>
              <p:nvPr/>
            </p:nvSpPr>
            <p:spPr bwMode="auto">
              <a:xfrm>
                <a:off x="3193931" y="3978562"/>
                <a:ext cx="2416535" cy="1423412"/>
              </a:xfrm>
              <a:prstGeom prst="rect">
                <a:avLst/>
              </a:prstGeom>
              <a:solidFill>
                <a:schemeClr val="tx1"/>
              </a:solidFill>
              <a:ln w="12700">
                <a:solidFill>
                  <a:schemeClr val="bg1"/>
                </a:solidFill>
                <a:miter lim="800000"/>
                <a:headEnd/>
                <a:tailEnd/>
              </a:ln>
            </p:spPr>
            <p:txBody>
              <a:bodyPr wrap="square">
                <a:spAutoFit/>
              </a:bodyPr>
              <a:lstStyle/>
              <a:p>
                <a:pPr algn="ctr"/>
                <a:r>
                  <a:rPr lang="en-US" sz="3200" b="1" dirty="0" smtClean="0">
                    <a:solidFill>
                      <a:srgbClr val="FF0000"/>
                    </a:solidFill>
                    <a:effectLst>
                      <a:outerShdw blurRad="38100" dist="38100" dir="2700000" algn="tl">
                        <a:srgbClr val="000000">
                          <a:alpha val="43137"/>
                        </a:srgbClr>
                      </a:outerShdw>
                    </a:effectLst>
                    <a:latin typeface="Calibri" pitchFamily="34" charset="0"/>
                  </a:rPr>
                  <a:t>Danube Corridor</a:t>
                </a:r>
                <a:endParaRPr lang="en-US" sz="3200" b="1" dirty="0">
                  <a:solidFill>
                    <a:srgbClr val="FF0000"/>
                  </a:solidFill>
                  <a:effectLst>
                    <a:outerShdw blurRad="38100" dist="38100" dir="2700000" algn="tl">
                      <a:srgbClr val="000000">
                        <a:alpha val="43137"/>
                      </a:srgbClr>
                    </a:outerShdw>
                  </a:effectLst>
                  <a:latin typeface="Calibri" pitchFamily="34" charset="0"/>
                </a:endParaRPr>
              </a:p>
            </p:txBody>
          </p:sp>
          <p:pic>
            <p:nvPicPr>
              <p:cNvPr id="28" name="Picture 2" descr="File:Danubemap.png"/>
              <p:cNvPicPr>
                <a:picLocks noChangeAspect="1" noChangeArrowheads="1"/>
              </p:cNvPicPr>
              <p:nvPr/>
            </p:nvPicPr>
            <p:blipFill>
              <a:blip r:embed="rId7" cstate="print"/>
              <a:srcRect/>
              <a:stretch>
                <a:fillRect/>
              </a:stretch>
            </p:blipFill>
            <p:spPr bwMode="auto">
              <a:xfrm>
                <a:off x="3203031" y="5342556"/>
                <a:ext cx="2416536" cy="1552795"/>
              </a:xfrm>
              <a:prstGeom prst="rect">
                <a:avLst/>
              </a:prstGeom>
              <a:noFill/>
              <a:ln w="12700">
                <a:solidFill>
                  <a:schemeClr val="bg1"/>
                </a:solidFill>
              </a:ln>
            </p:spPr>
          </p:pic>
        </p:grpSp>
      </p:grpSp>
      <p:grpSp>
        <p:nvGrpSpPr>
          <p:cNvPr id="61" name="Group 60"/>
          <p:cNvGrpSpPr/>
          <p:nvPr/>
        </p:nvGrpSpPr>
        <p:grpSpPr>
          <a:xfrm>
            <a:off x="2470997" y="2600234"/>
            <a:ext cx="2070858" cy="3945483"/>
            <a:chOff x="2128097" y="2569061"/>
            <a:chExt cx="2070858" cy="3945483"/>
          </a:xfrm>
        </p:grpSpPr>
        <p:cxnSp>
          <p:nvCxnSpPr>
            <p:cNvPr id="8" name="Straight Arrow Connector 7"/>
            <p:cNvCxnSpPr>
              <a:stCxn id="3075" idx="2"/>
            </p:cNvCxnSpPr>
            <p:nvPr/>
          </p:nvCxnSpPr>
          <p:spPr>
            <a:xfrm flipH="1">
              <a:off x="3179619" y="2569061"/>
              <a:ext cx="1019336" cy="1608084"/>
            </a:xfrm>
            <a:prstGeom prst="straightConnector1">
              <a:avLst/>
            </a:prstGeom>
            <a:ln w="762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nvGrpSpPr>
            <p:cNvPr id="31" name="Group 30"/>
            <p:cNvGrpSpPr/>
            <p:nvPr/>
          </p:nvGrpSpPr>
          <p:grpSpPr>
            <a:xfrm>
              <a:off x="2128097" y="4250695"/>
              <a:ext cx="1591112" cy="2263849"/>
              <a:chOff x="2764824" y="3949244"/>
              <a:chExt cx="1829352" cy="2263849"/>
            </a:xfrm>
            <a:effectLst>
              <a:glow rad="101600">
                <a:schemeClr val="tx1">
                  <a:alpha val="40000"/>
                </a:schemeClr>
              </a:glow>
            </a:effectLst>
          </p:grpSpPr>
          <p:sp>
            <p:nvSpPr>
              <p:cNvPr id="12307" name="TextBox 28"/>
              <p:cNvSpPr txBox="1">
                <a:spLocks noChangeArrowheads="1"/>
              </p:cNvSpPr>
              <p:nvPr/>
            </p:nvSpPr>
            <p:spPr bwMode="auto">
              <a:xfrm>
                <a:off x="2765376" y="3949244"/>
                <a:ext cx="1828800" cy="1077217"/>
              </a:xfrm>
              <a:prstGeom prst="rect">
                <a:avLst/>
              </a:prstGeom>
              <a:solidFill>
                <a:schemeClr val="tx1"/>
              </a:solidFill>
              <a:ln w="12700">
                <a:solidFill>
                  <a:schemeClr val="bg1"/>
                </a:solidFill>
                <a:miter lim="800000"/>
                <a:headEnd/>
                <a:tailEnd/>
              </a:ln>
            </p:spPr>
            <p:txBody>
              <a:bodyPr>
                <a:spAutoFit/>
              </a:bodyPr>
              <a:lstStyle/>
              <a:p>
                <a:pPr algn="ctr"/>
                <a:r>
                  <a:rPr lang="en-US" sz="3200" b="1" dirty="0" smtClean="0">
                    <a:solidFill>
                      <a:srgbClr val="FF0000"/>
                    </a:solidFill>
                    <a:effectLst>
                      <a:outerShdw blurRad="38100" dist="38100" dir="2700000" algn="tl">
                        <a:srgbClr val="000000">
                          <a:alpha val="43137"/>
                        </a:srgbClr>
                      </a:outerShdw>
                    </a:effectLst>
                    <a:latin typeface="Calibri" pitchFamily="34" charset="0"/>
                  </a:rPr>
                  <a:t>Out of Africa</a:t>
                </a:r>
                <a:endParaRPr lang="en-US" sz="3200" b="1" dirty="0">
                  <a:solidFill>
                    <a:srgbClr val="FF0000"/>
                  </a:solidFill>
                  <a:effectLst>
                    <a:outerShdw blurRad="38100" dist="38100" dir="2700000" algn="tl">
                      <a:srgbClr val="000000">
                        <a:alpha val="43137"/>
                      </a:srgbClr>
                    </a:outerShdw>
                  </a:effectLst>
                  <a:latin typeface="Calibri" pitchFamily="34" charset="0"/>
                </a:endParaRPr>
              </a:p>
            </p:txBody>
          </p:sp>
          <p:pic>
            <p:nvPicPr>
              <p:cNvPr id="29" name="Picture 2"/>
              <p:cNvPicPr>
                <a:picLocks noChangeAspect="1" noChangeArrowheads="1"/>
              </p:cNvPicPr>
              <p:nvPr/>
            </p:nvPicPr>
            <p:blipFill>
              <a:blip r:embed="rId8" cstate="print"/>
              <a:srcRect/>
              <a:stretch>
                <a:fillRect/>
              </a:stretch>
            </p:blipFill>
            <p:spPr bwMode="auto">
              <a:xfrm>
                <a:off x="2764824" y="4987798"/>
                <a:ext cx="1828800" cy="1225295"/>
              </a:xfrm>
              <a:prstGeom prst="rect">
                <a:avLst/>
              </a:prstGeom>
              <a:noFill/>
              <a:ln w="12700">
                <a:solidFill>
                  <a:schemeClr val="bg1"/>
                </a:solidFill>
                <a:miter lim="800000"/>
                <a:headEnd/>
                <a:tailEnd/>
              </a:ln>
            </p:spPr>
          </p:pic>
        </p:grpSp>
      </p:grpSp>
      <p:sp>
        <p:nvSpPr>
          <p:cNvPr id="36" name="Rounded Rectangle 35"/>
          <p:cNvSpPr/>
          <p:nvPr/>
        </p:nvSpPr>
        <p:spPr>
          <a:xfrm>
            <a:off x="368592" y="2696613"/>
            <a:ext cx="1668026" cy="2421653"/>
          </a:xfrm>
          <a:prstGeom prst="roundRect">
            <a:avLst/>
          </a:prstGeom>
          <a:ln w="762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1000"/>
                                        <p:tgtEl>
                                          <p:spTgt spid="35"/>
                                        </p:tgtEl>
                                      </p:cBhvr>
                                    </p:animEffect>
                                  </p:childTnLst>
                                </p:cTn>
                              </p:par>
                              <p:par>
                                <p:cTn id="8" presetID="53" presetClass="entr" presetSubtype="0" fill="hold" grpId="0" nodeType="withEffect">
                                  <p:stCondLst>
                                    <p:cond delay="0"/>
                                  </p:stCondLst>
                                  <p:childTnLst>
                                    <p:set>
                                      <p:cBhvr>
                                        <p:cTn id="9" dur="1" fill="hold">
                                          <p:stCondLst>
                                            <p:cond delay="0"/>
                                          </p:stCondLst>
                                        </p:cTn>
                                        <p:tgtEl>
                                          <p:spTgt spid="3075"/>
                                        </p:tgtEl>
                                        <p:attrNameLst>
                                          <p:attrName>style.visibility</p:attrName>
                                        </p:attrNameLst>
                                      </p:cBhvr>
                                      <p:to>
                                        <p:strVal val="visible"/>
                                      </p:to>
                                    </p:set>
                                    <p:anim calcmode="lin" valueType="num">
                                      <p:cBhvr>
                                        <p:cTn id="10" dur="1000" fill="hold"/>
                                        <p:tgtEl>
                                          <p:spTgt spid="3075"/>
                                        </p:tgtEl>
                                        <p:attrNameLst>
                                          <p:attrName>ppt_w</p:attrName>
                                        </p:attrNameLst>
                                      </p:cBhvr>
                                      <p:tavLst>
                                        <p:tav tm="0">
                                          <p:val>
                                            <p:fltVal val="0"/>
                                          </p:val>
                                        </p:tav>
                                        <p:tav tm="100000">
                                          <p:val>
                                            <p:strVal val="#ppt_w"/>
                                          </p:val>
                                        </p:tav>
                                      </p:tavLst>
                                    </p:anim>
                                    <p:anim calcmode="lin" valueType="num">
                                      <p:cBhvr>
                                        <p:cTn id="11" dur="1000" fill="hold"/>
                                        <p:tgtEl>
                                          <p:spTgt spid="3075"/>
                                        </p:tgtEl>
                                        <p:attrNameLst>
                                          <p:attrName>ppt_h</p:attrName>
                                        </p:attrNameLst>
                                      </p:cBhvr>
                                      <p:tavLst>
                                        <p:tav tm="0">
                                          <p:val>
                                            <p:fltVal val="0"/>
                                          </p:val>
                                        </p:tav>
                                        <p:tav tm="100000">
                                          <p:val>
                                            <p:strVal val="#ppt_h"/>
                                          </p:val>
                                        </p:tav>
                                      </p:tavLst>
                                    </p:anim>
                                    <p:animEffect transition="in" filter="fade">
                                      <p:cBhvr>
                                        <p:cTn id="12" dur="1000"/>
                                        <p:tgtEl>
                                          <p:spTgt spid="3075"/>
                                        </p:tgtEl>
                                      </p:cBhvr>
                                    </p:animEffect>
                                  </p:childTnLst>
                                </p:cTn>
                              </p:par>
                            </p:childTnLst>
                          </p:cTn>
                        </p:par>
                        <p:par>
                          <p:cTn id="13" fill="hold">
                            <p:stCondLst>
                              <p:cond delay="1000"/>
                            </p:stCondLst>
                            <p:childTnLst>
                              <p:par>
                                <p:cTn id="14" presetID="22" presetClass="entr" presetSubtype="2" fill="hold" nodeType="afterEffect">
                                  <p:stCondLst>
                                    <p:cond delay="0"/>
                                  </p:stCondLst>
                                  <p:childTnLst>
                                    <p:set>
                                      <p:cBhvr>
                                        <p:cTn id="15" dur="1" fill="hold">
                                          <p:stCondLst>
                                            <p:cond delay="0"/>
                                          </p:stCondLst>
                                        </p:cTn>
                                        <p:tgtEl>
                                          <p:spTgt spid="60"/>
                                        </p:tgtEl>
                                        <p:attrNameLst>
                                          <p:attrName>style.visibility</p:attrName>
                                        </p:attrNameLst>
                                      </p:cBhvr>
                                      <p:to>
                                        <p:strVal val="visible"/>
                                      </p:to>
                                    </p:set>
                                    <p:animEffect transition="in" filter="wipe(right)">
                                      <p:cBhvr>
                                        <p:cTn id="16" dur="1000"/>
                                        <p:tgtEl>
                                          <p:spTgt spid="60"/>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nodeType="clickEffect">
                                  <p:stCondLst>
                                    <p:cond delay="0"/>
                                  </p:stCondLst>
                                  <p:childTnLst>
                                    <p:set>
                                      <p:cBhvr>
                                        <p:cTn id="20" dur="1" fill="hold">
                                          <p:stCondLst>
                                            <p:cond delay="0"/>
                                          </p:stCondLst>
                                        </p:cTn>
                                        <p:tgtEl>
                                          <p:spTgt spid="61"/>
                                        </p:tgtEl>
                                        <p:attrNameLst>
                                          <p:attrName>style.visibility</p:attrName>
                                        </p:attrNameLst>
                                      </p:cBhvr>
                                      <p:to>
                                        <p:strVal val="visible"/>
                                      </p:to>
                                    </p:set>
                                    <p:animEffect transition="in" filter="wipe(up)">
                                      <p:cBhvr>
                                        <p:cTn id="21" dur="1000"/>
                                        <p:tgtEl>
                                          <p:spTgt spid="61"/>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nodeType="clickEffect">
                                  <p:stCondLst>
                                    <p:cond delay="0"/>
                                  </p:stCondLst>
                                  <p:childTnLst>
                                    <p:set>
                                      <p:cBhvr>
                                        <p:cTn id="25" dur="1" fill="hold">
                                          <p:stCondLst>
                                            <p:cond delay="0"/>
                                          </p:stCondLst>
                                        </p:cTn>
                                        <p:tgtEl>
                                          <p:spTgt spid="63"/>
                                        </p:tgtEl>
                                        <p:attrNameLst>
                                          <p:attrName>style.visibility</p:attrName>
                                        </p:attrNameLst>
                                      </p:cBhvr>
                                      <p:to>
                                        <p:strVal val="visible"/>
                                      </p:to>
                                    </p:set>
                                    <p:animEffect transition="in" filter="wipe(up)">
                                      <p:cBhvr>
                                        <p:cTn id="26" dur="1000"/>
                                        <p:tgtEl>
                                          <p:spTgt spid="63"/>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64"/>
                                        </p:tgtEl>
                                        <p:attrNameLst>
                                          <p:attrName>style.visibility</p:attrName>
                                        </p:attrNameLst>
                                      </p:cBhvr>
                                      <p:to>
                                        <p:strVal val="visible"/>
                                      </p:to>
                                    </p:set>
                                    <p:animEffect transition="in" filter="wipe(left)">
                                      <p:cBhvr>
                                        <p:cTn id="31" dur="1000"/>
                                        <p:tgtEl>
                                          <p:spTgt spid="64"/>
                                        </p:tgtEl>
                                      </p:cBhvr>
                                    </p:animEffect>
                                  </p:childTnLst>
                                </p:cTn>
                              </p:par>
                            </p:childTnLst>
                          </p:cTn>
                        </p:par>
                      </p:childTnLst>
                    </p:cTn>
                  </p:par>
                  <p:par>
                    <p:cTn id="32" fill="hold">
                      <p:stCondLst>
                        <p:cond delay="indefinite"/>
                      </p:stCondLst>
                      <p:childTnLst>
                        <p:par>
                          <p:cTn id="33" fill="hold">
                            <p:stCondLst>
                              <p:cond delay="0"/>
                            </p:stCondLst>
                            <p:childTnLst>
                              <p:par>
                                <p:cTn id="34" presetID="49" presetClass="entr" presetSubtype="0" decel="100000" fill="hold" grpId="0" nodeType="clickEffect">
                                  <p:stCondLst>
                                    <p:cond delay="0"/>
                                  </p:stCondLst>
                                  <p:childTnLst>
                                    <p:set>
                                      <p:cBhvr>
                                        <p:cTn id="35" dur="1" fill="hold">
                                          <p:stCondLst>
                                            <p:cond delay="0"/>
                                          </p:stCondLst>
                                        </p:cTn>
                                        <p:tgtEl>
                                          <p:spTgt spid="36"/>
                                        </p:tgtEl>
                                        <p:attrNameLst>
                                          <p:attrName>style.visibility</p:attrName>
                                        </p:attrNameLst>
                                      </p:cBhvr>
                                      <p:to>
                                        <p:strVal val="visible"/>
                                      </p:to>
                                    </p:set>
                                    <p:anim calcmode="lin" valueType="num">
                                      <p:cBhvr>
                                        <p:cTn id="36" dur="500" fill="hold"/>
                                        <p:tgtEl>
                                          <p:spTgt spid="36"/>
                                        </p:tgtEl>
                                        <p:attrNameLst>
                                          <p:attrName>ppt_w</p:attrName>
                                        </p:attrNameLst>
                                      </p:cBhvr>
                                      <p:tavLst>
                                        <p:tav tm="0">
                                          <p:val>
                                            <p:fltVal val="0"/>
                                          </p:val>
                                        </p:tav>
                                        <p:tav tm="100000">
                                          <p:val>
                                            <p:strVal val="#ppt_w"/>
                                          </p:val>
                                        </p:tav>
                                      </p:tavLst>
                                    </p:anim>
                                    <p:anim calcmode="lin" valueType="num">
                                      <p:cBhvr>
                                        <p:cTn id="37" dur="500" fill="hold"/>
                                        <p:tgtEl>
                                          <p:spTgt spid="36"/>
                                        </p:tgtEl>
                                        <p:attrNameLst>
                                          <p:attrName>ppt_h</p:attrName>
                                        </p:attrNameLst>
                                      </p:cBhvr>
                                      <p:tavLst>
                                        <p:tav tm="0">
                                          <p:val>
                                            <p:fltVal val="0"/>
                                          </p:val>
                                        </p:tav>
                                        <p:tav tm="100000">
                                          <p:val>
                                            <p:strVal val="#ppt_h"/>
                                          </p:val>
                                        </p:tav>
                                      </p:tavLst>
                                    </p:anim>
                                    <p:anim calcmode="lin" valueType="num">
                                      <p:cBhvr>
                                        <p:cTn id="38" dur="500" fill="hold"/>
                                        <p:tgtEl>
                                          <p:spTgt spid="36"/>
                                        </p:tgtEl>
                                        <p:attrNameLst>
                                          <p:attrName>style.rotation</p:attrName>
                                        </p:attrNameLst>
                                      </p:cBhvr>
                                      <p:tavLst>
                                        <p:tav tm="0">
                                          <p:val>
                                            <p:fltVal val="360"/>
                                          </p:val>
                                        </p:tav>
                                        <p:tav tm="100000">
                                          <p:val>
                                            <p:fltVal val="0"/>
                                          </p:val>
                                        </p:tav>
                                      </p:tavLst>
                                    </p:anim>
                                    <p:animEffect transition="in" filter="fade">
                                      <p:cBhvr>
                                        <p:cTn id="39" dur="500"/>
                                        <p:tgtEl>
                                          <p:spTgt spid="36"/>
                                        </p:tgtEl>
                                      </p:cBhvr>
                                    </p:animEffect>
                                  </p:childTnLst>
                                </p:cTn>
                              </p:par>
                            </p:childTnLst>
                          </p:cTn>
                        </p:par>
                        <p:par>
                          <p:cTn id="40" fill="hold">
                            <p:stCondLst>
                              <p:cond delay="500"/>
                            </p:stCondLst>
                            <p:childTnLst>
                              <p:par>
                                <p:cTn id="41" presetID="6" presetClass="emph" presetSubtype="0" repeatCount="indefinite" fill="hold" grpId="1" nodeType="afterEffect">
                                  <p:stCondLst>
                                    <p:cond delay="0"/>
                                  </p:stCondLst>
                                  <p:endCondLst>
                                    <p:cond evt="onNext" delay="0">
                                      <p:tgtEl>
                                        <p:sldTgt/>
                                      </p:tgtEl>
                                    </p:cond>
                                  </p:endCondLst>
                                  <p:childTnLst>
                                    <p:animScale>
                                      <p:cBhvr>
                                        <p:cTn id="42" dur="500" fill="hold"/>
                                        <p:tgtEl>
                                          <p:spTgt spid="36"/>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p:bldP spid="36" grpId="0" animBg="1"/>
      <p:bldP spid="36" grpId="1"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0"/>
            <a:ext cx="9144000" cy="707886"/>
          </a:xfrm>
          <a:prstGeom prst="rect">
            <a:avLst/>
          </a:prstGeom>
          <a:solidFill>
            <a:srgbClr val="FFFF00"/>
          </a:solidFill>
        </p:spPr>
        <p:txBody>
          <a:bodyPr wrap="square" rtlCol="0">
            <a:spAutoFit/>
          </a:bodyPr>
          <a:lstStyle/>
          <a:p>
            <a:pPr algn="ctr"/>
            <a:r>
              <a:rPr lang="en-US" sz="4000" b="1" dirty="0" smtClean="0">
                <a:solidFill>
                  <a:schemeClr val="bg1"/>
                </a:solidFill>
              </a:rPr>
              <a:t>LEAVING AFRICA</a:t>
            </a:r>
            <a:endParaRPr lang="en-US" sz="4000" b="1" dirty="0">
              <a:solidFill>
                <a:schemeClr val="bg1"/>
              </a:solidFill>
            </a:endParaRPr>
          </a:p>
        </p:txBody>
      </p:sp>
      <p:pic>
        <p:nvPicPr>
          <p:cNvPr id="98306" name="Picture 2"/>
          <p:cNvPicPr>
            <a:picLocks noChangeAspect="1" noChangeArrowheads="1"/>
          </p:cNvPicPr>
          <p:nvPr/>
        </p:nvPicPr>
        <p:blipFill>
          <a:blip r:embed="rId3" cstate="print"/>
          <a:srcRect t="41909"/>
          <a:stretch>
            <a:fillRect/>
          </a:stretch>
        </p:blipFill>
        <p:spPr bwMode="auto">
          <a:xfrm>
            <a:off x="772885" y="749808"/>
            <a:ext cx="3006497" cy="6106886"/>
          </a:xfrm>
          <a:prstGeom prst="rect">
            <a:avLst/>
          </a:prstGeom>
          <a:noFill/>
          <a:ln w="38100">
            <a:solidFill>
              <a:schemeClr val="bg1"/>
            </a:solidFill>
            <a:miter lim="800000"/>
            <a:headEnd/>
            <a:tailEnd/>
          </a:ln>
        </p:spPr>
      </p:pic>
      <p:pic>
        <p:nvPicPr>
          <p:cNvPr id="98307" name="Picture 3"/>
          <p:cNvPicPr>
            <a:picLocks noChangeAspect="1" noChangeArrowheads="1"/>
          </p:cNvPicPr>
          <p:nvPr/>
        </p:nvPicPr>
        <p:blipFill>
          <a:blip r:embed="rId4" cstate="print"/>
          <a:srcRect/>
          <a:stretch>
            <a:fillRect/>
          </a:stretch>
        </p:blipFill>
        <p:spPr bwMode="auto">
          <a:xfrm>
            <a:off x="4408715" y="7054038"/>
            <a:ext cx="3995057" cy="5878190"/>
          </a:xfrm>
          <a:prstGeom prst="rect">
            <a:avLst/>
          </a:prstGeom>
          <a:noFill/>
          <a:ln w="9525">
            <a:noFill/>
            <a:miter lim="800000"/>
            <a:headEnd/>
            <a:tailEnd/>
          </a:ln>
        </p:spPr>
      </p:pic>
      <p:sp>
        <p:nvSpPr>
          <p:cNvPr id="6" name="TextBox 5"/>
          <p:cNvSpPr txBox="1"/>
          <p:nvPr/>
        </p:nvSpPr>
        <p:spPr>
          <a:xfrm>
            <a:off x="4288971" y="909300"/>
            <a:ext cx="4855029" cy="5447645"/>
          </a:xfrm>
          <a:prstGeom prst="rect">
            <a:avLst/>
          </a:prstGeom>
          <a:noFill/>
        </p:spPr>
        <p:txBody>
          <a:bodyPr wrap="square" rtlCol="0">
            <a:spAutoFit/>
          </a:bodyPr>
          <a:lstStyle/>
          <a:p>
            <a:pPr marL="174625" indent="-174625">
              <a:spcAft>
                <a:spcPts val="1200"/>
              </a:spcAft>
              <a:buFont typeface="Arial" pitchFamily="34" charset="0"/>
              <a:buChar char="•"/>
            </a:pPr>
            <a:r>
              <a:rPr lang="en-US" sz="2800" b="1" dirty="0" smtClean="0">
                <a:solidFill>
                  <a:srgbClr val="FFFF00"/>
                </a:solidFill>
              </a:rPr>
              <a:t>Species Homo sapiens is thought to have left Africa     at two different times… </a:t>
            </a:r>
          </a:p>
          <a:p>
            <a:pPr marL="174625" indent="-174625">
              <a:spcAft>
                <a:spcPts val="1200"/>
              </a:spcAft>
            </a:pPr>
            <a:r>
              <a:rPr lang="en-US" sz="2800" b="1" dirty="0" smtClean="0">
                <a:solidFill>
                  <a:srgbClr val="FFFF00"/>
                </a:solidFill>
                <a:effectLst>
                  <a:outerShdw dist="50800" dir="5400000" algn="ctr" rotWithShape="0">
                    <a:schemeClr val="bg1"/>
                  </a:outerShdw>
                </a:effectLst>
              </a:rPr>
              <a:t>      </a:t>
            </a:r>
            <a:r>
              <a:rPr lang="en-US" sz="2800" b="1" dirty="0" smtClean="0">
                <a:solidFill>
                  <a:srgbClr val="FF0000"/>
                </a:solidFill>
                <a:effectLst>
                  <a:outerShdw dist="50800" dir="5400000" algn="ctr" rotWithShape="0">
                    <a:schemeClr val="bg1"/>
                  </a:outerShdw>
                </a:effectLst>
              </a:rPr>
              <a:t>two different “Pulses”</a:t>
            </a:r>
          </a:p>
          <a:p>
            <a:pPr marL="174625" indent="-174625">
              <a:spcAft>
                <a:spcPts val="1200"/>
              </a:spcAft>
              <a:buFont typeface="Arial" pitchFamily="34" charset="0"/>
              <a:buChar char="•"/>
            </a:pPr>
            <a:r>
              <a:rPr lang="en-US" sz="2800" b="1" dirty="0" smtClean="0">
                <a:solidFill>
                  <a:srgbClr val="FF0000"/>
                </a:solidFill>
                <a:effectLst>
                  <a:outerShdw dist="50800" dir="5400000" algn="ctr" rotWithShape="0">
                    <a:schemeClr val="bg1"/>
                  </a:outerShdw>
                </a:effectLst>
              </a:rPr>
              <a:t>First pulse was about 125,000 years ago</a:t>
            </a:r>
            <a:r>
              <a:rPr lang="en-US" sz="2800" b="1" dirty="0" smtClean="0">
                <a:solidFill>
                  <a:schemeClr val="bg1"/>
                </a:solidFill>
              </a:rPr>
              <a:t> </a:t>
            </a:r>
            <a:r>
              <a:rPr lang="en-US" sz="2800" b="1" dirty="0" smtClean="0">
                <a:solidFill>
                  <a:srgbClr val="FFFF00"/>
                </a:solidFill>
              </a:rPr>
              <a:t>but this pulse didn’t last  as we shall review later</a:t>
            </a:r>
          </a:p>
          <a:p>
            <a:pPr marL="174625" indent="-174625">
              <a:spcAft>
                <a:spcPts val="1200"/>
              </a:spcAft>
              <a:buFont typeface="Arial" pitchFamily="34" charset="0"/>
              <a:buChar char="•"/>
            </a:pPr>
            <a:r>
              <a:rPr lang="en-US" sz="2800" b="1" dirty="0" smtClean="0">
                <a:solidFill>
                  <a:srgbClr val="FF0000"/>
                </a:solidFill>
                <a:effectLst>
                  <a:outerShdw dist="50800" dir="5400000" algn="ctr" rotWithShape="0">
                    <a:schemeClr val="bg1"/>
                  </a:outerShdw>
                </a:effectLst>
              </a:rPr>
              <a:t>Second pulse was around 60-80,000 yrs ago: </a:t>
            </a:r>
            <a:r>
              <a:rPr lang="en-US" sz="2800" b="1" dirty="0" smtClean="0">
                <a:solidFill>
                  <a:srgbClr val="FFFF00"/>
                </a:solidFill>
              </a:rPr>
              <a:t>a permanent exodus from Africa</a:t>
            </a:r>
          </a:p>
          <a:p>
            <a:pPr marL="174625" indent="-174625">
              <a:spcAft>
                <a:spcPts val="1200"/>
              </a:spcAft>
              <a:buFont typeface="Arial" pitchFamily="34" charset="0"/>
              <a:buChar char="•"/>
            </a:pPr>
            <a:r>
              <a:rPr lang="en-US" sz="2800" b="1" dirty="0" smtClean="0">
                <a:solidFill>
                  <a:srgbClr val="FFFF00"/>
                </a:solidFill>
              </a:rPr>
              <a:t>Let’s focus on the 2</a:t>
            </a:r>
            <a:r>
              <a:rPr lang="en-US" sz="2800" b="1" baseline="30000" dirty="0" smtClean="0">
                <a:solidFill>
                  <a:srgbClr val="FFFF00"/>
                </a:solidFill>
              </a:rPr>
              <a:t>nd</a:t>
            </a:r>
            <a:r>
              <a:rPr lang="en-US" sz="2800" b="1" dirty="0" smtClean="0">
                <a:solidFill>
                  <a:srgbClr val="FFFF00"/>
                </a:solidFill>
              </a:rPr>
              <a:t> Pulse . . .</a:t>
            </a:r>
          </a:p>
        </p:txBody>
      </p:sp>
      <p:sp>
        <p:nvSpPr>
          <p:cNvPr id="12" name="5-Point Star 11"/>
          <p:cNvSpPr/>
          <p:nvPr/>
        </p:nvSpPr>
        <p:spPr>
          <a:xfrm>
            <a:off x="2027104" y="4428781"/>
            <a:ext cx="330506" cy="341523"/>
          </a:xfrm>
          <a:prstGeom prst="star5">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5-Point Star 14"/>
          <p:cNvSpPr/>
          <p:nvPr/>
        </p:nvSpPr>
        <p:spPr>
          <a:xfrm>
            <a:off x="2594860" y="6357792"/>
            <a:ext cx="330506" cy="341523"/>
          </a:xfrm>
          <a:prstGeom prst="star5">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10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fade">
                                      <p:cBhvr>
                                        <p:cTn id="17" dur="10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childTnLst>
                                </p:cTn>
                              </p:par>
                              <p:par>
                                <p:cTn id="22" presetID="64" presetClass="path" presetSubtype="0" accel="50000" decel="50000" fill="hold" grpId="2" nodeType="withEffect">
                                  <p:stCondLst>
                                    <p:cond delay="0"/>
                                  </p:stCondLst>
                                  <p:childTnLst>
                                    <p:animMotion origin="layout" path="M 2.77778E-7 -1.85185E-6 L -0.17118 -0.81852 " pathEditMode="relative" rAng="0" ptsTypes="AA">
                                      <p:cBhvr>
                                        <p:cTn id="23" dur="2000" fill="hold"/>
                                        <p:tgtEl>
                                          <p:spTgt spid="15"/>
                                        </p:tgtEl>
                                        <p:attrNameLst>
                                          <p:attrName>ppt_x</p:attrName>
                                          <p:attrName>ppt_y</p:attrName>
                                        </p:attrNameLst>
                                      </p:cBhvr>
                                      <p:rCtr x="-86" y="-409"/>
                                    </p:animMotion>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grpId="1" nodeType="clickEffect">
                                  <p:stCondLst>
                                    <p:cond delay="0"/>
                                  </p:stCondLst>
                                  <p:childTnLst>
                                    <p:animEffect transition="out" filter="fade">
                                      <p:cBhvr>
                                        <p:cTn id="27" dur="2000"/>
                                        <p:tgtEl>
                                          <p:spTgt spid="15"/>
                                        </p:tgtEl>
                                      </p:cBhvr>
                                    </p:animEffect>
                                    <p:set>
                                      <p:cBhvr>
                                        <p:cTn id="28" dur="1" fill="hold">
                                          <p:stCondLst>
                                            <p:cond delay="1999"/>
                                          </p:stCondLst>
                                        </p:cTn>
                                        <p:tgtEl>
                                          <p:spTgt spid="15"/>
                                        </p:tgtEl>
                                        <p:attrNameLst>
                                          <p:attrName>style.visibility</p:attrName>
                                        </p:attrNameLst>
                                      </p:cBhvr>
                                      <p:to>
                                        <p:strVal val="hidden"/>
                                      </p:to>
                                    </p:set>
                                  </p:childTnLst>
                                </p:cTn>
                              </p:par>
                              <p:par>
                                <p:cTn id="29" presetID="10" presetClass="entr" presetSubtype="0" fill="hold" nodeType="withEffect">
                                  <p:stCondLst>
                                    <p:cond delay="0"/>
                                  </p:stCondLst>
                                  <p:childTnLst>
                                    <p:set>
                                      <p:cBhvr>
                                        <p:cTn id="30" dur="1" fill="hold">
                                          <p:stCondLst>
                                            <p:cond delay="0"/>
                                          </p:stCondLst>
                                        </p:cTn>
                                        <p:tgtEl>
                                          <p:spTgt spid="6">
                                            <p:txEl>
                                              <p:pRg st="3" end="3"/>
                                            </p:txEl>
                                          </p:spTgt>
                                        </p:tgtEl>
                                        <p:attrNameLst>
                                          <p:attrName>style.visibility</p:attrName>
                                        </p:attrNameLst>
                                      </p:cBhvr>
                                      <p:to>
                                        <p:strVal val="visible"/>
                                      </p:to>
                                    </p:set>
                                    <p:animEffect transition="in" filter="fade">
                                      <p:cBhvr>
                                        <p:cTn id="31" dur="1000"/>
                                        <p:tgtEl>
                                          <p:spTgt spid="6">
                                            <p:txEl>
                                              <p:pRg st="3" end="3"/>
                                            </p:txEl>
                                          </p:spTgt>
                                        </p:tgtEl>
                                      </p:cBhvr>
                                    </p:animEffect>
                                  </p:childTnLst>
                                </p:cTn>
                              </p:par>
                              <p:par>
                                <p:cTn id="32" presetID="26" presetClass="entr" presetSubtype="0" fill="hold" grpId="0" nodeType="with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wipe(down)">
                                      <p:cBhvr>
                                        <p:cTn id="34" dur="580">
                                          <p:stCondLst>
                                            <p:cond delay="0"/>
                                          </p:stCondLst>
                                        </p:cTn>
                                        <p:tgtEl>
                                          <p:spTgt spid="12"/>
                                        </p:tgtEl>
                                      </p:cBhvr>
                                    </p:animEffect>
                                    <p:anim calcmode="lin" valueType="num">
                                      <p:cBhvr>
                                        <p:cTn id="35"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36"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37"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38"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39"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40" dur="26">
                                          <p:stCondLst>
                                            <p:cond delay="650"/>
                                          </p:stCondLst>
                                        </p:cTn>
                                        <p:tgtEl>
                                          <p:spTgt spid="12"/>
                                        </p:tgtEl>
                                      </p:cBhvr>
                                      <p:to x="100000" y="60000"/>
                                    </p:animScale>
                                    <p:animScale>
                                      <p:cBhvr>
                                        <p:cTn id="41" dur="166" decel="50000">
                                          <p:stCondLst>
                                            <p:cond delay="676"/>
                                          </p:stCondLst>
                                        </p:cTn>
                                        <p:tgtEl>
                                          <p:spTgt spid="12"/>
                                        </p:tgtEl>
                                      </p:cBhvr>
                                      <p:to x="100000" y="100000"/>
                                    </p:animScale>
                                    <p:animScale>
                                      <p:cBhvr>
                                        <p:cTn id="42" dur="26">
                                          <p:stCondLst>
                                            <p:cond delay="1312"/>
                                          </p:stCondLst>
                                        </p:cTn>
                                        <p:tgtEl>
                                          <p:spTgt spid="12"/>
                                        </p:tgtEl>
                                      </p:cBhvr>
                                      <p:to x="100000" y="80000"/>
                                    </p:animScale>
                                    <p:animScale>
                                      <p:cBhvr>
                                        <p:cTn id="43" dur="166" decel="50000">
                                          <p:stCondLst>
                                            <p:cond delay="1338"/>
                                          </p:stCondLst>
                                        </p:cTn>
                                        <p:tgtEl>
                                          <p:spTgt spid="12"/>
                                        </p:tgtEl>
                                      </p:cBhvr>
                                      <p:to x="100000" y="100000"/>
                                    </p:animScale>
                                    <p:animScale>
                                      <p:cBhvr>
                                        <p:cTn id="44" dur="26">
                                          <p:stCondLst>
                                            <p:cond delay="1642"/>
                                          </p:stCondLst>
                                        </p:cTn>
                                        <p:tgtEl>
                                          <p:spTgt spid="12"/>
                                        </p:tgtEl>
                                      </p:cBhvr>
                                      <p:to x="100000" y="90000"/>
                                    </p:animScale>
                                    <p:animScale>
                                      <p:cBhvr>
                                        <p:cTn id="45" dur="166" decel="50000">
                                          <p:stCondLst>
                                            <p:cond delay="1668"/>
                                          </p:stCondLst>
                                        </p:cTn>
                                        <p:tgtEl>
                                          <p:spTgt spid="12"/>
                                        </p:tgtEl>
                                      </p:cBhvr>
                                      <p:to x="100000" y="100000"/>
                                    </p:animScale>
                                    <p:animScale>
                                      <p:cBhvr>
                                        <p:cTn id="46" dur="26">
                                          <p:stCondLst>
                                            <p:cond delay="1808"/>
                                          </p:stCondLst>
                                        </p:cTn>
                                        <p:tgtEl>
                                          <p:spTgt spid="12"/>
                                        </p:tgtEl>
                                      </p:cBhvr>
                                      <p:to x="100000" y="95000"/>
                                    </p:animScale>
                                    <p:animScale>
                                      <p:cBhvr>
                                        <p:cTn id="47" dur="166" decel="50000">
                                          <p:stCondLst>
                                            <p:cond delay="1834"/>
                                          </p:stCondLst>
                                        </p:cTn>
                                        <p:tgtEl>
                                          <p:spTgt spid="12"/>
                                        </p:tgtEl>
                                      </p:cBhvr>
                                      <p:to x="100000" y="100000"/>
                                    </p:animScale>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6">
                                            <p:txEl>
                                              <p:pRg st="4" end="4"/>
                                            </p:txEl>
                                          </p:spTgt>
                                        </p:tgtEl>
                                        <p:attrNameLst>
                                          <p:attrName>style.visibility</p:attrName>
                                        </p:attrNameLst>
                                      </p:cBhvr>
                                      <p:to>
                                        <p:strVal val="visible"/>
                                      </p:to>
                                    </p:set>
                                    <p:animEffect transition="in" filter="fade">
                                      <p:cBhvr>
                                        <p:cTn id="52" dur="10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5" grpId="0" animBg="1"/>
      <p:bldP spid="15" grpId="1" animBg="1"/>
      <p:bldP spid="15" grpId="2"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0"/>
          <p:cNvGrpSpPr/>
          <p:nvPr/>
        </p:nvGrpSpPr>
        <p:grpSpPr>
          <a:xfrm>
            <a:off x="0" y="760396"/>
            <a:ext cx="3978962" cy="4722546"/>
            <a:chOff x="0" y="760396"/>
            <a:chExt cx="3978962" cy="4722546"/>
          </a:xfrm>
        </p:grpSpPr>
        <p:pic>
          <p:nvPicPr>
            <p:cNvPr id="4098" name="Picture 2"/>
            <p:cNvPicPr>
              <a:picLocks noChangeAspect="1" noChangeArrowheads="1"/>
            </p:cNvPicPr>
            <p:nvPr/>
          </p:nvPicPr>
          <p:blipFill>
            <a:blip r:embed="rId3" cstate="print"/>
            <a:srcRect/>
            <a:stretch>
              <a:fillRect/>
            </a:stretch>
          </p:blipFill>
          <p:spPr bwMode="auto">
            <a:xfrm>
              <a:off x="0" y="760396"/>
              <a:ext cx="3978962" cy="4722546"/>
            </a:xfrm>
            <a:prstGeom prst="rect">
              <a:avLst/>
            </a:prstGeom>
            <a:noFill/>
            <a:ln w="9525">
              <a:noFill/>
              <a:miter lim="800000"/>
              <a:headEnd/>
              <a:tailEnd/>
            </a:ln>
          </p:spPr>
        </p:pic>
        <p:cxnSp>
          <p:nvCxnSpPr>
            <p:cNvPr id="10" name="Straight Connector 9"/>
            <p:cNvCxnSpPr/>
            <p:nvPr/>
          </p:nvCxnSpPr>
          <p:spPr>
            <a:xfrm>
              <a:off x="125128" y="5458141"/>
              <a:ext cx="1761424"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34" name="Group 33"/>
          <p:cNvGrpSpPr/>
          <p:nvPr/>
        </p:nvGrpSpPr>
        <p:grpSpPr>
          <a:xfrm>
            <a:off x="0" y="4649821"/>
            <a:ext cx="9193908" cy="2208179"/>
            <a:chOff x="-49908" y="4649821"/>
            <a:chExt cx="9193908" cy="2208179"/>
          </a:xfrm>
        </p:grpSpPr>
        <p:grpSp>
          <p:nvGrpSpPr>
            <p:cNvPr id="30" name="Group 29"/>
            <p:cNvGrpSpPr/>
            <p:nvPr/>
          </p:nvGrpSpPr>
          <p:grpSpPr>
            <a:xfrm>
              <a:off x="-49908" y="4649821"/>
              <a:ext cx="9193908" cy="2208179"/>
              <a:chOff x="-49908" y="4649821"/>
              <a:chExt cx="9193908" cy="2208179"/>
            </a:xfrm>
          </p:grpSpPr>
          <p:pic>
            <p:nvPicPr>
              <p:cNvPr id="5122" name="Picture 2"/>
              <p:cNvPicPr>
                <a:picLocks noChangeAspect="1" noChangeArrowheads="1"/>
              </p:cNvPicPr>
              <p:nvPr/>
            </p:nvPicPr>
            <p:blipFill>
              <a:blip r:embed="rId4" cstate="print"/>
              <a:srcRect/>
              <a:stretch>
                <a:fillRect/>
              </a:stretch>
            </p:blipFill>
            <p:spPr bwMode="auto">
              <a:xfrm>
                <a:off x="-49908" y="4649821"/>
                <a:ext cx="9193908" cy="2208179"/>
              </a:xfrm>
              <a:prstGeom prst="rect">
                <a:avLst/>
              </a:prstGeom>
              <a:noFill/>
              <a:ln w="9525">
                <a:noFill/>
                <a:miter lim="800000"/>
                <a:headEnd/>
                <a:tailEnd/>
              </a:ln>
            </p:spPr>
          </p:pic>
          <p:sp>
            <p:nvSpPr>
              <p:cNvPr id="28" name="TextBox 27"/>
              <p:cNvSpPr txBox="1"/>
              <p:nvPr/>
            </p:nvSpPr>
            <p:spPr>
              <a:xfrm>
                <a:off x="3258766" y="6099242"/>
                <a:ext cx="3968885" cy="461665"/>
              </a:xfrm>
              <a:prstGeom prst="rect">
                <a:avLst/>
              </a:prstGeom>
              <a:noFill/>
            </p:spPr>
            <p:txBody>
              <a:bodyPr wrap="square" rtlCol="0">
                <a:spAutoFit/>
              </a:bodyPr>
              <a:lstStyle/>
              <a:p>
                <a:pPr algn="ctr"/>
                <a:r>
                  <a:rPr lang="en-US" sz="2400" b="1" i="1" dirty="0" smtClean="0">
                    <a:solidFill>
                      <a:srgbClr val="FF0000"/>
                    </a:solidFill>
                    <a:effectLst>
                      <a:outerShdw blurRad="38100" dist="38100" dir="2700000" algn="tl">
                        <a:srgbClr val="000000">
                          <a:alpha val="43137"/>
                        </a:srgbClr>
                      </a:outerShdw>
                    </a:effectLst>
                  </a:rPr>
                  <a:t>Original NYT article</a:t>
                </a:r>
              </a:p>
            </p:txBody>
          </p:sp>
        </p:grpSp>
        <p:cxnSp>
          <p:nvCxnSpPr>
            <p:cNvPr id="33" name="Straight Connector 32"/>
            <p:cNvCxnSpPr/>
            <p:nvPr/>
          </p:nvCxnSpPr>
          <p:spPr>
            <a:xfrm>
              <a:off x="398834" y="5622587"/>
              <a:ext cx="241246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3" name="TextBox 2"/>
          <p:cNvSpPr txBox="1"/>
          <p:nvPr/>
        </p:nvSpPr>
        <p:spPr>
          <a:xfrm>
            <a:off x="0" y="0"/>
            <a:ext cx="9144000" cy="707886"/>
          </a:xfrm>
          <a:prstGeom prst="rect">
            <a:avLst/>
          </a:prstGeom>
          <a:solidFill>
            <a:srgbClr val="FFFF00"/>
          </a:solidFill>
        </p:spPr>
        <p:txBody>
          <a:bodyPr wrap="square" rtlCol="0">
            <a:spAutoFit/>
          </a:bodyPr>
          <a:lstStyle/>
          <a:p>
            <a:pPr algn="ctr"/>
            <a:r>
              <a:rPr lang="en-US" sz="4000" b="1" dirty="0" smtClean="0">
                <a:solidFill>
                  <a:schemeClr val="bg1"/>
                </a:solidFill>
              </a:rPr>
              <a:t>But wait, there’s contradictory data…</a:t>
            </a:r>
            <a:endParaRPr lang="en-US" sz="4000" b="1" dirty="0">
              <a:solidFill>
                <a:schemeClr val="bg1"/>
              </a:solidFill>
            </a:endParaRPr>
          </a:p>
        </p:txBody>
      </p:sp>
      <p:sp>
        <p:nvSpPr>
          <p:cNvPr id="6" name="TextBox 5"/>
          <p:cNvSpPr txBox="1"/>
          <p:nvPr/>
        </p:nvSpPr>
        <p:spPr>
          <a:xfrm>
            <a:off x="4288971" y="909300"/>
            <a:ext cx="4855029" cy="4154984"/>
          </a:xfrm>
          <a:prstGeom prst="rect">
            <a:avLst/>
          </a:prstGeom>
          <a:noFill/>
        </p:spPr>
        <p:txBody>
          <a:bodyPr wrap="square" rtlCol="0">
            <a:spAutoFit/>
          </a:bodyPr>
          <a:lstStyle/>
          <a:p>
            <a:pPr marL="174625" indent="-174625">
              <a:spcAft>
                <a:spcPts val="1200"/>
              </a:spcAft>
              <a:buFont typeface="Arial" pitchFamily="34" charset="0"/>
              <a:buChar char="•"/>
            </a:pPr>
            <a:r>
              <a:rPr lang="en-US" sz="2800" b="1" dirty="0" smtClean="0">
                <a:solidFill>
                  <a:srgbClr val="FFFF00"/>
                </a:solidFill>
              </a:rPr>
              <a:t>Recent Austin American Statesman article showed this </a:t>
            </a:r>
            <a:r>
              <a:rPr lang="en-US" sz="2800" b="1" dirty="0" err="1" smtClean="0">
                <a:solidFill>
                  <a:srgbClr val="FFFF00"/>
                </a:solidFill>
              </a:rPr>
              <a:t>pic</a:t>
            </a:r>
            <a:r>
              <a:rPr lang="en-US" sz="2800" b="1" dirty="0" smtClean="0">
                <a:solidFill>
                  <a:srgbClr val="FFFF00"/>
                </a:solidFill>
              </a:rPr>
              <a:t> with this headline…</a:t>
            </a:r>
          </a:p>
          <a:p>
            <a:pPr marL="174625" indent="-174625">
              <a:spcAft>
                <a:spcPts val="1200"/>
              </a:spcAft>
            </a:pPr>
            <a:r>
              <a:rPr lang="en-US" sz="2800" b="1" dirty="0" smtClean="0">
                <a:solidFill>
                  <a:srgbClr val="FFFF00"/>
                </a:solidFill>
              </a:rPr>
              <a:t>	</a:t>
            </a:r>
            <a:r>
              <a:rPr lang="en-US" sz="2800" b="1" dirty="0" smtClean="0">
                <a:solidFill>
                  <a:srgbClr val="FF0000"/>
                </a:solidFill>
              </a:rPr>
              <a:t>“SINGLE PUSH” article…hum?</a:t>
            </a:r>
          </a:p>
          <a:p>
            <a:pPr marL="174625" indent="-174625">
              <a:spcAft>
                <a:spcPts val="1200"/>
              </a:spcAft>
              <a:buFont typeface="Arial" pitchFamily="34" charset="0"/>
              <a:buChar char="•"/>
            </a:pPr>
            <a:r>
              <a:rPr lang="en-US" sz="2800" b="1" dirty="0" smtClean="0">
                <a:solidFill>
                  <a:srgbClr val="FFFF00"/>
                </a:solidFill>
              </a:rPr>
              <a:t>Was it 1 Exit Pulse or 2? 	Clarification needed…</a:t>
            </a:r>
          </a:p>
          <a:p>
            <a:pPr marL="174625" indent="-174625">
              <a:spcAft>
                <a:spcPts val="1200"/>
              </a:spcAft>
              <a:buFont typeface="Arial" pitchFamily="34" charset="0"/>
              <a:buChar char="•"/>
            </a:pPr>
            <a:endParaRPr lang="en-US" sz="2800" b="1" dirty="0" smtClean="0">
              <a:solidFill>
                <a:srgbClr val="FF0000"/>
              </a:solidFill>
            </a:endParaRPr>
          </a:p>
          <a:p>
            <a:pPr marL="174625" indent="-174625">
              <a:spcAft>
                <a:spcPts val="1200"/>
              </a:spcAft>
              <a:buFont typeface="Arial" pitchFamily="34" charset="0"/>
              <a:buChar char="•"/>
            </a:pPr>
            <a:endParaRPr lang="en-US" sz="2800" b="1" dirty="0" smtClean="0">
              <a:solidFill>
                <a:srgbClr val="FFFF00"/>
              </a:solidFill>
            </a:endParaRPr>
          </a:p>
        </p:txBody>
      </p:sp>
      <p:sp>
        <p:nvSpPr>
          <p:cNvPr id="23" name="Rounded Rectangle 22"/>
          <p:cNvSpPr/>
          <p:nvPr/>
        </p:nvSpPr>
        <p:spPr>
          <a:xfrm>
            <a:off x="0" y="2266545"/>
            <a:ext cx="3939702" cy="904672"/>
          </a:xfrm>
          <a:prstGeom prst="roundRect">
            <a:avLst/>
          </a:prstGeom>
          <a:ln w="5715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31" name="Group 30"/>
          <p:cNvGrpSpPr/>
          <p:nvPr/>
        </p:nvGrpSpPr>
        <p:grpSpPr>
          <a:xfrm>
            <a:off x="724322" y="3142464"/>
            <a:ext cx="8419678" cy="1377864"/>
            <a:chOff x="724322" y="3142464"/>
            <a:chExt cx="8419678" cy="1377864"/>
          </a:xfrm>
        </p:grpSpPr>
        <p:sp>
          <p:nvSpPr>
            <p:cNvPr id="24" name="Striped Right Arrow 23"/>
            <p:cNvSpPr/>
            <p:nvPr/>
          </p:nvSpPr>
          <p:spPr>
            <a:xfrm rot="13548417">
              <a:off x="756747" y="3327068"/>
              <a:ext cx="826408" cy="457200"/>
            </a:xfrm>
            <a:prstGeom prst="stripedRightArrow">
              <a:avLst/>
            </a:prstGeom>
            <a:solidFill>
              <a:srgbClr val="FFFF00"/>
            </a:solidFill>
            <a:ln w="3175">
              <a:solidFill>
                <a:srgbClr val="FFFF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6" name="Striped Right Arrow 25"/>
            <p:cNvSpPr/>
            <p:nvPr/>
          </p:nvSpPr>
          <p:spPr>
            <a:xfrm rot="8255466">
              <a:off x="724322" y="4063128"/>
              <a:ext cx="826408" cy="457200"/>
            </a:xfrm>
            <a:prstGeom prst="stripedRightArrow">
              <a:avLst/>
            </a:prstGeom>
            <a:solidFill>
              <a:srgbClr val="FFFF00"/>
            </a:solidFill>
            <a:ln w="3175">
              <a:solidFill>
                <a:srgbClr val="FFFF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7" name="TextBox 26"/>
            <p:cNvSpPr txBox="1"/>
            <p:nvPr/>
          </p:nvSpPr>
          <p:spPr>
            <a:xfrm>
              <a:off x="1585608" y="3891064"/>
              <a:ext cx="7558392" cy="584775"/>
            </a:xfrm>
            <a:prstGeom prst="rect">
              <a:avLst/>
            </a:prstGeom>
            <a:noFill/>
          </p:spPr>
          <p:txBody>
            <a:bodyPr wrap="square" rtlCol="0">
              <a:spAutoFit/>
            </a:bodyPr>
            <a:lstStyle/>
            <a:p>
              <a:r>
                <a:rPr lang="en-US" sz="3200" b="1" dirty="0" smtClean="0"/>
                <a:t>Two Titles seem to say different things?</a:t>
              </a:r>
            </a:p>
          </p:txBody>
        </p:sp>
      </p:grpSp>
      <p:sp>
        <p:nvSpPr>
          <p:cNvPr id="21" name="Rounded Rectangle 20"/>
          <p:cNvSpPr/>
          <p:nvPr/>
        </p:nvSpPr>
        <p:spPr>
          <a:xfrm>
            <a:off x="29184" y="5155660"/>
            <a:ext cx="9027268" cy="875489"/>
          </a:xfrm>
          <a:prstGeom prst="roundRect">
            <a:avLst/>
          </a:prstGeom>
          <a:ln w="5715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childTnLst>
                                </p:cTn>
                              </p:par>
                              <p:par>
                                <p:cTn id="8" presetID="53"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 calcmode="lin" valueType="num">
                                      <p:cBhvr>
                                        <p:cTn id="10" dur="1000" fill="hold"/>
                                        <p:tgtEl>
                                          <p:spTgt spid="2"/>
                                        </p:tgtEl>
                                        <p:attrNameLst>
                                          <p:attrName>ppt_w</p:attrName>
                                        </p:attrNameLst>
                                      </p:cBhvr>
                                      <p:tavLst>
                                        <p:tav tm="0">
                                          <p:val>
                                            <p:fltVal val="0"/>
                                          </p:val>
                                        </p:tav>
                                        <p:tav tm="100000">
                                          <p:val>
                                            <p:strVal val="#ppt_w"/>
                                          </p:val>
                                        </p:tav>
                                      </p:tavLst>
                                    </p:anim>
                                    <p:anim calcmode="lin" valueType="num">
                                      <p:cBhvr>
                                        <p:cTn id="11" dur="1000" fill="hold"/>
                                        <p:tgtEl>
                                          <p:spTgt spid="2"/>
                                        </p:tgtEl>
                                        <p:attrNameLst>
                                          <p:attrName>ppt_h</p:attrName>
                                        </p:attrNameLst>
                                      </p:cBhvr>
                                      <p:tavLst>
                                        <p:tav tm="0">
                                          <p:val>
                                            <p:fltVal val="0"/>
                                          </p:val>
                                        </p:tav>
                                        <p:tav tm="100000">
                                          <p:val>
                                            <p:strVal val="#ppt_h"/>
                                          </p:val>
                                        </p:tav>
                                      </p:tavLst>
                                    </p:anim>
                                    <p:animEffect transition="in" filter="fade">
                                      <p:cBhvr>
                                        <p:cTn id="12" dur="10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1" end="1"/>
                                            </p:txEl>
                                          </p:spTgt>
                                        </p:tgtEl>
                                        <p:attrNameLst>
                                          <p:attrName>style.visibility</p:attrName>
                                        </p:attrNameLst>
                                      </p:cBhvr>
                                      <p:to>
                                        <p:strVal val="visible"/>
                                      </p:to>
                                    </p:set>
                                    <p:animEffect transition="in" filter="fade">
                                      <p:cBhvr>
                                        <p:cTn id="17" dur="1000"/>
                                        <p:tgtEl>
                                          <p:spTgt spid="6">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xEl>
                                              <p:pRg st="2" end="2"/>
                                            </p:txEl>
                                          </p:spTgt>
                                        </p:tgtEl>
                                        <p:attrNameLst>
                                          <p:attrName>style.visibility</p:attrName>
                                        </p:attrNameLst>
                                      </p:cBhvr>
                                      <p:to>
                                        <p:strVal val="visible"/>
                                      </p:to>
                                    </p:set>
                                    <p:animEffect transition="in" filter="fade">
                                      <p:cBhvr>
                                        <p:cTn id="22" dur="1000"/>
                                        <p:tgtEl>
                                          <p:spTgt spid="6">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64" presetClass="path" presetSubtype="0" accel="50000" decel="50000" fill="hold" nodeType="clickEffect">
                                  <p:stCondLst>
                                    <p:cond delay="0"/>
                                  </p:stCondLst>
                                  <p:childTnLst>
                                    <p:animMotion origin="layout" path="M 0 0  L 0 -0.33333  E" pathEditMode="relative" ptsTypes="">
                                      <p:cBhvr>
                                        <p:cTn id="26" dur="2000" fill="hold"/>
                                        <p:tgtEl>
                                          <p:spTgt spid="2"/>
                                        </p:tgtEl>
                                        <p:attrNameLst>
                                          <p:attrName>ppt_x</p:attrName>
                                          <p:attrName>ppt_y</p:attrName>
                                        </p:attrNameLst>
                                      </p:cBhvr>
                                    </p:animMotion>
                                  </p:childTnLst>
                                </p:cTn>
                              </p:par>
                            </p:childTnLst>
                          </p:cTn>
                        </p:par>
                        <p:par>
                          <p:cTn id="27" fill="hold">
                            <p:stCondLst>
                              <p:cond delay="2000"/>
                            </p:stCondLst>
                            <p:childTnLst>
                              <p:par>
                                <p:cTn id="28" presetID="22" presetClass="entr" presetSubtype="8" fill="hold" nodeType="afterEffect">
                                  <p:stCondLst>
                                    <p:cond delay="0"/>
                                  </p:stCondLst>
                                  <p:childTnLst>
                                    <p:set>
                                      <p:cBhvr>
                                        <p:cTn id="29" dur="1" fill="hold">
                                          <p:stCondLst>
                                            <p:cond delay="0"/>
                                          </p:stCondLst>
                                        </p:cTn>
                                        <p:tgtEl>
                                          <p:spTgt spid="34"/>
                                        </p:tgtEl>
                                        <p:attrNameLst>
                                          <p:attrName>style.visibility</p:attrName>
                                        </p:attrNameLst>
                                      </p:cBhvr>
                                      <p:to>
                                        <p:strVal val="visible"/>
                                      </p:to>
                                    </p:set>
                                    <p:animEffect transition="in" filter="wipe(left)">
                                      <p:cBhvr>
                                        <p:cTn id="30" dur="1000"/>
                                        <p:tgtEl>
                                          <p:spTgt spid="34"/>
                                        </p:tgtEl>
                                      </p:cBhvr>
                                    </p:animEffect>
                                  </p:childTnLst>
                                </p:cTn>
                              </p:par>
                            </p:childTnLst>
                          </p:cTn>
                        </p:par>
                        <p:par>
                          <p:cTn id="31" fill="hold">
                            <p:stCondLst>
                              <p:cond delay="3000"/>
                            </p:stCondLst>
                            <p:childTnLst>
                              <p:par>
                                <p:cTn id="32" presetID="22" presetClass="entr" presetSubtype="8" fill="hold" grpId="0" nodeType="after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wipe(left)">
                                      <p:cBhvr>
                                        <p:cTn id="34" dur="500"/>
                                        <p:tgtEl>
                                          <p:spTgt spid="23"/>
                                        </p:tgtEl>
                                      </p:cBhvr>
                                    </p:animEffect>
                                  </p:childTnLst>
                                </p:cTn>
                              </p:par>
                              <p:par>
                                <p:cTn id="35" presetID="22" presetClass="entr" presetSubtype="8" fill="hold" grpId="0" nodeType="with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wipe(left)">
                                      <p:cBhvr>
                                        <p:cTn id="37" dur="500"/>
                                        <p:tgtEl>
                                          <p:spTgt spid="21"/>
                                        </p:tgtEl>
                                      </p:cBhvr>
                                    </p:animEffect>
                                  </p:childTnLst>
                                </p:cTn>
                              </p:par>
                            </p:childTnLst>
                          </p:cTn>
                        </p:par>
                        <p:par>
                          <p:cTn id="38" fill="hold">
                            <p:stCondLst>
                              <p:cond delay="3500"/>
                            </p:stCondLst>
                            <p:childTnLst>
                              <p:par>
                                <p:cTn id="39" presetID="22" presetClass="entr" presetSubtype="8" fill="hold" nodeType="afterEffect">
                                  <p:stCondLst>
                                    <p:cond delay="0"/>
                                  </p:stCondLst>
                                  <p:childTnLst>
                                    <p:set>
                                      <p:cBhvr>
                                        <p:cTn id="40" dur="1" fill="hold">
                                          <p:stCondLst>
                                            <p:cond delay="0"/>
                                          </p:stCondLst>
                                        </p:cTn>
                                        <p:tgtEl>
                                          <p:spTgt spid="31"/>
                                        </p:tgtEl>
                                        <p:attrNameLst>
                                          <p:attrName>style.visibility</p:attrName>
                                        </p:attrNameLst>
                                      </p:cBhvr>
                                      <p:to>
                                        <p:strVal val="visible"/>
                                      </p:to>
                                    </p:set>
                                    <p:animEffect transition="in" filter="wipe(left)">
                                      <p:cBhvr>
                                        <p:cTn id="41" dur="10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1"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extBox 26"/>
          <p:cNvSpPr txBox="1"/>
          <p:nvPr/>
        </p:nvSpPr>
        <p:spPr>
          <a:xfrm>
            <a:off x="0" y="0"/>
            <a:ext cx="9144000" cy="707886"/>
          </a:xfrm>
          <a:prstGeom prst="rect">
            <a:avLst/>
          </a:prstGeom>
          <a:solidFill>
            <a:srgbClr val="FFFF00"/>
          </a:solidFill>
        </p:spPr>
        <p:txBody>
          <a:bodyPr wrap="square" rtlCol="0">
            <a:spAutoFit/>
          </a:bodyPr>
          <a:lstStyle/>
          <a:p>
            <a:pPr algn="ctr"/>
            <a:r>
              <a:rPr lang="en-US" sz="4000" b="1" dirty="0" smtClean="0">
                <a:solidFill>
                  <a:schemeClr val="bg1"/>
                </a:solidFill>
              </a:rPr>
              <a:t>But wait, there’s contradictory data…</a:t>
            </a:r>
            <a:endParaRPr lang="en-US" sz="4000" b="1" dirty="0">
              <a:solidFill>
                <a:schemeClr val="bg1"/>
              </a:solidFill>
            </a:endParaRPr>
          </a:p>
        </p:txBody>
      </p:sp>
      <p:grpSp>
        <p:nvGrpSpPr>
          <p:cNvPr id="24" name="Group 23"/>
          <p:cNvGrpSpPr/>
          <p:nvPr/>
        </p:nvGrpSpPr>
        <p:grpSpPr>
          <a:xfrm>
            <a:off x="125678" y="457200"/>
            <a:ext cx="3454920" cy="9997199"/>
            <a:chOff x="125678" y="457200"/>
            <a:chExt cx="3454920" cy="9997199"/>
          </a:xfrm>
        </p:grpSpPr>
        <p:pic>
          <p:nvPicPr>
            <p:cNvPr id="4099" name="Picture 3"/>
            <p:cNvPicPr>
              <a:picLocks noChangeAspect="1" noChangeArrowheads="1"/>
            </p:cNvPicPr>
            <p:nvPr/>
          </p:nvPicPr>
          <p:blipFill>
            <a:blip r:embed="rId3" cstate="print"/>
            <a:srcRect l="16700" r="11921"/>
            <a:stretch>
              <a:fillRect/>
            </a:stretch>
          </p:blipFill>
          <p:spPr bwMode="auto">
            <a:xfrm>
              <a:off x="154004" y="457200"/>
              <a:ext cx="3426594" cy="6400800"/>
            </a:xfrm>
            <a:prstGeom prst="rect">
              <a:avLst/>
            </a:prstGeom>
            <a:noFill/>
            <a:ln w="9525">
              <a:noFill/>
              <a:miter lim="800000"/>
              <a:headEnd/>
              <a:tailEnd/>
            </a:ln>
          </p:spPr>
        </p:pic>
        <p:pic>
          <p:nvPicPr>
            <p:cNvPr id="4103" name="Picture 7"/>
            <p:cNvPicPr>
              <a:picLocks noChangeAspect="1" noChangeArrowheads="1"/>
            </p:cNvPicPr>
            <p:nvPr/>
          </p:nvPicPr>
          <p:blipFill>
            <a:blip r:embed="rId4" cstate="print"/>
            <a:srcRect l="13402" r="6926" b="11045"/>
            <a:stretch>
              <a:fillRect/>
            </a:stretch>
          </p:blipFill>
          <p:spPr bwMode="auto">
            <a:xfrm>
              <a:off x="125678" y="5389928"/>
              <a:ext cx="3401982" cy="5064471"/>
            </a:xfrm>
            <a:prstGeom prst="rect">
              <a:avLst/>
            </a:prstGeom>
            <a:noFill/>
            <a:ln w="9525">
              <a:noFill/>
              <a:miter lim="800000"/>
              <a:headEnd/>
              <a:tailEnd/>
            </a:ln>
          </p:spPr>
        </p:pic>
      </p:grpSp>
      <p:sp>
        <p:nvSpPr>
          <p:cNvPr id="6" name="TextBox 5"/>
          <p:cNvSpPr txBox="1"/>
          <p:nvPr/>
        </p:nvSpPr>
        <p:spPr>
          <a:xfrm>
            <a:off x="4288971" y="909300"/>
            <a:ext cx="4855029" cy="3570208"/>
          </a:xfrm>
          <a:prstGeom prst="rect">
            <a:avLst/>
          </a:prstGeom>
          <a:noFill/>
        </p:spPr>
        <p:txBody>
          <a:bodyPr wrap="square" rtlCol="0">
            <a:spAutoFit/>
          </a:bodyPr>
          <a:lstStyle/>
          <a:p>
            <a:pPr marL="174625" indent="-174625">
              <a:spcAft>
                <a:spcPts val="1200"/>
              </a:spcAft>
              <a:buFont typeface="Arial" pitchFamily="34" charset="0"/>
              <a:buChar char="•"/>
            </a:pPr>
            <a:r>
              <a:rPr lang="en-US" sz="2800" b="1" dirty="0" smtClean="0">
                <a:solidFill>
                  <a:srgbClr val="FFFF00"/>
                </a:solidFill>
              </a:rPr>
              <a:t>Recent Austin American Statesman article showed this </a:t>
            </a:r>
            <a:r>
              <a:rPr lang="en-US" sz="2800" b="1" dirty="0" err="1" smtClean="0">
                <a:solidFill>
                  <a:srgbClr val="FFFF00"/>
                </a:solidFill>
              </a:rPr>
              <a:t>pic</a:t>
            </a:r>
            <a:r>
              <a:rPr lang="en-US" sz="2800" b="1" dirty="0" smtClean="0">
                <a:solidFill>
                  <a:srgbClr val="FFFF00"/>
                </a:solidFill>
              </a:rPr>
              <a:t> with this headline…</a:t>
            </a:r>
          </a:p>
          <a:p>
            <a:pPr marL="174625" indent="-174625">
              <a:spcAft>
                <a:spcPts val="1200"/>
              </a:spcAft>
            </a:pPr>
            <a:r>
              <a:rPr lang="en-US" sz="2800" b="1" dirty="0" smtClean="0">
                <a:solidFill>
                  <a:srgbClr val="FFFF00"/>
                </a:solidFill>
              </a:rPr>
              <a:t>	</a:t>
            </a:r>
            <a:r>
              <a:rPr lang="en-US" sz="2800" b="1" dirty="0" smtClean="0">
                <a:solidFill>
                  <a:srgbClr val="FF0000"/>
                </a:solidFill>
              </a:rPr>
              <a:t>“SINGLE PUSH” article…hum?</a:t>
            </a:r>
          </a:p>
          <a:p>
            <a:pPr marL="174625" lvl="2" indent="-174625">
              <a:spcAft>
                <a:spcPts val="1200"/>
              </a:spcAft>
              <a:buFont typeface="Arial" pitchFamily="34" charset="0"/>
              <a:buChar char="•"/>
            </a:pPr>
            <a:r>
              <a:rPr lang="en-US" sz="2800" b="1" dirty="0" smtClean="0">
                <a:solidFill>
                  <a:srgbClr val="FFFF00"/>
                </a:solidFill>
              </a:rPr>
              <a:t>Was it 1 Exit Pulse or 2? 	Clarification needed…</a:t>
            </a:r>
            <a:endParaRPr lang="en-US" sz="2800" b="1" dirty="0" smtClean="0">
              <a:solidFill>
                <a:srgbClr val="FF0000"/>
              </a:solidFill>
            </a:endParaRPr>
          </a:p>
          <a:p>
            <a:pPr marL="174625" indent="-174625">
              <a:spcAft>
                <a:spcPts val="1200"/>
              </a:spcAft>
              <a:buFont typeface="Arial" pitchFamily="34" charset="0"/>
              <a:buChar char="•"/>
            </a:pPr>
            <a:endParaRPr lang="en-US" sz="2800" b="1" dirty="0" smtClean="0">
              <a:solidFill>
                <a:srgbClr val="FFFF00"/>
              </a:solidFill>
            </a:endParaRPr>
          </a:p>
        </p:txBody>
      </p:sp>
      <p:pic>
        <p:nvPicPr>
          <p:cNvPr id="4101" name="Picture 5"/>
          <p:cNvPicPr>
            <a:picLocks noChangeAspect="1" noChangeArrowheads="1"/>
          </p:cNvPicPr>
          <p:nvPr/>
        </p:nvPicPr>
        <p:blipFill>
          <a:blip r:embed="rId5" cstate="print"/>
          <a:srcRect/>
          <a:stretch>
            <a:fillRect/>
          </a:stretch>
        </p:blipFill>
        <p:spPr bwMode="auto">
          <a:xfrm>
            <a:off x="244442" y="2492943"/>
            <a:ext cx="1077193" cy="819953"/>
          </a:xfrm>
          <a:prstGeom prst="rect">
            <a:avLst/>
          </a:prstGeom>
          <a:noFill/>
          <a:ln w="9525">
            <a:noFill/>
            <a:miter lim="800000"/>
            <a:headEnd/>
            <a:tailEnd/>
          </a:ln>
        </p:spPr>
      </p:pic>
      <p:sp>
        <p:nvSpPr>
          <p:cNvPr id="16" name="Rectangle 15"/>
          <p:cNvSpPr/>
          <p:nvPr/>
        </p:nvSpPr>
        <p:spPr>
          <a:xfrm>
            <a:off x="185537" y="2454442"/>
            <a:ext cx="1190876" cy="885524"/>
          </a:xfrm>
          <a:prstGeom prst="rect">
            <a:avLst/>
          </a:prstGeom>
          <a:ln w="5715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4102" name="Picture 6"/>
          <p:cNvPicPr>
            <a:picLocks noChangeAspect="1" noChangeArrowheads="1"/>
          </p:cNvPicPr>
          <p:nvPr/>
        </p:nvPicPr>
        <p:blipFill>
          <a:blip r:embed="rId5" cstate="print"/>
          <a:srcRect/>
          <a:stretch>
            <a:fillRect/>
          </a:stretch>
        </p:blipFill>
        <p:spPr bwMode="auto">
          <a:xfrm>
            <a:off x="2757044" y="1472629"/>
            <a:ext cx="4289057" cy="3264805"/>
          </a:xfrm>
          <a:prstGeom prst="rect">
            <a:avLst/>
          </a:prstGeom>
          <a:noFill/>
          <a:ln w="57150">
            <a:solidFill>
              <a:srgbClr val="FF0000"/>
            </a:solidFill>
            <a:miter lim="800000"/>
            <a:headEnd/>
            <a:tailEnd/>
          </a:ln>
        </p:spPr>
      </p:pic>
      <p:cxnSp>
        <p:nvCxnSpPr>
          <p:cNvPr id="18" name="Straight Connector 17"/>
          <p:cNvCxnSpPr/>
          <p:nvPr/>
        </p:nvCxnSpPr>
        <p:spPr>
          <a:xfrm>
            <a:off x="4514248" y="2233061"/>
            <a:ext cx="2233061"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2935705" y="2569945"/>
            <a:ext cx="3898232"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2906829" y="2926082"/>
            <a:ext cx="2820203"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5" name="Rectangle 24"/>
          <p:cNvSpPr/>
          <p:nvPr/>
        </p:nvSpPr>
        <p:spPr>
          <a:xfrm>
            <a:off x="2291866" y="5620283"/>
            <a:ext cx="1190876" cy="1107775"/>
          </a:xfrm>
          <a:prstGeom prst="rect">
            <a:avLst/>
          </a:prstGeom>
          <a:ln w="5715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28" name="Picture 9"/>
          <p:cNvPicPr>
            <a:picLocks noChangeAspect="1" noChangeArrowheads="1"/>
          </p:cNvPicPr>
          <p:nvPr/>
        </p:nvPicPr>
        <p:blipFill>
          <a:blip r:embed="rId6" cstate="print"/>
          <a:srcRect/>
          <a:stretch>
            <a:fillRect/>
          </a:stretch>
        </p:blipFill>
        <p:spPr bwMode="auto">
          <a:xfrm>
            <a:off x="2352145" y="5643233"/>
            <a:ext cx="1088962" cy="1070912"/>
          </a:xfrm>
          <a:prstGeom prst="rect">
            <a:avLst/>
          </a:prstGeom>
          <a:noFill/>
          <a:ln w="9525">
            <a:noFill/>
            <a:miter lim="800000"/>
            <a:headEnd/>
            <a:tailEnd/>
          </a:ln>
        </p:spPr>
      </p:pic>
      <p:pic>
        <p:nvPicPr>
          <p:cNvPr id="29" name="Picture 9"/>
          <p:cNvPicPr>
            <a:picLocks noChangeAspect="1" noChangeArrowheads="1"/>
          </p:cNvPicPr>
          <p:nvPr/>
        </p:nvPicPr>
        <p:blipFill>
          <a:blip r:embed="rId6" cstate="print"/>
          <a:srcRect/>
          <a:stretch>
            <a:fillRect/>
          </a:stretch>
        </p:blipFill>
        <p:spPr bwMode="auto">
          <a:xfrm>
            <a:off x="3029839" y="1272556"/>
            <a:ext cx="3798978" cy="3736008"/>
          </a:xfrm>
          <a:prstGeom prst="rect">
            <a:avLst/>
          </a:prstGeom>
          <a:noFill/>
          <a:ln w="57150">
            <a:solidFill>
              <a:srgbClr val="FF0000"/>
            </a:solidFill>
            <a:miter lim="800000"/>
            <a:headEnd/>
            <a:tailEnd/>
          </a:ln>
        </p:spPr>
      </p:pic>
      <p:cxnSp>
        <p:nvCxnSpPr>
          <p:cNvPr id="31" name="Straight Connector 30"/>
          <p:cNvCxnSpPr/>
          <p:nvPr/>
        </p:nvCxnSpPr>
        <p:spPr>
          <a:xfrm flipV="1">
            <a:off x="3414407" y="1673157"/>
            <a:ext cx="3122579" cy="68094"/>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V="1">
            <a:off x="3148519" y="1995493"/>
            <a:ext cx="3359285" cy="7325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V="1">
            <a:off x="3138791" y="2306566"/>
            <a:ext cx="3369013" cy="7346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flipV="1">
            <a:off x="3129064" y="2646822"/>
            <a:ext cx="3378740" cy="7368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V="1">
            <a:off x="3158246" y="2968895"/>
            <a:ext cx="3330103" cy="7261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V="1">
            <a:off x="3138791" y="3289060"/>
            <a:ext cx="3369013" cy="7346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V="1">
            <a:off x="3138791" y="3619800"/>
            <a:ext cx="3369013" cy="7346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V="1">
            <a:off x="3129063" y="3901902"/>
            <a:ext cx="3369014" cy="7346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p:cTn id="12" dur="500" fill="hold"/>
                                        <p:tgtEl>
                                          <p:spTgt spid="16"/>
                                        </p:tgtEl>
                                        <p:attrNameLst>
                                          <p:attrName>ppt_w</p:attrName>
                                        </p:attrNameLst>
                                      </p:cBhvr>
                                      <p:tavLst>
                                        <p:tav tm="0">
                                          <p:val>
                                            <p:fltVal val="0"/>
                                          </p:val>
                                        </p:tav>
                                        <p:tav tm="100000">
                                          <p:val>
                                            <p:strVal val="#ppt_w"/>
                                          </p:val>
                                        </p:tav>
                                      </p:tavLst>
                                    </p:anim>
                                    <p:anim calcmode="lin" valueType="num">
                                      <p:cBhvr>
                                        <p:cTn id="13" dur="500" fill="hold"/>
                                        <p:tgtEl>
                                          <p:spTgt spid="16"/>
                                        </p:tgtEl>
                                        <p:attrNameLst>
                                          <p:attrName>ppt_h</p:attrName>
                                        </p:attrNameLst>
                                      </p:cBhvr>
                                      <p:tavLst>
                                        <p:tav tm="0">
                                          <p:val>
                                            <p:fltVal val="0"/>
                                          </p:val>
                                        </p:tav>
                                        <p:tav tm="100000">
                                          <p:val>
                                            <p:strVal val="#ppt_h"/>
                                          </p:val>
                                        </p:tav>
                                      </p:tavLst>
                                    </p:anim>
                                    <p:animEffect transition="in" filter="fade">
                                      <p:cBhvr>
                                        <p:cTn id="14" dur="500"/>
                                        <p:tgtEl>
                                          <p:spTgt spid="16"/>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101"/>
                                        </p:tgtEl>
                                        <p:attrNameLst>
                                          <p:attrName>style.visibility</p:attrName>
                                        </p:attrNameLst>
                                      </p:cBhvr>
                                      <p:to>
                                        <p:strVal val="visible"/>
                                      </p:to>
                                    </p:set>
                                  </p:childTnLst>
                                </p:cTn>
                              </p:par>
                              <p:par>
                                <p:cTn id="19" presetID="63" presetClass="path" presetSubtype="0" accel="50000" decel="50000" fill="hold" nodeType="withEffect">
                                  <p:stCondLst>
                                    <p:cond delay="0"/>
                                  </p:stCondLst>
                                  <p:childTnLst>
                                    <p:animMotion origin="layout" path="M -2.77778E-7 -4.49919E-6 L 0.45521 -4.49919E-6 " pathEditMode="relative" rAng="0" ptsTypes="AA">
                                      <p:cBhvr>
                                        <p:cTn id="20" dur="2000" fill="hold"/>
                                        <p:tgtEl>
                                          <p:spTgt spid="4101"/>
                                        </p:tgtEl>
                                        <p:attrNameLst>
                                          <p:attrName>ppt_x</p:attrName>
                                          <p:attrName>ppt_y</p:attrName>
                                        </p:attrNameLst>
                                      </p:cBhvr>
                                      <p:rCtr x="228" y="0"/>
                                    </p:animMotion>
                                  </p:childTnLst>
                                </p:cTn>
                              </p:par>
                              <p:par>
                                <p:cTn id="21" presetID="6" presetClass="emph" presetSubtype="0" fill="hold" nodeType="withEffect">
                                  <p:stCondLst>
                                    <p:cond delay="0"/>
                                  </p:stCondLst>
                                  <p:childTnLst>
                                    <p:animScale>
                                      <p:cBhvr>
                                        <p:cTn id="22" dur="2000" fill="hold"/>
                                        <p:tgtEl>
                                          <p:spTgt spid="4101"/>
                                        </p:tgtEl>
                                      </p:cBhvr>
                                      <p:by x="250000" y="250000"/>
                                    </p:animScale>
                                  </p:childTnLst>
                                </p:cTn>
                              </p:par>
                              <p:par>
                                <p:cTn id="23" presetID="10" presetClass="entr" presetSubtype="0" fill="hold" nodeType="withEffect">
                                  <p:stCondLst>
                                    <p:cond delay="0"/>
                                  </p:stCondLst>
                                  <p:childTnLst>
                                    <p:set>
                                      <p:cBhvr>
                                        <p:cTn id="24" dur="1" fill="hold">
                                          <p:stCondLst>
                                            <p:cond delay="0"/>
                                          </p:stCondLst>
                                        </p:cTn>
                                        <p:tgtEl>
                                          <p:spTgt spid="4102"/>
                                        </p:tgtEl>
                                        <p:attrNameLst>
                                          <p:attrName>style.visibility</p:attrName>
                                        </p:attrNameLst>
                                      </p:cBhvr>
                                      <p:to>
                                        <p:strVal val="visible"/>
                                      </p:to>
                                    </p:set>
                                    <p:animEffect transition="in" filter="fade">
                                      <p:cBhvr>
                                        <p:cTn id="25" dur="2000"/>
                                        <p:tgtEl>
                                          <p:spTgt spid="4102"/>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wipe(left)">
                                      <p:cBhvr>
                                        <p:cTn id="30" dur="500"/>
                                        <p:tgtEl>
                                          <p:spTgt spid="18"/>
                                        </p:tgtEl>
                                      </p:cBhvr>
                                    </p:animEffect>
                                  </p:childTnLst>
                                </p:cTn>
                              </p:par>
                            </p:childTnLst>
                          </p:cTn>
                        </p:par>
                        <p:par>
                          <p:cTn id="31" fill="hold">
                            <p:stCondLst>
                              <p:cond delay="500"/>
                            </p:stCondLst>
                            <p:childTnLst>
                              <p:par>
                                <p:cTn id="32" presetID="22" presetClass="entr" presetSubtype="8" fill="hold" nodeType="after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wipe(left)">
                                      <p:cBhvr>
                                        <p:cTn id="34" dur="500"/>
                                        <p:tgtEl>
                                          <p:spTgt spid="20"/>
                                        </p:tgtEl>
                                      </p:cBhvr>
                                    </p:animEffect>
                                  </p:childTnLst>
                                </p:cTn>
                              </p:par>
                            </p:childTnLst>
                          </p:cTn>
                        </p:par>
                        <p:par>
                          <p:cTn id="35" fill="hold">
                            <p:stCondLst>
                              <p:cond delay="1000"/>
                            </p:stCondLst>
                            <p:childTnLst>
                              <p:par>
                                <p:cTn id="36" presetID="22" presetClass="entr" presetSubtype="8" fill="hold" nodeType="afterEffect">
                                  <p:stCondLst>
                                    <p:cond delay="0"/>
                                  </p:stCondLst>
                                  <p:childTnLst>
                                    <p:set>
                                      <p:cBhvr>
                                        <p:cTn id="37" dur="1" fill="hold">
                                          <p:stCondLst>
                                            <p:cond delay="0"/>
                                          </p:stCondLst>
                                        </p:cTn>
                                        <p:tgtEl>
                                          <p:spTgt spid="22"/>
                                        </p:tgtEl>
                                        <p:attrNameLst>
                                          <p:attrName>style.visibility</p:attrName>
                                        </p:attrNameLst>
                                      </p:cBhvr>
                                      <p:to>
                                        <p:strVal val="visible"/>
                                      </p:to>
                                    </p:set>
                                    <p:animEffect transition="in" filter="wipe(left)">
                                      <p:cBhvr>
                                        <p:cTn id="38" dur="500"/>
                                        <p:tgtEl>
                                          <p:spTgt spid="22"/>
                                        </p:tgtEl>
                                      </p:cBhvr>
                                    </p:animEffect>
                                  </p:childTnLst>
                                </p:cTn>
                              </p:par>
                            </p:childTnLst>
                          </p:cTn>
                        </p:par>
                      </p:childTnLst>
                    </p:cTn>
                  </p:par>
                  <p:par>
                    <p:cTn id="39" fill="hold">
                      <p:stCondLst>
                        <p:cond delay="indefinite"/>
                      </p:stCondLst>
                      <p:childTnLst>
                        <p:par>
                          <p:cTn id="40" fill="hold">
                            <p:stCondLst>
                              <p:cond delay="0"/>
                            </p:stCondLst>
                            <p:childTnLst>
                              <p:par>
                                <p:cTn id="41" presetID="53" presetClass="entr" presetSubtype="0" fill="hold" grpId="0" nodeType="clickEffect">
                                  <p:stCondLst>
                                    <p:cond delay="0"/>
                                  </p:stCondLst>
                                  <p:childTnLst>
                                    <p:set>
                                      <p:cBhvr>
                                        <p:cTn id="42" dur="1" fill="hold">
                                          <p:stCondLst>
                                            <p:cond delay="0"/>
                                          </p:stCondLst>
                                        </p:cTn>
                                        <p:tgtEl>
                                          <p:spTgt spid="25"/>
                                        </p:tgtEl>
                                        <p:attrNameLst>
                                          <p:attrName>style.visibility</p:attrName>
                                        </p:attrNameLst>
                                      </p:cBhvr>
                                      <p:to>
                                        <p:strVal val="visible"/>
                                      </p:to>
                                    </p:set>
                                    <p:anim calcmode="lin" valueType="num">
                                      <p:cBhvr>
                                        <p:cTn id="43" dur="500" fill="hold"/>
                                        <p:tgtEl>
                                          <p:spTgt spid="25"/>
                                        </p:tgtEl>
                                        <p:attrNameLst>
                                          <p:attrName>ppt_w</p:attrName>
                                        </p:attrNameLst>
                                      </p:cBhvr>
                                      <p:tavLst>
                                        <p:tav tm="0">
                                          <p:val>
                                            <p:fltVal val="0"/>
                                          </p:val>
                                        </p:tav>
                                        <p:tav tm="100000">
                                          <p:val>
                                            <p:strVal val="#ppt_w"/>
                                          </p:val>
                                        </p:tav>
                                      </p:tavLst>
                                    </p:anim>
                                    <p:anim calcmode="lin" valueType="num">
                                      <p:cBhvr>
                                        <p:cTn id="44" dur="500" fill="hold"/>
                                        <p:tgtEl>
                                          <p:spTgt spid="25"/>
                                        </p:tgtEl>
                                        <p:attrNameLst>
                                          <p:attrName>ppt_h</p:attrName>
                                        </p:attrNameLst>
                                      </p:cBhvr>
                                      <p:tavLst>
                                        <p:tav tm="0">
                                          <p:val>
                                            <p:fltVal val="0"/>
                                          </p:val>
                                        </p:tav>
                                        <p:tav tm="100000">
                                          <p:val>
                                            <p:strVal val="#ppt_h"/>
                                          </p:val>
                                        </p:tav>
                                      </p:tavLst>
                                    </p:anim>
                                    <p:animEffect transition="in" filter="fade">
                                      <p:cBhvr>
                                        <p:cTn id="45" dur="500"/>
                                        <p:tgtEl>
                                          <p:spTgt spid="25"/>
                                        </p:tgtEl>
                                      </p:cBhvr>
                                    </p:animEffect>
                                  </p:childTnLst>
                                </p:cTn>
                              </p:par>
                              <p:par>
                                <p:cTn id="46" presetID="10" presetClass="exit" presetSubtype="0" fill="hold" nodeType="withEffect">
                                  <p:stCondLst>
                                    <p:cond delay="0"/>
                                  </p:stCondLst>
                                  <p:childTnLst>
                                    <p:animEffect transition="out" filter="fade">
                                      <p:cBhvr>
                                        <p:cTn id="47" dur="500"/>
                                        <p:tgtEl>
                                          <p:spTgt spid="4102"/>
                                        </p:tgtEl>
                                      </p:cBhvr>
                                    </p:animEffect>
                                    <p:set>
                                      <p:cBhvr>
                                        <p:cTn id="48" dur="1" fill="hold">
                                          <p:stCondLst>
                                            <p:cond delay="499"/>
                                          </p:stCondLst>
                                        </p:cTn>
                                        <p:tgtEl>
                                          <p:spTgt spid="4102"/>
                                        </p:tgtEl>
                                        <p:attrNameLst>
                                          <p:attrName>style.visibility</p:attrName>
                                        </p:attrNameLst>
                                      </p:cBhvr>
                                      <p:to>
                                        <p:strVal val="hidden"/>
                                      </p:to>
                                    </p:set>
                                  </p:childTnLst>
                                </p:cTn>
                              </p:par>
                              <p:par>
                                <p:cTn id="49" presetID="10" presetClass="exit" presetSubtype="0" fill="hold" nodeType="withEffect">
                                  <p:stCondLst>
                                    <p:cond delay="0"/>
                                  </p:stCondLst>
                                  <p:childTnLst>
                                    <p:animEffect transition="out" filter="fade">
                                      <p:cBhvr>
                                        <p:cTn id="50" dur="500"/>
                                        <p:tgtEl>
                                          <p:spTgt spid="18"/>
                                        </p:tgtEl>
                                      </p:cBhvr>
                                    </p:animEffect>
                                    <p:set>
                                      <p:cBhvr>
                                        <p:cTn id="51" dur="1" fill="hold">
                                          <p:stCondLst>
                                            <p:cond delay="499"/>
                                          </p:stCondLst>
                                        </p:cTn>
                                        <p:tgtEl>
                                          <p:spTgt spid="18"/>
                                        </p:tgtEl>
                                        <p:attrNameLst>
                                          <p:attrName>style.visibility</p:attrName>
                                        </p:attrNameLst>
                                      </p:cBhvr>
                                      <p:to>
                                        <p:strVal val="hidden"/>
                                      </p:to>
                                    </p:set>
                                  </p:childTnLst>
                                </p:cTn>
                              </p:par>
                              <p:par>
                                <p:cTn id="52" presetID="10" presetClass="exit" presetSubtype="0" fill="hold" nodeType="withEffect">
                                  <p:stCondLst>
                                    <p:cond delay="0"/>
                                  </p:stCondLst>
                                  <p:childTnLst>
                                    <p:animEffect transition="out" filter="fade">
                                      <p:cBhvr>
                                        <p:cTn id="53" dur="500"/>
                                        <p:tgtEl>
                                          <p:spTgt spid="20"/>
                                        </p:tgtEl>
                                      </p:cBhvr>
                                    </p:animEffect>
                                    <p:set>
                                      <p:cBhvr>
                                        <p:cTn id="54" dur="1" fill="hold">
                                          <p:stCondLst>
                                            <p:cond delay="499"/>
                                          </p:stCondLst>
                                        </p:cTn>
                                        <p:tgtEl>
                                          <p:spTgt spid="20"/>
                                        </p:tgtEl>
                                        <p:attrNameLst>
                                          <p:attrName>style.visibility</p:attrName>
                                        </p:attrNameLst>
                                      </p:cBhvr>
                                      <p:to>
                                        <p:strVal val="hidden"/>
                                      </p:to>
                                    </p:set>
                                  </p:childTnLst>
                                </p:cTn>
                              </p:par>
                              <p:par>
                                <p:cTn id="55" presetID="10" presetClass="exit" presetSubtype="0" fill="hold" nodeType="withEffect">
                                  <p:stCondLst>
                                    <p:cond delay="0"/>
                                  </p:stCondLst>
                                  <p:childTnLst>
                                    <p:animEffect transition="out" filter="fade">
                                      <p:cBhvr>
                                        <p:cTn id="56" dur="500"/>
                                        <p:tgtEl>
                                          <p:spTgt spid="22"/>
                                        </p:tgtEl>
                                      </p:cBhvr>
                                    </p:animEffect>
                                    <p:set>
                                      <p:cBhvr>
                                        <p:cTn id="57" dur="1" fill="hold">
                                          <p:stCondLst>
                                            <p:cond delay="499"/>
                                          </p:stCondLst>
                                        </p:cTn>
                                        <p:tgtEl>
                                          <p:spTgt spid="22"/>
                                        </p:tgtEl>
                                        <p:attrNameLst>
                                          <p:attrName>style.visibility</p:attrName>
                                        </p:attrNameLst>
                                      </p:cBhvr>
                                      <p:to>
                                        <p:strVal val="hidden"/>
                                      </p:to>
                                    </p:set>
                                  </p:childTnLst>
                                </p:cTn>
                              </p:par>
                              <p:par>
                                <p:cTn id="58" presetID="10" presetClass="exit" presetSubtype="0" fill="hold" nodeType="withEffect">
                                  <p:stCondLst>
                                    <p:cond delay="0"/>
                                  </p:stCondLst>
                                  <p:childTnLst>
                                    <p:animEffect transition="out" filter="fade">
                                      <p:cBhvr>
                                        <p:cTn id="59" dur="500"/>
                                        <p:tgtEl>
                                          <p:spTgt spid="4101"/>
                                        </p:tgtEl>
                                      </p:cBhvr>
                                    </p:animEffect>
                                    <p:set>
                                      <p:cBhvr>
                                        <p:cTn id="60" dur="1" fill="hold">
                                          <p:stCondLst>
                                            <p:cond delay="499"/>
                                          </p:stCondLst>
                                        </p:cTn>
                                        <p:tgtEl>
                                          <p:spTgt spid="4101"/>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28"/>
                                        </p:tgtEl>
                                        <p:attrNameLst>
                                          <p:attrName>style.visibility</p:attrName>
                                        </p:attrNameLst>
                                      </p:cBhvr>
                                      <p:to>
                                        <p:strVal val="visible"/>
                                      </p:to>
                                    </p:set>
                                  </p:childTnLst>
                                </p:cTn>
                              </p:par>
                              <p:par>
                                <p:cTn id="65" presetID="64" presetClass="path" presetSubtype="0" accel="50000" decel="50000" fill="hold" nodeType="withEffect">
                                  <p:stCondLst>
                                    <p:cond delay="0"/>
                                  </p:stCondLst>
                                  <p:childTnLst>
                                    <p:animMotion origin="layout" path="M -2.77778E-7 4.07407E-6 L 0.22344 -0.4794 " pathEditMode="relative" rAng="0" ptsTypes="AA">
                                      <p:cBhvr>
                                        <p:cTn id="66" dur="2000" fill="hold"/>
                                        <p:tgtEl>
                                          <p:spTgt spid="28"/>
                                        </p:tgtEl>
                                        <p:attrNameLst>
                                          <p:attrName>ppt_x</p:attrName>
                                          <p:attrName>ppt_y</p:attrName>
                                        </p:attrNameLst>
                                      </p:cBhvr>
                                      <p:rCtr x="112" y="-240"/>
                                    </p:animMotion>
                                  </p:childTnLst>
                                </p:cTn>
                              </p:par>
                              <p:par>
                                <p:cTn id="67" presetID="6" presetClass="emph" presetSubtype="0" fill="hold" nodeType="withEffect">
                                  <p:stCondLst>
                                    <p:cond delay="0"/>
                                  </p:stCondLst>
                                  <p:childTnLst>
                                    <p:animScale>
                                      <p:cBhvr>
                                        <p:cTn id="68" dur="1000" fill="hold"/>
                                        <p:tgtEl>
                                          <p:spTgt spid="28"/>
                                        </p:tgtEl>
                                      </p:cBhvr>
                                      <p:by x="250000" y="250000"/>
                                    </p:animScale>
                                  </p:childTnLst>
                                </p:cTn>
                              </p:par>
                              <p:par>
                                <p:cTn id="69" presetID="10" presetClass="entr" presetSubtype="0" fill="hold" nodeType="withEffect">
                                  <p:stCondLst>
                                    <p:cond delay="0"/>
                                  </p:stCondLst>
                                  <p:childTnLst>
                                    <p:set>
                                      <p:cBhvr>
                                        <p:cTn id="70" dur="1" fill="hold">
                                          <p:stCondLst>
                                            <p:cond delay="0"/>
                                          </p:stCondLst>
                                        </p:cTn>
                                        <p:tgtEl>
                                          <p:spTgt spid="29"/>
                                        </p:tgtEl>
                                        <p:attrNameLst>
                                          <p:attrName>style.visibility</p:attrName>
                                        </p:attrNameLst>
                                      </p:cBhvr>
                                      <p:to>
                                        <p:strVal val="visible"/>
                                      </p:to>
                                    </p:set>
                                    <p:animEffect transition="in" filter="fade">
                                      <p:cBhvr>
                                        <p:cTn id="71" dur="2000"/>
                                        <p:tgtEl>
                                          <p:spTgt spid="29"/>
                                        </p:tgtEl>
                                      </p:cBhvr>
                                    </p:animEffect>
                                  </p:childTnLst>
                                </p:cTn>
                              </p:par>
                              <p:par>
                                <p:cTn id="72" presetID="22" presetClass="entr" presetSubtype="8" fill="hold" nodeType="withEffect">
                                  <p:stCondLst>
                                    <p:cond delay="0"/>
                                  </p:stCondLst>
                                  <p:childTnLst>
                                    <p:set>
                                      <p:cBhvr>
                                        <p:cTn id="73" dur="1" fill="hold">
                                          <p:stCondLst>
                                            <p:cond delay="0"/>
                                          </p:stCondLst>
                                        </p:cTn>
                                        <p:tgtEl>
                                          <p:spTgt spid="31"/>
                                        </p:tgtEl>
                                        <p:attrNameLst>
                                          <p:attrName>style.visibility</p:attrName>
                                        </p:attrNameLst>
                                      </p:cBhvr>
                                      <p:to>
                                        <p:strVal val="visible"/>
                                      </p:to>
                                    </p:set>
                                    <p:animEffect transition="in" filter="wipe(left)">
                                      <p:cBhvr>
                                        <p:cTn id="74" dur="1000"/>
                                        <p:tgtEl>
                                          <p:spTgt spid="31"/>
                                        </p:tgtEl>
                                      </p:cBhvr>
                                    </p:animEffect>
                                  </p:childTnLst>
                                </p:cTn>
                              </p:par>
                            </p:childTnLst>
                          </p:cTn>
                        </p:par>
                      </p:childTnLst>
                    </p:cTn>
                  </p:par>
                  <p:par>
                    <p:cTn id="75" fill="hold">
                      <p:stCondLst>
                        <p:cond delay="indefinite"/>
                      </p:stCondLst>
                      <p:childTnLst>
                        <p:par>
                          <p:cTn id="76" fill="hold">
                            <p:stCondLst>
                              <p:cond delay="0"/>
                            </p:stCondLst>
                            <p:childTnLst>
                              <p:par>
                                <p:cTn id="77" presetID="22" presetClass="entr" presetSubtype="8" fill="hold" nodeType="clickEffect">
                                  <p:stCondLst>
                                    <p:cond delay="0"/>
                                  </p:stCondLst>
                                  <p:childTnLst>
                                    <p:set>
                                      <p:cBhvr>
                                        <p:cTn id="78" dur="1" fill="hold">
                                          <p:stCondLst>
                                            <p:cond delay="0"/>
                                          </p:stCondLst>
                                        </p:cTn>
                                        <p:tgtEl>
                                          <p:spTgt spid="32"/>
                                        </p:tgtEl>
                                        <p:attrNameLst>
                                          <p:attrName>style.visibility</p:attrName>
                                        </p:attrNameLst>
                                      </p:cBhvr>
                                      <p:to>
                                        <p:strVal val="visible"/>
                                      </p:to>
                                    </p:set>
                                    <p:animEffect transition="in" filter="wipe(left)">
                                      <p:cBhvr>
                                        <p:cTn id="79" dur="1000"/>
                                        <p:tgtEl>
                                          <p:spTgt spid="32"/>
                                        </p:tgtEl>
                                      </p:cBhvr>
                                    </p:animEffect>
                                  </p:childTnLst>
                                </p:cTn>
                              </p:par>
                            </p:childTnLst>
                          </p:cTn>
                        </p:par>
                      </p:childTnLst>
                    </p:cTn>
                  </p:par>
                  <p:par>
                    <p:cTn id="80" fill="hold">
                      <p:stCondLst>
                        <p:cond delay="indefinite"/>
                      </p:stCondLst>
                      <p:childTnLst>
                        <p:par>
                          <p:cTn id="81" fill="hold">
                            <p:stCondLst>
                              <p:cond delay="0"/>
                            </p:stCondLst>
                            <p:childTnLst>
                              <p:par>
                                <p:cTn id="82" presetID="22" presetClass="entr" presetSubtype="8" fill="hold" nodeType="clickEffect">
                                  <p:stCondLst>
                                    <p:cond delay="0"/>
                                  </p:stCondLst>
                                  <p:childTnLst>
                                    <p:set>
                                      <p:cBhvr>
                                        <p:cTn id="83" dur="1" fill="hold">
                                          <p:stCondLst>
                                            <p:cond delay="0"/>
                                          </p:stCondLst>
                                        </p:cTn>
                                        <p:tgtEl>
                                          <p:spTgt spid="33"/>
                                        </p:tgtEl>
                                        <p:attrNameLst>
                                          <p:attrName>style.visibility</p:attrName>
                                        </p:attrNameLst>
                                      </p:cBhvr>
                                      <p:to>
                                        <p:strVal val="visible"/>
                                      </p:to>
                                    </p:set>
                                    <p:animEffect transition="in" filter="wipe(left)">
                                      <p:cBhvr>
                                        <p:cTn id="84" dur="1000"/>
                                        <p:tgtEl>
                                          <p:spTgt spid="33"/>
                                        </p:tgtEl>
                                      </p:cBhvr>
                                    </p:animEffect>
                                  </p:childTnLst>
                                </p:cTn>
                              </p:par>
                            </p:childTnLst>
                          </p:cTn>
                        </p:par>
                      </p:childTnLst>
                    </p:cTn>
                  </p:par>
                  <p:par>
                    <p:cTn id="85" fill="hold">
                      <p:stCondLst>
                        <p:cond delay="indefinite"/>
                      </p:stCondLst>
                      <p:childTnLst>
                        <p:par>
                          <p:cTn id="86" fill="hold">
                            <p:stCondLst>
                              <p:cond delay="0"/>
                            </p:stCondLst>
                            <p:childTnLst>
                              <p:par>
                                <p:cTn id="87" presetID="22" presetClass="entr" presetSubtype="8" fill="hold" nodeType="clickEffect">
                                  <p:stCondLst>
                                    <p:cond delay="0"/>
                                  </p:stCondLst>
                                  <p:childTnLst>
                                    <p:set>
                                      <p:cBhvr>
                                        <p:cTn id="88" dur="1" fill="hold">
                                          <p:stCondLst>
                                            <p:cond delay="0"/>
                                          </p:stCondLst>
                                        </p:cTn>
                                        <p:tgtEl>
                                          <p:spTgt spid="34"/>
                                        </p:tgtEl>
                                        <p:attrNameLst>
                                          <p:attrName>style.visibility</p:attrName>
                                        </p:attrNameLst>
                                      </p:cBhvr>
                                      <p:to>
                                        <p:strVal val="visible"/>
                                      </p:to>
                                    </p:set>
                                    <p:animEffect transition="in" filter="wipe(left)">
                                      <p:cBhvr>
                                        <p:cTn id="89" dur="1000"/>
                                        <p:tgtEl>
                                          <p:spTgt spid="34"/>
                                        </p:tgtEl>
                                      </p:cBhvr>
                                    </p:animEffect>
                                  </p:childTnLst>
                                </p:cTn>
                              </p:par>
                            </p:childTnLst>
                          </p:cTn>
                        </p:par>
                      </p:childTnLst>
                    </p:cTn>
                  </p:par>
                  <p:par>
                    <p:cTn id="90" fill="hold">
                      <p:stCondLst>
                        <p:cond delay="indefinite"/>
                      </p:stCondLst>
                      <p:childTnLst>
                        <p:par>
                          <p:cTn id="91" fill="hold">
                            <p:stCondLst>
                              <p:cond delay="0"/>
                            </p:stCondLst>
                            <p:childTnLst>
                              <p:par>
                                <p:cTn id="92" presetID="22" presetClass="entr" presetSubtype="8" fill="hold" nodeType="clickEffect">
                                  <p:stCondLst>
                                    <p:cond delay="0"/>
                                  </p:stCondLst>
                                  <p:childTnLst>
                                    <p:set>
                                      <p:cBhvr>
                                        <p:cTn id="93" dur="1" fill="hold">
                                          <p:stCondLst>
                                            <p:cond delay="0"/>
                                          </p:stCondLst>
                                        </p:cTn>
                                        <p:tgtEl>
                                          <p:spTgt spid="35"/>
                                        </p:tgtEl>
                                        <p:attrNameLst>
                                          <p:attrName>style.visibility</p:attrName>
                                        </p:attrNameLst>
                                      </p:cBhvr>
                                      <p:to>
                                        <p:strVal val="visible"/>
                                      </p:to>
                                    </p:set>
                                    <p:animEffect transition="in" filter="wipe(left)">
                                      <p:cBhvr>
                                        <p:cTn id="94" dur="1000"/>
                                        <p:tgtEl>
                                          <p:spTgt spid="35"/>
                                        </p:tgtEl>
                                      </p:cBhvr>
                                    </p:animEffect>
                                  </p:childTnLst>
                                </p:cTn>
                              </p:par>
                            </p:childTnLst>
                          </p:cTn>
                        </p:par>
                      </p:childTnLst>
                    </p:cTn>
                  </p:par>
                  <p:par>
                    <p:cTn id="95" fill="hold">
                      <p:stCondLst>
                        <p:cond delay="indefinite"/>
                      </p:stCondLst>
                      <p:childTnLst>
                        <p:par>
                          <p:cTn id="96" fill="hold">
                            <p:stCondLst>
                              <p:cond delay="0"/>
                            </p:stCondLst>
                            <p:childTnLst>
                              <p:par>
                                <p:cTn id="97" presetID="22" presetClass="entr" presetSubtype="8" fill="hold" nodeType="clickEffect">
                                  <p:stCondLst>
                                    <p:cond delay="0"/>
                                  </p:stCondLst>
                                  <p:childTnLst>
                                    <p:set>
                                      <p:cBhvr>
                                        <p:cTn id="98" dur="1" fill="hold">
                                          <p:stCondLst>
                                            <p:cond delay="0"/>
                                          </p:stCondLst>
                                        </p:cTn>
                                        <p:tgtEl>
                                          <p:spTgt spid="36"/>
                                        </p:tgtEl>
                                        <p:attrNameLst>
                                          <p:attrName>style.visibility</p:attrName>
                                        </p:attrNameLst>
                                      </p:cBhvr>
                                      <p:to>
                                        <p:strVal val="visible"/>
                                      </p:to>
                                    </p:set>
                                    <p:animEffect transition="in" filter="wipe(left)">
                                      <p:cBhvr>
                                        <p:cTn id="99" dur="1000"/>
                                        <p:tgtEl>
                                          <p:spTgt spid="36"/>
                                        </p:tgtEl>
                                      </p:cBhvr>
                                    </p:animEffect>
                                  </p:childTnLst>
                                </p:cTn>
                              </p:par>
                            </p:childTnLst>
                          </p:cTn>
                        </p:par>
                      </p:childTnLst>
                    </p:cTn>
                  </p:par>
                  <p:par>
                    <p:cTn id="100" fill="hold">
                      <p:stCondLst>
                        <p:cond delay="indefinite"/>
                      </p:stCondLst>
                      <p:childTnLst>
                        <p:par>
                          <p:cTn id="101" fill="hold">
                            <p:stCondLst>
                              <p:cond delay="0"/>
                            </p:stCondLst>
                            <p:childTnLst>
                              <p:par>
                                <p:cTn id="102" presetID="22" presetClass="entr" presetSubtype="8" fill="hold" nodeType="clickEffect">
                                  <p:stCondLst>
                                    <p:cond delay="0"/>
                                  </p:stCondLst>
                                  <p:childTnLst>
                                    <p:set>
                                      <p:cBhvr>
                                        <p:cTn id="103" dur="1" fill="hold">
                                          <p:stCondLst>
                                            <p:cond delay="0"/>
                                          </p:stCondLst>
                                        </p:cTn>
                                        <p:tgtEl>
                                          <p:spTgt spid="37"/>
                                        </p:tgtEl>
                                        <p:attrNameLst>
                                          <p:attrName>style.visibility</p:attrName>
                                        </p:attrNameLst>
                                      </p:cBhvr>
                                      <p:to>
                                        <p:strVal val="visible"/>
                                      </p:to>
                                    </p:set>
                                    <p:animEffect transition="in" filter="wipe(left)">
                                      <p:cBhvr>
                                        <p:cTn id="104" dur="1000"/>
                                        <p:tgtEl>
                                          <p:spTgt spid="37"/>
                                        </p:tgtEl>
                                      </p:cBhvr>
                                    </p:animEffect>
                                  </p:childTnLst>
                                </p:cTn>
                              </p:par>
                            </p:childTnLst>
                          </p:cTn>
                        </p:par>
                      </p:childTnLst>
                    </p:cTn>
                  </p:par>
                  <p:par>
                    <p:cTn id="105" fill="hold">
                      <p:stCondLst>
                        <p:cond delay="indefinite"/>
                      </p:stCondLst>
                      <p:childTnLst>
                        <p:par>
                          <p:cTn id="106" fill="hold">
                            <p:stCondLst>
                              <p:cond delay="0"/>
                            </p:stCondLst>
                            <p:childTnLst>
                              <p:par>
                                <p:cTn id="107" presetID="22" presetClass="entr" presetSubtype="8" fill="hold" nodeType="clickEffect">
                                  <p:stCondLst>
                                    <p:cond delay="0"/>
                                  </p:stCondLst>
                                  <p:childTnLst>
                                    <p:set>
                                      <p:cBhvr>
                                        <p:cTn id="108" dur="1" fill="hold">
                                          <p:stCondLst>
                                            <p:cond delay="0"/>
                                          </p:stCondLst>
                                        </p:cTn>
                                        <p:tgtEl>
                                          <p:spTgt spid="38"/>
                                        </p:tgtEl>
                                        <p:attrNameLst>
                                          <p:attrName>style.visibility</p:attrName>
                                        </p:attrNameLst>
                                      </p:cBhvr>
                                      <p:to>
                                        <p:strVal val="visible"/>
                                      </p:to>
                                    </p:set>
                                    <p:animEffect transition="in" filter="wipe(left)">
                                      <p:cBhvr>
                                        <p:cTn id="109" dur="10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5"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0" y="0"/>
            <a:ext cx="9144000" cy="707886"/>
          </a:xfrm>
          <a:prstGeom prst="rect">
            <a:avLst/>
          </a:prstGeom>
          <a:solidFill>
            <a:srgbClr val="FFFF00"/>
          </a:solidFill>
        </p:spPr>
        <p:txBody>
          <a:bodyPr wrap="square" rtlCol="0">
            <a:spAutoFit/>
          </a:bodyPr>
          <a:lstStyle/>
          <a:p>
            <a:pPr algn="ctr"/>
            <a:r>
              <a:rPr lang="en-US" sz="4000" b="1" dirty="0" smtClean="0">
                <a:solidFill>
                  <a:schemeClr val="bg1"/>
                </a:solidFill>
              </a:rPr>
              <a:t>But wait, there’s contradictory data…</a:t>
            </a:r>
            <a:endParaRPr lang="en-US" sz="4000" b="1" dirty="0">
              <a:solidFill>
                <a:schemeClr val="bg1"/>
              </a:solidFill>
            </a:endParaRPr>
          </a:p>
        </p:txBody>
      </p:sp>
      <p:grpSp>
        <p:nvGrpSpPr>
          <p:cNvPr id="4" name="Group 23"/>
          <p:cNvGrpSpPr/>
          <p:nvPr/>
        </p:nvGrpSpPr>
        <p:grpSpPr>
          <a:xfrm>
            <a:off x="125678" y="457200"/>
            <a:ext cx="3454920" cy="9997199"/>
            <a:chOff x="125678" y="457200"/>
            <a:chExt cx="3454920" cy="9997199"/>
          </a:xfrm>
        </p:grpSpPr>
        <p:pic>
          <p:nvPicPr>
            <p:cNvPr id="4099" name="Picture 3"/>
            <p:cNvPicPr>
              <a:picLocks noChangeAspect="1" noChangeArrowheads="1"/>
            </p:cNvPicPr>
            <p:nvPr/>
          </p:nvPicPr>
          <p:blipFill>
            <a:blip r:embed="rId3" cstate="print"/>
            <a:srcRect l="16700" r="11921"/>
            <a:stretch>
              <a:fillRect/>
            </a:stretch>
          </p:blipFill>
          <p:spPr bwMode="auto">
            <a:xfrm>
              <a:off x="154004" y="457200"/>
              <a:ext cx="3426594" cy="6400800"/>
            </a:xfrm>
            <a:prstGeom prst="rect">
              <a:avLst/>
            </a:prstGeom>
            <a:noFill/>
            <a:ln w="9525">
              <a:noFill/>
              <a:miter lim="800000"/>
              <a:headEnd/>
              <a:tailEnd/>
            </a:ln>
          </p:spPr>
        </p:pic>
        <p:pic>
          <p:nvPicPr>
            <p:cNvPr id="4103" name="Picture 7"/>
            <p:cNvPicPr>
              <a:picLocks noChangeAspect="1" noChangeArrowheads="1"/>
            </p:cNvPicPr>
            <p:nvPr/>
          </p:nvPicPr>
          <p:blipFill>
            <a:blip r:embed="rId4" cstate="print"/>
            <a:srcRect l="13402" r="6926" b="11045"/>
            <a:stretch>
              <a:fillRect/>
            </a:stretch>
          </p:blipFill>
          <p:spPr bwMode="auto">
            <a:xfrm>
              <a:off x="125678" y="5389928"/>
              <a:ext cx="3401982" cy="5064471"/>
            </a:xfrm>
            <a:prstGeom prst="rect">
              <a:avLst/>
            </a:prstGeom>
            <a:noFill/>
            <a:ln w="9525">
              <a:noFill/>
              <a:miter lim="800000"/>
              <a:headEnd/>
              <a:tailEnd/>
            </a:ln>
          </p:spPr>
        </p:pic>
      </p:grpSp>
      <p:sp>
        <p:nvSpPr>
          <p:cNvPr id="6" name="TextBox 5"/>
          <p:cNvSpPr txBox="1"/>
          <p:nvPr/>
        </p:nvSpPr>
        <p:spPr>
          <a:xfrm>
            <a:off x="4288971" y="909300"/>
            <a:ext cx="4855029" cy="6032421"/>
          </a:xfrm>
          <a:prstGeom prst="rect">
            <a:avLst/>
          </a:prstGeom>
          <a:noFill/>
        </p:spPr>
        <p:txBody>
          <a:bodyPr wrap="square" rtlCol="0">
            <a:spAutoFit/>
          </a:bodyPr>
          <a:lstStyle/>
          <a:p>
            <a:pPr marL="174625" indent="-174625">
              <a:spcAft>
                <a:spcPts val="1200"/>
              </a:spcAft>
              <a:buFont typeface="Arial" pitchFamily="34" charset="0"/>
              <a:buChar char="•"/>
            </a:pPr>
            <a:r>
              <a:rPr lang="en-US" sz="2800" b="1" dirty="0" smtClean="0">
                <a:solidFill>
                  <a:srgbClr val="FFFF00"/>
                </a:solidFill>
              </a:rPr>
              <a:t>Recent Austin American Statesman article showed this </a:t>
            </a:r>
            <a:r>
              <a:rPr lang="en-US" sz="2800" b="1" dirty="0" err="1" smtClean="0">
                <a:solidFill>
                  <a:srgbClr val="FFFF00"/>
                </a:solidFill>
              </a:rPr>
              <a:t>pic</a:t>
            </a:r>
            <a:r>
              <a:rPr lang="en-US" sz="2800" b="1" dirty="0" smtClean="0">
                <a:solidFill>
                  <a:srgbClr val="FFFF00"/>
                </a:solidFill>
              </a:rPr>
              <a:t> with this headline…</a:t>
            </a:r>
          </a:p>
          <a:p>
            <a:pPr marL="174625" indent="-174625">
              <a:spcAft>
                <a:spcPts val="1200"/>
              </a:spcAft>
            </a:pPr>
            <a:r>
              <a:rPr lang="en-US" sz="2800" b="1" dirty="0" smtClean="0">
                <a:solidFill>
                  <a:srgbClr val="FFFF00"/>
                </a:solidFill>
              </a:rPr>
              <a:t>	</a:t>
            </a:r>
            <a:r>
              <a:rPr lang="en-US" sz="2800" b="1" dirty="0" smtClean="0">
                <a:solidFill>
                  <a:srgbClr val="FF0000"/>
                </a:solidFill>
              </a:rPr>
              <a:t>“SINGLE PUSH” article…hum?</a:t>
            </a:r>
          </a:p>
          <a:p>
            <a:pPr marL="174625" lvl="2" indent="-174625">
              <a:spcAft>
                <a:spcPts val="1200"/>
              </a:spcAft>
              <a:buFont typeface="Arial" pitchFamily="34" charset="0"/>
              <a:buChar char="•"/>
            </a:pPr>
            <a:r>
              <a:rPr lang="en-US" sz="2800" b="1" dirty="0" smtClean="0">
                <a:solidFill>
                  <a:srgbClr val="FFFF00"/>
                </a:solidFill>
              </a:rPr>
              <a:t>Was it 1 Exit Pulse or 2? 	Clarification needed…</a:t>
            </a:r>
          </a:p>
          <a:p>
            <a:pPr marL="174625" lvl="2" indent="-174625">
              <a:spcAft>
                <a:spcPts val="1200"/>
              </a:spcAft>
              <a:buFont typeface="Arial" pitchFamily="34" charset="0"/>
              <a:buChar char="•"/>
            </a:pPr>
            <a:r>
              <a:rPr lang="en-US" sz="2800" b="1" dirty="0" smtClean="0">
                <a:solidFill>
                  <a:srgbClr val="FFFF00"/>
                </a:solidFill>
              </a:rPr>
              <a:t>Turns out </a:t>
            </a:r>
            <a:r>
              <a:rPr lang="en-US" sz="2800" b="1" dirty="0" smtClean="0">
                <a:solidFill>
                  <a:srgbClr val="FF0000"/>
                </a:solidFill>
              </a:rPr>
              <a:t>not to be contradictory </a:t>
            </a:r>
            <a:r>
              <a:rPr lang="en-US" sz="2800" b="1" dirty="0" smtClean="0">
                <a:solidFill>
                  <a:srgbClr val="FFFF00"/>
                </a:solidFill>
              </a:rPr>
              <a:t>at all, in fact the article is </a:t>
            </a:r>
            <a:r>
              <a:rPr lang="en-US" sz="2800" b="1" dirty="0" smtClean="0">
                <a:solidFill>
                  <a:srgbClr val="FF0000"/>
                </a:solidFill>
              </a:rPr>
              <a:t>supportive of the multiple dispersals theory</a:t>
            </a:r>
          </a:p>
          <a:p>
            <a:pPr marL="174625" lvl="2" indent="-174625">
              <a:spcAft>
                <a:spcPts val="1200"/>
              </a:spcAft>
            </a:pPr>
            <a:r>
              <a:rPr lang="en-US" sz="2800" b="1" dirty="0" err="1" smtClean="0"/>
              <a:t>Soooo</a:t>
            </a:r>
            <a:r>
              <a:rPr lang="en-US" sz="2800" b="1" dirty="0" smtClean="0"/>
              <a:t>, back to leaving Africa!</a:t>
            </a:r>
          </a:p>
          <a:p>
            <a:pPr marL="174625" indent="-174625">
              <a:spcAft>
                <a:spcPts val="1200"/>
              </a:spcAft>
              <a:buFont typeface="Arial" pitchFamily="34" charset="0"/>
              <a:buChar char="•"/>
            </a:pPr>
            <a:endParaRPr lang="en-US" sz="2800" b="1" dirty="0" smtClean="0">
              <a:solidFill>
                <a:srgbClr val="FFFF00"/>
              </a:solidFill>
            </a:endParaRPr>
          </a:p>
        </p:txBody>
      </p:sp>
      <p:sp>
        <p:nvSpPr>
          <p:cNvPr id="16" name="Rectangle 15"/>
          <p:cNvSpPr/>
          <p:nvPr/>
        </p:nvSpPr>
        <p:spPr>
          <a:xfrm>
            <a:off x="195265" y="4766552"/>
            <a:ext cx="1190876" cy="596765"/>
          </a:xfrm>
          <a:prstGeom prst="rect">
            <a:avLst/>
          </a:prstGeom>
          <a:ln w="5715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6146" name="Picture 2"/>
          <p:cNvPicPr>
            <a:picLocks noChangeAspect="1" noChangeArrowheads="1"/>
          </p:cNvPicPr>
          <p:nvPr/>
        </p:nvPicPr>
        <p:blipFill>
          <a:blip r:embed="rId5" cstate="print"/>
          <a:srcRect t="2291" b="15619"/>
          <a:stretch>
            <a:fillRect/>
          </a:stretch>
        </p:blipFill>
        <p:spPr bwMode="auto">
          <a:xfrm>
            <a:off x="214569" y="4828784"/>
            <a:ext cx="1094867" cy="447805"/>
          </a:xfrm>
          <a:prstGeom prst="rect">
            <a:avLst/>
          </a:prstGeom>
          <a:noFill/>
          <a:ln w="9525">
            <a:noFill/>
            <a:miter lim="800000"/>
            <a:headEnd/>
            <a:tailEnd/>
          </a:ln>
        </p:spPr>
      </p:pic>
      <p:sp>
        <p:nvSpPr>
          <p:cNvPr id="30" name="TextBox 29"/>
          <p:cNvSpPr txBox="1"/>
          <p:nvPr/>
        </p:nvSpPr>
        <p:spPr>
          <a:xfrm>
            <a:off x="1754572" y="1848256"/>
            <a:ext cx="6507804" cy="3785652"/>
          </a:xfrm>
          <a:prstGeom prst="rect">
            <a:avLst/>
          </a:prstGeom>
          <a:solidFill>
            <a:schemeClr val="tx1"/>
          </a:solidFill>
          <a:ln>
            <a:solidFill>
              <a:schemeClr val="bg1"/>
            </a:solidFill>
          </a:ln>
        </p:spPr>
        <p:txBody>
          <a:bodyPr wrap="square" rtlCol="0">
            <a:spAutoFit/>
          </a:bodyPr>
          <a:lstStyle/>
          <a:p>
            <a:pPr algn="ctr"/>
            <a:r>
              <a:rPr lang="en-US" sz="4800" b="1" dirty="0" smtClean="0">
                <a:solidFill>
                  <a:schemeClr val="bg1"/>
                </a:solidFill>
              </a:rPr>
              <a:t>“We know there were multiple dispersals out of Africa, but </a:t>
            </a:r>
            <a:r>
              <a:rPr lang="en-US" sz="4800" b="1" dirty="0" smtClean="0">
                <a:solidFill>
                  <a:srgbClr val="FF0000"/>
                </a:solidFill>
                <a:effectLst>
                  <a:outerShdw blurRad="38100" dist="38100" dir="2700000" algn="tl">
                    <a:srgbClr val="000000">
                      <a:alpha val="43137"/>
                    </a:srgbClr>
                  </a:outerShdw>
                </a:effectLst>
              </a:rPr>
              <a:t>we can trace our ancestry back to a single one</a:t>
            </a:r>
            <a:r>
              <a:rPr lang="en-US" sz="4800" b="1" dirty="0" smtClean="0">
                <a:solidFill>
                  <a:schemeClr val="bg1"/>
                </a:solidFill>
              </a:rPr>
              <a:t>”</a:t>
            </a:r>
          </a:p>
        </p:txBody>
      </p:sp>
      <p:sp>
        <p:nvSpPr>
          <p:cNvPr id="11" name="Rounded Rectangle 10"/>
          <p:cNvSpPr/>
          <p:nvPr/>
        </p:nvSpPr>
        <p:spPr>
          <a:xfrm>
            <a:off x="2012916" y="2633829"/>
            <a:ext cx="4942361" cy="829221"/>
          </a:xfrm>
          <a:prstGeom prst="roundRect">
            <a:avLst/>
          </a:prstGeom>
          <a:ln w="57150">
            <a:solidFill>
              <a:srgbClr val="FF0000"/>
            </a:solidFill>
            <a:headEnd type="none" w="med" len="med"/>
            <a:tailEnd type="triangle" w="med" len="med"/>
          </a:ln>
          <a:effectLst>
            <a:glow rad="101600">
              <a:schemeClr val="accent6">
                <a:satMod val="175000"/>
                <a:alpha val="40000"/>
              </a:schemeClr>
            </a:glo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22" name="Group 21"/>
          <p:cNvGrpSpPr/>
          <p:nvPr/>
        </p:nvGrpSpPr>
        <p:grpSpPr>
          <a:xfrm>
            <a:off x="4328809" y="126460"/>
            <a:ext cx="2723744" cy="505838"/>
            <a:chOff x="4328809" y="126460"/>
            <a:chExt cx="2723744" cy="505838"/>
          </a:xfrm>
        </p:grpSpPr>
        <p:cxnSp>
          <p:nvCxnSpPr>
            <p:cNvPr id="13" name="Straight Connector 12"/>
            <p:cNvCxnSpPr/>
            <p:nvPr/>
          </p:nvCxnSpPr>
          <p:spPr>
            <a:xfrm>
              <a:off x="4328809" y="126460"/>
              <a:ext cx="2714017" cy="486383"/>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a:off x="4328810" y="126460"/>
              <a:ext cx="2723743" cy="50583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14" name="Curved Down Arrow 13"/>
          <p:cNvSpPr/>
          <p:nvPr/>
        </p:nvSpPr>
        <p:spPr>
          <a:xfrm rot="18024166">
            <a:off x="1621822" y="497210"/>
            <a:ext cx="3116407" cy="1234256"/>
          </a:xfrm>
          <a:prstGeom prst="curvedDownArrow">
            <a:avLst/>
          </a:prstGeom>
          <a:solidFill>
            <a:schemeClr val="bg1"/>
          </a:solidFill>
          <a:ln w="31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chemeClr val="tx1"/>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6146"/>
                                        </p:tgtEl>
                                        <p:attrNameLst>
                                          <p:attrName>style.visibility</p:attrName>
                                        </p:attrNameLst>
                                      </p:cBhvr>
                                      <p:to>
                                        <p:strVal val="visible"/>
                                      </p:to>
                                    </p:set>
                                  </p:childTnLst>
                                </p:cTn>
                              </p:par>
                              <p:par>
                                <p:cTn id="14" presetID="63" presetClass="path" presetSubtype="0" accel="50000" decel="50000" fill="hold" nodeType="withEffect">
                                  <p:stCondLst>
                                    <p:cond delay="0"/>
                                  </p:stCondLst>
                                  <p:childTnLst>
                                    <p:animMotion origin="layout" path="M -3.33333E-6 4.44444E-6 L 0.49045 -0.21412 " pathEditMode="relative" rAng="0" ptsTypes="AA">
                                      <p:cBhvr>
                                        <p:cTn id="15" dur="2000" fill="hold"/>
                                        <p:tgtEl>
                                          <p:spTgt spid="6146"/>
                                        </p:tgtEl>
                                        <p:attrNameLst>
                                          <p:attrName>ppt_x</p:attrName>
                                          <p:attrName>ppt_y</p:attrName>
                                        </p:attrNameLst>
                                      </p:cBhvr>
                                      <p:rCtr x="245" y="-107"/>
                                    </p:animMotion>
                                  </p:childTnLst>
                                </p:cTn>
                              </p:par>
                              <p:par>
                                <p:cTn id="16" presetID="6" presetClass="emph" presetSubtype="0" fill="hold" nodeType="withEffect">
                                  <p:stCondLst>
                                    <p:cond delay="0"/>
                                  </p:stCondLst>
                                  <p:childTnLst>
                                    <p:animScale>
                                      <p:cBhvr>
                                        <p:cTn id="17" dur="1000" fill="hold"/>
                                        <p:tgtEl>
                                          <p:spTgt spid="6146"/>
                                        </p:tgtEl>
                                      </p:cBhvr>
                                      <p:by x="250000" y="250000"/>
                                    </p:animScale>
                                  </p:childTnLst>
                                </p:cTn>
                              </p:par>
                              <p:par>
                                <p:cTn id="18" presetID="53" presetClass="entr" presetSubtype="0" fill="hold" grpId="0" nodeType="withEffect">
                                  <p:stCondLst>
                                    <p:cond delay="0"/>
                                  </p:stCondLst>
                                  <p:childTnLst>
                                    <p:set>
                                      <p:cBhvr>
                                        <p:cTn id="19" dur="1" fill="hold">
                                          <p:stCondLst>
                                            <p:cond delay="0"/>
                                          </p:stCondLst>
                                        </p:cTn>
                                        <p:tgtEl>
                                          <p:spTgt spid="30"/>
                                        </p:tgtEl>
                                        <p:attrNameLst>
                                          <p:attrName>style.visibility</p:attrName>
                                        </p:attrNameLst>
                                      </p:cBhvr>
                                      <p:to>
                                        <p:strVal val="visible"/>
                                      </p:to>
                                    </p:set>
                                    <p:anim calcmode="lin" valueType="num">
                                      <p:cBhvr>
                                        <p:cTn id="20" dur="1000" fill="hold"/>
                                        <p:tgtEl>
                                          <p:spTgt spid="30"/>
                                        </p:tgtEl>
                                        <p:attrNameLst>
                                          <p:attrName>ppt_w</p:attrName>
                                        </p:attrNameLst>
                                      </p:cBhvr>
                                      <p:tavLst>
                                        <p:tav tm="0">
                                          <p:val>
                                            <p:fltVal val="0"/>
                                          </p:val>
                                        </p:tav>
                                        <p:tav tm="100000">
                                          <p:val>
                                            <p:strVal val="#ppt_w"/>
                                          </p:val>
                                        </p:tav>
                                      </p:tavLst>
                                    </p:anim>
                                    <p:anim calcmode="lin" valueType="num">
                                      <p:cBhvr>
                                        <p:cTn id="21" dur="1000" fill="hold"/>
                                        <p:tgtEl>
                                          <p:spTgt spid="30"/>
                                        </p:tgtEl>
                                        <p:attrNameLst>
                                          <p:attrName>ppt_h</p:attrName>
                                        </p:attrNameLst>
                                      </p:cBhvr>
                                      <p:tavLst>
                                        <p:tav tm="0">
                                          <p:val>
                                            <p:fltVal val="0"/>
                                          </p:val>
                                        </p:tav>
                                        <p:tav tm="100000">
                                          <p:val>
                                            <p:strVal val="#ppt_h"/>
                                          </p:val>
                                        </p:tav>
                                      </p:tavLst>
                                    </p:anim>
                                    <p:animEffect transition="in" filter="fade">
                                      <p:cBhvr>
                                        <p:cTn id="22" dur="1000"/>
                                        <p:tgtEl>
                                          <p:spTgt spid="3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left)">
                                      <p:cBhvr>
                                        <p:cTn id="27" dur="500"/>
                                        <p:tgtEl>
                                          <p:spTgt spid="11"/>
                                        </p:tgtEl>
                                      </p:cBhvr>
                                    </p:animEffect>
                                  </p:childTnLst>
                                </p:cTn>
                              </p:par>
                              <p:par>
                                <p:cTn id="28" presetID="6" presetClass="emph" presetSubtype="0" repeatCount="3000" fill="hold" grpId="1" nodeType="withEffect">
                                  <p:stCondLst>
                                    <p:cond delay="0"/>
                                  </p:stCondLst>
                                  <p:childTnLst>
                                    <p:animScale>
                                      <p:cBhvr>
                                        <p:cTn id="29" dur="1000" fill="hold"/>
                                        <p:tgtEl>
                                          <p:spTgt spid="11"/>
                                        </p:tgtEl>
                                      </p:cBhvr>
                                      <p:by x="115000" y="115000"/>
                                    </p:animScale>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wipe(down)">
                                      <p:cBhvr>
                                        <p:cTn id="34" dur="500"/>
                                        <p:tgtEl>
                                          <p:spTgt spid="14"/>
                                        </p:tgtEl>
                                      </p:cBhvr>
                                    </p:animEffect>
                                  </p:childTnLst>
                                </p:cTn>
                              </p:par>
                            </p:childTnLst>
                          </p:cTn>
                        </p:par>
                        <p:par>
                          <p:cTn id="35" fill="hold">
                            <p:stCondLst>
                              <p:cond delay="500"/>
                            </p:stCondLst>
                            <p:childTnLst>
                              <p:par>
                                <p:cTn id="36" presetID="22" presetClass="entr" presetSubtype="8" fill="hold" nodeType="afterEffect">
                                  <p:stCondLst>
                                    <p:cond delay="0"/>
                                  </p:stCondLst>
                                  <p:childTnLst>
                                    <p:set>
                                      <p:cBhvr>
                                        <p:cTn id="37" dur="1" fill="hold">
                                          <p:stCondLst>
                                            <p:cond delay="0"/>
                                          </p:stCondLst>
                                        </p:cTn>
                                        <p:tgtEl>
                                          <p:spTgt spid="22"/>
                                        </p:tgtEl>
                                        <p:attrNameLst>
                                          <p:attrName>style.visibility</p:attrName>
                                        </p:attrNameLst>
                                      </p:cBhvr>
                                      <p:to>
                                        <p:strVal val="visible"/>
                                      </p:to>
                                    </p:set>
                                    <p:animEffect transition="in" filter="wipe(left)">
                                      <p:cBhvr>
                                        <p:cTn id="38" dur="1000"/>
                                        <p:tgtEl>
                                          <p:spTgt spid="22"/>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grpId="1" nodeType="clickEffect">
                                  <p:stCondLst>
                                    <p:cond delay="0"/>
                                  </p:stCondLst>
                                  <p:childTnLst>
                                    <p:animEffect transition="out" filter="fade">
                                      <p:cBhvr>
                                        <p:cTn id="42" dur="2000"/>
                                        <p:tgtEl>
                                          <p:spTgt spid="30"/>
                                        </p:tgtEl>
                                      </p:cBhvr>
                                    </p:animEffect>
                                    <p:set>
                                      <p:cBhvr>
                                        <p:cTn id="43" dur="1" fill="hold">
                                          <p:stCondLst>
                                            <p:cond delay="1999"/>
                                          </p:stCondLst>
                                        </p:cTn>
                                        <p:tgtEl>
                                          <p:spTgt spid="30"/>
                                        </p:tgtEl>
                                        <p:attrNameLst>
                                          <p:attrName>style.visibility</p:attrName>
                                        </p:attrNameLst>
                                      </p:cBhvr>
                                      <p:to>
                                        <p:strVal val="hidden"/>
                                      </p:to>
                                    </p:set>
                                  </p:childTnLst>
                                </p:cTn>
                              </p:par>
                              <p:par>
                                <p:cTn id="44" presetID="10" presetClass="exit" presetSubtype="0" fill="hold" grpId="1" nodeType="withEffect">
                                  <p:stCondLst>
                                    <p:cond delay="0"/>
                                  </p:stCondLst>
                                  <p:childTnLst>
                                    <p:animEffect transition="out" filter="fade">
                                      <p:cBhvr>
                                        <p:cTn id="45" dur="2000"/>
                                        <p:tgtEl>
                                          <p:spTgt spid="14"/>
                                        </p:tgtEl>
                                      </p:cBhvr>
                                    </p:animEffect>
                                    <p:set>
                                      <p:cBhvr>
                                        <p:cTn id="46" dur="1" fill="hold">
                                          <p:stCondLst>
                                            <p:cond delay="1999"/>
                                          </p:stCondLst>
                                        </p:cTn>
                                        <p:tgtEl>
                                          <p:spTgt spid="14"/>
                                        </p:tgtEl>
                                        <p:attrNameLst>
                                          <p:attrName>style.visibility</p:attrName>
                                        </p:attrNameLst>
                                      </p:cBhvr>
                                      <p:to>
                                        <p:strVal val="hidden"/>
                                      </p:to>
                                    </p:set>
                                  </p:childTnLst>
                                </p:cTn>
                              </p:par>
                              <p:par>
                                <p:cTn id="47" presetID="10" presetClass="exit" presetSubtype="0" fill="hold" grpId="2" nodeType="withEffect">
                                  <p:stCondLst>
                                    <p:cond delay="0"/>
                                  </p:stCondLst>
                                  <p:childTnLst>
                                    <p:animEffect transition="out" filter="fade">
                                      <p:cBhvr>
                                        <p:cTn id="48" dur="2000"/>
                                        <p:tgtEl>
                                          <p:spTgt spid="11"/>
                                        </p:tgtEl>
                                      </p:cBhvr>
                                    </p:animEffect>
                                    <p:set>
                                      <p:cBhvr>
                                        <p:cTn id="49" dur="1" fill="hold">
                                          <p:stCondLst>
                                            <p:cond delay="1999"/>
                                          </p:stCondLst>
                                        </p:cTn>
                                        <p:tgtEl>
                                          <p:spTgt spid="11"/>
                                        </p:tgtEl>
                                        <p:attrNameLst>
                                          <p:attrName>style.visibility</p:attrName>
                                        </p:attrNameLst>
                                      </p:cBhvr>
                                      <p:to>
                                        <p:strVal val="hidden"/>
                                      </p:to>
                                    </p:set>
                                  </p:childTnLst>
                                </p:cTn>
                              </p:par>
                              <p:par>
                                <p:cTn id="50" presetID="10" presetClass="exit" presetSubtype="0" fill="hold" nodeType="withEffect">
                                  <p:stCondLst>
                                    <p:cond delay="0"/>
                                  </p:stCondLst>
                                  <p:childTnLst>
                                    <p:animEffect transition="out" filter="fade">
                                      <p:cBhvr>
                                        <p:cTn id="51" dur="2000"/>
                                        <p:tgtEl>
                                          <p:spTgt spid="6146"/>
                                        </p:tgtEl>
                                      </p:cBhvr>
                                    </p:animEffect>
                                    <p:set>
                                      <p:cBhvr>
                                        <p:cTn id="52" dur="1" fill="hold">
                                          <p:stCondLst>
                                            <p:cond delay="1999"/>
                                          </p:stCondLst>
                                        </p:cTn>
                                        <p:tgtEl>
                                          <p:spTgt spid="6146"/>
                                        </p:tgtEl>
                                        <p:attrNameLst>
                                          <p:attrName>style.visibility</p:attrName>
                                        </p:attrNameLst>
                                      </p:cBhvr>
                                      <p:to>
                                        <p:strVal val="hidden"/>
                                      </p:to>
                                    </p:set>
                                  </p:childTnLst>
                                </p:cTn>
                              </p:par>
                              <p:par>
                                <p:cTn id="53" presetID="22" presetClass="entr" presetSubtype="8" fill="hold" nodeType="withEffect">
                                  <p:stCondLst>
                                    <p:cond delay="0"/>
                                  </p:stCondLst>
                                  <p:childTnLst>
                                    <p:set>
                                      <p:cBhvr>
                                        <p:cTn id="54" dur="1" fill="hold">
                                          <p:stCondLst>
                                            <p:cond delay="0"/>
                                          </p:stCondLst>
                                        </p:cTn>
                                        <p:tgtEl>
                                          <p:spTgt spid="6">
                                            <p:txEl>
                                              <p:pRg st="3" end="3"/>
                                            </p:txEl>
                                          </p:spTgt>
                                        </p:tgtEl>
                                        <p:attrNameLst>
                                          <p:attrName>style.visibility</p:attrName>
                                        </p:attrNameLst>
                                      </p:cBhvr>
                                      <p:to>
                                        <p:strVal val="visible"/>
                                      </p:to>
                                    </p:set>
                                    <p:animEffect transition="in" filter="wipe(left)">
                                      <p:cBhvr>
                                        <p:cTn id="55" dur="1000"/>
                                        <p:tgtEl>
                                          <p:spTgt spid="6">
                                            <p:txEl>
                                              <p:pRg st="3" end="3"/>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8" fill="hold" nodeType="clickEffect">
                                  <p:stCondLst>
                                    <p:cond delay="0"/>
                                  </p:stCondLst>
                                  <p:childTnLst>
                                    <p:set>
                                      <p:cBhvr>
                                        <p:cTn id="59" dur="1" fill="hold">
                                          <p:stCondLst>
                                            <p:cond delay="0"/>
                                          </p:stCondLst>
                                        </p:cTn>
                                        <p:tgtEl>
                                          <p:spTgt spid="6">
                                            <p:txEl>
                                              <p:pRg st="4" end="4"/>
                                            </p:txEl>
                                          </p:spTgt>
                                        </p:tgtEl>
                                        <p:attrNameLst>
                                          <p:attrName>style.visibility</p:attrName>
                                        </p:attrNameLst>
                                      </p:cBhvr>
                                      <p:to>
                                        <p:strVal val="visible"/>
                                      </p:to>
                                    </p:set>
                                    <p:animEffect transition="in" filter="wipe(left)">
                                      <p:cBhvr>
                                        <p:cTn id="60" dur="10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0" grpId="0" animBg="1"/>
      <p:bldP spid="30" grpId="1" animBg="1"/>
      <p:bldP spid="11" grpId="0" animBg="1"/>
      <p:bldP spid="11" grpId="1" animBg="1"/>
      <p:bldP spid="11" grpId="2" animBg="1"/>
      <p:bldP spid="14" grpId="0" animBg="1"/>
      <p:bldP spid="14" grpId="1"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0"/>
            <a:ext cx="9144000" cy="707886"/>
          </a:xfrm>
          <a:prstGeom prst="rect">
            <a:avLst/>
          </a:prstGeom>
          <a:solidFill>
            <a:srgbClr val="FFFF00"/>
          </a:solidFill>
        </p:spPr>
        <p:txBody>
          <a:bodyPr wrap="square" rtlCol="0">
            <a:spAutoFit/>
          </a:bodyPr>
          <a:lstStyle/>
          <a:p>
            <a:pPr algn="ctr"/>
            <a:r>
              <a:rPr lang="en-US" sz="4000" b="1" dirty="0" smtClean="0">
                <a:solidFill>
                  <a:schemeClr val="bg1"/>
                </a:solidFill>
                <a:effectLst>
                  <a:outerShdw blurRad="38100" dist="38100" dir="2700000" algn="tl">
                    <a:srgbClr val="000000">
                      <a:alpha val="43137"/>
                    </a:srgbClr>
                  </a:outerShdw>
                </a:effectLst>
              </a:rPr>
              <a:t>LEAVING AFRICA</a:t>
            </a:r>
            <a:endParaRPr lang="en-US" sz="4000" b="1" dirty="0">
              <a:solidFill>
                <a:schemeClr val="bg1"/>
              </a:solidFill>
              <a:effectLst>
                <a:outerShdw blurRad="38100" dist="38100" dir="2700000" algn="tl" rotWithShape="0">
                  <a:srgbClr val="000000">
                    <a:alpha val="43137"/>
                  </a:srgbClr>
                </a:outerShdw>
              </a:effectLst>
            </a:endParaRPr>
          </a:p>
        </p:txBody>
      </p:sp>
      <p:pic>
        <p:nvPicPr>
          <p:cNvPr id="98306" name="Picture 2"/>
          <p:cNvPicPr>
            <a:picLocks noChangeAspect="1" noChangeArrowheads="1"/>
          </p:cNvPicPr>
          <p:nvPr/>
        </p:nvPicPr>
        <p:blipFill>
          <a:blip r:embed="rId3" cstate="print"/>
          <a:srcRect t="41909"/>
          <a:stretch>
            <a:fillRect/>
          </a:stretch>
        </p:blipFill>
        <p:spPr bwMode="auto">
          <a:xfrm>
            <a:off x="772885" y="749808"/>
            <a:ext cx="3006497" cy="6106886"/>
          </a:xfrm>
          <a:prstGeom prst="rect">
            <a:avLst/>
          </a:prstGeom>
          <a:noFill/>
          <a:ln w="38100">
            <a:solidFill>
              <a:schemeClr val="bg1"/>
            </a:solidFill>
            <a:miter lim="800000"/>
            <a:headEnd/>
            <a:tailEnd/>
          </a:ln>
        </p:spPr>
      </p:pic>
      <p:sp>
        <p:nvSpPr>
          <p:cNvPr id="6" name="TextBox 5"/>
          <p:cNvSpPr txBox="1"/>
          <p:nvPr/>
        </p:nvSpPr>
        <p:spPr>
          <a:xfrm>
            <a:off x="4288971" y="804370"/>
            <a:ext cx="4855029" cy="5878532"/>
          </a:xfrm>
          <a:prstGeom prst="rect">
            <a:avLst/>
          </a:prstGeom>
          <a:noFill/>
        </p:spPr>
        <p:txBody>
          <a:bodyPr wrap="square" rtlCol="0">
            <a:spAutoFit/>
          </a:bodyPr>
          <a:lstStyle/>
          <a:p>
            <a:pPr marL="174625" indent="-174625">
              <a:spcAft>
                <a:spcPts val="1200"/>
              </a:spcAft>
              <a:buFont typeface="Arial" pitchFamily="34" charset="0"/>
              <a:buChar char="•"/>
            </a:pPr>
            <a:r>
              <a:rPr lang="en-US" sz="2800" b="1" dirty="0" smtClean="0">
                <a:solidFill>
                  <a:srgbClr val="FF0000"/>
                </a:solidFill>
              </a:rPr>
              <a:t>60-80K yrs ago </a:t>
            </a:r>
            <a:r>
              <a:rPr lang="en-US" sz="2800" b="1" dirty="0" smtClean="0">
                <a:solidFill>
                  <a:srgbClr val="FFFF00"/>
                </a:solidFill>
              </a:rPr>
              <a:t>environment was much different than today</a:t>
            </a:r>
          </a:p>
          <a:p>
            <a:pPr marL="174625" indent="-174625">
              <a:spcAft>
                <a:spcPts val="1200"/>
              </a:spcAft>
              <a:buFont typeface="Arial" pitchFamily="34" charset="0"/>
              <a:buChar char="•"/>
            </a:pPr>
            <a:r>
              <a:rPr lang="en-US" sz="2800" b="1" dirty="0" smtClean="0">
                <a:solidFill>
                  <a:srgbClr val="FFFF00"/>
                </a:solidFill>
              </a:rPr>
              <a:t>Glaciers were </a:t>
            </a:r>
            <a:r>
              <a:rPr lang="en-US" sz="2800" b="1" dirty="0" smtClean="0">
                <a:solidFill>
                  <a:srgbClr val="FF0000"/>
                </a:solidFill>
              </a:rPr>
              <a:t>nearing their maximum</a:t>
            </a:r>
            <a:r>
              <a:rPr lang="en-US" sz="2800" b="1" dirty="0" smtClean="0">
                <a:solidFill>
                  <a:srgbClr val="FFFF00"/>
                </a:solidFill>
              </a:rPr>
              <a:t> for this period</a:t>
            </a:r>
          </a:p>
          <a:p>
            <a:pPr marL="174625" indent="-174625">
              <a:spcAft>
                <a:spcPts val="1200"/>
              </a:spcAft>
              <a:buFont typeface="Arial" pitchFamily="34" charset="0"/>
              <a:buChar char="•"/>
            </a:pPr>
            <a:r>
              <a:rPr lang="en-US" sz="2800" b="1" dirty="0" smtClean="0">
                <a:solidFill>
                  <a:srgbClr val="FFFF00"/>
                </a:solidFill>
              </a:rPr>
              <a:t>When amount of </a:t>
            </a:r>
            <a:r>
              <a:rPr lang="en-US" sz="2800" b="1" dirty="0" smtClean="0">
                <a:solidFill>
                  <a:srgbClr val="FF0000"/>
                </a:solidFill>
              </a:rPr>
              <a:t>glacial ice is high</a:t>
            </a:r>
            <a:r>
              <a:rPr lang="en-US" sz="2800" b="1" dirty="0" smtClean="0">
                <a:solidFill>
                  <a:srgbClr val="FFFF00"/>
                </a:solidFill>
              </a:rPr>
              <a:t>, (MAXIMUM)</a:t>
            </a:r>
          </a:p>
          <a:p>
            <a:pPr marL="174625" indent="-174625">
              <a:spcAft>
                <a:spcPts val="1200"/>
              </a:spcAft>
            </a:pPr>
            <a:r>
              <a:rPr lang="en-US" sz="2800" b="1" dirty="0" smtClean="0">
                <a:solidFill>
                  <a:srgbClr val="FFFF00"/>
                </a:solidFill>
              </a:rPr>
              <a:t>	</a:t>
            </a:r>
            <a:r>
              <a:rPr lang="en-US" sz="2800" b="1" dirty="0" smtClean="0">
                <a:solidFill>
                  <a:srgbClr val="FF0000"/>
                </a:solidFill>
              </a:rPr>
              <a:t>Sea levels are low</a:t>
            </a:r>
            <a:r>
              <a:rPr lang="en-US" sz="2800" b="1" dirty="0" smtClean="0">
                <a:solidFill>
                  <a:srgbClr val="FFFF00"/>
                </a:solidFill>
              </a:rPr>
              <a:t>, (MINIMUM)</a:t>
            </a:r>
          </a:p>
          <a:p>
            <a:pPr marL="174625" indent="-174625">
              <a:spcAft>
                <a:spcPts val="1200"/>
              </a:spcAft>
              <a:buFont typeface="Arial" pitchFamily="34" charset="0"/>
              <a:buChar char="•"/>
            </a:pPr>
            <a:r>
              <a:rPr lang="en-US" sz="2800" b="1" dirty="0" smtClean="0">
                <a:solidFill>
                  <a:srgbClr val="FFFF00"/>
                </a:solidFill>
              </a:rPr>
              <a:t> Therefore </a:t>
            </a:r>
            <a:r>
              <a:rPr lang="en-US" sz="2800" b="1" dirty="0" smtClean="0">
                <a:solidFill>
                  <a:srgbClr val="FF0000"/>
                </a:solidFill>
              </a:rPr>
              <a:t>continental margins will be wider</a:t>
            </a:r>
            <a:r>
              <a:rPr lang="en-US" sz="2800" b="1" dirty="0" smtClean="0">
                <a:solidFill>
                  <a:srgbClr val="FFFF00"/>
                </a:solidFill>
              </a:rPr>
              <a:t>, ocean/sea crossings smaller</a:t>
            </a:r>
            <a:endParaRPr lang="en-US" sz="2800" b="1" dirty="0">
              <a:solidFill>
                <a:srgbClr val="FFFF00"/>
              </a:solidFill>
            </a:endParaRPr>
          </a:p>
        </p:txBody>
      </p:sp>
      <p:sp>
        <p:nvSpPr>
          <p:cNvPr id="12" name="5-Point Star 11"/>
          <p:cNvSpPr/>
          <p:nvPr/>
        </p:nvSpPr>
        <p:spPr>
          <a:xfrm>
            <a:off x="2027104" y="4428781"/>
            <a:ext cx="330506" cy="341523"/>
          </a:xfrm>
          <a:prstGeom prst="star5">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30" name="TextBox 9"/>
          <p:cNvSpPr txBox="1">
            <a:spLocks noChangeArrowheads="1"/>
          </p:cNvSpPr>
          <p:nvPr/>
        </p:nvSpPr>
        <p:spPr bwMode="auto">
          <a:xfrm>
            <a:off x="0" y="5310074"/>
            <a:ext cx="1752191" cy="954097"/>
          </a:xfrm>
          <a:prstGeom prst="rect">
            <a:avLst/>
          </a:prstGeom>
          <a:ln w="9525">
            <a:noFill/>
            <a:miter lim="800000"/>
            <a:headEnd/>
            <a:tailEnd/>
          </a:ln>
        </p:spPr>
        <p:txBody>
          <a:bodyPr>
            <a:spAutoFit/>
          </a:bodyPr>
          <a:lstStyle/>
          <a:p>
            <a:pPr algn="ctr"/>
            <a:r>
              <a:rPr lang="en-US" sz="2800" b="1" dirty="0" smtClean="0">
                <a:solidFill>
                  <a:srgbClr val="FFFF00"/>
                </a:solidFill>
                <a:latin typeface="Calibri" pitchFamily="34" charset="0"/>
              </a:rPr>
              <a:t>Sea-Levels </a:t>
            </a:r>
            <a:r>
              <a:rPr lang="en-US" sz="2800" b="1" dirty="0">
                <a:solidFill>
                  <a:srgbClr val="FFFF00"/>
                </a:solidFill>
                <a:latin typeface="Calibri" pitchFamily="34" charset="0"/>
              </a:rPr>
              <a:t>are </a:t>
            </a:r>
            <a:r>
              <a:rPr lang="en-US" sz="2800" b="1" dirty="0" smtClean="0">
                <a:solidFill>
                  <a:srgbClr val="FFFF00"/>
                </a:solidFill>
                <a:latin typeface="Calibri" pitchFamily="34" charset="0"/>
              </a:rPr>
              <a:t>low!</a:t>
            </a:r>
            <a:endParaRPr lang="en-US" sz="2800" b="1" dirty="0">
              <a:solidFill>
                <a:srgbClr val="FFFF00"/>
              </a:solidFill>
              <a:latin typeface="Calibri" pitchFamily="34" charset="0"/>
            </a:endParaRPr>
          </a:p>
        </p:txBody>
      </p:sp>
      <p:sp>
        <p:nvSpPr>
          <p:cNvPr id="31" name="Right Arrow 30"/>
          <p:cNvSpPr/>
          <p:nvPr/>
        </p:nvSpPr>
        <p:spPr>
          <a:xfrm rot="19648431">
            <a:off x="2264229" y="4746171"/>
            <a:ext cx="740228" cy="551543"/>
          </a:xfrm>
          <a:prstGeom prst="rightArrow">
            <a:avLst/>
          </a:prstGeom>
          <a:solidFill>
            <a:srgbClr val="FFFF00"/>
          </a:solidFill>
          <a:ln>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3" name="Slide Number Placeholder 12"/>
          <p:cNvSpPr>
            <a:spLocks noGrp="1"/>
          </p:cNvSpPr>
          <p:nvPr>
            <p:ph type="sldNum" sz="quarter" idx="12"/>
          </p:nvPr>
        </p:nvSpPr>
        <p:spPr/>
        <p:txBody>
          <a:bodyPr/>
          <a:lstStyle/>
          <a:p>
            <a:fld id="{90B4C22B-F94B-47BB-B82D-9BDF0893D61B}" type="slidenum">
              <a:rPr lang="en-US" smtClean="0"/>
              <a:pPr/>
              <a:t>44</a:t>
            </a:fld>
            <a:endParaRPr lang="en-US" dirty="0"/>
          </a:p>
        </p:txBody>
      </p:sp>
      <p:grpSp>
        <p:nvGrpSpPr>
          <p:cNvPr id="26" name="Group 10"/>
          <p:cNvGrpSpPr>
            <a:grpSpLocks/>
          </p:cNvGrpSpPr>
          <p:nvPr/>
        </p:nvGrpSpPr>
        <p:grpSpPr bwMode="auto">
          <a:xfrm>
            <a:off x="372759" y="1218808"/>
            <a:ext cx="3568319" cy="4288018"/>
            <a:chOff x="671686" y="1941675"/>
            <a:chExt cx="3567170" cy="4288064"/>
          </a:xfrm>
        </p:grpSpPr>
        <p:sp useBgFill="1">
          <p:nvSpPr>
            <p:cNvPr id="28" name="TextBox 8"/>
            <p:cNvSpPr txBox="1">
              <a:spLocks noChangeArrowheads="1"/>
            </p:cNvSpPr>
            <p:nvPr/>
          </p:nvSpPr>
          <p:spPr bwMode="auto">
            <a:xfrm>
              <a:off x="2564862" y="1941675"/>
              <a:ext cx="1673994" cy="954117"/>
            </a:xfrm>
            <a:prstGeom prst="rect">
              <a:avLst/>
            </a:prstGeom>
            <a:ln w="9525">
              <a:noFill/>
              <a:miter lim="800000"/>
              <a:headEnd/>
              <a:tailEnd/>
            </a:ln>
          </p:spPr>
          <p:txBody>
            <a:bodyPr wrap="square">
              <a:spAutoFit/>
            </a:bodyPr>
            <a:lstStyle/>
            <a:p>
              <a:pPr algn="ctr"/>
              <a:r>
                <a:rPr lang="en-US" sz="2800" b="1" dirty="0" smtClean="0">
                  <a:solidFill>
                    <a:srgbClr val="FFFF00"/>
                  </a:solidFill>
                  <a:latin typeface="Calibri" pitchFamily="34" charset="0"/>
                </a:rPr>
                <a:t>Glacial ice is high!</a:t>
              </a:r>
              <a:endParaRPr lang="en-US" sz="2800" b="1" dirty="0">
                <a:solidFill>
                  <a:srgbClr val="FFFF00"/>
                </a:solidFill>
                <a:latin typeface="Calibri" pitchFamily="34" charset="0"/>
              </a:endParaRPr>
            </a:p>
          </p:txBody>
        </p:sp>
        <p:pic>
          <p:nvPicPr>
            <p:cNvPr id="27" name="Picture 5" descr="C:\Users\Owner\AppData\Local\Microsoft\Windows\Temporary Internet Files\Content.IE5\EXEYAP9Y\MC900012932[1].wmf"/>
            <p:cNvPicPr>
              <a:picLocks noChangeAspect="1" noChangeArrowheads="1"/>
            </p:cNvPicPr>
            <p:nvPr/>
          </p:nvPicPr>
          <p:blipFill>
            <a:blip r:embed="rId4" cstate="print"/>
            <a:srcRect/>
            <a:stretch>
              <a:fillRect/>
            </a:stretch>
          </p:blipFill>
          <p:spPr bwMode="auto">
            <a:xfrm>
              <a:off x="671686" y="2762440"/>
              <a:ext cx="3149685" cy="3467299"/>
            </a:xfrm>
            <a:prstGeom prst="rect">
              <a:avLst/>
            </a:prstGeom>
            <a:noFill/>
            <a:ln w="9525">
              <a:noFill/>
              <a:miter lim="800000"/>
              <a:headEnd/>
              <a:tailEnd/>
            </a:ln>
          </p:spPr>
        </p:pic>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1000"/>
                                        <p:tgtEl>
                                          <p:spTgt spid="6">
                                            <p:txEl>
                                              <p:pRg st="1" end="1"/>
                                            </p:txEl>
                                          </p:spTgt>
                                        </p:tgtEl>
                                      </p:cBhvr>
                                    </p:animEffect>
                                  </p:childTnLst>
                                </p:cTn>
                              </p:par>
                            </p:childTnLst>
                          </p:cTn>
                        </p:par>
                        <p:par>
                          <p:cTn id="13" fill="hold">
                            <p:stCondLst>
                              <p:cond delay="1000"/>
                            </p:stCondLst>
                            <p:childTnLst>
                              <p:par>
                                <p:cTn id="14" presetID="34" presetClass="entr" presetSubtype="0" fill="hold" grpId="0" nodeType="afterEffect">
                                  <p:stCondLst>
                                    <p:cond delay="0"/>
                                  </p:stCondLst>
                                  <p:childTnLst>
                                    <p:set>
                                      <p:cBhvr>
                                        <p:cTn id="15" dur="1" fill="hold">
                                          <p:stCondLst>
                                            <p:cond delay="0"/>
                                          </p:stCondLst>
                                        </p:cTn>
                                        <p:tgtEl>
                                          <p:spTgt spid="31"/>
                                        </p:tgtEl>
                                        <p:attrNameLst>
                                          <p:attrName>style.visibility</p:attrName>
                                        </p:attrNameLst>
                                      </p:cBhvr>
                                      <p:to>
                                        <p:strVal val="visible"/>
                                      </p:to>
                                    </p:set>
                                    <p:anim from="(-#ppt_w/2)" to="(#ppt_x)" calcmode="lin" valueType="num">
                                      <p:cBhvr>
                                        <p:cTn id="16" dur="600" fill="hold">
                                          <p:stCondLst>
                                            <p:cond delay="0"/>
                                          </p:stCondLst>
                                        </p:cTn>
                                        <p:tgtEl>
                                          <p:spTgt spid="31"/>
                                        </p:tgtEl>
                                        <p:attrNameLst>
                                          <p:attrName>ppt_x</p:attrName>
                                        </p:attrNameLst>
                                      </p:cBhvr>
                                    </p:anim>
                                    <p:anim from="0" to="-1.0" calcmode="lin" valueType="num">
                                      <p:cBhvr>
                                        <p:cTn id="17" dur="200" decel="50000" autoRev="1" fill="hold">
                                          <p:stCondLst>
                                            <p:cond delay="600"/>
                                          </p:stCondLst>
                                        </p:cTn>
                                        <p:tgtEl>
                                          <p:spTgt spid="31"/>
                                        </p:tgtEl>
                                        <p:attrNameLst>
                                          <p:attrName>xshear</p:attrName>
                                        </p:attrNameLst>
                                      </p:cBhvr>
                                    </p:anim>
                                    <p:animScale>
                                      <p:cBhvr>
                                        <p:cTn id="18" dur="200" decel="100000" autoRev="1" fill="hold">
                                          <p:stCondLst>
                                            <p:cond delay="600"/>
                                          </p:stCondLst>
                                        </p:cTn>
                                        <p:tgtEl>
                                          <p:spTgt spid="31"/>
                                        </p:tgtEl>
                                      </p:cBhvr>
                                      <p:from x="100000" y="100000"/>
                                      <p:to x="80000" y="100000"/>
                                    </p:animScale>
                                    <p:anim by="(#ppt_h/3+#ppt_w*0.1)" calcmode="lin" valueType="num">
                                      <p:cBhvr additive="sum">
                                        <p:cTn id="19" dur="200" decel="100000" autoRev="1" fill="hold">
                                          <p:stCondLst>
                                            <p:cond delay="600"/>
                                          </p:stCondLst>
                                        </p:cTn>
                                        <p:tgtEl>
                                          <p:spTgt spid="31"/>
                                        </p:tgtEl>
                                        <p:attrNameLst>
                                          <p:attrName>ppt_x</p:attrName>
                                        </p:attrNameLst>
                                      </p:cBhvr>
                                    </p:anim>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6">
                                            <p:txEl>
                                              <p:pRg st="2" end="2"/>
                                            </p:txEl>
                                          </p:spTgt>
                                        </p:tgtEl>
                                        <p:attrNameLst>
                                          <p:attrName>style.visibility</p:attrName>
                                        </p:attrNameLst>
                                      </p:cBhvr>
                                      <p:to>
                                        <p:strVal val="visible"/>
                                      </p:to>
                                    </p:set>
                                    <p:animEffect transition="in" filter="fade">
                                      <p:cBhvr>
                                        <p:cTn id="24" dur="1000"/>
                                        <p:tgtEl>
                                          <p:spTgt spid="6">
                                            <p:txEl>
                                              <p:pRg st="2" end="2"/>
                                            </p:txEl>
                                          </p:spTgt>
                                        </p:tgtEl>
                                      </p:cBhvr>
                                    </p:animEffect>
                                  </p:childTnLst>
                                </p:cTn>
                              </p:par>
                              <p:par>
                                <p:cTn id="25" presetID="10" presetClass="exit" presetSubtype="0" fill="hold" nodeType="withEffect">
                                  <p:stCondLst>
                                    <p:cond delay="0"/>
                                  </p:stCondLst>
                                  <p:childTnLst>
                                    <p:animEffect transition="out" filter="fade">
                                      <p:cBhvr>
                                        <p:cTn id="26" dur="500"/>
                                        <p:tgtEl>
                                          <p:spTgt spid="98306"/>
                                        </p:tgtEl>
                                      </p:cBhvr>
                                    </p:animEffect>
                                    <p:set>
                                      <p:cBhvr>
                                        <p:cTn id="27" dur="1" fill="hold">
                                          <p:stCondLst>
                                            <p:cond delay="499"/>
                                          </p:stCondLst>
                                        </p:cTn>
                                        <p:tgtEl>
                                          <p:spTgt spid="98306"/>
                                        </p:tgtEl>
                                        <p:attrNameLst>
                                          <p:attrName>style.visibility</p:attrName>
                                        </p:attrNameLst>
                                      </p:cBhvr>
                                      <p:to>
                                        <p:strVal val="hidden"/>
                                      </p:to>
                                    </p:set>
                                  </p:childTnLst>
                                </p:cTn>
                              </p:par>
                              <p:par>
                                <p:cTn id="28" presetID="10" presetClass="exit" presetSubtype="0" fill="hold" grpId="1" nodeType="withEffect">
                                  <p:stCondLst>
                                    <p:cond delay="0"/>
                                  </p:stCondLst>
                                  <p:childTnLst>
                                    <p:animEffect transition="out" filter="fade">
                                      <p:cBhvr>
                                        <p:cTn id="29" dur="500"/>
                                        <p:tgtEl>
                                          <p:spTgt spid="12"/>
                                        </p:tgtEl>
                                      </p:cBhvr>
                                    </p:animEffect>
                                    <p:set>
                                      <p:cBhvr>
                                        <p:cTn id="30" dur="1" fill="hold">
                                          <p:stCondLst>
                                            <p:cond delay="499"/>
                                          </p:stCondLst>
                                        </p:cTn>
                                        <p:tgtEl>
                                          <p:spTgt spid="12"/>
                                        </p:tgtEl>
                                        <p:attrNameLst>
                                          <p:attrName>style.visibility</p:attrName>
                                        </p:attrNameLst>
                                      </p:cBhvr>
                                      <p:to>
                                        <p:strVal val="hidden"/>
                                      </p:to>
                                    </p:set>
                                  </p:childTnLst>
                                </p:cTn>
                              </p:par>
                              <p:par>
                                <p:cTn id="31" presetID="10" presetClass="exit" presetSubtype="0" fill="hold" grpId="1" nodeType="withEffect">
                                  <p:stCondLst>
                                    <p:cond delay="0"/>
                                  </p:stCondLst>
                                  <p:childTnLst>
                                    <p:animEffect transition="out" filter="fade">
                                      <p:cBhvr>
                                        <p:cTn id="32" dur="500"/>
                                        <p:tgtEl>
                                          <p:spTgt spid="31"/>
                                        </p:tgtEl>
                                      </p:cBhvr>
                                    </p:animEffect>
                                    <p:set>
                                      <p:cBhvr>
                                        <p:cTn id="33" dur="1" fill="hold">
                                          <p:stCondLst>
                                            <p:cond delay="499"/>
                                          </p:stCondLst>
                                        </p:cTn>
                                        <p:tgtEl>
                                          <p:spTgt spid="31"/>
                                        </p:tgtEl>
                                        <p:attrNameLst>
                                          <p:attrName>style.visibility</p:attrName>
                                        </p:attrNameLst>
                                      </p:cBhvr>
                                      <p:to>
                                        <p:strVal val="hidden"/>
                                      </p:to>
                                    </p:set>
                                  </p:childTnLst>
                                </p:cTn>
                              </p:par>
                              <p:par>
                                <p:cTn id="34" presetID="10" presetClass="entr" presetSubtype="0" fill="hold" nodeType="withEffect">
                                  <p:stCondLst>
                                    <p:cond delay="0"/>
                                  </p:stCondLst>
                                  <p:childTnLst>
                                    <p:set>
                                      <p:cBhvr>
                                        <p:cTn id="35" dur="1" fill="hold">
                                          <p:stCondLst>
                                            <p:cond delay="0"/>
                                          </p:stCondLst>
                                        </p:cTn>
                                        <p:tgtEl>
                                          <p:spTgt spid="26"/>
                                        </p:tgtEl>
                                        <p:attrNameLst>
                                          <p:attrName>style.visibility</p:attrName>
                                        </p:attrNameLst>
                                      </p:cBhvr>
                                      <p:to>
                                        <p:strVal val="visible"/>
                                      </p:to>
                                    </p:set>
                                    <p:animEffect transition="in" filter="fade">
                                      <p:cBhvr>
                                        <p:cTn id="36" dur="2000"/>
                                        <p:tgtEl>
                                          <p:spTgt spid="26"/>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6">
                                            <p:txEl>
                                              <p:pRg st="3" end="3"/>
                                            </p:txEl>
                                          </p:spTgt>
                                        </p:tgtEl>
                                        <p:attrNameLst>
                                          <p:attrName>style.visibility</p:attrName>
                                        </p:attrNameLst>
                                      </p:cBhvr>
                                      <p:to>
                                        <p:strVal val="visible"/>
                                      </p:to>
                                    </p:set>
                                    <p:animEffect transition="in" filter="fade">
                                      <p:cBhvr>
                                        <p:cTn id="41" dur="1000"/>
                                        <p:tgtEl>
                                          <p:spTgt spid="6">
                                            <p:txEl>
                                              <p:pRg st="3" end="3"/>
                                            </p:txEl>
                                          </p:spTgt>
                                        </p:tgtEl>
                                      </p:cBhvr>
                                    </p:animEffect>
                                  </p:childTnLst>
                                </p:cTn>
                              </p:par>
                              <p:par>
                                <p:cTn id="42" presetID="53" presetClass="entr" presetSubtype="0" fill="hold" grpId="0" nodeType="withEffect">
                                  <p:stCondLst>
                                    <p:cond delay="0"/>
                                  </p:stCondLst>
                                  <p:childTnLst>
                                    <p:set>
                                      <p:cBhvr>
                                        <p:cTn id="43" dur="1" fill="hold">
                                          <p:stCondLst>
                                            <p:cond delay="0"/>
                                          </p:stCondLst>
                                        </p:cTn>
                                        <p:tgtEl>
                                          <p:spTgt spid="30"/>
                                        </p:tgtEl>
                                        <p:attrNameLst>
                                          <p:attrName>style.visibility</p:attrName>
                                        </p:attrNameLst>
                                      </p:cBhvr>
                                      <p:to>
                                        <p:strVal val="visible"/>
                                      </p:to>
                                    </p:set>
                                    <p:anim calcmode="lin" valueType="num">
                                      <p:cBhvr>
                                        <p:cTn id="44" dur="500" fill="hold"/>
                                        <p:tgtEl>
                                          <p:spTgt spid="30"/>
                                        </p:tgtEl>
                                        <p:attrNameLst>
                                          <p:attrName>ppt_w</p:attrName>
                                        </p:attrNameLst>
                                      </p:cBhvr>
                                      <p:tavLst>
                                        <p:tav tm="0">
                                          <p:val>
                                            <p:fltVal val="0"/>
                                          </p:val>
                                        </p:tav>
                                        <p:tav tm="100000">
                                          <p:val>
                                            <p:strVal val="#ppt_w"/>
                                          </p:val>
                                        </p:tav>
                                      </p:tavLst>
                                    </p:anim>
                                    <p:anim calcmode="lin" valueType="num">
                                      <p:cBhvr>
                                        <p:cTn id="45" dur="500" fill="hold"/>
                                        <p:tgtEl>
                                          <p:spTgt spid="30"/>
                                        </p:tgtEl>
                                        <p:attrNameLst>
                                          <p:attrName>ppt_h</p:attrName>
                                        </p:attrNameLst>
                                      </p:cBhvr>
                                      <p:tavLst>
                                        <p:tav tm="0">
                                          <p:val>
                                            <p:fltVal val="0"/>
                                          </p:val>
                                        </p:tav>
                                        <p:tav tm="100000">
                                          <p:val>
                                            <p:strVal val="#ppt_h"/>
                                          </p:val>
                                        </p:tav>
                                      </p:tavLst>
                                    </p:anim>
                                    <p:animEffect transition="in" filter="fade">
                                      <p:cBhvr>
                                        <p:cTn id="46" dur="500"/>
                                        <p:tgtEl>
                                          <p:spTgt spid="30"/>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6">
                                            <p:txEl>
                                              <p:pRg st="4" end="4"/>
                                            </p:txEl>
                                          </p:spTgt>
                                        </p:tgtEl>
                                        <p:attrNameLst>
                                          <p:attrName>style.visibility</p:attrName>
                                        </p:attrNameLst>
                                      </p:cBhvr>
                                      <p:to>
                                        <p:strVal val="visible"/>
                                      </p:to>
                                    </p:set>
                                    <p:animEffect transition="in" filter="fade">
                                      <p:cBhvr>
                                        <p:cTn id="51" dur="10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1" animBg="1"/>
      <p:bldP spid="30" grpId="0" animBg="1"/>
      <p:bldP spid="31" grpId="0" animBg="1"/>
      <p:bldP spid="31" grpId="1"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4"/>
          <p:cNvGrpSpPr/>
          <p:nvPr/>
        </p:nvGrpSpPr>
        <p:grpSpPr>
          <a:xfrm>
            <a:off x="0" y="769257"/>
            <a:ext cx="9144000" cy="5482291"/>
            <a:chOff x="0" y="769257"/>
            <a:chExt cx="9144000" cy="5482291"/>
          </a:xfrm>
        </p:grpSpPr>
        <p:pic>
          <p:nvPicPr>
            <p:cNvPr id="1026" name="Picture 2"/>
            <p:cNvPicPr>
              <a:picLocks noChangeAspect="1" noChangeArrowheads="1"/>
            </p:cNvPicPr>
            <p:nvPr/>
          </p:nvPicPr>
          <p:blipFill>
            <a:blip r:embed="rId3" cstate="print"/>
            <a:srcRect/>
            <a:stretch>
              <a:fillRect/>
            </a:stretch>
          </p:blipFill>
          <p:spPr bwMode="auto">
            <a:xfrm>
              <a:off x="0" y="1161143"/>
              <a:ext cx="9144000" cy="5090405"/>
            </a:xfrm>
            <a:prstGeom prst="rect">
              <a:avLst/>
            </a:prstGeom>
            <a:noFill/>
            <a:ln w="9525">
              <a:noFill/>
              <a:miter lim="800000"/>
              <a:headEnd/>
              <a:tailEnd/>
            </a:ln>
          </p:spPr>
        </p:pic>
        <p:sp useBgFill="1">
          <p:nvSpPr>
            <p:cNvPr id="24" name="TextBox 23"/>
            <p:cNvSpPr txBox="1"/>
            <p:nvPr/>
          </p:nvSpPr>
          <p:spPr>
            <a:xfrm>
              <a:off x="0" y="769257"/>
              <a:ext cx="9144000" cy="584775"/>
            </a:xfrm>
            <a:prstGeom prst="rect">
              <a:avLst/>
            </a:prstGeom>
          </p:spPr>
          <p:txBody>
            <a:bodyPr wrap="square" rtlCol="0">
              <a:spAutoFit/>
            </a:bodyPr>
            <a:lstStyle/>
            <a:p>
              <a:pPr algn="ctr"/>
              <a:r>
                <a:rPr lang="en-US" sz="3200" b="1" dirty="0" smtClean="0">
                  <a:solidFill>
                    <a:srgbClr val="FFFF00"/>
                  </a:solidFill>
                </a:rPr>
                <a:t>shoreline example: HIGH vs LOW WATER</a:t>
              </a:r>
            </a:p>
          </p:txBody>
        </p:sp>
      </p:grpSp>
      <p:sp>
        <p:nvSpPr>
          <p:cNvPr id="33" name="Freeform 32"/>
          <p:cNvSpPr/>
          <p:nvPr/>
        </p:nvSpPr>
        <p:spPr>
          <a:xfrm>
            <a:off x="0" y="1860332"/>
            <a:ext cx="9899596" cy="4520482"/>
          </a:xfrm>
          <a:custGeom>
            <a:avLst/>
            <a:gdLst>
              <a:gd name="connsiteX0" fmla="*/ 6289178 w 6289178"/>
              <a:gd name="connsiteY0" fmla="*/ 798285 h 2405819"/>
              <a:gd name="connsiteX1" fmla="*/ 6129521 w 6289178"/>
              <a:gd name="connsiteY1" fmla="*/ 783771 h 2405819"/>
              <a:gd name="connsiteX2" fmla="*/ 5839235 w 6289178"/>
              <a:gd name="connsiteY2" fmla="*/ 769257 h 2405819"/>
              <a:gd name="connsiteX3" fmla="*/ 5752149 w 6289178"/>
              <a:gd name="connsiteY3" fmla="*/ 725714 h 2405819"/>
              <a:gd name="connsiteX4" fmla="*/ 5665064 w 6289178"/>
              <a:gd name="connsiteY4" fmla="*/ 711200 h 2405819"/>
              <a:gd name="connsiteX5" fmla="*/ 5621521 w 6289178"/>
              <a:gd name="connsiteY5" fmla="*/ 682171 h 2405819"/>
              <a:gd name="connsiteX6" fmla="*/ 5563464 w 6289178"/>
              <a:gd name="connsiteY6" fmla="*/ 667657 h 2405819"/>
              <a:gd name="connsiteX7" fmla="*/ 5215121 w 6289178"/>
              <a:gd name="connsiteY7" fmla="*/ 638628 h 2405819"/>
              <a:gd name="connsiteX8" fmla="*/ 5084492 w 6289178"/>
              <a:gd name="connsiteY8" fmla="*/ 609600 h 2405819"/>
              <a:gd name="connsiteX9" fmla="*/ 4997406 w 6289178"/>
              <a:gd name="connsiteY9" fmla="*/ 551542 h 2405819"/>
              <a:gd name="connsiteX10" fmla="*/ 4953864 w 6289178"/>
              <a:gd name="connsiteY10" fmla="*/ 522514 h 2405819"/>
              <a:gd name="connsiteX11" fmla="*/ 4910321 w 6289178"/>
              <a:gd name="connsiteY11" fmla="*/ 508000 h 2405819"/>
              <a:gd name="connsiteX12" fmla="*/ 4808721 w 6289178"/>
              <a:gd name="connsiteY12" fmla="*/ 478971 h 2405819"/>
              <a:gd name="connsiteX13" fmla="*/ 4736149 w 6289178"/>
              <a:gd name="connsiteY13" fmla="*/ 493485 h 2405819"/>
              <a:gd name="connsiteX14" fmla="*/ 4591006 w 6289178"/>
              <a:gd name="connsiteY14" fmla="*/ 449942 h 2405819"/>
              <a:gd name="connsiteX15" fmla="*/ 4489406 w 6289178"/>
              <a:gd name="connsiteY15" fmla="*/ 435428 h 2405819"/>
              <a:gd name="connsiteX16" fmla="*/ 4373292 w 6289178"/>
              <a:gd name="connsiteY16" fmla="*/ 406400 h 2405819"/>
              <a:gd name="connsiteX17" fmla="*/ 4286206 w 6289178"/>
              <a:gd name="connsiteY17" fmla="*/ 377371 h 2405819"/>
              <a:gd name="connsiteX18" fmla="*/ 4271692 w 6289178"/>
              <a:gd name="connsiteY18" fmla="*/ 333828 h 2405819"/>
              <a:gd name="connsiteX19" fmla="*/ 4257178 w 6289178"/>
              <a:gd name="connsiteY19" fmla="*/ 203200 h 2405819"/>
              <a:gd name="connsiteX20" fmla="*/ 4242664 w 6289178"/>
              <a:gd name="connsiteY20" fmla="*/ 159657 h 2405819"/>
              <a:gd name="connsiteX21" fmla="*/ 4199121 w 6289178"/>
              <a:gd name="connsiteY21" fmla="*/ 130628 h 2405819"/>
              <a:gd name="connsiteX22" fmla="*/ 4126549 w 6289178"/>
              <a:gd name="connsiteY22" fmla="*/ 116114 h 2405819"/>
              <a:gd name="connsiteX23" fmla="*/ 4083006 w 6289178"/>
              <a:gd name="connsiteY23" fmla="*/ 87085 h 2405819"/>
              <a:gd name="connsiteX24" fmla="*/ 3981406 w 6289178"/>
              <a:gd name="connsiteY24" fmla="*/ 43542 h 2405819"/>
              <a:gd name="connsiteX25" fmla="*/ 3937864 w 6289178"/>
              <a:gd name="connsiteY25" fmla="*/ 14514 h 2405819"/>
              <a:gd name="connsiteX26" fmla="*/ 3778206 w 6289178"/>
              <a:gd name="connsiteY26" fmla="*/ 0 h 2405819"/>
              <a:gd name="connsiteX27" fmla="*/ 3734664 w 6289178"/>
              <a:gd name="connsiteY27" fmla="*/ 14514 h 2405819"/>
              <a:gd name="connsiteX28" fmla="*/ 3662092 w 6289178"/>
              <a:gd name="connsiteY28" fmla="*/ 29028 h 2405819"/>
              <a:gd name="connsiteX29" fmla="*/ 3705635 w 6289178"/>
              <a:gd name="connsiteY29" fmla="*/ 43542 h 2405819"/>
              <a:gd name="connsiteX30" fmla="*/ 3763692 w 6289178"/>
              <a:gd name="connsiteY30" fmla="*/ 58057 h 2405819"/>
              <a:gd name="connsiteX31" fmla="*/ 3850778 w 6289178"/>
              <a:gd name="connsiteY31" fmla="*/ 87085 h 2405819"/>
              <a:gd name="connsiteX32" fmla="*/ 3937864 w 6289178"/>
              <a:gd name="connsiteY32" fmla="*/ 116114 h 2405819"/>
              <a:gd name="connsiteX33" fmla="*/ 3981406 w 6289178"/>
              <a:gd name="connsiteY33" fmla="*/ 130628 h 2405819"/>
              <a:gd name="connsiteX34" fmla="*/ 4024949 w 6289178"/>
              <a:gd name="connsiteY34" fmla="*/ 145142 h 2405819"/>
              <a:gd name="connsiteX35" fmla="*/ 4068492 w 6289178"/>
              <a:gd name="connsiteY35" fmla="*/ 174171 h 2405819"/>
              <a:gd name="connsiteX36" fmla="*/ 4068492 w 6289178"/>
              <a:gd name="connsiteY36" fmla="*/ 261257 h 2405819"/>
              <a:gd name="connsiteX37" fmla="*/ 3995921 w 6289178"/>
              <a:gd name="connsiteY37" fmla="*/ 275771 h 2405819"/>
              <a:gd name="connsiteX38" fmla="*/ 3952378 w 6289178"/>
              <a:gd name="connsiteY38" fmla="*/ 290285 h 2405819"/>
              <a:gd name="connsiteX39" fmla="*/ 3778206 w 6289178"/>
              <a:gd name="connsiteY39" fmla="*/ 304800 h 2405819"/>
              <a:gd name="connsiteX40" fmla="*/ 3633064 w 6289178"/>
              <a:gd name="connsiteY40" fmla="*/ 319314 h 2405819"/>
              <a:gd name="connsiteX41" fmla="*/ 3545978 w 6289178"/>
              <a:gd name="connsiteY41" fmla="*/ 377371 h 2405819"/>
              <a:gd name="connsiteX42" fmla="*/ 3415349 w 6289178"/>
              <a:gd name="connsiteY42" fmla="*/ 449942 h 2405819"/>
              <a:gd name="connsiteX43" fmla="*/ 3284721 w 6289178"/>
              <a:gd name="connsiteY43" fmla="*/ 508000 h 2405819"/>
              <a:gd name="connsiteX44" fmla="*/ 3241178 w 6289178"/>
              <a:gd name="connsiteY44" fmla="*/ 522514 h 2405819"/>
              <a:gd name="connsiteX45" fmla="*/ 3110549 w 6289178"/>
              <a:gd name="connsiteY45" fmla="*/ 595085 h 2405819"/>
              <a:gd name="connsiteX46" fmla="*/ 3023464 w 6289178"/>
              <a:gd name="connsiteY46" fmla="*/ 653142 h 2405819"/>
              <a:gd name="connsiteX47" fmla="*/ 2936378 w 6289178"/>
              <a:gd name="connsiteY47" fmla="*/ 711200 h 2405819"/>
              <a:gd name="connsiteX48" fmla="*/ 2907349 w 6289178"/>
              <a:gd name="connsiteY48" fmla="*/ 754742 h 2405819"/>
              <a:gd name="connsiteX49" fmla="*/ 2820264 w 6289178"/>
              <a:gd name="connsiteY49" fmla="*/ 798285 h 2405819"/>
              <a:gd name="connsiteX50" fmla="*/ 2733178 w 6289178"/>
              <a:gd name="connsiteY50" fmla="*/ 856342 h 2405819"/>
              <a:gd name="connsiteX51" fmla="*/ 2689635 w 6289178"/>
              <a:gd name="connsiteY51" fmla="*/ 899885 h 2405819"/>
              <a:gd name="connsiteX52" fmla="*/ 2602549 w 6289178"/>
              <a:gd name="connsiteY52" fmla="*/ 928914 h 2405819"/>
              <a:gd name="connsiteX53" fmla="*/ 2588035 w 6289178"/>
              <a:gd name="connsiteY53" fmla="*/ 972457 h 2405819"/>
              <a:gd name="connsiteX54" fmla="*/ 2500949 w 6289178"/>
              <a:gd name="connsiteY54" fmla="*/ 1045028 h 2405819"/>
              <a:gd name="connsiteX55" fmla="*/ 2471921 w 6289178"/>
              <a:gd name="connsiteY55" fmla="*/ 1088571 h 2405819"/>
              <a:gd name="connsiteX56" fmla="*/ 2268721 w 6289178"/>
              <a:gd name="connsiteY56" fmla="*/ 1132114 h 2405819"/>
              <a:gd name="connsiteX57" fmla="*/ 2123578 w 6289178"/>
              <a:gd name="connsiteY57" fmla="*/ 1248228 h 2405819"/>
              <a:gd name="connsiteX58" fmla="*/ 2123578 w 6289178"/>
              <a:gd name="connsiteY58" fmla="*/ 1248228 h 2405819"/>
              <a:gd name="connsiteX59" fmla="*/ 2080035 w 6289178"/>
              <a:gd name="connsiteY59" fmla="*/ 1277257 h 2405819"/>
              <a:gd name="connsiteX60" fmla="*/ 2021978 w 6289178"/>
              <a:gd name="connsiteY60" fmla="*/ 1291771 h 2405819"/>
              <a:gd name="connsiteX61" fmla="*/ 1978435 w 6289178"/>
              <a:gd name="connsiteY61" fmla="*/ 1306285 h 2405819"/>
              <a:gd name="connsiteX62" fmla="*/ 1963921 w 6289178"/>
              <a:gd name="connsiteY62" fmla="*/ 1349828 h 2405819"/>
              <a:gd name="connsiteX63" fmla="*/ 1920378 w 6289178"/>
              <a:gd name="connsiteY63" fmla="*/ 1393371 h 2405819"/>
              <a:gd name="connsiteX64" fmla="*/ 1934892 w 6289178"/>
              <a:gd name="connsiteY64" fmla="*/ 1436914 h 2405819"/>
              <a:gd name="connsiteX65" fmla="*/ 2021978 w 6289178"/>
              <a:gd name="connsiteY65" fmla="*/ 1480457 h 2405819"/>
              <a:gd name="connsiteX66" fmla="*/ 2051006 w 6289178"/>
              <a:gd name="connsiteY66" fmla="*/ 1524000 h 2405819"/>
              <a:gd name="connsiteX67" fmla="*/ 2007464 w 6289178"/>
              <a:gd name="connsiteY67" fmla="*/ 1553028 h 2405819"/>
              <a:gd name="connsiteX68" fmla="*/ 1876835 w 6289178"/>
              <a:gd name="connsiteY68" fmla="*/ 1567542 h 2405819"/>
              <a:gd name="connsiteX69" fmla="*/ 1760721 w 6289178"/>
              <a:gd name="connsiteY69" fmla="*/ 1582057 h 2405819"/>
              <a:gd name="connsiteX70" fmla="*/ 1717178 w 6289178"/>
              <a:gd name="connsiteY70" fmla="*/ 1611085 h 2405819"/>
              <a:gd name="connsiteX71" fmla="*/ 1630092 w 6289178"/>
              <a:gd name="connsiteY71" fmla="*/ 1698171 h 2405819"/>
              <a:gd name="connsiteX72" fmla="*/ 1528492 w 6289178"/>
              <a:gd name="connsiteY72" fmla="*/ 1727200 h 2405819"/>
              <a:gd name="connsiteX73" fmla="*/ 1484949 w 6289178"/>
              <a:gd name="connsiteY73" fmla="*/ 1741714 h 2405819"/>
              <a:gd name="connsiteX74" fmla="*/ 1455921 w 6289178"/>
              <a:gd name="connsiteY74" fmla="*/ 1785257 h 2405819"/>
              <a:gd name="connsiteX75" fmla="*/ 1397864 w 6289178"/>
              <a:gd name="connsiteY75" fmla="*/ 1799771 h 2405819"/>
              <a:gd name="connsiteX76" fmla="*/ 1310778 w 6289178"/>
              <a:gd name="connsiteY76" fmla="*/ 1828800 h 2405819"/>
              <a:gd name="connsiteX77" fmla="*/ 1223692 w 6289178"/>
              <a:gd name="connsiteY77" fmla="*/ 1886857 h 2405819"/>
              <a:gd name="connsiteX78" fmla="*/ 1136606 w 6289178"/>
              <a:gd name="connsiteY78" fmla="*/ 1944914 h 2405819"/>
              <a:gd name="connsiteX79" fmla="*/ 1093064 w 6289178"/>
              <a:gd name="connsiteY79" fmla="*/ 1988457 h 2405819"/>
              <a:gd name="connsiteX80" fmla="*/ 1064035 w 6289178"/>
              <a:gd name="connsiteY80" fmla="*/ 2032000 h 2405819"/>
              <a:gd name="connsiteX81" fmla="*/ 976949 w 6289178"/>
              <a:gd name="connsiteY81" fmla="*/ 2090057 h 2405819"/>
              <a:gd name="connsiteX82" fmla="*/ 904378 w 6289178"/>
              <a:gd name="connsiteY82" fmla="*/ 2162628 h 2405819"/>
              <a:gd name="connsiteX83" fmla="*/ 875349 w 6289178"/>
              <a:gd name="connsiteY83" fmla="*/ 2206171 h 2405819"/>
              <a:gd name="connsiteX84" fmla="*/ 759235 w 6289178"/>
              <a:gd name="connsiteY84" fmla="*/ 2235200 h 2405819"/>
              <a:gd name="connsiteX85" fmla="*/ 657635 w 6289178"/>
              <a:gd name="connsiteY85" fmla="*/ 2264228 h 2405819"/>
              <a:gd name="connsiteX86" fmla="*/ 541521 w 6289178"/>
              <a:gd name="connsiteY86" fmla="*/ 2278742 h 2405819"/>
              <a:gd name="connsiteX87" fmla="*/ 454435 w 6289178"/>
              <a:gd name="connsiteY87" fmla="*/ 2293257 h 2405819"/>
              <a:gd name="connsiteX88" fmla="*/ 410892 w 6289178"/>
              <a:gd name="connsiteY88" fmla="*/ 2322285 h 2405819"/>
              <a:gd name="connsiteX89" fmla="*/ 352835 w 6289178"/>
              <a:gd name="connsiteY89" fmla="*/ 2336800 h 2405819"/>
              <a:gd name="connsiteX90" fmla="*/ 251235 w 6289178"/>
              <a:gd name="connsiteY90" fmla="*/ 2365828 h 2405819"/>
              <a:gd name="connsiteX91" fmla="*/ 120606 w 6289178"/>
              <a:gd name="connsiteY91" fmla="*/ 2380342 h 2405819"/>
              <a:gd name="connsiteX92" fmla="*/ 4492 w 6289178"/>
              <a:gd name="connsiteY92" fmla="*/ 2380342 h 2405819"/>
              <a:gd name="connsiteX93" fmla="*/ 4492 w 6289178"/>
              <a:gd name="connsiteY93" fmla="*/ 2365828 h 2405819"/>
              <a:gd name="connsiteX0" fmla="*/ 6289178 w 6289178"/>
              <a:gd name="connsiteY0" fmla="*/ 798285 h 4184476"/>
              <a:gd name="connsiteX1" fmla="*/ 6129521 w 6289178"/>
              <a:gd name="connsiteY1" fmla="*/ 783771 h 4184476"/>
              <a:gd name="connsiteX2" fmla="*/ 5839235 w 6289178"/>
              <a:gd name="connsiteY2" fmla="*/ 769257 h 4184476"/>
              <a:gd name="connsiteX3" fmla="*/ 5752149 w 6289178"/>
              <a:gd name="connsiteY3" fmla="*/ 725714 h 4184476"/>
              <a:gd name="connsiteX4" fmla="*/ 5665064 w 6289178"/>
              <a:gd name="connsiteY4" fmla="*/ 711200 h 4184476"/>
              <a:gd name="connsiteX5" fmla="*/ 5621521 w 6289178"/>
              <a:gd name="connsiteY5" fmla="*/ 682171 h 4184476"/>
              <a:gd name="connsiteX6" fmla="*/ 5563464 w 6289178"/>
              <a:gd name="connsiteY6" fmla="*/ 667657 h 4184476"/>
              <a:gd name="connsiteX7" fmla="*/ 5215121 w 6289178"/>
              <a:gd name="connsiteY7" fmla="*/ 638628 h 4184476"/>
              <a:gd name="connsiteX8" fmla="*/ 5084492 w 6289178"/>
              <a:gd name="connsiteY8" fmla="*/ 609600 h 4184476"/>
              <a:gd name="connsiteX9" fmla="*/ 4997406 w 6289178"/>
              <a:gd name="connsiteY9" fmla="*/ 551542 h 4184476"/>
              <a:gd name="connsiteX10" fmla="*/ 4953864 w 6289178"/>
              <a:gd name="connsiteY10" fmla="*/ 522514 h 4184476"/>
              <a:gd name="connsiteX11" fmla="*/ 4910321 w 6289178"/>
              <a:gd name="connsiteY11" fmla="*/ 508000 h 4184476"/>
              <a:gd name="connsiteX12" fmla="*/ 4808721 w 6289178"/>
              <a:gd name="connsiteY12" fmla="*/ 478971 h 4184476"/>
              <a:gd name="connsiteX13" fmla="*/ 4736149 w 6289178"/>
              <a:gd name="connsiteY13" fmla="*/ 493485 h 4184476"/>
              <a:gd name="connsiteX14" fmla="*/ 4591006 w 6289178"/>
              <a:gd name="connsiteY14" fmla="*/ 449942 h 4184476"/>
              <a:gd name="connsiteX15" fmla="*/ 4489406 w 6289178"/>
              <a:gd name="connsiteY15" fmla="*/ 435428 h 4184476"/>
              <a:gd name="connsiteX16" fmla="*/ 4373292 w 6289178"/>
              <a:gd name="connsiteY16" fmla="*/ 406400 h 4184476"/>
              <a:gd name="connsiteX17" fmla="*/ 4286206 w 6289178"/>
              <a:gd name="connsiteY17" fmla="*/ 377371 h 4184476"/>
              <a:gd name="connsiteX18" fmla="*/ 4271692 w 6289178"/>
              <a:gd name="connsiteY18" fmla="*/ 333828 h 4184476"/>
              <a:gd name="connsiteX19" fmla="*/ 4257178 w 6289178"/>
              <a:gd name="connsiteY19" fmla="*/ 203200 h 4184476"/>
              <a:gd name="connsiteX20" fmla="*/ 4242664 w 6289178"/>
              <a:gd name="connsiteY20" fmla="*/ 159657 h 4184476"/>
              <a:gd name="connsiteX21" fmla="*/ 4199121 w 6289178"/>
              <a:gd name="connsiteY21" fmla="*/ 130628 h 4184476"/>
              <a:gd name="connsiteX22" fmla="*/ 4126549 w 6289178"/>
              <a:gd name="connsiteY22" fmla="*/ 116114 h 4184476"/>
              <a:gd name="connsiteX23" fmla="*/ 4083006 w 6289178"/>
              <a:gd name="connsiteY23" fmla="*/ 87085 h 4184476"/>
              <a:gd name="connsiteX24" fmla="*/ 3981406 w 6289178"/>
              <a:gd name="connsiteY24" fmla="*/ 43542 h 4184476"/>
              <a:gd name="connsiteX25" fmla="*/ 3937864 w 6289178"/>
              <a:gd name="connsiteY25" fmla="*/ 14514 h 4184476"/>
              <a:gd name="connsiteX26" fmla="*/ 3778206 w 6289178"/>
              <a:gd name="connsiteY26" fmla="*/ 0 h 4184476"/>
              <a:gd name="connsiteX27" fmla="*/ 3734664 w 6289178"/>
              <a:gd name="connsiteY27" fmla="*/ 14514 h 4184476"/>
              <a:gd name="connsiteX28" fmla="*/ 3662092 w 6289178"/>
              <a:gd name="connsiteY28" fmla="*/ 29028 h 4184476"/>
              <a:gd name="connsiteX29" fmla="*/ 3705635 w 6289178"/>
              <a:gd name="connsiteY29" fmla="*/ 43542 h 4184476"/>
              <a:gd name="connsiteX30" fmla="*/ 3763692 w 6289178"/>
              <a:gd name="connsiteY30" fmla="*/ 58057 h 4184476"/>
              <a:gd name="connsiteX31" fmla="*/ 3850778 w 6289178"/>
              <a:gd name="connsiteY31" fmla="*/ 87085 h 4184476"/>
              <a:gd name="connsiteX32" fmla="*/ 3937864 w 6289178"/>
              <a:gd name="connsiteY32" fmla="*/ 116114 h 4184476"/>
              <a:gd name="connsiteX33" fmla="*/ 3981406 w 6289178"/>
              <a:gd name="connsiteY33" fmla="*/ 130628 h 4184476"/>
              <a:gd name="connsiteX34" fmla="*/ 4024949 w 6289178"/>
              <a:gd name="connsiteY34" fmla="*/ 145142 h 4184476"/>
              <a:gd name="connsiteX35" fmla="*/ 4068492 w 6289178"/>
              <a:gd name="connsiteY35" fmla="*/ 174171 h 4184476"/>
              <a:gd name="connsiteX36" fmla="*/ 4068492 w 6289178"/>
              <a:gd name="connsiteY36" fmla="*/ 261257 h 4184476"/>
              <a:gd name="connsiteX37" fmla="*/ 3995921 w 6289178"/>
              <a:gd name="connsiteY37" fmla="*/ 275771 h 4184476"/>
              <a:gd name="connsiteX38" fmla="*/ 3952378 w 6289178"/>
              <a:gd name="connsiteY38" fmla="*/ 290285 h 4184476"/>
              <a:gd name="connsiteX39" fmla="*/ 3778206 w 6289178"/>
              <a:gd name="connsiteY39" fmla="*/ 304800 h 4184476"/>
              <a:gd name="connsiteX40" fmla="*/ 3633064 w 6289178"/>
              <a:gd name="connsiteY40" fmla="*/ 319314 h 4184476"/>
              <a:gd name="connsiteX41" fmla="*/ 3545978 w 6289178"/>
              <a:gd name="connsiteY41" fmla="*/ 377371 h 4184476"/>
              <a:gd name="connsiteX42" fmla="*/ 3415349 w 6289178"/>
              <a:gd name="connsiteY42" fmla="*/ 449942 h 4184476"/>
              <a:gd name="connsiteX43" fmla="*/ 3284721 w 6289178"/>
              <a:gd name="connsiteY43" fmla="*/ 508000 h 4184476"/>
              <a:gd name="connsiteX44" fmla="*/ 3241178 w 6289178"/>
              <a:gd name="connsiteY44" fmla="*/ 522514 h 4184476"/>
              <a:gd name="connsiteX45" fmla="*/ 3110549 w 6289178"/>
              <a:gd name="connsiteY45" fmla="*/ 595085 h 4184476"/>
              <a:gd name="connsiteX46" fmla="*/ 3023464 w 6289178"/>
              <a:gd name="connsiteY46" fmla="*/ 653142 h 4184476"/>
              <a:gd name="connsiteX47" fmla="*/ 2936378 w 6289178"/>
              <a:gd name="connsiteY47" fmla="*/ 711200 h 4184476"/>
              <a:gd name="connsiteX48" fmla="*/ 2907349 w 6289178"/>
              <a:gd name="connsiteY48" fmla="*/ 754742 h 4184476"/>
              <a:gd name="connsiteX49" fmla="*/ 2820264 w 6289178"/>
              <a:gd name="connsiteY49" fmla="*/ 798285 h 4184476"/>
              <a:gd name="connsiteX50" fmla="*/ 2733178 w 6289178"/>
              <a:gd name="connsiteY50" fmla="*/ 856342 h 4184476"/>
              <a:gd name="connsiteX51" fmla="*/ 2689635 w 6289178"/>
              <a:gd name="connsiteY51" fmla="*/ 899885 h 4184476"/>
              <a:gd name="connsiteX52" fmla="*/ 2602549 w 6289178"/>
              <a:gd name="connsiteY52" fmla="*/ 928914 h 4184476"/>
              <a:gd name="connsiteX53" fmla="*/ 2588035 w 6289178"/>
              <a:gd name="connsiteY53" fmla="*/ 972457 h 4184476"/>
              <a:gd name="connsiteX54" fmla="*/ 2500949 w 6289178"/>
              <a:gd name="connsiteY54" fmla="*/ 1045028 h 4184476"/>
              <a:gd name="connsiteX55" fmla="*/ 2471921 w 6289178"/>
              <a:gd name="connsiteY55" fmla="*/ 1088571 h 4184476"/>
              <a:gd name="connsiteX56" fmla="*/ 2268721 w 6289178"/>
              <a:gd name="connsiteY56" fmla="*/ 1132114 h 4184476"/>
              <a:gd name="connsiteX57" fmla="*/ 2123578 w 6289178"/>
              <a:gd name="connsiteY57" fmla="*/ 1248228 h 4184476"/>
              <a:gd name="connsiteX58" fmla="*/ 2123578 w 6289178"/>
              <a:gd name="connsiteY58" fmla="*/ 1248228 h 4184476"/>
              <a:gd name="connsiteX59" fmla="*/ 2080035 w 6289178"/>
              <a:gd name="connsiteY59" fmla="*/ 1277257 h 4184476"/>
              <a:gd name="connsiteX60" fmla="*/ 2021978 w 6289178"/>
              <a:gd name="connsiteY60" fmla="*/ 1291771 h 4184476"/>
              <a:gd name="connsiteX61" fmla="*/ 1978435 w 6289178"/>
              <a:gd name="connsiteY61" fmla="*/ 1306285 h 4184476"/>
              <a:gd name="connsiteX62" fmla="*/ 1963921 w 6289178"/>
              <a:gd name="connsiteY62" fmla="*/ 1349828 h 4184476"/>
              <a:gd name="connsiteX63" fmla="*/ 1920378 w 6289178"/>
              <a:gd name="connsiteY63" fmla="*/ 1393371 h 4184476"/>
              <a:gd name="connsiteX64" fmla="*/ 1934892 w 6289178"/>
              <a:gd name="connsiteY64" fmla="*/ 1436914 h 4184476"/>
              <a:gd name="connsiteX65" fmla="*/ 2021978 w 6289178"/>
              <a:gd name="connsiteY65" fmla="*/ 1480457 h 4184476"/>
              <a:gd name="connsiteX66" fmla="*/ 2051006 w 6289178"/>
              <a:gd name="connsiteY66" fmla="*/ 1524000 h 4184476"/>
              <a:gd name="connsiteX67" fmla="*/ 2007464 w 6289178"/>
              <a:gd name="connsiteY67" fmla="*/ 1553028 h 4184476"/>
              <a:gd name="connsiteX68" fmla="*/ 1876835 w 6289178"/>
              <a:gd name="connsiteY68" fmla="*/ 1567542 h 4184476"/>
              <a:gd name="connsiteX69" fmla="*/ 1760721 w 6289178"/>
              <a:gd name="connsiteY69" fmla="*/ 1582057 h 4184476"/>
              <a:gd name="connsiteX70" fmla="*/ 1717178 w 6289178"/>
              <a:gd name="connsiteY70" fmla="*/ 1611085 h 4184476"/>
              <a:gd name="connsiteX71" fmla="*/ 1630092 w 6289178"/>
              <a:gd name="connsiteY71" fmla="*/ 1698171 h 4184476"/>
              <a:gd name="connsiteX72" fmla="*/ 1528492 w 6289178"/>
              <a:gd name="connsiteY72" fmla="*/ 1727200 h 4184476"/>
              <a:gd name="connsiteX73" fmla="*/ 1484949 w 6289178"/>
              <a:gd name="connsiteY73" fmla="*/ 1741714 h 4184476"/>
              <a:gd name="connsiteX74" fmla="*/ 1455921 w 6289178"/>
              <a:gd name="connsiteY74" fmla="*/ 1785257 h 4184476"/>
              <a:gd name="connsiteX75" fmla="*/ 1397864 w 6289178"/>
              <a:gd name="connsiteY75" fmla="*/ 1799771 h 4184476"/>
              <a:gd name="connsiteX76" fmla="*/ 1310778 w 6289178"/>
              <a:gd name="connsiteY76" fmla="*/ 1828800 h 4184476"/>
              <a:gd name="connsiteX77" fmla="*/ 1223692 w 6289178"/>
              <a:gd name="connsiteY77" fmla="*/ 1886857 h 4184476"/>
              <a:gd name="connsiteX78" fmla="*/ 1136606 w 6289178"/>
              <a:gd name="connsiteY78" fmla="*/ 1944914 h 4184476"/>
              <a:gd name="connsiteX79" fmla="*/ 1093064 w 6289178"/>
              <a:gd name="connsiteY79" fmla="*/ 1988457 h 4184476"/>
              <a:gd name="connsiteX80" fmla="*/ 1064035 w 6289178"/>
              <a:gd name="connsiteY80" fmla="*/ 2032000 h 4184476"/>
              <a:gd name="connsiteX81" fmla="*/ 976949 w 6289178"/>
              <a:gd name="connsiteY81" fmla="*/ 2090057 h 4184476"/>
              <a:gd name="connsiteX82" fmla="*/ 904378 w 6289178"/>
              <a:gd name="connsiteY82" fmla="*/ 2162628 h 4184476"/>
              <a:gd name="connsiteX83" fmla="*/ 875349 w 6289178"/>
              <a:gd name="connsiteY83" fmla="*/ 2206171 h 4184476"/>
              <a:gd name="connsiteX84" fmla="*/ 759235 w 6289178"/>
              <a:gd name="connsiteY84" fmla="*/ 2235200 h 4184476"/>
              <a:gd name="connsiteX85" fmla="*/ 657635 w 6289178"/>
              <a:gd name="connsiteY85" fmla="*/ 2264228 h 4184476"/>
              <a:gd name="connsiteX86" fmla="*/ 541521 w 6289178"/>
              <a:gd name="connsiteY86" fmla="*/ 2278742 h 4184476"/>
              <a:gd name="connsiteX87" fmla="*/ 454435 w 6289178"/>
              <a:gd name="connsiteY87" fmla="*/ 2293257 h 4184476"/>
              <a:gd name="connsiteX88" fmla="*/ 410892 w 6289178"/>
              <a:gd name="connsiteY88" fmla="*/ 2322285 h 4184476"/>
              <a:gd name="connsiteX89" fmla="*/ 352835 w 6289178"/>
              <a:gd name="connsiteY89" fmla="*/ 2336800 h 4184476"/>
              <a:gd name="connsiteX90" fmla="*/ 251235 w 6289178"/>
              <a:gd name="connsiteY90" fmla="*/ 2365828 h 4184476"/>
              <a:gd name="connsiteX91" fmla="*/ 120606 w 6289178"/>
              <a:gd name="connsiteY91" fmla="*/ 2380342 h 4184476"/>
              <a:gd name="connsiteX92" fmla="*/ 4492 w 6289178"/>
              <a:gd name="connsiteY92" fmla="*/ 2380342 h 4184476"/>
              <a:gd name="connsiteX93" fmla="*/ 4492 w 6289178"/>
              <a:gd name="connsiteY93" fmla="*/ 4179638 h 4184476"/>
              <a:gd name="connsiteX0" fmla="*/ 6289178 w 6289178"/>
              <a:gd name="connsiteY0" fmla="*/ 798285 h 4244436"/>
              <a:gd name="connsiteX1" fmla="*/ 6129521 w 6289178"/>
              <a:gd name="connsiteY1" fmla="*/ 783771 h 4244436"/>
              <a:gd name="connsiteX2" fmla="*/ 5839235 w 6289178"/>
              <a:gd name="connsiteY2" fmla="*/ 769257 h 4244436"/>
              <a:gd name="connsiteX3" fmla="*/ 5752149 w 6289178"/>
              <a:gd name="connsiteY3" fmla="*/ 725714 h 4244436"/>
              <a:gd name="connsiteX4" fmla="*/ 5665064 w 6289178"/>
              <a:gd name="connsiteY4" fmla="*/ 711200 h 4244436"/>
              <a:gd name="connsiteX5" fmla="*/ 5621521 w 6289178"/>
              <a:gd name="connsiteY5" fmla="*/ 682171 h 4244436"/>
              <a:gd name="connsiteX6" fmla="*/ 5563464 w 6289178"/>
              <a:gd name="connsiteY6" fmla="*/ 667657 h 4244436"/>
              <a:gd name="connsiteX7" fmla="*/ 5215121 w 6289178"/>
              <a:gd name="connsiteY7" fmla="*/ 638628 h 4244436"/>
              <a:gd name="connsiteX8" fmla="*/ 5084492 w 6289178"/>
              <a:gd name="connsiteY8" fmla="*/ 609600 h 4244436"/>
              <a:gd name="connsiteX9" fmla="*/ 4997406 w 6289178"/>
              <a:gd name="connsiteY9" fmla="*/ 551542 h 4244436"/>
              <a:gd name="connsiteX10" fmla="*/ 4953864 w 6289178"/>
              <a:gd name="connsiteY10" fmla="*/ 522514 h 4244436"/>
              <a:gd name="connsiteX11" fmla="*/ 4910321 w 6289178"/>
              <a:gd name="connsiteY11" fmla="*/ 508000 h 4244436"/>
              <a:gd name="connsiteX12" fmla="*/ 4808721 w 6289178"/>
              <a:gd name="connsiteY12" fmla="*/ 478971 h 4244436"/>
              <a:gd name="connsiteX13" fmla="*/ 4736149 w 6289178"/>
              <a:gd name="connsiteY13" fmla="*/ 493485 h 4244436"/>
              <a:gd name="connsiteX14" fmla="*/ 4591006 w 6289178"/>
              <a:gd name="connsiteY14" fmla="*/ 449942 h 4244436"/>
              <a:gd name="connsiteX15" fmla="*/ 4489406 w 6289178"/>
              <a:gd name="connsiteY15" fmla="*/ 435428 h 4244436"/>
              <a:gd name="connsiteX16" fmla="*/ 4373292 w 6289178"/>
              <a:gd name="connsiteY16" fmla="*/ 406400 h 4244436"/>
              <a:gd name="connsiteX17" fmla="*/ 4286206 w 6289178"/>
              <a:gd name="connsiteY17" fmla="*/ 377371 h 4244436"/>
              <a:gd name="connsiteX18" fmla="*/ 4271692 w 6289178"/>
              <a:gd name="connsiteY18" fmla="*/ 333828 h 4244436"/>
              <a:gd name="connsiteX19" fmla="*/ 4257178 w 6289178"/>
              <a:gd name="connsiteY19" fmla="*/ 203200 h 4244436"/>
              <a:gd name="connsiteX20" fmla="*/ 4242664 w 6289178"/>
              <a:gd name="connsiteY20" fmla="*/ 159657 h 4244436"/>
              <a:gd name="connsiteX21" fmla="*/ 4199121 w 6289178"/>
              <a:gd name="connsiteY21" fmla="*/ 130628 h 4244436"/>
              <a:gd name="connsiteX22" fmla="*/ 4126549 w 6289178"/>
              <a:gd name="connsiteY22" fmla="*/ 116114 h 4244436"/>
              <a:gd name="connsiteX23" fmla="*/ 4083006 w 6289178"/>
              <a:gd name="connsiteY23" fmla="*/ 87085 h 4244436"/>
              <a:gd name="connsiteX24" fmla="*/ 3981406 w 6289178"/>
              <a:gd name="connsiteY24" fmla="*/ 43542 h 4244436"/>
              <a:gd name="connsiteX25" fmla="*/ 3937864 w 6289178"/>
              <a:gd name="connsiteY25" fmla="*/ 14514 h 4244436"/>
              <a:gd name="connsiteX26" fmla="*/ 3778206 w 6289178"/>
              <a:gd name="connsiteY26" fmla="*/ 0 h 4244436"/>
              <a:gd name="connsiteX27" fmla="*/ 3734664 w 6289178"/>
              <a:gd name="connsiteY27" fmla="*/ 14514 h 4244436"/>
              <a:gd name="connsiteX28" fmla="*/ 3662092 w 6289178"/>
              <a:gd name="connsiteY28" fmla="*/ 29028 h 4244436"/>
              <a:gd name="connsiteX29" fmla="*/ 3705635 w 6289178"/>
              <a:gd name="connsiteY29" fmla="*/ 43542 h 4244436"/>
              <a:gd name="connsiteX30" fmla="*/ 3763692 w 6289178"/>
              <a:gd name="connsiteY30" fmla="*/ 58057 h 4244436"/>
              <a:gd name="connsiteX31" fmla="*/ 3850778 w 6289178"/>
              <a:gd name="connsiteY31" fmla="*/ 87085 h 4244436"/>
              <a:gd name="connsiteX32" fmla="*/ 3937864 w 6289178"/>
              <a:gd name="connsiteY32" fmla="*/ 116114 h 4244436"/>
              <a:gd name="connsiteX33" fmla="*/ 3981406 w 6289178"/>
              <a:gd name="connsiteY33" fmla="*/ 130628 h 4244436"/>
              <a:gd name="connsiteX34" fmla="*/ 4024949 w 6289178"/>
              <a:gd name="connsiteY34" fmla="*/ 145142 h 4244436"/>
              <a:gd name="connsiteX35" fmla="*/ 4068492 w 6289178"/>
              <a:gd name="connsiteY35" fmla="*/ 174171 h 4244436"/>
              <a:gd name="connsiteX36" fmla="*/ 4068492 w 6289178"/>
              <a:gd name="connsiteY36" fmla="*/ 261257 h 4244436"/>
              <a:gd name="connsiteX37" fmla="*/ 3995921 w 6289178"/>
              <a:gd name="connsiteY37" fmla="*/ 275771 h 4244436"/>
              <a:gd name="connsiteX38" fmla="*/ 3952378 w 6289178"/>
              <a:gd name="connsiteY38" fmla="*/ 290285 h 4244436"/>
              <a:gd name="connsiteX39" fmla="*/ 3778206 w 6289178"/>
              <a:gd name="connsiteY39" fmla="*/ 304800 h 4244436"/>
              <a:gd name="connsiteX40" fmla="*/ 3633064 w 6289178"/>
              <a:gd name="connsiteY40" fmla="*/ 319314 h 4244436"/>
              <a:gd name="connsiteX41" fmla="*/ 3545978 w 6289178"/>
              <a:gd name="connsiteY41" fmla="*/ 377371 h 4244436"/>
              <a:gd name="connsiteX42" fmla="*/ 3415349 w 6289178"/>
              <a:gd name="connsiteY42" fmla="*/ 449942 h 4244436"/>
              <a:gd name="connsiteX43" fmla="*/ 3284721 w 6289178"/>
              <a:gd name="connsiteY43" fmla="*/ 508000 h 4244436"/>
              <a:gd name="connsiteX44" fmla="*/ 3241178 w 6289178"/>
              <a:gd name="connsiteY44" fmla="*/ 522514 h 4244436"/>
              <a:gd name="connsiteX45" fmla="*/ 3110549 w 6289178"/>
              <a:gd name="connsiteY45" fmla="*/ 595085 h 4244436"/>
              <a:gd name="connsiteX46" fmla="*/ 3023464 w 6289178"/>
              <a:gd name="connsiteY46" fmla="*/ 653142 h 4244436"/>
              <a:gd name="connsiteX47" fmla="*/ 2936378 w 6289178"/>
              <a:gd name="connsiteY47" fmla="*/ 711200 h 4244436"/>
              <a:gd name="connsiteX48" fmla="*/ 2907349 w 6289178"/>
              <a:gd name="connsiteY48" fmla="*/ 754742 h 4244436"/>
              <a:gd name="connsiteX49" fmla="*/ 2820264 w 6289178"/>
              <a:gd name="connsiteY49" fmla="*/ 798285 h 4244436"/>
              <a:gd name="connsiteX50" fmla="*/ 2733178 w 6289178"/>
              <a:gd name="connsiteY50" fmla="*/ 856342 h 4244436"/>
              <a:gd name="connsiteX51" fmla="*/ 2689635 w 6289178"/>
              <a:gd name="connsiteY51" fmla="*/ 899885 h 4244436"/>
              <a:gd name="connsiteX52" fmla="*/ 2602549 w 6289178"/>
              <a:gd name="connsiteY52" fmla="*/ 928914 h 4244436"/>
              <a:gd name="connsiteX53" fmla="*/ 2588035 w 6289178"/>
              <a:gd name="connsiteY53" fmla="*/ 972457 h 4244436"/>
              <a:gd name="connsiteX54" fmla="*/ 2500949 w 6289178"/>
              <a:gd name="connsiteY54" fmla="*/ 1045028 h 4244436"/>
              <a:gd name="connsiteX55" fmla="*/ 2471921 w 6289178"/>
              <a:gd name="connsiteY55" fmla="*/ 1088571 h 4244436"/>
              <a:gd name="connsiteX56" fmla="*/ 2268721 w 6289178"/>
              <a:gd name="connsiteY56" fmla="*/ 1132114 h 4244436"/>
              <a:gd name="connsiteX57" fmla="*/ 2123578 w 6289178"/>
              <a:gd name="connsiteY57" fmla="*/ 1248228 h 4244436"/>
              <a:gd name="connsiteX58" fmla="*/ 2123578 w 6289178"/>
              <a:gd name="connsiteY58" fmla="*/ 1248228 h 4244436"/>
              <a:gd name="connsiteX59" fmla="*/ 2080035 w 6289178"/>
              <a:gd name="connsiteY59" fmla="*/ 1277257 h 4244436"/>
              <a:gd name="connsiteX60" fmla="*/ 2021978 w 6289178"/>
              <a:gd name="connsiteY60" fmla="*/ 1291771 h 4244436"/>
              <a:gd name="connsiteX61" fmla="*/ 1978435 w 6289178"/>
              <a:gd name="connsiteY61" fmla="*/ 1306285 h 4244436"/>
              <a:gd name="connsiteX62" fmla="*/ 1963921 w 6289178"/>
              <a:gd name="connsiteY62" fmla="*/ 1349828 h 4244436"/>
              <a:gd name="connsiteX63" fmla="*/ 1920378 w 6289178"/>
              <a:gd name="connsiteY63" fmla="*/ 1393371 h 4244436"/>
              <a:gd name="connsiteX64" fmla="*/ 1934892 w 6289178"/>
              <a:gd name="connsiteY64" fmla="*/ 1436914 h 4244436"/>
              <a:gd name="connsiteX65" fmla="*/ 2021978 w 6289178"/>
              <a:gd name="connsiteY65" fmla="*/ 1480457 h 4244436"/>
              <a:gd name="connsiteX66" fmla="*/ 2051006 w 6289178"/>
              <a:gd name="connsiteY66" fmla="*/ 1524000 h 4244436"/>
              <a:gd name="connsiteX67" fmla="*/ 2007464 w 6289178"/>
              <a:gd name="connsiteY67" fmla="*/ 1553028 h 4244436"/>
              <a:gd name="connsiteX68" fmla="*/ 1876835 w 6289178"/>
              <a:gd name="connsiteY68" fmla="*/ 1567542 h 4244436"/>
              <a:gd name="connsiteX69" fmla="*/ 1760721 w 6289178"/>
              <a:gd name="connsiteY69" fmla="*/ 1582057 h 4244436"/>
              <a:gd name="connsiteX70" fmla="*/ 1717178 w 6289178"/>
              <a:gd name="connsiteY70" fmla="*/ 1611085 h 4244436"/>
              <a:gd name="connsiteX71" fmla="*/ 1630092 w 6289178"/>
              <a:gd name="connsiteY71" fmla="*/ 1698171 h 4244436"/>
              <a:gd name="connsiteX72" fmla="*/ 1528492 w 6289178"/>
              <a:gd name="connsiteY72" fmla="*/ 1727200 h 4244436"/>
              <a:gd name="connsiteX73" fmla="*/ 1484949 w 6289178"/>
              <a:gd name="connsiteY73" fmla="*/ 1741714 h 4244436"/>
              <a:gd name="connsiteX74" fmla="*/ 1455921 w 6289178"/>
              <a:gd name="connsiteY74" fmla="*/ 1785257 h 4244436"/>
              <a:gd name="connsiteX75" fmla="*/ 1397864 w 6289178"/>
              <a:gd name="connsiteY75" fmla="*/ 1799771 h 4244436"/>
              <a:gd name="connsiteX76" fmla="*/ 1310778 w 6289178"/>
              <a:gd name="connsiteY76" fmla="*/ 1828800 h 4244436"/>
              <a:gd name="connsiteX77" fmla="*/ 1223692 w 6289178"/>
              <a:gd name="connsiteY77" fmla="*/ 1886857 h 4244436"/>
              <a:gd name="connsiteX78" fmla="*/ 1136606 w 6289178"/>
              <a:gd name="connsiteY78" fmla="*/ 1944914 h 4244436"/>
              <a:gd name="connsiteX79" fmla="*/ 1093064 w 6289178"/>
              <a:gd name="connsiteY79" fmla="*/ 1988457 h 4244436"/>
              <a:gd name="connsiteX80" fmla="*/ 1064035 w 6289178"/>
              <a:gd name="connsiteY80" fmla="*/ 2032000 h 4244436"/>
              <a:gd name="connsiteX81" fmla="*/ 976949 w 6289178"/>
              <a:gd name="connsiteY81" fmla="*/ 2090057 h 4244436"/>
              <a:gd name="connsiteX82" fmla="*/ 904378 w 6289178"/>
              <a:gd name="connsiteY82" fmla="*/ 2162628 h 4244436"/>
              <a:gd name="connsiteX83" fmla="*/ 875349 w 6289178"/>
              <a:gd name="connsiteY83" fmla="*/ 2206171 h 4244436"/>
              <a:gd name="connsiteX84" fmla="*/ 759235 w 6289178"/>
              <a:gd name="connsiteY84" fmla="*/ 2235200 h 4244436"/>
              <a:gd name="connsiteX85" fmla="*/ 657635 w 6289178"/>
              <a:gd name="connsiteY85" fmla="*/ 2264228 h 4244436"/>
              <a:gd name="connsiteX86" fmla="*/ 541521 w 6289178"/>
              <a:gd name="connsiteY86" fmla="*/ 2278742 h 4244436"/>
              <a:gd name="connsiteX87" fmla="*/ 454435 w 6289178"/>
              <a:gd name="connsiteY87" fmla="*/ 2293257 h 4244436"/>
              <a:gd name="connsiteX88" fmla="*/ 410892 w 6289178"/>
              <a:gd name="connsiteY88" fmla="*/ 2322285 h 4244436"/>
              <a:gd name="connsiteX89" fmla="*/ 352835 w 6289178"/>
              <a:gd name="connsiteY89" fmla="*/ 2336800 h 4244436"/>
              <a:gd name="connsiteX90" fmla="*/ 251235 w 6289178"/>
              <a:gd name="connsiteY90" fmla="*/ 2365828 h 4244436"/>
              <a:gd name="connsiteX91" fmla="*/ 120606 w 6289178"/>
              <a:gd name="connsiteY91" fmla="*/ 2380342 h 4244436"/>
              <a:gd name="connsiteX92" fmla="*/ 4492 w 6289178"/>
              <a:gd name="connsiteY92" fmla="*/ 2380342 h 4244436"/>
              <a:gd name="connsiteX93" fmla="*/ 4492 w 6289178"/>
              <a:gd name="connsiteY93" fmla="*/ 4179638 h 4244436"/>
              <a:gd name="connsiteX0" fmla="*/ 6294699 w 6294699"/>
              <a:gd name="connsiteY0" fmla="*/ 798285 h 4390650"/>
              <a:gd name="connsiteX1" fmla="*/ 6135042 w 6294699"/>
              <a:gd name="connsiteY1" fmla="*/ 783771 h 4390650"/>
              <a:gd name="connsiteX2" fmla="*/ 5844756 w 6294699"/>
              <a:gd name="connsiteY2" fmla="*/ 769257 h 4390650"/>
              <a:gd name="connsiteX3" fmla="*/ 5757670 w 6294699"/>
              <a:gd name="connsiteY3" fmla="*/ 725714 h 4390650"/>
              <a:gd name="connsiteX4" fmla="*/ 5670585 w 6294699"/>
              <a:gd name="connsiteY4" fmla="*/ 711200 h 4390650"/>
              <a:gd name="connsiteX5" fmla="*/ 5627042 w 6294699"/>
              <a:gd name="connsiteY5" fmla="*/ 682171 h 4390650"/>
              <a:gd name="connsiteX6" fmla="*/ 5568985 w 6294699"/>
              <a:gd name="connsiteY6" fmla="*/ 667657 h 4390650"/>
              <a:gd name="connsiteX7" fmla="*/ 5220642 w 6294699"/>
              <a:gd name="connsiteY7" fmla="*/ 638628 h 4390650"/>
              <a:gd name="connsiteX8" fmla="*/ 5090013 w 6294699"/>
              <a:gd name="connsiteY8" fmla="*/ 609600 h 4390650"/>
              <a:gd name="connsiteX9" fmla="*/ 5002927 w 6294699"/>
              <a:gd name="connsiteY9" fmla="*/ 551542 h 4390650"/>
              <a:gd name="connsiteX10" fmla="*/ 4959385 w 6294699"/>
              <a:gd name="connsiteY10" fmla="*/ 522514 h 4390650"/>
              <a:gd name="connsiteX11" fmla="*/ 4915842 w 6294699"/>
              <a:gd name="connsiteY11" fmla="*/ 508000 h 4390650"/>
              <a:gd name="connsiteX12" fmla="*/ 4814242 w 6294699"/>
              <a:gd name="connsiteY12" fmla="*/ 478971 h 4390650"/>
              <a:gd name="connsiteX13" fmla="*/ 4741670 w 6294699"/>
              <a:gd name="connsiteY13" fmla="*/ 493485 h 4390650"/>
              <a:gd name="connsiteX14" fmla="*/ 4596527 w 6294699"/>
              <a:gd name="connsiteY14" fmla="*/ 449942 h 4390650"/>
              <a:gd name="connsiteX15" fmla="*/ 4494927 w 6294699"/>
              <a:gd name="connsiteY15" fmla="*/ 435428 h 4390650"/>
              <a:gd name="connsiteX16" fmla="*/ 4378813 w 6294699"/>
              <a:gd name="connsiteY16" fmla="*/ 406400 h 4390650"/>
              <a:gd name="connsiteX17" fmla="*/ 4291727 w 6294699"/>
              <a:gd name="connsiteY17" fmla="*/ 377371 h 4390650"/>
              <a:gd name="connsiteX18" fmla="*/ 4277213 w 6294699"/>
              <a:gd name="connsiteY18" fmla="*/ 333828 h 4390650"/>
              <a:gd name="connsiteX19" fmla="*/ 4262699 w 6294699"/>
              <a:gd name="connsiteY19" fmla="*/ 203200 h 4390650"/>
              <a:gd name="connsiteX20" fmla="*/ 4248185 w 6294699"/>
              <a:gd name="connsiteY20" fmla="*/ 159657 h 4390650"/>
              <a:gd name="connsiteX21" fmla="*/ 4204642 w 6294699"/>
              <a:gd name="connsiteY21" fmla="*/ 130628 h 4390650"/>
              <a:gd name="connsiteX22" fmla="*/ 4132070 w 6294699"/>
              <a:gd name="connsiteY22" fmla="*/ 116114 h 4390650"/>
              <a:gd name="connsiteX23" fmla="*/ 4088527 w 6294699"/>
              <a:gd name="connsiteY23" fmla="*/ 87085 h 4390650"/>
              <a:gd name="connsiteX24" fmla="*/ 3986927 w 6294699"/>
              <a:gd name="connsiteY24" fmla="*/ 43542 h 4390650"/>
              <a:gd name="connsiteX25" fmla="*/ 3943385 w 6294699"/>
              <a:gd name="connsiteY25" fmla="*/ 14514 h 4390650"/>
              <a:gd name="connsiteX26" fmla="*/ 3783727 w 6294699"/>
              <a:gd name="connsiteY26" fmla="*/ 0 h 4390650"/>
              <a:gd name="connsiteX27" fmla="*/ 3740185 w 6294699"/>
              <a:gd name="connsiteY27" fmla="*/ 14514 h 4390650"/>
              <a:gd name="connsiteX28" fmla="*/ 3667613 w 6294699"/>
              <a:gd name="connsiteY28" fmla="*/ 29028 h 4390650"/>
              <a:gd name="connsiteX29" fmla="*/ 3711156 w 6294699"/>
              <a:gd name="connsiteY29" fmla="*/ 43542 h 4390650"/>
              <a:gd name="connsiteX30" fmla="*/ 3769213 w 6294699"/>
              <a:gd name="connsiteY30" fmla="*/ 58057 h 4390650"/>
              <a:gd name="connsiteX31" fmla="*/ 3856299 w 6294699"/>
              <a:gd name="connsiteY31" fmla="*/ 87085 h 4390650"/>
              <a:gd name="connsiteX32" fmla="*/ 3943385 w 6294699"/>
              <a:gd name="connsiteY32" fmla="*/ 116114 h 4390650"/>
              <a:gd name="connsiteX33" fmla="*/ 3986927 w 6294699"/>
              <a:gd name="connsiteY33" fmla="*/ 130628 h 4390650"/>
              <a:gd name="connsiteX34" fmla="*/ 4030470 w 6294699"/>
              <a:gd name="connsiteY34" fmla="*/ 145142 h 4390650"/>
              <a:gd name="connsiteX35" fmla="*/ 4074013 w 6294699"/>
              <a:gd name="connsiteY35" fmla="*/ 174171 h 4390650"/>
              <a:gd name="connsiteX36" fmla="*/ 4074013 w 6294699"/>
              <a:gd name="connsiteY36" fmla="*/ 261257 h 4390650"/>
              <a:gd name="connsiteX37" fmla="*/ 4001442 w 6294699"/>
              <a:gd name="connsiteY37" fmla="*/ 275771 h 4390650"/>
              <a:gd name="connsiteX38" fmla="*/ 3957899 w 6294699"/>
              <a:gd name="connsiteY38" fmla="*/ 290285 h 4390650"/>
              <a:gd name="connsiteX39" fmla="*/ 3783727 w 6294699"/>
              <a:gd name="connsiteY39" fmla="*/ 304800 h 4390650"/>
              <a:gd name="connsiteX40" fmla="*/ 3638585 w 6294699"/>
              <a:gd name="connsiteY40" fmla="*/ 319314 h 4390650"/>
              <a:gd name="connsiteX41" fmla="*/ 3551499 w 6294699"/>
              <a:gd name="connsiteY41" fmla="*/ 377371 h 4390650"/>
              <a:gd name="connsiteX42" fmla="*/ 3420870 w 6294699"/>
              <a:gd name="connsiteY42" fmla="*/ 449942 h 4390650"/>
              <a:gd name="connsiteX43" fmla="*/ 3290242 w 6294699"/>
              <a:gd name="connsiteY43" fmla="*/ 508000 h 4390650"/>
              <a:gd name="connsiteX44" fmla="*/ 3246699 w 6294699"/>
              <a:gd name="connsiteY44" fmla="*/ 522514 h 4390650"/>
              <a:gd name="connsiteX45" fmla="*/ 3116070 w 6294699"/>
              <a:gd name="connsiteY45" fmla="*/ 595085 h 4390650"/>
              <a:gd name="connsiteX46" fmla="*/ 3028985 w 6294699"/>
              <a:gd name="connsiteY46" fmla="*/ 653142 h 4390650"/>
              <a:gd name="connsiteX47" fmla="*/ 2941899 w 6294699"/>
              <a:gd name="connsiteY47" fmla="*/ 711200 h 4390650"/>
              <a:gd name="connsiteX48" fmla="*/ 2912870 w 6294699"/>
              <a:gd name="connsiteY48" fmla="*/ 754742 h 4390650"/>
              <a:gd name="connsiteX49" fmla="*/ 2825785 w 6294699"/>
              <a:gd name="connsiteY49" fmla="*/ 798285 h 4390650"/>
              <a:gd name="connsiteX50" fmla="*/ 2738699 w 6294699"/>
              <a:gd name="connsiteY50" fmla="*/ 856342 h 4390650"/>
              <a:gd name="connsiteX51" fmla="*/ 2695156 w 6294699"/>
              <a:gd name="connsiteY51" fmla="*/ 899885 h 4390650"/>
              <a:gd name="connsiteX52" fmla="*/ 2608070 w 6294699"/>
              <a:gd name="connsiteY52" fmla="*/ 928914 h 4390650"/>
              <a:gd name="connsiteX53" fmla="*/ 2593556 w 6294699"/>
              <a:gd name="connsiteY53" fmla="*/ 972457 h 4390650"/>
              <a:gd name="connsiteX54" fmla="*/ 2506470 w 6294699"/>
              <a:gd name="connsiteY54" fmla="*/ 1045028 h 4390650"/>
              <a:gd name="connsiteX55" fmla="*/ 2477442 w 6294699"/>
              <a:gd name="connsiteY55" fmla="*/ 1088571 h 4390650"/>
              <a:gd name="connsiteX56" fmla="*/ 2274242 w 6294699"/>
              <a:gd name="connsiteY56" fmla="*/ 1132114 h 4390650"/>
              <a:gd name="connsiteX57" fmla="*/ 2129099 w 6294699"/>
              <a:gd name="connsiteY57" fmla="*/ 1248228 h 4390650"/>
              <a:gd name="connsiteX58" fmla="*/ 2129099 w 6294699"/>
              <a:gd name="connsiteY58" fmla="*/ 1248228 h 4390650"/>
              <a:gd name="connsiteX59" fmla="*/ 2085556 w 6294699"/>
              <a:gd name="connsiteY59" fmla="*/ 1277257 h 4390650"/>
              <a:gd name="connsiteX60" fmla="*/ 2027499 w 6294699"/>
              <a:gd name="connsiteY60" fmla="*/ 1291771 h 4390650"/>
              <a:gd name="connsiteX61" fmla="*/ 1983956 w 6294699"/>
              <a:gd name="connsiteY61" fmla="*/ 1306285 h 4390650"/>
              <a:gd name="connsiteX62" fmla="*/ 1969442 w 6294699"/>
              <a:gd name="connsiteY62" fmla="*/ 1349828 h 4390650"/>
              <a:gd name="connsiteX63" fmla="*/ 1925899 w 6294699"/>
              <a:gd name="connsiteY63" fmla="*/ 1393371 h 4390650"/>
              <a:gd name="connsiteX64" fmla="*/ 1940413 w 6294699"/>
              <a:gd name="connsiteY64" fmla="*/ 1436914 h 4390650"/>
              <a:gd name="connsiteX65" fmla="*/ 2027499 w 6294699"/>
              <a:gd name="connsiteY65" fmla="*/ 1480457 h 4390650"/>
              <a:gd name="connsiteX66" fmla="*/ 2056527 w 6294699"/>
              <a:gd name="connsiteY66" fmla="*/ 1524000 h 4390650"/>
              <a:gd name="connsiteX67" fmla="*/ 2012985 w 6294699"/>
              <a:gd name="connsiteY67" fmla="*/ 1553028 h 4390650"/>
              <a:gd name="connsiteX68" fmla="*/ 1882356 w 6294699"/>
              <a:gd name="connsiteY68" fmla="*/ 1567542 h 4390650"/>
              <a:gd name="connsiteX69" fmla="*/ 1766242 w 6294699"/>
              <a:gd name="connsiteY69" fmla="*/ 1582057 h 4390650"/>
              <a:gd name="connsiteX70" fmla="*/ 1722699 w 6294699"/>
              <a:gd name="connsiteY70" fmla="*/ 1611085 h 4390650"/>
              <a:gd name="connsiteX71" fmla="*/ 1635613 w 6294699"/>
              <a:gd name="connsiteY71" fmla="*/ 1698171 h 4390650"/>
              <a:gd name="connsiteX72" fmla="*/ 1534013 w 6294699"/>
              <a:gd name="connsiteY72" fmla="*/ 1727200 h 4390650"/>
              <a:gd name="connsiteX73" fmla="*/ 1490470 w 6294699"/>
              <a:gd name="connsiteY73" fmla="*/ 1741714 h 4390650"/>
              <a:gd name="connsiteX74" fmla="*/ 1461442 w 6294699"/>
              <a:gd name="connsiteY74" fmla="*/ 1785257 h 4390650"/>
              <a:gd name="connsiteX75" fmla="*/ 1403385 w 6294699"/>
              <a:gd name="connsiteY75" fmla="*/ 1799771 h 4390650"/>
              <a:gd name="connsiteX76" fmla="*/ 1316299 w 6294699"/>
              <a:gd name="connsiteY76" fmla="*/ 1828800 h 4390650"/>
              <a:gd name="connsiteX77" fmla="*/ 1229213 w 6294699"/>
              <a:gd name="connsiteY77" fmla="*/ 1886857 h 4390650"/>
              <a:gd name="connsiteX78" fmla="*/ 1142127 w 6294699"/>
              <a:gd name="connsiteY78" fmla="*/ 1944914 h 4390650"/>
              <a:gd name="connsiteX79" fmla="*/ 1098585 w 6294699"/>
              <a:gd name="connsiteY79" fmla="*/ 1988457 h 4390650"/>
              <a:gd name="connsiteX80" fmla="*/ 1069556 w 6294699"/>
              <a:gd name="connsiteY80" fmla="*/ 2032000 h 4390650"/>
              <a:gd name="connsiteX81" fmla="*/ 982470 w 6294699"/>
              <a:gd name="connsiteY81" fmla="*/ 2090057 h 4390650"/>
              <a:gd name="connsiteX82" fmla="*/ 909899 w 6294699"/>
              <a:gd name="connsiteY82" fmla="*/ 2162628 h 4390650"/>
              <a:gd name="connsiteX83" fmla="*/ 880870 w 6294699"/>
              <a:gd name="connsiteY83" fmla="*/ 2206171 h 4390650"/>
              <a:gd name="connsiteX84" fmla="*/ 764756 w 6294699"/>
              <a:gd name="connsiteY84" fmla="*/ 2235200 h 4390650"/>
              <a:gd name="connsiteX85" fmla="*/ 663156 w 6294699"/>
              <a:gd name="connsiteY85" fmla="*/ 2264228 h 4390650"/>
              <a:gd name="connsiteX86" fmla="*/ 547042 w 6294699"/>
              <a:gd name="connsiteY86" fmla="*/ 2278742 h 4390650"/>
              <a:gd name="connsiteX87" fmla="*/ 459956 w 6294699"/>
              <a:gd name="connsiteY87" fmla="*/ 2293257 h 4390650"/>
              <a:gd name="connsiteX88" fmla="*/ 416413 w 6294699"/>
              <a:gd name="connsiteY88" fmla="*/ 2322285 h 4390650"/>
              <a:gd name="connsiteX89" fmla="*/ 358356 w 6294699"/>
              <a:gd name="connsiteY89" fmla="*/ 2336800 h 4390650"/>
              <a:gd name="connsiteX90" fmla="*/ 256756 w 6294699"/>
              <a:gd name="connsiteY90" fmla="*/ 2365828 h 4390650"/>
              <a:gd name="connsiteX91" fmla="*/ 126127 w 6294699"/>
              <a:gd name="connsiteY91" fmla="*/ 2380342 h 4390650"/>
              <a:gd name="connsiteX92" fmla="*/ 10013 w 6294699"/>
              <a:gd name="connsiteY92" fmla="*/ 2380342 h 4390650"/>
              <a:gd name="connsiteX93" fmla="*/ 66048 w 6294699"/>
              <a:gd name="connsiteY93" fmla="*/ 4090767 h 4390650"/>
              <a:gd name="connsiteX94" fmla="*/ 10013 w 6294699"/>
              <a:gd name="connsiteY94" fmla="*/ 4179638 h 4390650"/>
              <a:gd name="connsiteX0" fmla="*/ 7662710 w 9991717"/>
              <a:gd name="connsiteY0" fmla="*/ 798285 h 4390650"/>
              <a:gd name="connsiteX1" fmla="*/ 7503053 w 9991717"/>
              <a:gd name="connsiteY1" fmla="*/ 783771 h 4390650"/>
              <a:gd name="connsiteX2" fmla="*/ 7212767 w 9991717"/>
              <a:gd name="connsiteY2" fmla="*/ 769257 h 4390650"/>
              <a:gd name="connsiteX3" fmla="*/ 7125681 w 9991717"/>
              <a:gd name="connsiteY3" fmla="*/ 725714 h 4390650"/>
              <a:gd name="connsiteX4" fmla="*/ 7038596 w 9991717"/>
              <a:gd name="connsiteY4" fmla="*/ 711200 h 4390650"/>
              <a:gd name="connsiteX5" fmla="*/ 6995053 w 9991717"/>
              <a:gd name="connsiteY5" fmla="*/ 682171 h 4390650"/>
              <a:gd name="connsiteX6" fmla="*/ 6936996 w 9991717"/>
              <a:gd name="connsiteY6" fmla="*/ 667657 h 4390650"/>
              <a:gd name="connsiteX7" fmla="*/ 6588653 w 9991717"/>
              <a:gd name="connsiteY7" fmla="*/ 638628 h 4390650"/>
              <a:gd name="connsiteX8" fmla="*/ 6458024 w 9991717"/>
              <a:gd name="connsiteY8" fmla="*/ 609600 h 4390650"/>
              <a:gd name="connsiteX9" fmla="*/ 6370938 w 9991717"/>
              <a:gd name="connsiteY9" fmla="*/ 551542 h 4390650"/>
              <a:gd name="connsiteX10" fmla="*/ 6327396 w 9991717"/>
              <a:gd name="connsiteY10" fmla="*/ 522514 h 4390650"/>
              <a:gd name="connsiteX11" fmla="*/ 6283853 w 9991717"/>
              <a:gd name="connsiteY11" fmla="*/ 508000 h 4390650"/>
              <a:gd name="connsiteX12" fmla="*/ 6182253 w 9991717"/>
              <a:gd name="connsiteY12" fmla="*/ 478971 h 4390650"/>
              <a:gd name="connsiteX13" fmla="*/ 6109681 w 9991717"/>
              <a:gd name="connsiteY13" fmla="*/ 493485 h 4390650"/>
              <a:gd name="connsiteX14" fmla="*/ 5964538 w 9991717"/>
              <a:gd name="connsiteY14" fmla="*/ 449942 h 4390650"/>
              <a:gd name="connsiteX15" fmla="*/ 5862938 w 9991717"/>
              <a:gd name="connsiteY15" fmla="*/ 435428 h 4390650"/>
              <a:gd name="connsiteX16" fmla="*/ 5746824 w 9991717"/>
              <a:gd name="connsiteY16" fmla="*/ 406400 h 4390650"/>
              <a:gd name="connsiteX17" fmla="*/ 5659738 w 9991717"/>
              <a:gd name="connsiteY17" fmla="*/ 377371 h 4390650"/>
              <a:gd name="connsiteX18" fmla="*/ 5645224 w 9991717"/>
              <a:gd name="connsiteY18" fmla="*/ 333828 h 4390650"/>
              <a:gd name="connsiteX19" fmla="*/ 5630710 w 9991717"/>
              <a:gd name="connsiteY19" fmla="*/ 203200 h 4390650"/>
              <a:gd name="connsiteX20" fmla="*/ 5616196 w 9991717"/>
              <a:gd name="connsiteY20" fmla="*/ 159657 h 4390650"/>
              <a:gd name="connsiteX21" fmla="*/ 5572653 w 9991717"/>
              <a:gd name="connsiteY21" fmla="*/ 130628 h 4390650"/>
              <a:gd name="connsiteX22" fmla="*/ 5500081 w 9991717"/>
              <a:gd name="connsiteY22" fmla="*/ 116114 h 4390650"/>
              <a:gd name="connsiteX23" fmla="*/ 5456538 w 9991717"/>
              <a:gd name="connsiteY23" fmla="*/ 87085 h 4390650"/>
              <a:gd name="connsiteX24" fmla="*/ 5354938 w 9991717"/>
              <a:gd name="connsiteY24" fmla="*/ 43542 h 4390650"/>
              <a:gd name="connsiteX25" fmla="*/ 5311396 w 9991717"/>
              <a:gd name="connsiteY25" fmla="*/ 14514 h 4390650"/>
              <a:gd name="connsiteX26" fmla="*/ 5151738 w 9991717"/>
              <a:gd name="connsiteY26" fmla="*/ 0 h 4390650"/>
              <a:gd name="connsiteX27" fmla="*/ 5108196 w 9991717"/>
              <a:gd name="connsiteY27" fmla="*/ 14514 h 4390650"/>
              <a:gd name="connsiteX28" fmla="*/ 5035624 w 9991717"/>
              <a:gd name="connsiteY28" fmla="*/ 29028 h 4390650"/>
              <a:gd name="connsiteX29" fmla="*/ 5079167 w 9991717"/>
              <a:gd name="connsiteY29" fmla="*/ 43542 h 4390650"/>
              <a:gd name="connsiteX30" fmla="*/ 5137224 w 9991717"/>
              <a:gd name="connsiteY30" fmla="*/ 58057 h 4390650"/>
              <a:gd name="connsiteX31" fmla="*/ 5224310 w 9991717"/>
              <a:gd name="connsiteY31" fmla="*/ 87085 h 4390650"/>
              <a:gd name="connsiteX32" fmla="*/ 5311396 w 9991717"/>
              <a:gd name="connsiteY32" fmla="*/ 116114 h 4390650"/>
              <a:gd name="connsiteX33" fmla="*/ 5354938 w 9991717"/>
              <a:gd name="connsiteY33" fmla="*/ 130628 h 4390650"/>
              <a:gd name="connsiteX34" fmla="*/ 5398481 w 9991717"/>
              <a:gd name="connsiteY34" fmla="*/ 145142 h 4390650"/>
              <a:gd name="connsiteX35" fmla="*/ 5442024 w 9991717"/>
              <a:gd name="connsiteY35" fmla="*/ 174171 h 4390650"/>
              <a:gd name="connsiteX36" fmla="*/ 5442024 w 9991717"/>
              <a:gd name="connsiteY36" fmla="*/ 261257 h 4390650"/>
              <a:gd name="connsiteX37" fmla="*/ 5369453 w 9991717"/>
              <a:gd name="connsiteY37" fmla="*/ 275771 h 4390650"/>
              <a:gd name="connsiteX38" fmla="*/ 5325910 w 9991717"/>
              <a:gd name="connsiteY38" fmla="*/ 290285 h 4390650"/>
              <a:gd name="connsiteX39" fmla="*/ 5151738 w 9991717"/>
              <a:gd name="connsiteY39" fmla="*/ 304800 h 4390650"/>
              <a:gd name="connsiteX40" fmla="*/ 5006596 w 9991717"/>
              <a:gd name="connsiteY40" fmla="*/ 319314 h 4390650"/>
              <a:gd name="connsiteX41" fmla="*/ 4919510 w 9991717"/>
              <a:gd name="connsiteY41" fmla="*/ 377371 h 4390650"/>
              <a:gd name="connsiteX42" fmla="*/ 4788881 w 9991717"/>
              <a:gd name="connsiteY42" fmla="*/ 449942 h 4390650"/>
              <a:gd name="connsiteX43" fmla="*/ 4658253 w 9991717"/>
              <a:gd name="connsiteY43" fmla="*/ 508000 h 4390650"/>
              <a:gd name="connsiteX44" fmla="*/ 4614710 w 9991717"/>
              <a:gd name="connsiteY44" fmla="*/ 522514 h 4390650"/>
              <a:gd name="connsiteX45" fmla="*/ 4484081 w 9991717"/>
              <a:gd name="connsiteY45" fmla="*/ 595085 h 4390650"/>
              <a:gd name="connsiteX46" fmla="*/ 4396996 w 9991717"/>
              <a:gd name="connsiteY46" fmla="*/ 653142 h 4390650"/>
              <a:gd name="connsiteX47" fmla="*/ 4309910 w 9991717"/>
              <a:gd name="connsiteY47" fmla="*/ 711200 h 4390650"/>
              <a:gd name="connsiteX48" fmla="*/ 4280881 w 9991717"/>
              <a:gd name="connsiteY48" fmla="*/ 754742 h 4390650"/>
              <a:gd name="connsiteX49" fmla="*/ 4193796 w 9991717"/>
              <a:gd name="connsiteY49" fmla="*/ 798285 h 4390650"/>
              <a:gd name="connsiteX50" fmla="*/ 4106710 w 9991717"/>
              <a:gd name="connsiteY50" fmla="*/ 856342 h 4390650"/>
              <a:gd name="connsiteX51" fmla="*/ 4063167 w 9991717"/>
              <a:gd name="connsiteY51" fmla="*/ 899885 h 4390650"/>
              <a:gd name="connsiteX52" fmla="*/ 3976081 w 9991717"/>
              <a:gd name="connsiteY52" fmla="*/ 928914 h 4390650"/>
              <a:gd name="connsiteX53" fmla="*/ 3961567 w 9991717"/>
              <a:gd name="connsiteY53" fmla="*/ 972457 h 4390650"/>
              <a:gd name="connsiteX54" fmla="*/ 3874481 w 9991717"/>
              <a:gd name="connsiteY54" fmla="*/ 1045028 h 4390650"/>
              <a:gd name="connsiteX55" fmla="*/ 3845453 w 9991717"/>
              <a:gd name="connsiteY55" fmla="*/ 1088571 h 4390650"/>
              <a:gd name="connsiteX56" fmla="*/ 3642253 w 9991717"/>
              <a:gd name="connsiteY56" fmla="*/ 1132114 h 4390650"/>
              <a:gd name="connsiteX57" fmla="*/ 3497110 w 9991717"/>
              <a:gd name="connsiteY57" fmla="*/ 1248228 h 4390650"/>
              <a:gd name="connsiteX58" fmla="*/ 3497110 w 9991717"/>
              <a:gd name="connsiteY58" fmla="*/ 1248228 h 4390650"/>
              <a:gd name="connsiteX59" fmla="*/ 3453567 w 9991717"/>
              <a:gd name="connsiteY59" fmla="*/ 1277257 h 4390650"/>
              <a:gd name="connsiteX60" fmla="*/ 3395510 w 9991717"/>
              <a:gd name="connsiteY60" fmla="*/ 1291771 h 4390650"/>
              <a:gd name="connsiteX61" fmla="*/ 3351967 w 9991717"/>
              <a:gd name="connsiteY61" fmla="*/ 1306285 h 4390650"/>
              <a:gd name="connsiteX62" fmla="*/ 3337453 w 9991717"/>
              <a:gd name="connsiteY62" fmla="*/ 1349828 h 4390650"/>
              <a:gd name="connsiteX63" fmla="*/ 3293910 w 9991717"/>
              <a:gd name="connsiteY63" fmla="*/ 1393371 h 4390650"/>
              <a:gd name="connsiteX64" fmla="*/ 3308424 w 9991717"/>
              <a:gd name="connsiteY64" fmla="*/ 1436914 h 4390650"/>
              <a:gd name="connsiteX65" fmla="*/ 3395510 w 9991717"/>
              <a:gd name="connsiteY65" fmla="*/ 1480457 h 4390650"/>
              <a:gd name="connsiteX66" fmla="*/ 3424538 w 9991717"/>
              <a:gd name="connsiteY66" fmla="*/ 1524000 h 4390650"/>
              <a:gd name="connsiteX67" fmla="*/ 3380996 w 9991717"/>
              <a:gd name="connsiteY67" fmla="*/ 1553028 h 4390650"/>
              <a:gd name="connsiteX68" fmla="*/ 3250367 w 9991717"/>
              <a:gd name="connsiteY68" fmla="*/ 1567542 h 4390650"/>
              <a:gd name="connsiteX69" fmla="*/ 3134253 w 9991717"/>
              <a:gd name="connsiteY69" fmla="*/ 1582057 h 4390650"/>
              <a:gd name="connsiteX70" fmla="*/ 3090710 w 9991717"/>
              <a:gd name="connsiteY70" fmla="*/ 1611085 h 4390650"/>
              <a:gd name="connsiteX71" fmla="*/ 3003624 w 9991717"/>
              <a:gd name="connsiteY71" fmla="*/ 1698171 h 4390650"/>
              <a:gd name="connsiteX72" fmla="*/ 2902024 w 9991717"/>
              <a:gd name="connsiteY72" fmla="*/ 1727200 h 4390650"/>
              <a:gd name="connsiteX73" fmla="*/ 2858481 w 9991717"/>
              <a:gd name="connsiteY73" fmla="*/ 1741714 h 4390650"/>
              <a:gd name="connsiteX74" fmla="*/ 2829453 w 9991717"/>
              <a:gd name="connsiteY74" fmla="*/ 1785257 h 4390650"/>
              <a:gd name="connsiteX75" fmla="*/ 2771396 w 9991717"/>
              <a:gd name="connsiteY75" fmla="*/ 1799771 h 4390650"/>
              <a:gd name="connsiteX76" fmla="*/ 2684310 w 9991717"/>
              <a:gd name="connsiteY76" fmla="*/ 1828800 h 4390650"/>
              <a:gd name="connsiteX77" fmla="*/ 2597224 w 9991717"/>
              <a:gd name="connsiteY77" fmla="*/ 1886857 h 4390650"/>
              <a:gd name="connsiteX78" fmla="*/ 2510138 w 9991717"/>
              <a:gd name="connsiteY78" fmla="*/ 1944914 h 4390650"/>
              <a:gd name="connsiteX79" fmla="*/ 2466596 w 9991717"/>
              <a:gd name="connsiteY79" fmla="*/ 1988457 h 4390650"/>
              <a:gd name="connsiteX80" fmla="*/ 2437567 w 9991717"/>
              <a:gd name="connsiteY80" fmla="*/ 2032000 h 4390650"/>
              <a:gd name="connsiteX81" fmla="*/ 2350481 w 9991717"/>
              <a:gd name="connsiteY81" fmla="*/ 2090057 h 4390650"/>
              <a:gd name="connsiteX82" fmla="*/ 2277910 w 9991717"/>
              <a:gd name="connsiteY82" fmla="*/ 2162628 h 4390650"/>
              <a:gd name="connsiteX83" fmla="*/ 2248881 w 9991717"/>
              <a:gd name="connsiteY83" fmla="*/ 2206171 h 4390650"/>
              <a:gd name="connsiteX84" fmla="*/ 2132767 w 9991717"/>
              <a:gd name="connsiteY84" fmla="*/ 2235200 h 4390650"/>
              <a:gd name="connsiteX85" fmla="*/ 2031167 w 9991717"/>
              <a:gd name="connsiteY85" fmla="*/ 2264228 h 4390650"/>
              <a:gd name="connsiteX86" fmla="*/ 1915053 w 9991717"/>
              <a:gd name="connsiteY86" fmla="*/ 2278742 h 4390650"/>
              <a:gd name="connsiteX87" fmla="*/ 1827967 w 9991717"/>
              <a:gd name="connsiteY87" fmla="*/ 2293257 h 4390650"/>
              <a:gd name="connsiteX88" fmla="*/ 1784424 w 9991717"/>
              <a:gd name="connsiteY88" fmla="*/ 2322285 h 4390650"/>
              <a:gd name="connsiteX89" fmla="*/ 1726367 w 9991717"/>
              <a:gd name="connsiteY89" fmla="*/ 2336800 h 4390650"/>
              <a:gd name="connsiteX90" fmla="*/ 1624767 w 9991717"/>
              <a:gd name="connsiteY90" fmla="*/ 2365828 h 4390650"/>
              <a:gd name="connsiteX91" fmla="*/ 1494138 w 9991717"/>
              <a:gd name="connsiteY91" fmla="*/ 2380342 h 4390650"/>
              <a:gd name="connsiteX92" fmla="*/ 1378024 w 9991717"/>
              <a:gd name="connsiteY92" fmla="*/ 2380342 h 4390650"/>
              <a:gd name="connsiteX93" fmla="*/ 1434059 w 9991717"/>
              <a:gd name="connsiteY93" fmla="*/ 4090767 h 4390650"/>
              <a:gd name="connsiteX94" fmla="*/ 9982378 w 9991717"/>
              <a:gd name="connsiteY94" fmla="*/ 4179638 h 4390650"/>
              <a:gd name="connsiteX0" fmla="*/ 6294699 w 8623706"/>
              <a:gd name="connsiteY0" fmla="*/ 798285 h 4390650"/>
              <a:gd name="connsiteX1" fmla="*/ 6135042 w 8623706"/>
              <a:gd name="connsiteY1" fmla="*/ 783771 h 4390650"/>
              <a:gd name="connsiteX2" fmla="*/ 5844756 w 8623706"/>
              <a:gd name="connsiteY2" fmla="*/ 769257 h 4390650"/>
              <a:gd name="connsiteX3" fmla="*/ 5757670 w 8623706"/>
              <a:gd name="connsiteY3" fmla="*/ 725714 h 4390650"/>
              <a:gd name="connsiteX4" fmla="*/ 5670585 w 8623706"/>
              <a:gd name="connsiteY4" fmla="*/ 711200 h 4390650"/>
              <a:gd name="connsiteX5" fmla="*/ 5627042 w 8623706"/>
              <a:gd name="connsiteY5" fmla="*/ 682171 h 4390650"/>
              <a:gd name="connsiteX6" fmla="*/ 5568985 w 8623706"/>
              <a:gd name="connsiteY6" fmla="*/ 667657 h 4390650"/>
              <a:gd name="connsiteX7" fmla="*/ 5220642 w 8623706"/>
              <a:gd name="connsiteY7" fmla="*/ 638628 h 4390650"/>
              <a:gd name="connsiteX8" fmla="*/ 5090013 w 8623706"/>
              <a:gd name="connsiteY8" fmla="*/ 609600 h 4390650"/>
              <a:gd name="connsiteX9" fmla="*/ 5002927 w 8623706"/>
              <a:gd name="connsiteY9" fmla="*/ 551542 h 4390650"/>
              <a:gd name="connsiteX10" fmla="*/ 4959385 w 8623706"/>
              <a:gd name="connsiteY10" fmla="*/ 522514 h 4390650"/>
              <a:gd name="connsiteX11" fmla="*/ 4915842 w 8623706"/>
              <a:gd name="connsiteY11" fmla="*/ 508000 h 4390650"/>
              <a:gd name="connsiteX12" fmla="*/ 4814242 w 8623706"/>
              <a:gd name="connsiteY12" fmla="*/ 478971 h 4390650"/>
              <a:gd name="connsiteX13" fmla="*/ 4741670 w 8623706"/>
              <a:gd name="connsiteY13" fmla="*/ 493485 h 4390650"/>
              <a:gd name="connsiteX14" fmla="*/ 4596527 w 8623706"/>
              <a:gd name="connsiteY14" fmla="*/ 449942 h 4390650"/>
              <a:gd name="connsiteX15" fmla="*/ 4494927 w 8623706"/>
              <a:gd name="connsiteY15" fmla="*/ 435428 h 4390650"/>
              <a:gd name="connsiteX16" fmla="*/ 4378813 w 8623706"/>
              <a:gd name="connsiteY16" fmla="*/ 406400 h 4390650"/>
              <a:gd name="connsiteX17" fmla="*/ 4291727 w 8623706"/>
              <a:gd name="connsiteY17" fmla="*/ 377371 h 4390650"/>
              <a:gd name="connsiteX18" fmla="*/ 4277213 w 8623706"/>
              <a:gd name="connsiteY18" fmla="*/ 333828 h 4390650"/>
              <a:gd name="connsiteX19" fmla="*/ 4262699 w 8623706"/>
              <a:gd name="connsiteY19" fmla="*/ 203200 h 4390650"/>
              <a:gd name="connsiteX20" fmla="*/ 4248185 w 8623706"/>
              <a:gd name="connsiteY20" fmla="*/ 159657 h 4390650"/>
              <a:gd name="connsiteX21" fmla="*/ 4204642 w 8623706"/>
              <a:gd name="connsiteY21" fmla="*/ 130628 h 4390650"/>
              <a:gd name="connsiteX22" fmla="*/ 4132070 w 8623706"/>
              <a:gd name="connsiteY22" fmla="*/ 116114 h 4390650"/>
              <a:gd name="connsiteX23" fmla="*/ 4088527 w 8623706"/>
              <a:gd name="connsiteY23" fmla="*/ 87085 h 4390650"/>
              <a:gd name="connsiteX24" fmla="*/ 3986927 w 8623706"/>
              <a:gd name="connsiteY24" fmla="*/ 43542 h 4390650"/>
              <a:gd name="connsiteX25" fmla="*/ 3943385 w 8623706"/>
              <a:gd name="connsiteY25" fmla="*/ 14514 h 4390650"/>
              <a:gd name="connsiteX26" fmla="*/ 3783727 w 8623706"/>
              <a:gd name="connsiteY26" fmla="*/ 0 h 4390650"/>
              <a:gd name="connsiteX27" fmla="*/ 3740185 w 8623706"/>
              <a:gd name="connsiteY27" fmla="*/ 14514 h 4390650"/>
              <a:gd name="connsiteX28" fmla="*/ 3667613 w 8623706"/>
              <a:gd name="connsiteY28" fmla="*/ 29028 h 4390650"/>
              <a:gd name="connsiteX29" fmla="*/ 3711156 w 8623706"/>
              <a:gd name="connsiteY29" fmla="*/ 43542 h 4390650"/>
              <a:gd name="connsiteX30" fmla="*/ 3769213 w 8623706"/>
              <a:gd name="connsiteY30" fmla="*/ 58057 h 4390650"/>
              <a:gd name="connsiteX31" fmla="*/ 3856299 w 8623706"/>
              <a:gd name="connsiteY31" fmla="*/ 87085 h 4390650"/>
              <a:gd name="connsiteX32" fmla="*/ 3943385 w 8623706"/>
              <a:gd name="connsiteY32" fmla="*/ 116114 h 4390650"/>
              <a:gd name="connsiteX33" fmla="*/ 3986927 w 8623706"/>
              <a:gd name="connsiteY33" fmla="*/ 130628 h 4390650"/>
              <a:gd name="connsiteX34" fmla="*/ 4030470 w 8623706"/>
              <a:gd name="connsiteY34" fmla="*/ 145142 h 4390650"/>
              <a:gd name="connsiteX35" fmla="*/ 4074013 w 8623706"/>
              <a:gd name="connsiteY35" fmla="*/ 174171 h 4390650"/>
              <a:gd name="connsiteX36" fmla="*/ 4074013 w 8623706"/>
              <a:gd name="connsiteY36" fmla="*/ 261257 h 4390650"/>
              <a:gd name="connsiteX37" fmla="*/ 4001442 w 8623706"/>
              <a:gd name="connsiteY37" fmla="*/ 275771 h 4390650"/>
              <a:gd name="connsiteX38" fmla="*/ 3957899 w 8623706"/>
              <a:gd name="connsiteY38" fmla="*/ 290285 h 4390650"/>
              <a:gd name="connsiteX39" fmla="*/ 3783727 w 8623706"/>
              <a:gd name="connsiteY39" fmla="*/ 304800 h 4390650"/>
              <a:gd name="connsiteX40" fmla="*/ 3638585 w 8623706"/>
              <a:gd name="connsiteY40" fmla="*/ 319314 h 4390650"/>
              <a:gd name="connsiteX41" fmla="*/ 3551499 w 8623706"/>
              <a:gd name="connsiteY41" fmla="*/ 377371 h 4390650"/>
              <a:gd name="connsiteX42" fmla="*/ 3420870 w 8623706"/>
              <a:gd name="connsiteY42" fmla="*/ 449942 h 4390650"/>
              <a:gd name="connsiteX43" fmla="*/ 3290242 w 8623706"/>
              <a:gd name="connsiteY43" fmla="*/ 508000 h 4390650"/>
              <a:gd name="connsiteX44" fmla="*/ 3246699 w 8623706"/>
              <a:gd name="connsiteY44" fmla="*/ 522514 h 4390650"/>
              <a:gd name="connsiteX45" fmla="*/ 3116070 w 8623706"/>
              <a:gd name="connsiteY45" fmla="*/ 595085 h 4390650"/>
              <a:gd name="connsiteX46" fmla="*/ 3028985 w 8623706"/>
              <a:gd name="connsiteY46" fmla="*/ 653142 h 4390650"/>
              <a:gd name="connsiteX47" fmla="*/ 2941899 w 8623706"/>
              <a:gd name="connsiteY47" fmla="*/ 711200 h 4390650"/>
              <a:gd name="connsiteX48" fmla="*/ 2912870 w 8623706"/>
              <a:gd name="connsiteY48" fmla="*/ 754742 h 4390650"/>
              <a:gd name="connsiteX49" fmla="*/ 2825785 w 8623706"/>
              <a:gd name="connsiteY49" fmla="*/ 798285 h 4390650"/>
              <a:gd name="connsiteX50" fmla="*/ 2738699 w 8623706"/>
              <a:gd name="connsiteY50" fmla="*/ 856342 h 4390650"/>
              <a:gd name="connsiteX51" fmla="*/ 2695156 w 8623706"/>
              <a:gd name="connsiteY51" fmla="*/ 899885 h 4390650"/>
              <a:gd name="connsiteX52" fmla="*/ 2608070 w 8623706"/>
              <a:gd name="connsiteY52" fmla="*/ 928914 h 4390650"/>
              <a:gd name="connsiteX53" fmla="*/ 2593556 w 8623706"/>
              <a:gd name="connsiteY53" fmla="*/ 972457 h 4390650"/>
              <a:gd name="connsiteX54" fmla="*/ 2506470 w 8623706"/>
              <a:gd name="connsiteY54" fmla="*/ 1045028 h 4390650"/>
              <a:gd name="connsiteX55" fmla="*/ 2477442 w 8623706"/>
              <a:gd name="connsiteY55" fmla="*/ 1088571 h 4390650"/>
              <a:gd name="connsiteX56" fmla="*/ 2274242 w 8623706"/>
              <a:gd name="connsiteY56" fmla="*/ 1132114 h 4390650"/>
              <a:gd name="connsiteX57" fmla="*/ 2129099 w 8623706"/>
              <a:gd name="connsiteY57" fmla="*/ 1248228 h 4390650"/>
              <a:gd name="connsiteX58" fmla="*/ 2129099 w 8623706"/>
              <a:gd name="connsiteY58" fmla="*/ 1248228 h 4390650"/>
              <a:gd name="connsiteX59" fmla="*/ 2085556 w 8623706"/>
              <a:gd name="connsiteY59" fmla="*/ 1277257 h 4390650"/>
              <a:gd name="connsiteX60" fmla="*/ 2027499 w 8623706"/>
              <a:gd name="connsiteY60" fmla="*/ 1291771 h 4390650"/>
              <a:gd name="connsiteX61" fmla="*/ 1983956 w 8623706"/>
              <a:gd name="connsiteY61" fmla="*/ 1306285 h 4390650"/>
              <a:gd name="connsiteX62" fmla="*/ 1969442 w 8623706"/>
              <a:gd name="connsiteY62" fmla="*/ 1349828 h 4390650"/>
              <a:gd name="connsiteX63" fmla="*/ 1925899 w 8623706"/>
              <a:gd name="connsiteY63" fmla="*/ 1393371 h 4390650"/>
              <a:gd name="connsiteX64" fmla="*/ 1940413 w 8623706"/>
              <a:gd name="connsiteY64" fmla="*/ 1436914 h 4390650"/>
              <a:gd name="connsiteX65" fmla="*/ 2027499 w 8623706"/>
              <a:gd name="connsiteY65" fmla="*/ 1480457 h 4390650"/>
              <a:gd name="connsiteX66" fmla="*/ 2056527 w 8623706"/>
              <a:gd name="connsiteY66" fmla="*/ 1524000 h 4390650"/>
              <a:gd name="connsiteX67" fmla="*/ 2012985 w 8623706"/>
              <a:gd name="connsiteY67" fmla="*/ 1553028 h 4390650"/>
              <a:gd name="connsiteX68" fmla="*/ 1882356 w 8623706"/>
              <a:gd name="connsiteY68" fmla="*/ 1567542 h 4390650"/>
              <a:gd name="connsiteX69" fmla="*/ 1766242 w 8623706"/>
              <a:gd name="connsiteY69" fmla="*/ 1582057 h 4390650"/>
              <a:gd name="connsiteX70" fmla="*/ 1722699 w 8623706"/>
              <a:gd name="connsiteY70" fmla="*/ 1611085 h 4390650"/>
              <a:gd name="connsiteX71" fmla="*/ 1635613 w 8623706"/>
              <a:gd name="connsiteY71" fmla="*/ 1698171 h 4390650"/>
              <a:gd name="connsiteX72" fmla="*/ 1534013 w 8623706"/>
              <a:gd name="connsiteY72" fmla="*/ 1727200 h 4390650"/>
              <a:gd name="connsiteX73" fmla="*/ 1490470 w 8623706"/>
              <a:gd name="connsiteY73" fmla="*/ 1741714 h 4390650"/>
              <a:gd name="connsiteX74" fmla="*/ 1461442 w 8623706"/>
              <a:gd name="connsiteY74" fmla="*/ 1785257 h 4390650"/>
              <a:gd name="connsiteX75" fmla="*/ 1403385 w 8623706"/>
              <a:gd name="connsiteY75" fmla="*/ 1799771 h 4390650"/>
              <a:gd name="connsiteX76" fmla="*/ 1316299 w 8623706"/>
              <a:gd name="connsiteY76" fmla="*/ 1828800 h 4390650"/>
              <a:gd name="connsiteX77" fmla="*/ 1229213 w 8623706"/>
              <a:gd name="connsiteY77" fmla="*/ 1886857 h 4390650"/>
              <a:gd name="connsiteX78" fmla="*/ 1142127 w 8623706"/>
              <a:gd name="connsiteY78" fmla="*/ 1944914 h 4390650"/>
              <a:gd name="connsiteX79" fmla="*/ 1098585 w 8623706"/>
              <a:gd name="connsiteY79" fmla="*/ 1988457 h 4390650"/>
              <a:gd name="connsiteX80" fmla="*/ 1069556 w 8623706"/>
              <a:gd name="connsiteY80" fmla="*/ 2032000 h 4390650"/>
              <a:gd name="connsiteX81" fmla="*/ 982470 w 8623706"/>
              <a:gd name="connsiteY81" fmla="*/ 2090057 h 4390650"/>
              <a:gd name="connsiteX82" fmla="*/ 909899 w 8623706"/>
              <a:gd name="connsiteY82" fmla="*/ 2162628 h 4390650"/>
              <a:gd name="connsiteX83" fmla="*/ 880870 w 8623706"/>
              <a:gd name="connsiteY83" fmla="*/ 2206171 h 4390650"/>
              <a:gd name="connsiteX84" fmla="*/ 764756 w 8623706"/>
              <a:gd name="connsiteY84" fmla="*/ 2235200 h 4390650"/>
              <a:gd name="connsiteX85" fmla="*/ 663156 w 8623706"/>
              <a:gd name="connsiteY85" fmla="*/ 2264228 h 4390650"/>
              <a:gd name="connsiteX86" fmla="*/ 547042 w 8623706"/>
              <a:gd name="connsiteY86" fmla="*/ 2278742 h 4390650"/>
              <a:gd name="connsiteX87" fmla="*/ 459956 w 8623706"/>
              <a:gd name="connsiteY87" fmla="*/ 2293257 h 4390650"/>
              <a:gd name="connsiteX88" fmla="*/ 416413 w 8623706"/>
              <a:gd name="connsiteY88" fmla="*/ 2322285 h 4390650"/>
              <a:gd name="connsiteX89" fmla="*/ 358356 w 8623706"/>
              <a:gd name="connsiteY89" fmla="*/ 2336800 h 4390650"/>
              <a:gd name="connsiteX90" fmla="*/ 256756 w 8623706"/>
              <a:gd name="connsiteY90" fmla="*/ 2365828 h 4390650"/>
              <a:gd name="connsiteX91" fmla="*/ 126127 w 8623706"/>
              <a:gd name="connsiteY91" fmla="*/ 2380342 h 4390650"/>
              <a:gd name="connsiteX92" fmla="*/ 10013 w 8623706"/>
              <a:gd name="connsiteY92" fmla="*/ 2380342 h 4390650"/>
              <a:gd name="connsiteX93" fmla="*/ 66048 w 8623706"/>
              <a:gd name="connsiteY93" fmla="*/ 4090767 h 4390650"/>
              <a:gd name="connsiteX94" fmla="*/ 8614367 w 8623706"/>
              <a:gd name="connsiteY94" fmla="*/ 4179638 h 4390650"/>
              <a:gd name="connsiteX0" fmla="*/ 6294699 w 8623706"/>
              <a:gd name="connsiteY0" fmla="*/ 798285 h 4179638"/>
              <a:gd name="connsiteX1" fmla="*/ 6135042 w 8623706"/>
              <a:gd name="connsiteY1" fmla="*/ 783771 h 4179638"/>
              <a:gd name="connsiteX2" fmla="*/ 5844756 w 8623706"/>
              <a:gd name="connsiteY2" fmla="*/ 769257 h 4179638"/>
              <a:gd name="connsiteX3" fmla="*/ 5757670 w 8623706"/>
              <a:gd name="connsiteY3" fmla="*/ 725714 h 4179638"/>
              <a:gd name="connsiteX4" fmla="*/ 5670585 w 8623706"/>
              <a:gd name="connsiteY4" fmla="*/ 711200 h 4179638"/>
              <a:gd name="connsiteX5" fmla="*/ 5627042 w 8623706"/>
              <a:gd name="connsiteY5" fmla="*/ 682171 h 4179638"/>
              <a:gd name="connsiteX6" fmla="*/ 5568985 w 8623706"/>
              <a:gd name="connsiteY6" fmla="*/ 667657 h 4179638"/>
              <a:gd name="connsiteX7" fmla="*/ 5220642 w 8623706"/>
              <a:gd name="connsiteY7" fmla="*/ 638628 h 4179638"/>
              <a:gd name="connsiteX8" fmla="*/ 5090013 w 8623706"/>
              <a:gd name="connsiteY8" fmla="*/ 609600 h 4179638"/>
              <a:gd name="connsiteX9" fmla="*/ 5002927 w 8623706"/>
              <a:gd name="connsiteY9" fmla="*/ 551542 h 4179638"/>
              <a:gd name="connsiteX10" fmla="*/ 4959385 w 8623706"/>
              <a:gd name="connsiteY10" fmla="*/ 522514 h 4179638"/>
              <a:gd name="connsiteX11" fmla="*/ 4915842 w 8623706"/>
              <a:gd name="connsiteY11" fmla="*/ 508000 h 4179638"/>
              <a:gd name="connsiteX12" fmla="*/ 4814242 w 8623706"/>
              <a:gd name="connsiteY12" fmla="*/ 478971 h 4179638"/>
              <a:gd name="connsiteX13" fmla="*/ 4741670 w 8623706"/>
              <a:gd name="connsiteY13" fmla="*/ 493485 h 4179638"/>
              <a:gd name="connsiteX14" fmla="*/ 4596527 w 8623706"/>
              <a:gd name="connsiteY14" fmla="*/ 449942 h 4179638"/>
              <a:gd name="connsiteX15" fmla="*/ 4494927 w 8623706"/>
              <a:gd name="connsiteY15" fmla="*/ 435428 h 4179638"/>
              <a:gd name="connsiteX16" fmla="*/ 4378813 w 8623706"/>
              <a:gd name="connsiteY16" fmla="*/ 406400 h 4179638"/>
              <a:gd name="connsiteX17" fmla="*/ 4291727 w 8623706"/>
              <a:gd name="connsiteY17" fmla="*/ 377371 h 4179638"/>
              <a:gd name="connsiteX18" fmla="*/ 4277213 w 8623706"/>
              <a:gd name="connsiteY18" fmla="*/ 333828 h 4179638"/>
              <a:gd name="connsiteX19" fmla="*/ 4262699 w 8623706"/>
              <a:gd name="connsiteY19" fmla="*/ 203200 h 4179638"/>
              <a:gd name="connsiteX20" fmla="*/ 4248185 w 8623706"/>
              <a:gd name="connsiteY20" fmla="*/ 159657 h 4179638"/>
              <a:gd name="connsiteX21" fmla="*/ 4204642 w 8623706"/>
              <a:gd name="connsiteY21" fmla="*/ 130628 h 4179638"/>
              <a:gd name="connsiteX22" fmla="*/ 4132070 w 8623706"/>
              <a:gd name="connsiteY22" fmla="*/ 116114 h 4179638"/>
              <a:gd name="connsiteX23" fmla="*/ 4088527 w 8623706"/>
              <a:gd name="connsiteY23" fmla="*/ 87085 h 4179638"/>
              <a:gd name="connsiteX24" fmla="*/ 3986927 w 8623706"/>
              <a:gd name="connsiteY24" fmla="*/ 43542 h 4179638"/>
              <a:gd name="connsiteX25" fmla="*/ 3943385 w 8623706"/>
              <a:gd name="connsiteY25" fmla="*/ 14514 h 4179638"/>
              <a:gd name="connsiteX26" fmla="*/ 3783727 w 8623706"/>
              <a:gd name="connsiteY26" fmla="*/ 0 h 4179638"/>
              <a:gd name="connsiteX27" fmla="*/ 3740185 w 8623706"/>
              <a:gd name="connsiteY27" fmla="*/ 14514 h 4179638"/>
              <a:gd name="connsiteX28" fmla="*/ 3667613 w 8623706"/>
              <a:gd name="connsiteY28" fmla="*/ 29028 h 4179638"/>
              <a:gd name="connsiteX29" fmla="*/ 3711156 w 8623706"/>
              <a:gd name="connsiteY29" fmla="*/ 43542 h 4179638"/>
              <a:gd name="connsiteX30" fmla="*/ 3769213 w 8623706"/>
              <a:gd name="connsiteY30" fmla="*/ 58057 h 4179638"/>
              <a:gd name="connsiteX31" fmla="*/ 3856299 w 8623706"/>
              <a:gd name="connsiteY31" fmla="*/ 87085 h 4179638"/>
              <a:gd name="connsiteX32" fmla="*/ 3943385 w 8623706"/>
              <a:gd name="connsiteY32" fmla="*/ 116114 h 4179638"/>
              <a:gd name="connsiteX33" fmla="*/ 3986927 w 8623706"/>
              <a:gd name="connsiteY33" fmla="*/ 130628 h 4179638"/>
              <a:gd name="connsiteX34" fmla="*/ 4030470 w 8623706"/>
              <a:gd name="connsiteY34" fmla="*/ 145142 h 4179638"/>
              <a:gd name="connsiteX35" fmla="*/ 4074013 w 8623706"/>
              <a:gd name="connsiteY35" fmla="*/ 174171 h 4179638"/>
              <a:gd name="connsiteX36" fmla="*/ 4074013 w 8623706"/>
              <a:gd name="connsiteY36" fmla="*/ 261257 h 4179638"/>
              <a:gd name="connsiteX37" fmla="*/ 4001442 w 8623706"/>
              <a:gd name="connsiteY37" fmla="*/ 275771 h 4179638"/>
              <a:gd name="connsiteX38" fmla="*/ 3957899 w 8623706"/>
              <a:gd name="connsiteY38" fmla="*/ 290285 h 4179638"/>
              <a:gd name="connsiteX39" fmla="*/ 3783727 w 8623706"/>
              <a:gd name="connsiteY39" fmla="*/ 304800 h 4179638"/>
              <a:gd name="connsiteX40" fmla="*/ 3638585 w 8623706"/>
              <a:gd name="connsiteY40" fmla="*/ 319314 h 4179638"/>
              <a:gd name="connsiteX41" fmla="*/ 3551499 w 8623706"/>
              <a:gd name="connsiteY41" fmla="*/ 377371 h 4179638"/>
              <a:gd name="connsiteX42" fmla="*/ 3420870 w 8623706"/>
              <a:gd name="connsiteY42" fmla="*/ 449942 h 4179638"/>
              <a:gd name="connsiteX43" fmla="*/ 3290242 w 8623706"/>
              <a:gd name="connsiteY43" fmla="*/ 508000 h 4179638"/>
              <a:gd name="connsiteX44" fmla="*/ 3246699 w 8623706"/>
              <a:gd name="connsiteY44" fmla="*/ 522514 h 4179638"/>
              <a:gd name="connsiteX45" fmla="*/ 3116070 w 8623706"/>
              <a:gd name="connsiteY45" fmla="*/ 595085 h 4179638"/>
              <a:gd name="connsiteX46" fmla="*/ 3028985 w 8623706"/>
              <a:gd name="connsiteY46" fmla="*/ 653142 h 4179638"/>
              <a:gd name="connsiteX47" fmla="*/ 2941899 w 8623706"/>
              <a:gd name="connsiteY47" fmla="*/ 711200 h 4179638"/>
              <a:gd name="connsiteX48" fmla="*/ 2912870 w 8623706"/>
              <a:gd name="connsiteY48" fmla="*/ 754742 h 4179638"/>
              <a:gd name="connsiteX49" fmla="*/ 2825785 w 8623706"/>
              <a:gd name="connsiteY49" fmla="*/ 798285 h 4179638"/>
              <a:gd name="connsiteX50" fmla="*/ 2738699 w 8623706"/>
              <a:gd name="connsiteY50" fmla="*/ 856342 h 4179638"/>
              <a:gd name="connsiteX51" fmla="*/ 2695156 w 8623706"/>
              <a:gd name="connsiteY51" fmla="*/ 899885 h 4179638"/>
              <a:gd name="connsiteX52" fmla="*/ 2608070 w 8623706"/>
              <a:gd name="connsiteY52" fmla="*/ 928914 h 4179638"/>
              <a:gd name="connsiteX53" fmla="*/ 2593556 w 8623706"/>
              <a:gd name="connsiteY53" fmla="*/ 972457 h 4179638"/>
              <a:gd name="connsiteX54" fmla="*/ 2506470 w 8623706"/>
              <a:gd name="connsiteY54" fmla="*/ 1045028 h 4179638"/>
              <a:gd name="connsiteX55" fmla="*/ 2477442 w 8623706"/>
              <a:gd name="connsiteY55" fmla="*/ 1088571 h 4179638"/>
              <a:gd name="connsiteX56" fmla="*/ 2274242 w 8623706"/>
              <a:gd name="connsiteY56" fmla="*/ 1132114 h 4179638"/>
              <a:gd name="connsiteX57" fmla="*/ 2129099 w 8623706"/>
              <a:gd name="connsiteY57" fmla="*/ 1248228 h 4179638"/>
              <a:gd name="connsiteX58" fmla="*/ 2129099 w 8623706"/>
              <a:gd name="connsiteY58" fmla="*/ 1248228 h 4179638"/>
              <a:gd name="connsiteX59" fmla="*/ 2085556 w 8623706"/>
              <a:gd name="connsiteY59" fmla="*/ 1277257 h 4179638"/>
              <a:gd name="connsiteX60" fmla="*/ 2027499 w 8623706"/>
              <a:gd name="connsiteY60" fmla="*/ 1291771 h 4179638"/>
              <a:gd name="connsiteX61" fmla="*/ 1983956 w 8623706"/>
              <a:gd name="connsiteY61" fmla="*/ 1306285 h 4179638"/>
              <a:gd name="connsiteX62" fmla="*/ 1969442 w 8623706"/>
              <a:gd name="connsiteY62" fmla="*/ 1349828 h 4179638"/>
              <a:gd name="connsiteX63" fmla="*/ 1925899 w 8623706"/>
              <a:gd name="connsiteY63" fmla="*/ 1393371 h 4179638"/>
              <a:gd name="connsiteX64" fmla="*/ 1940413 w 8623706"/>
              <a:gd name="connsiteY64" fmla="*/ 1436914 h 4179638"/>
              <a:gd name="connsiteX65" fmla="*/ 2027499 w 8623706"/>
              <a:gd name="connsiteY65" fmla="*/ 1480457 h 4179638"/>
              <a:gd name="connsiteX66" fmla="*/ 2056527 w 8623706"/>
              <a:gd name="connsiteY66" fmla="*/ 1524000 h 4179638"/>
              <a:gd name="connsiteX67" fmla="*/ 2012985 w 8623706"/>
              <a:gd name="connsiteY67" fmla="*/ 1553028 h 4179638"/>
              <a:gd name="connsiteX68" fmla="*/ 1882356 w 8623706"/>
              <a:gd name="connsiteY68" fmla="*/ 1567542 h 4179638"/>
              <a:gd name="connsiteX69" fmla="*/ 1766242 w 8623706"/>
              <a:gd name="connsiteY69" fmla="*/ 1582057 h 4179638"/>
              <a:gd name="connsiteX70" fmla="*/ 1722699 w 8623706"/>
              <a:gd name="connsiteY70" fmla="*/ 1611085 h 4179638"/>
              <a:gd name="connsiteX71" fmla="*/ 1635613 w 8623706"/>
              <a:gd name="connsiteY71" fmla="*/ 1698171 h 4179638"/>
              <a:gd name="connsiteX72" fmla="*/ 1534013 w 8623706"/>
              <a:gd name="connsiteY72" fmla="*/ 1727200 h 4179638"/>
              <a:gd name="connsiteX73" fmla="*/ 1490470 w 8623706"/>
              <a:gd name="connsiteY73" fmla="*/ 1741714 h 4179638"/>
              <a:gd name="connsiteX74" fmla="*/ 1461442 w 8623706"/>
              <a:gd name="connsiteY74" fmla="*/ 1785257 h 4179638"/>
              <a:gd name="connsiteX75" fmla="*/ 1403385 w 8623706"/>
              <a:gd name="connsiteY75" fmla="*/ 1799771 h 4179638"/>
              <a:gd name="connsiteX76" fmla="*/ 1316299 w 8623706"/>
              <a:gd name="connsiteY76" fmla="*/ 1828800 h 4179638"/>
              <a:gd name="connsiteX77" fmla="*/ 1229213 w 8623706"/>
              <a:gd name="connsiteY77" fmla="*/ 1886857 h 4179638"/>
              <a:gd name="connsiteX78" fmla="*/ 1142127 w 8623706"/>
              <a:gd name="connsiteY78" fmla="*/ 1944914 h 4179638"/>
              <a:gd name="connsiteX79" fmla="*/ 1098585 w 8623706"/>
              <a:gd name="connsiteY79" fmla="*/ 1988457 h 4179638"/>
              <a:gd name="connsiteX80" fmla="*/ 1069556 w 8623706"/>
              <a:gd name="connsiteY80" fmla="*/ 2032000 h 4179638"/>
              <a:gd name="connsiteX81" fmla="*/ 982470 w 8623706"/>
              <a:gd name="connsiteY81" fmla="*/ 2090057 h 4179638"/>
              <a:gd name="connsiteX82" fmla="*/ 909899 w 8623706"/>
              <a:gd name="connsiteY82" fmla="*/ 2162628 h 4179638"/>
              <a:gd name="connsiteX83" fmla="*/ 880870 w 8623706"/>
              <a:gd name="connsiteY83" fmla="*/ 2206171 h 4179638"/>
              <a:gd name="connsiteX84" fmla="*/ 764756 w 8623706"/>
              <a:gd name="connsiteY84" fmla="*/ 2235200 h 4179638"/>
              <a:gd name="connsiteX85" fmla="*/ 663156 w 8623706"/>
              <a:gd name="connsiteY85" fmla="*/ 2264228 h 4179638"/>
              <a:gd name="connsiteX86" fmla="*/ 547042 w 8623706"/>
              <a:gd name="connsiteY86" fmla="*/ 2278742 h 4179638"/>
              <a:gd name="connsiteX87" fmla="*/ 459956 w 8623706"/>
              <a:gd name="connsiteY87" fmla="*/ 2293257 h 4179638"/>
              <a:gd name="connsiteX88" fmla="*/ 416413 w 8623706"/>
              <a:gd name="connsiteY88" fmla="*/ 2322285 h 4179638"/>
              <a:gd name="connsiteX89" fmla="*/ 358356 w 8623706"/>
              <a:gd name="connsiteY89" fmla="*/ 2336800 h 4179638"/>
              <a:gd name="connsiteX90" fmla="*/ 256756 w 8623706"/>
              <a:gd name="connsiteY90" fmla="*/ 2365828 h 4179638"/>
              <a:gd name="connsiteX91" fmla="*/ 126127 w 8623706"/>
              <a:gd name="connsiteY91" fmla="*/ 2380342 h 4179638"/>
              <a:gd name="connsiteX92" fmla="*/ 10013 w 8623706"/>
              <a:gd name="connsiteY92" fmla="*/ 2380342 h 4179638"/>
              <a:gd name="connsiteX93" fmla="*/ 66048 w 8623706"/>
              <a:gd name="connsiteY93" fmla="*/ 4090767 h 4179638"/>
              <a:gd name="connsiteX94" fmla="*/ 8614367 w 8623706"/>
              <a:gd name="connsiteY94" fmla="*/ 4179638 h 4179638"/>
              <a:gd name="connsiteX0" fmla="*/ 6294699 w 8614367"/>
              <a:gd name="connsiteY0" fmla="*/ 798285 h 4372603"/>
              <a:gd name="connsiteX1" fmla="*/ 6135042 w 8614367"/>
              <a:gd name="connsiteY1" fmla="*/ 783771 h 4372603"/>
              <a:gd name="connsiteX2" fmla="*/ 5844756 w 8614367"/>
              <a:gd name="connsiteY2" fmla="*/ 769257 h 4372603"/>
              <a:gd name="connsiteX3" fmla="*/ 5757670 w 8614367"/>
              <a:gd name="connsiteY3" fmla="*/ 725714 h 4372603"/>
              <a:gd name="connsiteX4" fmla="*/ 5670585 w 8614367"/>
              <a:gd name="connsiteY4" fmla="*/ 711200 h 4372603"/>
              <a:gd name="connsiteX5" fmla="*/ 5627042 w 8614367"/>
              <a:gd name="connsiteY5" fmla="*/ 682171 h 4372603"/>
              <a:gd name="connsiteX6" fmla="*/ 5568985 w 8614367"/>
              <a:gd name="connsiteY6" fmla="*/ 667657 h 4372603"/>
              <a:gd name="connsiteX7" fmla="*/ 5220642 w 8614367"/>
              <a:gd name="connsiteY7" fmla="*/ 638628 h 4372603"/>
              <a:gd name="connsiteX8" fmla="*/ 5090013 w 8614367"/>
              <a:gd name="connsiteY8" fmla="*/ 609600 h 4372603"/>
              <a:gd name="connsiteX9" fmla="*/ 5002927 w 8614367"/>
              <a:gd name="connsiteY9" fmla="*/ 551542 h 4372603"/>
              <a:gd name="connsiteX10" fmla="*/ 4959385 w 8614367"/>
              <a:gd name="connsiteY10" fmla="*/ 522514 h 4372603"/>
              <a:gd name="connsiteX11" fmla="*/ 4915842 w 8614367"/>
              <a:gd name="connsiteY11" fmla="*/ 508000 h 4372603"/>
              <a:gd name="connsiteX12" fmla="*/ 4814242 w 8614367"/>
              <a:gd name="connsiteY12" fmla="*/ 478971 h 4372603"/>
              <a:gd name="connsiteX13" fmla="*/ 4741670 w 8614367"/>
              <a:gd name="connsiteY13" fmla="*/ 493485 h 4372603"/>
              <a:gd name="connsiteX14" fmla="*/ 4596527 w 8614367"/>
              <a:gd name="connsiteY14" fmla="*/ 449942 h 4372603"/>
              <a:gd name="connsiteX15" fmla="*/ 4494927 w 8614367"/>
              <a:gd name="connsiteY15" fmla="*/ 435428 h 4372603"/>
              <a:gd name="connsiteX16" fmla="*/ 4378813 w 8614367"/>
              <a:gd name="connsiteY16" fmla="*/ 406400 h 4372603"/>
              <a:gd name="connsiteX17" fmla="*/ 4291727 w 8614367"/>
              <a:gd name="connsiteY17" fmla="*/ 377371 h 4372603"/>
              <a:gd name="connsiteX18" fmla="*/ 4277213 w 8614367"/>
              <a:gd name="connsiteY18" fmla="*/ 333828 h 4372603"/>
              <a:gd name="connsiteX19" fmla="*/ 4262699 w 8614367"/>
              <a:gd name="connsiteY19" fmla="*/ 203200 h 4372603"/>
              <a:gd name="connsiteX20" fmla="*/ 4248185 w 8614367"/>
              <a:gd name="connsiteY20" fmla="*/ 159657 h 4372603"/>
              <a:gd name="connsiteX21" fmla="*/ 4204642 w 8614367"/>
              <a:gd name="connsiteY21" fmla="*/ 130628 h 4372603"/>
              <a:gd name="connsiteX22" fmla="*/ 4132070 w 8614367"/>
              <a:gd name="connsiteY22" fmla="*/ 116114 h 4372603"/>
              <a:gd name="connsiteX23" fmla="*/ 4088527 w 8614367"/>
              <a:gd name="connsiteY23" fmla="*/ 87085 h 4372603"/>
              <a:gd name="connsiteX24" fmla="*/ 3986927 w 8614367"/>
              <a:gd name="connsiteY24" fmla="*/ 43542 h 4372603"/>
              <a:gd name="connsiteX25" fmla="*/ 3943385 w 8614367"/>
              <a:gd name="connsiteY25" fmla="*/ 14514 h 4372603"/>
              <a:gd name="connsiteX26" fmla="*/ 3783727 w 8614367"/>
              <a:gd name="connsiteY26" fmla="*/ 0 h 4372603"/>
              <a:gd name="connsiteX27" fmla="*/ 3740185 w 8614367"/>
              <a:gd name="connsiteY27" fmla="*/ 14514 h 4372603"/>
              <a:gd name="connsiteX28" fmla="*/ 3667613 w 8614367"/>
              <a:gd name="connsiteY28" fmla="*/ 29028 h 4372603"/>
              <a:gd name="connsiteX29" fmla="*/ 3711156 w 8614367"/>
              <a:gd name="connsiteY29" fmla="*/ 43542 h 4372603"/>
              <a:gd name="connsiteX30" fmla="*/ 3769213 w 8614367"/>
              <a:gd name="connsiteY30" fmla="*/ 58057 h 4372603"/>
              <a:gd name="connsiteX31" fmla="*/ 3856299 w 8614367"/>
              <a:gd name="connsiteY31" fmla="*/ 87085 h 4372603"/>
              <a:gd name="connsiteX32" fmla="*/ 3943385 w 8614367"/>
              <a:gd name="connsiteY32" fmla="*/ 116114 h 4372603"/>
              <a:gd name="connsiteX33" fmla="*/ 3986927 w 8614367"/>
              <a:gd name="connsiteY33" fmla="*/ 130628 h 4372603"/>
              <a:gd name="connsiteX34" fmla="*/ 4030470 w 8614367"/>
              <a:gd name="connsiteY34" fmla="*/ 145142 h 4372603"/>
              <a:gd name="connsiteX35" fmla="*/ 4074013 w 8614367"/>
              <a:gd name="connsiteY35" fmla="*/ 174171 h 4372603"/>
              <a:gd name="connsiteX36" fmla="*/ 4074013 w 8614367"/>
              <a:gd name="connsiteY36" fmla="*/ 261257 h 4372603"/>
              <a:gd name="connsiteX37" fmla="*/ 4001442 w 8614367"/>
              <a:gd name="connsiteY37" fmla="*/ 275771 h 4372603"/>
              <a:gd name="connsiteX38" fmla="*/ 3957899 w 8614367"/>
              <a:gd name="connsiteY38" fmla="*/ 290285 h 4372603"/>
              <a:gd name="connsiteX39" fmla="*/ 3783727 w 8614367"/>
              <a:gd name="connsiteY39" fmla="*/ 304800 h 4372603"/>
              <a:gd name="connsiteX40" fmla="*/ 3638585 w 8614367"/>
              <a:gd name="connsiteY40" fmla="*/ 319314 h 4372603"/>
              <a:gd name="connsiteX41" fmla="*/ 3551499 w 8614367"/>
              <a:gd name="connsiteY41" fmla="*/ 377371 h 4372603"/>
              <a:gd name="connsiteX42" fmla="*/ 3420870 w 8614367"/>
              <a:gd name="connsiteY42" fmla="*/ 449942 h 4372603"/>
              <a:gd name="connsiteX43" fmla="*/ 3290242 w 8614367"/>
              <a:gd name="connsiteY43" fmla="*/ 508000 h 4372603"/>
              <a:gd name="connsiteX44" fmla="*/ 3246699 w 8614367"/>
              <a:gd name="connsiteY44" fmla="*/ 522514 h 4372603"/>
              <a:gd name="connsiteX45" fmla="*/ 3116070 w 8614367"/>
              <a:gd name="connsiteY45" fmla="*/ 595085 h 4372603"/>
              <a:gd name="connsiteX46" fmla="*/ 3028985 w 8614367"/>
              <a:gd name="connsiteY46" fmla="*/ 653142 h 4372603"/>
              <a:gd name="connsiteX47" fmla="*/ 2941899 w 8614367"/>
              <a:gd name="connsiteY47" fmla="*/ 711200 h 4372603"/>
              <a:gd name="connsiteX48" fmla="*/ 2912870 w 8614367"/>
              <a:gd name="connsiteY48" fmla="*/ 754742 h 4372603"/>
              <a:gd name="connsiteX49" fmla="*/ 2825785 w 8614367"/>
              <a:gd name="connsiteY49" fmla="*/ 798285 h 4372603"/>
              <a:gd name="connsiteX50" fmla="*/ 2738699 w 8614367"/>
              <a:gd name="connsiteY50" fmla="*/ 856342 h 4372603"/>
              <a:gd name="connsiteX51" fmla="*/ 2695156 w 8614367"/>
              <a:gd name="connsiteY51" fmla="*/ 899885 h 4372603"/>
              <a:gd name="connsiteX52" fmla="*/ 2608070 w 8614367"/>
              <a:gd name="connsiteY52" fmla="*/ 928914 h 4372603"/>
              <a:gd name="connsiteX53" fmla="*/ 2593556 w 8614367"/>
              <a:gd name="connsiteY53" fmla="*/ 972457 h 4372603"/>
              <a:gd name="connsiteX54" fmla="*/ 2506470 w 8614367"/>
              <a:gd name="connsiteY54" fmla="*/ 1045028 h 4372603"/>
              <a:gd name="connsiteX55" fmla="*/ 2477442 w 8614367"/>
              <a:gd name="connsiteY55" fmla="*/ 1088571 h 4372603"/>
              <a:gd name="connsiteX56" fmla="*/ 2274242 w 8614367"/>
              <a:gd name="connsiteY56" fmla="*/ 1132114 h 4372603"/>
              <a:gd name="connsiteX57" fmla="*/ 2129099 w 8614367"/>
              <a:gd name="connsiteY57" fmla="*/ 1248228 h 4372603"/>
              <a:gd name="connsiteX58" fmla="*/ 2129099 w 8614367"/>
              <a:gd name="connsiteY58" fmla="*/ 1248228 h 4372603"/>
              <a:gd name="connsiteX59" fmla="*/ 2085556 w 8614367"/>
              <a:gd name="connsiteY59" fmla="*/ 1277257 h 4372603"/>
              <a:gd name="connsiteX60" fmla="*/ 2027499 w 8614367"/>
              <a:gd name="connsiteY60" fmla="*/ 1291771 h 4372603"/>
              <a:gd name="connsiteX61" fmla="*/ 1983956 w 8614367"/>
              <a:gd name="connsiteY61" fmla="*/ 1306285 h 4372603"/>
              <a:gd name="connsiteX62" fmla="*/ 1969442 w 8614367"/>
              <a:gd name="connsiteY62" fmla="*/ 1349828 h 4372603"/>
              <a:gd name="connsiteX63" fmla="*/ 1925899 w 8614367"/>
              <a:gd name="connsiteY63" fmla="*/ 1393371 h 4372603"/>
              <a:gd name="connsiteX64" fmla="*/ 1940413 w 8614367"/>
              <a:gd name="connsiteY64" fmla="*/ 1436914 h 4372603"/>
              <a:gd name="connsiteX65" fmla="*/ 2027499 w 8614367"/>
              <a:gd name="connsiteY65" fmla="*/ 1480457 h 4372603"/>
              <a:gd name="connsiteX66" fmla="*/ 2056527 w 8614367"/>
              <a:gd name="connsiteY66" fmla="*/ 1524000 h 4372603"/>
              <a:gd name="connsiteX67" fmla="*/ 2012985 w 8614367"/>
              <a:gd name="connsiteY67" fmla="*/ 1553028 h 4372603"/>
              <a:gd name="connsiteX68" fmla="*/ 1882356 w 8614367"/>
              <a:gd name="connsiteY68" fmla="*/ 1567542 h 4372603"/>
              <a:gd name="connsiteX69" fmla="*/ 1766242 w 8614367"/>
              <a:gd name="connsiteY69" fmla="*/ 1582057 h 4372603"/>
              <a:gd name="connsiteX70" fmla="*/ 1722699 w 8614367"/>
              <a:gd name="connsiteY70" fmla="*/ 1611085 h 4372603"/>
              <a:gd name="connsiteX71" fmla="*/ 1635613 w 8614367"/>
              <a:gd name="connsiteY71" fmla="*/ 1698171 h 4372603"/>
              <a:gd name="connsiteX72" fmla="*/ 1534013 w 8614367"/>
              <a:gd name="connsiteY72" fmla="*/ 1727200 h 4372603"/>
              <a:gd name="connsiteX73" fmla="*/ 1490470 w 8614367"/>
              <a:gd name="connsiteY73" fmla="*/ 1741714 h 4372603"/>
              <a:gd name="connsiteX74" fmla="*/ 1461442 w 8614367"/>
              <a:gd name="connsiteY74" fmla="*/ 1785257 h 4372603"/>
              <a:gd name="connsiteX75" fmla="*/ 1403385 w 8614367"/>
              <a:gd name="connsiteY75" fmla="*/ 1799771 h 4372603"/>
              <a:gd name="connsiteX76" fmla="*/ 1316299 w 8614367"/>
              <a:gd name="connsiteY76" fmla="*/ 1828800 h 4372603"/>
              <a:gd name="connsiteX77" fmla="*/ 1229213 w 8614367"/>
              <a:gd name="connsiteY77" fmla="*/ 1886857 h 4372603"/>
              <a:gd name="connsiteX78" fmla="*/ 1142127 w 8614367"/>
              <a:gd name="connsiteY78" fmla="*/ 1944914 h 4372603"/>
              <a:gd name="connsiteX79" fmla="*/ 1098585 w 8614367"/>
              <a:gd name="connsiteY79" fmla="*/ 1988457 h 4372603"/>
              <a:gd name="connsiteX80" fmla="*/ 1069556 w 8614367"/>
              <a:gd name="connsiteY80" fmla="*/ 2032000 h 4372603"/>
              <a:gd name="connsiteX81" fmla="*/ 982470 w 8614367"/>
              <a:gd name="connsiteY81" fmla="*/ 2090057 h 4372603"/>
              <a:gd name="connsiteX82" fmla="*/ 909899 w 8614367"/>
              <a:gd name="connsiteY82" fmla="*/ 2162628 h 4372603"/>
              <a:gd name="connsiteX83" fmla="*/ 880870 w 8614367"/>
              <a:gd name="connsiteY83" fmla="*/ 2206171 h 4372603"/>
              <a:gd name="connsiteX84" fmla="*/ 764756 w 8614367"/>
              <a:gd name="connsiteY84" fmla="*/ 2235200 h 4372603"/>
              <a:gd name="connsiteX85" fmla="*/ 663156 w 8614367"/>
              <a:gd name="connsiteY85" fmla="*/ 2264228 h 4372603"/>
              <a:gd name="connsiteX86" fmla="*/ 547042 w 8614367"/>
              <a:gd name="connsiteY86" fmla="*/ 2278742 h 4372603"/>
              <a:gd name="connsiteX87" fmla="*/ 459956 w 8614367"/>
              <a:gd name="connsiteY87" fmla="*/ 2293257 h 4372603"/>
              <a:gd name="connsiteX88" fmla="*/ 416413 w 8614367"/>
              <a:gd name="connsiteY88" fmla="*/ 2322285 h 4372603"/>
              <a:gd name="connsiteX89" fmla="*/ 358356 w 8614367"/>
              <a:gd name="connsiteY89" fmla="*/ 2336800 h 4372603"/>
              <a:gd name="connsiteX90" fmla="*/ 256756 w 8614367"/>
              <a:gd name="connsiteY90" fmla="*/ 2365828 h 4372603"/>
              <a:gd name="connsiteX91" fmla="*/ 126127 w 8614367"/>
              <a:gd name="connsiteY91" fmla="*/ 2380342 h 4372603"/>
              <a:gd name="connsiteX92" fmla="*/ 10013 w 8614367"/>
              <a:gd name="connsiteY92" fmla="*/ 2380342 h 4372603"/>
              <a:gd name="connsiteX93" fmla="*/ 66048 w 8614367"/>
              <a:gd name="connsiteY93" fmla="*/ 4372603 h 4372603"/>
              <a:gd name="connsiteX94" fmla="*/ 8614367 w 8614367"/>
              <a:gd name="connsiteY94" fmla="*/ 4179638 h 4372603"/>
              <a:gd name="connsiteX0" fmla="*/ 6294699 w 8614367"/>
              <a:gd name="connsiteY0" fmla="*/ 798285 h 4389500"/>
              <a:gd name="connsiteX1" fmla="*/ 6135042 w 8614367"/>
              <a:gd name="connsiteY1" fmla="*/ 783771 h 4389500"/>
              <a:gd name="connsiteX2" fmla="*/ 5844756 w 8614367"/>
              <a:gd name="connsiteY2" fmla="*/ 769257 h 4389500"/>
              <a:gd name="connsiteX3" fmla="*/ 5757670 w 8614367"/>
              <a:gd name="connsiteY3" fmla="*/ 725714 h 4389500"/>
              <a:gd name="connsiteX4" fmla="*/ 5670585 w 8614367"/>
              <a:gd name="connsiteY4" fmla="*/ 711200 h 4389500"/>
              <a:gd name="connsiteX5" fmla="*/ 5627042 w 8614367"/>
              <a:gd name="connsiteY5" fmla="*/ 682171 h 4389500"/>
              <a:gd name="connsiteX6" fmla="*/ 5568985 w 8614367"/>
              <a:gd name="connsiteY6" fmla="*/ 667657 h 4389500"/>
              <a:gd name="connsiteX7" fmla="*/ 5220642 w 8614367"/>
              <a:gd name="connsiteY7" fmla="*/ 638628 h 4389500"/>
              <a:gd name="connsiteX8" fmla="*/ 5090013 w 8614367"/>
              <a:gd name="connsiteY8" fmla="*/ 609600 h 4389500"/>
              <a:gd name="connsiteX9" fmla="*/ 5002927 w 8614367"/>
              <a:gd name="connsiteY9" fmla="*/ 551542 h 4389500"/>
              <a:gd name="connsiteX10" fmla="*/ 4959385 w 8614367"/>
              <a:gd name="connsiteY10" fmla="*/ 522514 h 4389500"/>
              <a:gd name="connsiteX11" fmla="*/ 4915842 w 8614367"/>
              <a:gd name="connsiteY11" fmla="*/ 508000 h 4389500"/>
              <a:gd name="connsiteX12" fmla="*/ 4814242 w 8614367"/>
              <a:gd name="connsiteY12" fmla="*/ 478971 h 4389500"/>
              <a:gd name="connsiteX13" fmla="*/ 4741670 w 8614367"/>
              <a:gd name="connsiteY13" fmla="*/ 493485 h 4389500"/>
              <a:gd name="connsiteX14" fmla="*/ 4596527 w 8614367"/>
              <a:gd name="connsiteY14" fmla="*/ 449942 h 4389500"/>
              <a:gd name="connsiteX15" fmla="*/ 4494927 w 8614367"/>
              <a:gd name="connsiteY15" fmla="*/ 435428 h 4389500"/>
              <a:gd name="connsiteX16" fmla="*/ 4378813 w 8614367"/>
              <a:gd name="connsiteY16" fmla="*/ 406400 h 4389500"/>
              <a:gd name="connsiteX17" fmla="*/ 4291727 w 8614367"/>
              <a:gd name="connsiteY17" fmla="*/ 377371 h 4389500"/>
              <a:gd name="connsiteX18" fmla="*/ 4277213 w 8614367"/>
              <a:gd name="connsiteY18" fmla="*/ 333828 h 4389500"/>
              <a:gd name="connsiteX19" fmla="*/ 4262699 w 8614367"/>
              <a:gd name="connsiteY19" fmla="*/ 203200 h 4389500"/>
              <a:gd name="connsiteX20" fmla="*/ 4248185 w 8614367"/>
              <a:gd name="connsiteY20" fmla="*/ 159657 h 4389500"/>
              <a:gd name="connsiteX21" fmla="*/ 4204642 w 8614367"/>
              <a:gd name="connsiteY21" fmla="*/ 130628 h 4389500"/>
              <a:gd name="connsiteX22" fmla="*/ 4132070 w 8614367"/>
              <a:gd name="connsiteY22" fmla="*/ 116114 h 4389500"/>
              <a:gd name="connsiteX23" fmla="*/ 4088527 w 8614367"/>
              <a:gd name="connsiteY23" fmla="*/ 87085 h 4389500"/>
              <a:gd name="connsiteX24" fmla="*/ 3986927 w 8614367"/>
              <a:gd name="connsiteY24" fmla="*/ 43542 h 4389500"/>
              <a:gd name="connsiteX25" fmla="*/ 3943385 w 8614367"/>
              <a:gd name="connsiteY25" fmla="*/ 14514 h 4389500"/>
              <a:gd name="connsiteX26" fmla="*/ 3783727 w 8614367"/>
              <a:gd name="connsiteY26" fmla="*/ 0 h 4389500"/>
              <a:gd name="connsiteX27" fmla="*/ 3740185 w 8614367"/>
              <a:gd name="connsiteY27" fmla="*/ 14514 h 4389500"/>
              <a:gd name="connsiteX28" fmla="*/ 3667613 w 8614367"/>
              <a:gd name="connsiteY28" fmla="*/ 29028 h 4389500"/>
              <a:gd name="connsiteX29" fmla="*/ 3711156 w 8614367"/>
              <a:gd name="connsiteY29" fmla="*/ 43542 h 4389500"/>
              <a:gd name="connsiteX30" fmla="*/ 3769213 w 8614367"/>
              <a:gd name="connsiteY30" fmla="*/ 58057 h 4389500"/>
              <a:gd name="connsiteX31" fmla="*/ 3856299 w 8614367"/>
              <a:gd name="connsiteY31" fmla="*/ 87085 h 4389500"/>
              <a:gd name="connsiteX32" fmla="*/ 3943385 w 8614367"/>
              <a:gd name="connsiteY32" fmla="*/ 116114 h 4389500"/>
              <a:gd name="connsiteX33" fmla="*/ 3986927 w 8614367"/>
              <a:gd name="connsiteY33" fmla="*/ 130628 h 4389500"/>
              <a:gd name="connsiteX34" fmla="*/ 4030470 w 8614367"/>
              <a:gd name="connsiteY34" fmla="*/ 145142 h 4389500"/>
              <a:gd name="connsiteX35" fmla="*/ 4074013 w 8614367"/>
              <a:gd name="connsiteY35" fmla="*/ 174171 h 4389500"/>
              <a:gd name="connsiteX36" fmla="*/ 4074013 w 8614367"/>
              <a:gd name="connsiteY36" fmla="*/ 261257 h 4389500"/>
              <a:gd name="connsiteX37" fmla="*/ 4001442 w 8614367"/>
              <a:gd name="connsiteY37" fmla="*/ 275771 h 4389500"/>
              <a:gd name="connsiteX38" fmla="*/ 3957899 w 8614367"/>
              <a:gd name="connsiteY38" fmla="*/ 290285 h 4389500"/>
              <a:gd name="connsiteX39" fmla="*/ 3783727 w 8614367"/>
              <a:gd name="connsiteY39" fmla="*/ 304800 h 4389500"/>
              <a:gd name="connsiteX40" fmla="*/ 3638585 w 8614367"/>
              <a:gd name="connsiteY40" fmla="*/ 319314 h 4389500"/>
              <a:gd name="connsiteX41" fmla="*/ 3551499 w 8614367"/>
              <a:gd name="connsiteY41" fmla="*/ 377371 h 4389500"/>
              <a:gd name="connsiteX42" fmla="*/ 3420870 w 8614367"/>
              <a:gd name="connsiteY42" fmla="*/ 449942 h 4389500"/>
              <a:gd name="connsiteX43" fmla="*/ 3290242 w 8614367"/>
              <a:gd name="connsiteY43" fmla="*/ 508000 h 4389500"/>
              <a:gd name="connsiteX44" fmla="*/ 3246699 w 8614367"/>
              <a:gd name="connsiteY44" fmla="*/ 522514 h 4389500"/>
              <a:gd name="connsiteX45" fmla="*/ 3116070 w 8614367"/>
              <a:gd name="connsiteY45" fmla="*/ 595085 h 4389500"/>
              <a:gd name="connsiteX46" fmla="*/ 3028985 w 8614367"/>
              <a:gd name="connsiteY46" fmla="*/ 653142 h 4389500"/>
              <a:gd name="connsiteX47" fmla="*/ 2941899 w 8614367"/>
              <a:gd name="connsiteY47" fmla="*/ 711200 h 4389500"/>
              <a:gd name="connsiteX48" fmla="*/ 2912870 w 8614367"/>
              <a:gd name="connsiteY48" fmla="*/ 754742 h 4389500"/>
              <a:gd name="connsiteX49" fmla="*/ 2825785 w 8614367"/>
              <a:gd name="connsiteY49" fmla="*/ 798285 h 4389500"/>
              <a:gd name="connsiteX50" fmla="*/ 2738699 w 8614367"/>
              <a:gd name="connsiteY50" fmla="*/ 856342 h 4389500"/>
              <a:gd name="connsiteX51" fmla="*/ 2695156 w 8614367"/>
              <a:gd name="connsiteY51" fmla="*/ 899885 h 4389500"/>
              <a:gd name="connsiteX52" fmla="*/ 2608070 w 8614367"/>
              <a:gd name="connsiteY52" fmla="*/ 928914 h 4389500"/>
              <a:gd name="connsiteX53" fmla="*/ 2593556 w 8614367"/>
              <a:gd name="connsiteY53" fmla="*/ 972457 h 4389500"/>
              <a:gd name="connsiteX54" fmla="*/ 2506470 w 8614367"/>
              <a:gd name="connsiteY54" fmla="*/ 1045028 h 4389500"/>
              <a:gd name="connsiteX55" fmla="*/ 2477442 w 8614367"/>
              <a:gd name="connsiteY55" fmla="*/ 1088571 h 4389500"/>
              <a:gd name="connsiteX56" fmla="*/ 2274242 w 8614367"/>
              <a:gd name="connsiteY56" fmla="*/ 1132114 h 4389500"/>
              <a:gd name="connsiteX57" fmla="*/ 2129099 w 8614367"/>
              <a:gd name="connsiteY57" fmla="*/ 1248228 h 4389500"/>
              <a:gd name="connsiteX58" fmla="*/ 2129099 w 8614367"/>
              <a:gd name="connsiteY58" fmla="*/ 1248228 h 4389500"/>
              <a:gd name="connsiteX59" fmla="*/ 2085556 w 8614367"/>
              <a:gd name="connsiteY59" fmla="*/ 1277257 h 4389500"/>
              <a:gd name="connsiteX60" fmla="*/ 2027499 w 8614367"/>
              <a:gd name="connsiteY60" fmla="*/ 1291771 h 4389500"/>
              <a:gd name="connsiteX61" fmla="*/ 1983956 w 8614367"/>
              <a:gd name="connsiteY61" fmla="*/ 1306285 h 4389500"/>
              <a:gd name="connsiteX62" fmla="*/ 1969442 w 8614367"/>
              <a:gd name="connsiteY62" fmla="*/ 1349828 h 4389500"/>
              <a:gd name="connsiteX63" fmla="*/ 1925899 w 8614367"/>
              <a:gd name="connsiteY63" fmla="*/ 1393371 h 4389500"/>
              <a:gd name="connsiteX64" fmla="*/ 1940413 w 8614367"/>
              <a:gd name="connsiteY64" fmla="*/ 1436914 h 4389500"/>
              <a:gd name="connsiteX65" fmla="*/ 2027499 w 8614367"/>
              <a:gd name="connsiteY65" fmla="*/ 1480457 h 4389500"/>
              <a:gd name="connsiteX66" fmla="*/ 2056527 w 8614367"/>
              <a:gd name="connsiteY66" fmla="*/ 1524000 h 4389500"/>
              <a:gd name="connsiteX67" fmla="*/ 2012985 w 8614367"/>
              <a:gd name="connsiteY67" fmla="*/ 1553028 h 4389500"/>
              <a:gd name="connsiteX68" fmla="*/ 1882356 w 8614367"/>
              <a:gd name="connsiteY68" fmla="*/ 1567542 h 4389500"/>
              <a:gd name="connsiteX69" fmla="*/ 1766242 w 8614367"/>
              <a:gd name="connsiteY69" fmla="*/ 1582057 h 4389500"/>
              <a:gd name="connsiteX70" fmla="*/ 1722699 w 8614367"/>
              <a:gd name="connsiteY70" fmla="*/ 1611085 h 4389500"/>
              <a:gd name="connsiteX71" fmla="*/ 1635613 w 8614367"/>
              <a:gd name="connsiteY71" fmla="*/ 1698171 h 4389500"/>
              <a:gd name="connsiteX72" fmla="*/ 1534013 w 8614367"/>
              <a:gd name="connsiteY72" fmla="*/ 1727200 h 4389500"/>
              <a:gd name="connsiteX73" fmla="*/ 1490470 w 8614367"/>
              <a:gd name="connsiteY73" fmla="*/ 1741714 h 4389500"/>
              <a:gd name="connsiteX74" fmla="*/ 1461442 w 8614367"/>
              <a:gd name="connsiteY74" fmla="*/ 1785257 h 4389500"/>
              <a:gd name="connsiteX75" fmla="*/ 1403385 w 8614367"/>
              <a:gd name="connsiteY75" fmla="*/ 1799771 h 4389500"/>
              <a:gd name="connsiteX76" fmla="*/ 1316299 w 8614367"/>
              <a:gd name="connsiteY76" fmla="*/ 1828800 h 4389500"/>
              <a:gd name="connsiteX77" fmla="*/ 1229213 w 8614367"/>
              <a:gd name="connsiteY77" fmla="*/ 1886857 h 4389500"/>
              <a:gd name="connsiteX78" fmla="*/ 1142127 w 8614367"/>
              <a:gd name="connsiteY78" fmla="*/ 1944914 h 4389500"/>
              <a:gd name="connsiteX79" fmla="*/ 1098585 w 8614367"/>
              <a:gd name="connsiteY79" fmla="*/ 1988457 h 4389500"/>
              <a:gd name="connsiteX80" fmla="*/ 1069556 w 8614367"/>
              <a:gd name="connsiteY80" fmla="*/ 2032000 h 4389500"/>
              <a:gd name="connsiteX81" fmla="*/ 982470 w 8614367"/>
              <a:gd name="connsiteY81" fmla="*/ 2090057 h 4389500"/>
              <a:gd name="connsiteX82" fmla="*/ 909899 w 8614367"/>
              <a:gd name="connsiteY82" fmla="*/ 2162628 h 4389500"/>
              <a:gd name="connsiteX83" fmla="*/ 880870 w 8614367"/>
              <a:gd name="connsiteY83" fmla="*/ 2206171 h 4389500"/>
              <a:gd name="connsiteX84" fmla="*/ 764756 w 8614367"/>
              <a:gd name="connsiteY84" fmla="*/ 2235200 h 4389500"/>
              <a:gd name="connsiteX85" fmla="*/ 663156 w 8614367"/>
              <a:gd name="connsiteY85" fmla="*/ 2264228 h 4389500"/>
              <a:gd name="connsiteX86" fmla="*/ 547042 w 8614367"/>
              <a:gd name="connsiteY86" fmla="*/ 2278742 h 4389500"/>
              <a:gd name="connsiteX87" fmla="*/ 459956 w 8614367"/>
              <a:gd name="connsiteY87" fmla="*/ 2293257 h 4389500"/>
              <a:gd name="connsiteX88" fmla="*/ 416413 w 8614367"/>
              <a:gd name="connsiteY88" fmla="*/ 2322285 h 4389500"/>
              <a:gd name="connsiteX89" fmla="*/ 358356 w 8614367"/>
              <a:gd name="connsiteY89" fmla="*/ 2336800 h 4389500"/>
              <a:gd name="connsiteX90" fmla="*/ 256756 w 8614367"/>
              <a:gd name="connsiteY90" fmla="*/ 2365828 h 4389500"/>
              <a:gd name="connsiteX91" fmla="*/ 126127 w 8614367"/>
              <a:gd name="connsiteY91" fmla="*/ 2380342 h 4389500"/>
              <a:gd name="connsiteX92" fmla="*/ 10013 w 8614367"/>
              <a:gd name="connsiteY92" fmla="*/ 2380342 h 4389500"/>
              <a:gd name="connsiteX93" fmla="*/ 66048 w 8614367"/>
              <a:gd name="connsiteY93" fmla="*/ 4372603 h 4389500"/>
              <a:gd name="connsiteX94" fmla="*/ 8614367 w 8614367"/>
              <a:gd name="connsiteY94" fmla="*/ 4389500 h 4389500"/>
              <a:gd name="connsiteX0" fmla="*/ 6294699 w 8614367"/>
              <a:gd name="connsiteY0" fmla="*/ 798285 h 4390569"/>
              <a:gd name="connsiteX1" fmla="*/ 6135042 w 8614367"/>
              <a:gd name="connsiteY1" fmla="*/ 783771 h 4390569"/>
              <a:gd name="connsiteX2" fmla="*/ 5844756 w 8614367"/>
              <a:gd name="connsiteY2" fmla="*/ 769257 h 4390569"/>
              <a:gd name="connsiteX3" fmla="*/ 5757670 w 8614367"/>
              <a:gd name="connsiteY3" fmla="*/ 725714 h 4390569"/>
              <a:gd name="connsiteX4" fmla="*/ 5670585 w 8614367"/>
              <a:gd name="connsiteY4" fmla="*/ 711200 h 4390569"/>
              <a:gd name="connsiteX5" fmla="*/ 5627042 w 8614367"/>
              <a:gd name="connsiteY5" fmla="*/ 682171 h 4390569"/>
              <a:gd name="connsiteX6" fmla="*/ 5568985 w 8614367"/>
              <a:gd name="connsiteY6" fmla="*/ 667657 h 4390569"/>
              <a:gd name="connsiteX7" fmla="*/ 5220642 w 8614367"/>
              <a:gd name="connsiteY7" fmla="*/ 638628 h 4390569"/>
              <a:gd name="connsiteX8" fmla="*/ 5090013 w 8614367"/>
              <a:gd name="connsiteY8" fmla="*/ 609600 h 4390569"/>
              <a:gd name="connsiteX9" fmla="*/ 5002927 w 8614367"/>
              <a:gd name="connsiteY9" fmla="*/ 551542 h 4390569"/>
              <a:gd name="connsiteX10" fmla="*/ 4959385 w 8614367"/>
              <a:gd name="connsiteY10" fmla="*/ 522514 h 4390569"/>
              <a:gd name="connsiteX11" fmla="*/ 4915842 w 8614367"/>
              <a:gd name="connsiteY11" fmla="*/ 508000 h 4390569"/>
              <a:gd name="connsiteX12" fmla="*/ 4814242 w 8614367"/>
              <a:gd name="connsiteY12" fmla="*/ 478971 h 4390569"/>
              <a:gd name="connsiteX13" fmla="*/ 4741670 w 8614367"/>
              <a:gd name="connsiteY13" fmla="*/ 493485 h 4390569"/>
              <a:gd name="connsiteX14" fmla="*/ 4596527 w 8614367"/>
              <a:gd name="connsiteY14" fmla="*/ 449942 h 4390569"/>
              <a:gd name="connsiteX15" fmla="*/ 4494927 w 8614367"/>
              <a:gd name="connsiteY15" fmla="*/ 435428 h 4390569"/>
              <a:gd name="connsiteX16" fmla="*/ 4378813 w 8614367"/>
              <a:gd name="connsiteY16" fmla="*/ 406400 h 4390569"/>
              <a:gd name="connsiteX17" fmla="*/ 4291727 w 8614367"/>
              <a:gd name="connsiteY17" fmla="*/ 377371 h 4390569"/>
              <a:gd name="connsiteX18" fmla="*/ 4277213 w 8614367"/>
              <a:gd name="connsiteY18" fmla="*/ 333828 h 4390569"/>
              <a:gd name="connsiteX19" fmla="*/ 4262699 w 8614367"/>
              <a:gd name="connsiteY19" fmla="*/ 203200 h 4390569"/>
              <a:gd name="connsiteX20" fmla="*/ 4248185 w 8614367"/>
              <a:gd name="connsiteY20" fmla="*/ 159657 h 4390569"/>
              <a:gd name="connsiteX21" fmla="*/ 4204642 w 8614367"/>
              <a:gd name="connsiteY21" fmla="*/ 130628 h 4390569"/>
              <a:gd name="connsiteX22" fmla="*/ 4132070 w 8614367"/>
              <a:gd name="connsiteY22" fmla="*/ 116114 h 4390569"/>
              <a:gd name="connsiteX23" fmla="*/ 4088527 w 8614367"/>
              <a:gd name="connsiteY23" fmla="*/ 87085 h 4390569"/>
              <a:gd name="connsiteX24" fmla="*/ 3986927 w 8614367"/>
              <a:gd name="connsiteY24" fmla="*/ 43542 h 4390569"/>
              <a:gd name="connsiteX25" fmla="*/ 3943385 w 8614367"/>
              <a:gd name="connsiteY25" fmla="*/ 14514 h 4390569"/>
              <a:gd name="connsiteX26" fmla="*/ 3783727 w 8614367"/>
              <a:gd name="connsiteY26" fmla="*/ 0 h 4390569"/>
              <a:gd name="connsiteX27" fmla="*/ 3740185 w 8614367"/>
              <a:gd name="connsiteY27" fmla="*/ 14514 h 4390569"/>
              <a:gd name="connsiteX28" fmla="*/ 3667613 w 8614367"/>
              <a:gd name="connsiteY28" fmla="*/ 29028 h 4390569"/>
              <a:gd name="connsiteX29" fmla="*/ 3711156 w 8614367"/>
              <a:gd name="connsiteY29" fmla="*/ 43542 h 4390569"/>
              <a:gd name="connsiteX30" fmla="*/ 3769213 w 8614367"/>
              <a:gd name="connsiteY30" fmla="*/ 58057 h 4390569"/>
              <a:gd name="connsiteX31" fmla="*/ 3856299 w 8614367"/>
              <a:gd name="connsiteY31" fmla="*/ 87085 h 4390569"/>
              <a:gd name="connsiteX32" fmla="*/ 3943385 w 8614367"/>
              <a:gd name="connsiteY32" fmla="*/ 116114 h 4390569"/>
              <a:gd name="connsiteX33" fmla="*/ 3986927 w 8614367"/>
              <a:gd name="connsiteY33" fmla="*/ 130628 h 4390569"/>
              <a:gd name="connsiteX34" fmla="*/ 4030470 w 8614367"/>
              <a:gd name="connsiteY34" fmla="*/ 145142 h 4390569"/>
              <a:gd name="connsiteX35" fmla="*/ 4074013 w 8614367"/>
              <a:gd name="connsiteY35" fmla="*/ 174171 h 4390569"/>
              <a:gd name="connsiteX36" fmla="*/ 4074013 w 8614367"/>
              <a:gd name="connsiteY36" fmla="*/ 261257 h 4390569"/>
              <a:gd name="connsiteX37" fmla="*/ 4001442 w 8614367"/>
              <a:gd name="connsiteY37" fmla="*/ 275771 h 4390569"/>
              <a:gd name="connsiteX38" fmla="*/ 3957899 w 8614367"/>
              <a:gd name="connsiteY38" fmla="*/ 290285 h 4390569"/>
              <a:gd name="connsiteX39" fmla="*/ 3783727 w 8614367"/>
              <a:gd name="connsiteY39" fmla="*/ 304800 h 4390569"/>
              <a:gd name="connsiteX40" fmla="*/ 3638585 w 8614367"/>
              <a:gd name="connsiteY40" fmla="*/ 319314 h 4390569"/>
              <a:gd name="connsiteX41" fmla="*/ 3551499 w 8614367"/>
              <a:gd name="connsiteY41" fmla="*/ 377371 h 4390569"/>
              <a:gd name="connsiteX42" fmla="*/ 3420870 w 8614367"/>
              <a:gd name="connsiteY42" fmla="*/ 449942 h 4390569"/>
              <a:gd name="connsiteX43" fmla="*/ 3290242 w 8614367"/>
              <a:gd name="connsiteY43" fmla="*/ 508000 h 4390569"/>
              <a:gd name="connsiteX44" fmla="*/ 3246699 w 8614367"/>
              <a:gd name="connsiteY44" fmla="*/ 522514 h 4390569"/>
              <a:gd name="connsiteX45" fmla="*/ 3116070 w 8614367"/>
              <a:gd name="connsiteY45" fmla="*/ 595085 h 4390569"/>
              <a:gd name="connsiteX46" fmla="*/ 3028985 w 8614367"/>
              <a:gd name="connsiteY46" fmla="*/ 653142 h 4390569"/>
              <a:gd name="connsiteX47" fmla="*/ 2941899 w 8614367"/>
              <a:gd name="connsiteY47" fmla="*/ 711200 h 4390569"/>
              <a:gd name="connsiteX48" fmla="*/ 2912870 w 8614367"/>
              <a:gd name="connsiteY48" fmla="*/ 754742 h 4390569"/>
              <a:gd name="connsiteX49" fmla="*/ 2825785 w 8614367"/>
              <a:gd name="connsiteY49" fmla="*/ 798285 h 4390569"/>
              <a:gd name="connsiteX50" fmla="*/ 2738699 w 8614367"/>
              <a:gd name="connsiteY50" fmla="*/ 856342 h 4390569"/>
              <a:gd name="connsiteX51" fmla="*/ 2695156 w 8614367"/>
              <a:gd name="connsiteY51" fmla="*/ 899885 h 4390569"/>
              <a:gd name="connsiteX52" fmla="*/ 2608070 w 8614367"/>
              <a:gd name="connsiteY52" fmla="*/ 928914 h 4390569"/>
              <a:gd name="connsiteX53" fmla="*/ 2593556 w 8614367"/>
              <a:gd name="connsiteY53" fmla="*/ 972457 h 4390569"/>
              <a:gd name="connsiteX54" fmla="*/ 2506470 w 8614367"/>
              <a:gd name="connsiteY54" fmla="*/ 1045028 h 4390569"/>
              <a:gd name="connsiteX55" fmla="*/ 2477442 w 8614367"/>
              <a:gd name="connsiteY55" fmla="*/ 1088571 h 4390569"/>
              <a:gd name="connsiteX56" fmla="*/ 2274242 w 8614367"/>
              <a:gd name="connsiteY56" fmla="*/ 1132114 h 4390569"/>
              <a:gd name="connsiteX57" fmla="*/ 2129099 w 8614367"/>
              <a:gd name="connsiteY57" fmla="*/ 1248228 h 4390569"/>
              <a:gd name="connsiteX58" fmla="*/ 2129099 w 8614367"/>
              <a:gd name="connsiteY58" fmla="*/ 1248228 h 4390569"/>
              <a:gd name="connsiteX59" fmla="*/ 2085556 w 8614367"/>
              <a:gd name="connsiteY59" fmla="*/ 1277257 h 4390569"/>
              <a:gd name="connsiteX60" fmla="*/ 2027499 w 8614367"/>
              <a:gd name="connsiteY60" fmla="*/ 1291771 h 4390569"/>
              <a:gd name="connsiteX61" fmla="*/ 1983956 w 8614367"/>
              <a:gd name="connsiteY61" fmla="*/ 1306285 h 4390569"/>
              <a:gd name="connsiteX62" fmla="*/ 1969442 w 8614367"/>
              <a:gd name="connsiteY62" fmla="*/ 1349828 h 4390569"/>
              <a:gd name="connsiteX63" fmla="*/ 1925899 w 8614367"/>
              <a:gd name="connsiteY63" fmla="*/ 1393371 h 4390569"/>
              <a:gd name="connsiteX64" fmla="*/ 1940413 w 8614367"/>
              <a:gd name="connsiteY64" fmla="*/ 1436914 h 4390569"/>
              <a:gd name="connsiteX65" fmla="*/ 2027499 w 8614367"/>
              <a:gd name="connsiteY65" fmla="*/ 1480457 h 4390569"/>
              <a:gd name="connsiteX66" fmla="*/ 2056527 w 8614367"/>
              <a:gd name="connsiteY66" fmla="*/ 1524000 h 4390569"/>
              <a:gd name="connsiteX67" fmla="*/ 2012985 w 8614367"/>
              <a:gd name="connsiteY67" fmla="*/ 1553028 h 4390569"/>
              <a:gd name="connsiteX68" fmla="*/ 1882356 w 8614367"/>
              <a:gd name="connsiteY68" fmla="*/ 1567542 h 4390569"/>
              <a:gd name="connsiteX69" fmla="*/ 1766242 w 8614367"/>
              <a:gd name="connsiteY69" fmla="*/ 1582057 h 4390569"/>
              <a:gd name="connsiteX70" fmla="*/ 1722699 w 8614367"/>
              <a:gd name="connsiteY70" fmla="*/ 1611085 h 4390569"/>
              <a:gd name="connsiteX71" fmla="*/ 1635613 w 8614367"/>
              <a:gd name="connsiteY71" fmla="*/ 1698171 h 4390569"/>
              <a:gd name="connsiteX72" fmla="*/ 1534013 w 8614367"/>
              <a:gd name="connsiteY72" fmla="*/ 1727200 h 4390569"/>
              <a:gd name="connsiteX73" fmla="*/ 1490470 w 8614367"/>
              <a:gd name="connsiteY73" fmla="*/ 1741714 h 4390569"/>
              <a:gd name="connsiteX74" fmla="*/ 1461442 w 8614367"/>
              <a:gd name="connsiteY74" fmla="*/ 1785257 h 4390569"/>
              <a:gd name="connsiteX75" fmla="*/ 1403385 w 8614367"/>
              <a:gd name="connsiteY75" fmla="*/ 1799771 h 4390569"/>
              <a:gd name="connsiteX76" fmla="*/ 1316299 w 8614367"/>
              <a:gd name="connsiteY76" fmla="*/ 1828800 h 4390569"/>
              <a:gd name="connsiteX77" fmla="*/ 1229213 w 8614367"/>
              <a:gd name="connsiteY77" fmla="*/ 1886857 h 4390569"/>
              <a:gd name="connsiteX78" fmla="*/ 1142127 w 8614367"/>
              <a:gd name="connsiteY78" fmla="*/ 1944914 h 4390569"/>
              <a:gd name="connsiteX79" fmla="*/ 1098585 w 8614367"/>
              <a:gd name="connsiteY79" fmla="*/ 1988457 h 4390569"/>
              <a:gd name="connsiteX80" fmla="*/ 1069556 w 8614367"/>
              <a:gd name="connsiteY80" fmla="*/ 2032000 h 4390569"/>
              <a:gd name="connsiteX81" fmla="*/ 982470 w 8614367"/>
              <a:gd name="connsiteY81" fmla="*/ 2090057 h 4390569"/>
              <a:gd name="connsiteX82" fmla="*/ 909899 w 8614367"/>
              <a:gd name="connsiteY82" fmla="*/ 2162628 h 4390569"/>
              <a:gd name="connsiteX83" fmla="*/ 880870 w 8614367"/>
              <a:gd name="connsiteY83" fmla="*/ 2206171 h 4390569"/>
              <a:gd name="connsiteX84" fmla="*/ 764756 w 8614367"/>
              <a:gd name="connsiteY84" fmla="*/ 2235200 h 4390569"/>
              <a:gd name="connsiteX85" fmla="*/ 663156 w 8614367"/>
              <a:gd name="connsiteY85" fmla="*/ 2264228 h 4390569"/>
              <a:gd name="connsiteX86" fmla="*/ 547042 w 8614367"/>
              <a:gd name="connsiteY86" fmla="*/ 2278742 h 4390569"/>
              <a:gd name="connsiteX87" fmla="*/ 459956 w 8614367"/>
              <a:gd name="connsiteY87" fmla="*/ 2293257 h 4390569"/>
              <a:gd name="connsiteX88" fmla="*/ 416413 w 8614367"/>
              <a:gd name="connsiteY88" fmla="*/ 2322285 h 4390569"/>
              <a:gd name="connsiteX89" fmla="*/ 358356 w 8614367"/>
              <a:gd name="connsiteY89" fmla="*/ 2336800 h 4390569"/>
              <a:gd name="connsiteX90" fmla="*/ 256756 w 8614367"/>
              <a:gd name="connsiteY90" fmla="*/ 2365828 h 4390569"/>
              <a:gd name="connsiteX91" fmla="*/ 126127 w 8614367"/>
              <a:gd name="connsiteY91" fmla="*/ 2380342 h 4390569"/>
              <a:gd name="connsiteX92" fmla="*/ 10013 w 8614367"/>
              <a:gd name="connsiteY92" fmla="*/ 2380342 h 4390569"/>
              <a:gd name="connsiteX93" fmla="*/ 66048 w 8614367"/>
              <a:gd name="connsiteY93" fmla="*/ 4372603 h 4390569"/>
              <a:gd name="connsiteX94" fmla="*/ 8415570 w 8614367"/>
              <a:gd name="connsiteY94" fmla="*/ 4390569 h 4390569"/>
              <a:gd name="connsiteX95" fmla="*/ 8614367 w 8614367"/>
              <a:gd name="connsiteY95" fmla="*/ 4389500 h 4390569"/>
              <a:gd name="connsiteX0" fmla="*/ 6294699 w 8415570"/>
              <a:gd name="connsiteY0" fmla="*/ 798285 h 4390569"/>
              <a:gd name="connsiteX1" fmla="*/ 6135042 w 8415570"/>
              <a:gd name="connsiteY1" fmla="*/ 783771 h 4390569"/>
              <a:gd name="connsiteX2" fmla="*/ 5844756 w 8415570"/>
              <a:gd name="connsiteY2" fmla="*/ 769257 h 4390569"/>
              <a:gd name="connsiteX3" fmla="*/ 5757670 w 8415570"/>
              <a:gd name="connsiteY3" fmla="*/ 725714 h 4390569"/>
              <a:gd name="connsiteX4" fmla="*/ 5670585 w 8415570"/>
              <a:gd name="connsiteY4" fmla="*/ 711200 h 4390569"/>
              <a:gd name="connsiteX5" fmla="*/ 5627042 w 8415570"/>
              <a:gd name="connsiteY5" fmla="*/ 682171 h 4390569"/>
              <a:gd name="connsiteX6" fmla="*/ 5568985 w 8415570"/>
              <a:gd name="connsiteY6" fmla="*/ 667657 h 4390569"/>
              <a:gd name="connsiteX7" fmla="*/ 5220642 w 8415570"/>
              <a:gd name="connsiteY7" fmla="*/ 638628 h 4390569"/>
              <a:gd name="connsiteX8" fmla="*/ 5090013 w 8415570"/>
              <a:gd name="connsiteY8" fmla="*/ 609600 h 4390569"/>
              <a:gd name="connsiteX9" fmla="*/ 5002927 w 8415570"/>
              <a:gd name="connsiteY9" fmla="*/ 551542 h 4390569"/>
              <a:gd name="connsiteX10" fmla="*/ 4959385 w 8415570"/>
              <a:gd name="connsiteY10" fmla="*/ 522514 h 4390569"/>
              <a:gd name="connsiteX11" fmla="*/ 4915842 w 8415570"/>
              <a:gd name="connsiteY11" fmla="*/ 508000 h 4390569"/>
              <a:gd name="connsiteX12" fmla="*/ 4814242 w 8415570"/>
              <a:gd name="connsiteY12" fmla="*/ 478971 h 4390569"/>
              <a:gd name="connsiteX13" fmla="*/ 4741670 w 8415570"/>
              <a:gd name="connsiteY13" fmla="*/ 493485 h 4390569"/>
              <a:gd name="connsiteX14" fmla="*/ 4596527 w 8415570"/>
              <a:gd name="connsiteY14" fmla="*/ 449942 h 4390569"/>
              <a:gd name="connsiteX15" fmla="*/ 4494927 w 8415570"/>
              <a:gd name="connsiteY15" fmla="*/ 435428 h 4390569"/>
              <a:gd name="connsiteX16" fmla="*/ 4378813 w 8415570"/>
              <a:gd name="connsiteY16" fmla="*/ 406400 h 4390569"/>
              <a:gd name="connsiteX17" fmla="*/ 4291727 w 8415570"/>
              <a:gd name="connsiteY17" fmla="*/ 377371 h 4390569"/>
              <a:gd name="connsiteX18" fmla="*/ 4277213 w 8415570"/>
              <a:gd name="connsiteY18" fmla="*/ 333828 h 4390569"/>
              <a:gd name="connsiteX19" fmla="*/ 4262699 w 8415570"/>
              <a:gd name="connsiteY19" fmla="*/ 203200 h 4390569"/>
              <a:gd name="connsiteX20" fmla="*/ 4248185 w 8415570"/>
              <a:gd name="connsiteY20" fmla="*/ 159657 h 4390569"/>
              <a:gd name="connsiteX21" fmla="*/ 4204642 w 8415570"/>
              <a:gd name="connsiteY21" fmla="*/ 130628 h 4390569"/>
              <a:gd name="connsiteX22" fmla="*/ 4132070 w 8415570"/>
              <a:gd name="connsiteY22" fmla="*/ 116114 h 4390569"/>
              <a:gd name="connsiteX23" fmla="*/ 4088527 w 8415570"/>
              <a:gd name="connsiteY23" fmla="*/ 87085 h 4390569"/>
              <a:gd name="connsiteX24" fmla="*/ 3986927 w 8415570"/>
              <a:gd name="connsiteY24" fmla="*/ 43542 h 4390569"/>
              <a:gd name="connsiteX25" fmla="*/ 3943385 w 8415570"/>
              <a:gd name="connsiteY25" fmla="*/ 14514 h 4390569"/>
              <a:gd name="connsiteX26" fmla="*/ 3783727 w 8415570"/>
              <a:gd name="connsiteY26" fmla="*/ 0 h 4390569"/>
              <a:gd name="connsiteX27" fmla="*/ 3740185 w 8415570"/>
              <a:gd name="connsiteY27" fmla="*/ 14514 h 4390569"/>
              <a:gd name="connsiteX28" fmla="*/ 3667613 w 8415570"/>
              <a:gd name="connsiteY28" fmla="*/ 29028 h 4390569"/>
              <a:gd name="connsiteX29" fmla="*/ 3711156 w 8415570"/>
              <a:gd name="connsiteY29" fmla="*/ 43542 h 4390569"/>
              <a:gd name="connsiteX30" fmla="*/ 3769213 w 8415570"/>
              <a:gd name="connsiteY30" fmla="*/ 58057 h 4390569"/>
              <a:gd name="connsiteX31" fmla="*/ 3856299 w 8415570"/>
              <a:gd name="connsiteY31" fmla="*/ 87085 h 4390569"/>
              <a:gd name="connsiteX32" fmla="*/ 3943385 w 8415570"/>
              <a:gd name="connsiteY32" fmla="*/ 116114 h 4390569"/>
              <a:gd name="connsiteX33" fmla="*/ 3986927 w 8415570"/>
              <a:gd name="connsiteY33" fmla="*/ 130628 h 4390569"/>
              <a:gd name="connsiteX34" fmla="*/ 4030470 w 8415570"/>
              <a:gd name="connsiteY34" fmla="*/ 145142 h 4390569"/>
              <a:gd name="connsiteX35" fmla="*/ 4074013 w 8415570"/>
              <a:gd name="connsiteY35" fmla="*/ 174171 h 4390569"/>
              <a:gd name="connsiteX36" fmla="*/ 4074013 w 8415570"/>
              <a:gd name="connsiteY36" fmla="*/ 261257 h 4390569"/>
              <a:gd name="connsiteX37" fmla="*/ 4001442 w 8415570"/>
              <a:gd name="connsiteY37" fmla="*/ 275771 h 4390569"/>
              <a:gd name="connsiteX38" fmla="*/ 3957899 w 8415570"/>
              <a:gd name="connsiteY38" fmla="*/ 290285 h 4390569"/>
              <a:gd name="connsiteX39" fmla="*/ 3783727 w 8415570"/>
              <a:gd name="connsiteY39" fmla="*/ 304800 h 4390569"/>
              <a:gd name="connsiteX40" fmla="*/ 3638585 w 8415570"/>
              <a:gd name="connsiteY40" fmla="*/ 319314 h 4390569"/>
              <a:gd name="connsiteX41" fmla="*/ 3551499 w 8415570"/>
              <a:gd name="connsiteY41" fmla="*/ 377371 h 4390569"/>
              <a:gd name="connsiteX42" fmla="*/ 3420870 w 8415570"/>
              <a:gd name="connsiteY42" fmla="*/ 449942 h 4390569"/>
              <a:gd name="connsiteX43" fmla="*/ 3290242 w 8415570"/>
              <a:gd name="connsiteY43" fmla="*/ 508000 h 4390569"/>
              <a:gd name="connsiteX44" fmla="*/ 3246699 w 8415570"/>
              <a:gd name="connsiteY44" fmla="*/ 522514 h 4390569"/>
              <a:gd name="connsiteX45" fmla="*/ 3116070 w 8415570"/>
              <a:gd name="connsiteY45" fmla="*/ 595085 h 4390569"/>
              <a:gd name="connsiteX46" fmla="*/ 3028985 w 8415570"/>
              <a:gd name="connsiteY46" fmla="*/ 653142 h 4390569"/>
              <a:gd name="connsiteX47" fmla="*/ 2941899 w 8415570"/>
              <a:gd name="connsiteY47" fmla="*/ 711200 h 4390569"/>
              <a:gd name="connsiteX48" fmla="*/ 2912870 w 8415570"/>
              <a:gd name="connsiteY48" fmla="*/ 754742 h 4390569"/>
              <a:gd name="connsiteX49" fmla="*/ 2825785 w 8415570"/>
              <a:gd name="connsiteY49" fmla="*/ 798285 h 4390569"/>
              <a:gd name="connsiteX50" fmla="*/ 2738699 w 8415570"/>
              <a:gd name="connsiteY50" fmla="*/ 856342 h 4390569"/>
              <a:gd name="connsiteX51" fmla="*/ 2695156 w 8415570"/>
              <a:gd name="connsiteY51" fmla="*/ 899885 h 4390569"/>
              <a:gd name="connsiteX52" fmla="*/ 2608070 w 8415570"/>
              <a:gd name="connsiteY52" fmla="*/ 928914 h 4390569"/>
              <a:gd name="connsiteX53" fmla="*/ 2593556 w 8415570"/>
              <a:gd name="connsiteY53" fmla="*/ 972457 h 4390569"/>
              <a:gd name="connsiteX54" fmla="*/ 2506470 w 8415570"/>
              <a:gd name="connsiteY54" fmla="*/ 1045028 h 4390569"/>
              <a:gd name="connsiteX55" fmla="*/ 2477442 w 8415570"/>
              <a:gd name="connsiteY55" fmla="*/ 1088571 h 4390569"/>
              <a:gd name="connsiteX56" fmla="*/ 2274242 w 8415570"/>
              <a:gd name="connsiteY56" fmla="*/ 1132114 h 4390569"/>
              <a:gd name="connsiteX57" fmla="*/ 2129099 w 8415570"/>
              <a:gd name="connsiteY57" fmla="*/ 1248228 h 4390569"/>
              <a:gd name="connsiteX58" fmla="*/ 2129099 w 8415570"/>
              <a:gd name="connsiteY58" fmla="*/ 1248228 h 4390569"/>
              <a:gd name="connsiteX59" fmla="*/ 2085556 w 8415570"/>
              <a:gd name="connsiteY59" fmla="*/ 1277257 h 4390569"/>
              <a:gd name="connsiteX60" fmla="*/ 2027499 w 8415570"/>
              <a:gd name="connsiteY60" fmla="*/ 1291771 h 4390569"/>
              <a:gd name="connsiteX61" fmla="*/ 1983956 w 8415570"/>
              <a:gd name="connsiteY61" fmla="*/ 1306285 h 4390569"/>
              <a:gd name="connsiteX62" fmla="*/ 1969442 w 8415570"/>
              <a:gd name="connsiteY62" fmla="*/ 1349828 h 4390569"/>
              <a:gd name="connsiteX63" fmla="*/ 1925899 w 8415570"/>
              <a:gd name="connsiteY63" fmla="*/ 1393371 h 4390569"/>
              <a:gd name="connsiteX64" fmla="*/ 1940413 w 8415570"/>
              <a:gd name="connsiteY64" fmla="*/ 1436914 h 4390569"/>
              <a:gd name="connsiteX65" fmla="*/ 2027499 w 8415570"/>
              <a:gd name="connsiteY65" fmla="*/ 1480457 h 4390569"/>
              <a:gd name="connsiteX66" fmla="*/ 2056527 w 8415570"/>
              <a:gd name="connsiteY66" fmla="*/ 1524000 h 4390569"/>
              <a:gd name="connsiteX67" fmla="*/ 2012985 w 8415570"/>
              <a:gd name="connsiteY67" fmla="*/ 1553028 h 4390569"/>
              <a:gd name="connsiteX68" fmla="*/ 1882356 w 8415570"/>
              <a:gd name="connsiteY68" fmla="*/ 1567542 h 4390569"/>
              <a:gd name="connsiteX69" fmla="*/ 1766242 w 8415570"/>
              <a:gd name="connsiteY69" fmla="*/ 1582057 h 4390569"/>
              <a:gd name="connsiteX70" fmla="*/ 1722699 w 8415570"/>
              <a:gd name="connsiteY70" fmla="*/ 1611085 h 4390569"/>
              <a:gd name="connsiteX71" fmla="*/ 1635613 w 8415570"/>
              <a:gd name="connsiteY71" fmla="*/ 1698171 h 4390569"/>
              <a:gd name="connsiteX72" fmla="*/ 1534013 w 8415570"/>
              <a:gd name="connsiteY72" fmla="*/ 1727200 h 4390569"/>
              <a:gd name="connsiteX73" fmla="*/ 1490470 w 8415570"/>
              <a:gd name="connsiteY73" fmla="*/ 1741714 h 4390569"/>
              <a:gd name="connsiteX74" fmla="*/ 1461442 w 8415570"/>
              <a:gd name="connsiteY74" fmla="*/ 1785257 h 4390569"/>
              <a:gd name="connsiteX75" fmla="*/ 1403385 w 8415570"/>
              <a:gd name="connsiteY75" fmla="*/ 1799771 h 4390569"/>
              <a:gd name="connsiteX76" fmla="*/ 1316299 w 8415570"/>
              <a:gd name="connsiteY76" fmla="*/ 1828800 h 4390569"/>
              <a:gd name="connsiteX77" fmla="*/ 1229213 w 8415570"/>
              <a:gd name="connsiteY77" fmla="*/ 1886857 h 4390569"/>
              <a:gd name="connsiteX78" fmla="*/ 1142127 w 8415570"/>
              <a:gd name="connsiteY78" fmla="*/ 1944914 h 4390569"/>
              <a:gd name="connsiteX79" fmla="*/ 1098585 w 8415570"/>
              <a:gd name="connsiteY79" fmla="*/ 1988457 h 4390569"/>
              <a:gd name="connsiteX80" fmla="*/ 1069556 w 8415570"/>
              <a:gd name="connsiteY80" fmla="*/ 2032000 h 4390569"/>
              <a:gd name="connsiteX81" fmla="*/ 982470 w 8415570"/>
              <a:gd name="connsiteY81" fmla="*/ 2090057 h 4390569"/>
              <a:gd name="connsiteX82" fmla="*/ 909899 w 8415570"/>
              <a:gd name="connsiteY82" fmla="*/ 2162628 h 4390569"/>
              <a:gd name="connsiteX83" fmla="*/ 880870 w 8415570"/>
              <a:gd name="connsiteY83" fmla="*/ 2206171 h 4390569"/>
              <a:gd name="connsiteX84" fmla="*/ 764756 w 8415570"/>
              <a:gd name="connsiteY84" fmla="*/ 2235200 h 4390569"/>
              <a:gd name="connsiteX85" fmla="*/ 663156 w 8415570"/>
              <a:gd name="connsiteY85" fmla="*/ 2264228 h 4390569"/>
              <a:gd name="connsiteX86" fmla="*/ 547042 w 8415570"/>
              <a:gd name="connsiteY86" fmla="*/ 2278742 h 4390569"/>
              <a:gd name="connsiteX87" fmla="*/ 459956 w 8415570"/>
              <a:gd name="connsiteY87" fmla="*/ 2293257 h 4390569"/>
              <a:gd name="connsiteX88" fmla="*/ 416413 w 8415570"/>
              <a:gd name="connsiteY88" fmla="*/ 2322285 h 4390569"/>
              <a:gd name="connsiteX89" fmla="*/ 358356 w 8415570"/>
              <a:gd name="connsiteY89" fmla="*/ 2336800 h 4390569"/>
              <a:gd name="connsiteX90" fmla="*/ 256756 w 8415570"/>
              <a:gd name="connsiteY90" fmla="*/ 2365828 h 4390569"/>
              <a:gd name="connsiteX91" fmla="*/ 126127 w 8415570"/>
              <a:gd name="connsiteY91" fmla="*/ 2380342 h 4390569"/>
              <a:gd name="connsiteX92" fmla="*/ 10013 w 8415570"/>
              <a:gd name="connsiteY92" fmla="*/ 2380342 h 4390569"/>
              <a:gd name="connsiteX93" fmla="*/ 66048 w 8415570"/>
              <a:gd name="connsiteY93" fmla="*/ 4372603 h 4390569"/>
              <a:gd name="connsiteX94" fmla="*/ 8415570 w 8415570"/>
              <a:gd name="connsiteY94" fmla="*/ 4390569 h 4390569"/>
              <a:gd name="connsiteX95" fmla="*/ 8329554 w 8415570"/>
              <a:gd name="connsiteY95" fmla="*/ 3999756 h 4390569"/>
              <a:gd name="connsiteX0" fmla="*/ 6294699 w 9243954"/>
              <a:gd name="connsiteY0" fmla="*/ 798285 h 4390569"/>
              <a:gd name="connsiteX1" fmla="*/ 6135042 w 9243954"/>
              <a:gd name="connsiteY1" fmla="*/ 783771 h 4390569"/>
              <a:gd name="connsiteX2" fmla="*/ 5844756 w 9243954"/>
              <a:gd name="connsiteY2" fmla="*/ 769257 h 4390569"/>
              <a:gd name="connsiteX3" fmla="*/ 5757670 w 9243954"/>
              <a:gd name="connsiteY3" fmla="*/ 725714 h 4390569"/>
              <a:gd name="connsiteX4" fmla="*/ 5670585 w 9243954"/>
              <a:gd name="connsiteY4" fmla="*/ 711200 h 4390569"/>
              <a:gd name="connsiteX5" fmla="*/ 5627042 w 9243954"/>
              <a:gd name="connsiteY5" fmla="*/ 682171 h 4390569"/>
              <a:gd name="connsiteX6" fmla="*/ 5568985 w 9243954"/>
              <a:gd name="connsiteY6" fmla="*/ 667657 h 4390569"/>
              <a:gd name="connsiteX7" fmla="*/ 5220642 w 9243954"/>
              <a:gd name="connsiteY7" fmla="*/ 638628 h 4390569"/>
              <a:gd name="connsiteX8" fmla="*/ 5090013 w 9243954"/>
              <a:gd name="connsiteY8" fmla="*/ 609600 h 4390569"/>
              <a:gd name="connsiteX9" fmla="*/ 5002927 w 9243954"/>
              <a:gd name="connsiteY9" fmla="*/ 551542 h 4390569"/>
              <a:gd name="connsiteX10" fmla="*/ 4959385 w 9243954"/>
              <a:gd name="connsiteY10" fmla="*/ 522514 h 4390569"/>
              <a:gd name="connsiteX11" fmla="*/ 4915842 w 9243954"/>
              <a:gd name="connsiteY11" fmla="*/ 508000 h 4390569"/>
              <a:gd name="connsiteX12" fmla="*/ 4814242 w 9243954"/>
              <a:gd name="connsiteY12" fmla="*/ 478971 h 4390569"/>
              <a:gd name="connsiteX13" fmla="*/ 4741670 w 9243954"/>
              <a:gd name="connsiteY13" fmla="*/ 493485 h 4390569"/>
              <a:gd name="connsiteX14" fmla="*/ 4596527 w 9243954"/>
              <a:gd name="connsiteY14" fmla="*/ 449942 h 4390569"/>
              <a:gd name="connsiteX15" fmla="*/ 4494927 w 9243954"/>
              <a:gd name="connsiteY15" fmla="*/ 435428 h 4390569"/>
              <a:gd name="connsiteX16" fmla="*/ 4378813 w 9243954"/>
              <a:gd name="connsiteY16" fmla="*/ 406400 h 4390569"/>
              <a:gd name="connsiteX17" fmla="*/ 4291727 w 9243954"/>
              <a:gd name="connsiteY17" fmla="*/ 377371 h 4390569"/>
              <a:gd name="connsiteX18" fmla="*/ 4277213 w 9243954"/>
              <a:gd name="connsiteY18" fmla="*/ 333828 h 4390569"/>
              <a:gd name="connsiteX19" fmla="*/ 4262699 w 9243954"/>
              <a:gd name="connsiteY19" fmla="*/ 203200 h 4390569"/>
              <a:gd name="connsiteX20" fmla="*/ 4248185 w 9243954"/>
              <a:gd name="connsiteY20" fmla="*/ 159657 h 4390569"/>
              <a:gd name="connsiteX21" fmla="*/ 4204642 w 9243954"/>
              <a:gd name="connsiteY21" fmla="*/ 130628 h 4390569"/>
              <a:gd name="connsiteX22" fmla="*/ 4132070 w 9243954"/>
              <a:gd name="connsiteY22" fmla="*/ 116114 h 4390569"/>
              <a:gd name="connsiteX23" fmla="*/ 4088527 w 9243954"/>
              <a:gd name="connsiteY23" fmla="*/ 87085 h 4390569"/>
              <a:gd name="connsiteX24" fmla="*/ 3986927 w 9243954"/>
              <a:gd name="connsiteY24" fmla="*/ 43542 h 4390569"/>
              <a:gd name="connsiteX25" fmla="*/ 3943385 w 9243954"/>
              <a:gd name="connsiteY25" fmla="*/ 14514 h 4390569"/>
              <a:gd name="connsiteX26" fmla="*/ 3783727 w 9243954"/>
              <a:gd name="connsiteY26" fmla="*/ 0 h 4390569"/>
              <a:gd name="connsiteX27" fmla="*/ 3740185 w 9243954"/>
              <a:gd name="connsiteY27" fmla="*/ 14514 h 4390569"/>
              <a:gd name="connsiteX28" fmla="*/ 3667613 w 9243954"/>
              <a:gd name="connsiteY28" fmla="*/ 29028 h 4390569"/>
              <a:gd name="connsiteX29" fmla="*/ 3711156 w 9243954"/>
              <a:gd name="connsiteY29" fmla="*/ 43542 h 4390569"/>
              <a:gd name="connsiteX30" fmla="*/ 3769213 w 9243954"/>
              <a:gd name="connsiteY30" fmla="*/ 58057 h 4390569"/>
              <a:gd name="connsiteX31" fmla="*/ 3856299 w 9243954"/>
              <a:gd name="connsiteY31" fmla="*/ 87085 h 4390569"/>
              <a:gd name="connsiteX32" fmla="*/ 3943385 w 9243954"/>
              <a:gd name="connsiteY32" fmla="*/ 116114 h 4390569"/>
              <a:gd name="connsiteX33" fmla="*/ 3986927 w 9243954"/>
              <a:gd name="connsiteY33" fmla="*/ 130628 h 4390569"/>
              <a:gd name="connsiteX34" fmla="*/ 4030470 w 9243954"/>
              <a:gd name="connsiteY34" fmla="*/ 145142 h 4390569"/>
              <a:gd name="connsiteX35" fmla="*/ 4074013 w 9243954"/>
              <a:gd name="connsiteY35" fmla="*/ 174171 h 4390569"/>
              <a:gd name="connsiteX36" fmla="*/ 4074013 w 9243954"/>
              <a:gd name="connsiteY36" fmla="*/ 261257 h 4390569"/>
              <a:gd name="connsiteX37" fmla="*/ 4001442 w 9243954"/>
              <a:gd name="connsiteY37" fmla="*/ 275771 h 4390569"/>
              <a:gd name="connsiteX38" fmla="*/ 3957899 w 9243954"/>
              <a:gd name="connsiteY38" fmla="*/ 290285 h 4390569"/>
              <a:gd name="connsiteX39" fmla="*/ 3783727 w 9243954"/>
              <a:gd name="connsiteY39" fmla="*/ 304800 h 4390569"/>
              <a:gd name="connsiteX40" fmla="*/ 3638585 w 9243954"/>
              <a:gd name="connsiteY40" fmla="*/ 319314 h 4390569"/>
              <a:gd name="connsiteX41" fmla="*/ 3551499 w 9243954"/>
              <a:gd name="connsiteY41" fmla="*/ 377371 h 4390569"/>
              <a:gd name="connsiteX42" fmla="*/ 3420870 w 9243954"/>
              <a:gd name="connsiteY42" fmla="*/ 449942 h 4390569"/>
              <a:gd name="connsiteX43" fmla="*/ 3290242 w 9243954"/>
              <a:gd name="connsiteY43" fmla="*/ 508000 h 4390569"/>
              <a:gd name="connsiteX44" fmla="*/ 3246699 w 9243954"/>
              <a:gd name="connsiteY44" fmla="*/ 522514 h 4390569"/>
              <a:gd name="connsiteX45" fmla="*/ 3116070 w 9243954"/>
              <a:gd name="connsiteY45" fmla="*/ 595085 h 4390569"/>
              <a:gd name="connsiteX46" fmla="*/ 3028985 w 9243954"/>
              <a:gd name="connsiteY46" fmla="*/ 653142 h 4390569"/>
              <a:gd name="connsiteX47" fmla="*/ 2941899 w 9243954"/>
              <a:gd name="connsiteY47" fmla="*/ 711200 h 4390569"/>
              <a:gd name="connsiteX48" fmla="*/ 2912870 w 9243954"/>
              <a:gd name="connsiteY48" fmla="*/ 754742 h 4390569"/>
              <a:gd name="connsiteX49" fmla="*/ 2825785 w 9243954"/>
              <a:gd name="connsiteY49" fmla="*/ 798285 h 4390569"/>
              <a:gd name="connsiteX50" fmla="*/ 2738699 w 9243954"/>
              <a:gd name="connsiteY50" fmla="*/ 856342 h 4390569"/>
              <a:gd name="connsiteX51" fmla="*/ 2695156 w 9243954"/>
              <a:gd name="connsiteY51" fmla="*/ 899885 h 4390569"/>
              <a:gd name="connsiteX52" fmla="*/ 2608070 w 9243954"/>
              <a:gd name="connsiteY52" fmla="*/ 928914 h 4390569"/>
              <a:gd name="connsiteX53" fmla="*/ 2593556 w 9243954"/>
              <a:gd name="connsiteY53" fmla="*/ 972457 h 4390569"/>
              <a:gd name="connsiteX54" fmla="*/ 2506470 w 9243954"/>
              <a:gd name="connsiteY54" fmla="*/ 1045028 h 4390569"/>
              <a:gd name="connsiteX55" fmla="*/ 2477442 w 9243954"/>
              <a:gd name="connsiteY55" fmla="*/ 1088571 h 4390569"/>
              <a:gd name="connsiteX56" fmla="*/ 2274242 w 9243954"/>
              <a:gd name="connsiteY56" fmla="*/ 1132114 h 4390569"/>
              <a:gd name="connsiteX57" fmla="*/ 2129099 w 9243954"/>
              <a:gd name="connsiteY57" fmla="*/ 1248228 h 4390569"/>
              <a:gd name="connsiteX58" fmla="*/ 2129099 w 9243954"/>
              <a:gd name="connsiteY58" fmla="*/ 1248228 h 4390569"/>
              <a:gd name="connsiteX59" fmla="*/ 2085556 w 9243954"/>
              <a:gd name="connsiteY59" fmla="*/ 1277257 h 4390569"/>
              <a:gd name="connsiteX60" fmla="*/ 2027499 w 9243954"/>
              <a:gd name="connsiteY60" fmla="*/ 1291771 h 4390569"/>
              <a:gd name="connsiteX61" fmla="*/ 1983956 w 9243954"/>
              <a:gd name="connsiteY61" fmla="*/ 1306285 h 4390569"/>
              <a:gd name="connsiteX62" fmla="*/ 1969442 w 9243954"/>
              <a:gd name="connsiteY62" fmla="*/ 1349828 h 4390569"/>
              <a:gd name="connsiteX63" fmla="*/ 1925899 w 9243954"/>
              <a:gd name="connsiteY63" fmla="*/ 1393371 h 4390569"/>
              <a:gd name="connsiteX64" fmla="*/ 1940413 w 9243954"/>
              <a:gd name="connsiteY64" fmla="*/ 1436914 h 4390569"/>
              <a:gd name="connsiteX65" fmla="*/ 2027499 w 9243954"/>
              <a:gd name="connsiteY65" fmla="*/ 1480457 h 4390569"/>
              <a:gd name="connsiteX66" fmla="*/ 2056527 w 9243954"/>
              <a:gd name="connsiteY66" fmla="*/ 1524000 h 4390569"/>
              <a:gd name="connsiteX67" fmla="*/ 2012985 w 9243954"/>
              <a:gd name="connsiteY67" fmla="*/ 1553028 h 4390569"/>
              <a:gd name="connsiteX68" fmla="*/ 1882356 w 9243954"/>
              <a:gd name="connsiteY68" fmla="*/ 1567542 h 4390569"/>
              <a:gd name="connsiteX69" fmla="*/ 1766242 w 9243954"/>
              <a:gd name="connsiteY69" fmla="*/ 1582057 h 4390569"/>
              <a:gd name="connsiteX70" fmla="*/ 1722699 w 9243954"/>
              <a:gd name="connsiteY70" fmla="*/ 1611085 h 4390569"/>
              <a:gd name="connsiteX71" fmla="*/ 1635613 w 9243954"/>
              <a:gd name="connsiteY71" fmla="*/ 1698171 h 4390569"/>
              <a:gd name="connsiteX72" fmla="*/ 1534013 w 9243954"/>
              <a:gd name="connsiteY72" fmla="*/ 1727200 h 4390569"/>
              <a:gd name="connsiteX73" fmla="*/ 1490470 w 9243954"/>
              <a:gd name="connsiteY73" fmla="*/ 1741714 h 4390569"/>
              <a:gd name="connsiteX74" fmla="*/ 1461442 w 9243954"/>
              <a:gd name="connsiteY74" fmla="*/ 1785257 h 4390569"/>
              <a:gd name="connsiteX75" fmla="*/ 1403385 w 9243954"/>
              <a:gd name="connsiteY75" fmla="*/ 1799771 h 4390569"/>
              <a:gd name="connsiteX76" fmla="*/ 1316299 w 9243954"/>
              <a:gd name="connsiteY76" fmla="*/ 1828800 h 4390569"/>
              <a:gd name="connsiteX77" fmla="*/ 1229213 w 9243954"/>
              <a:gd name="connsiteY77" fmla="*/ 1886857 h 4390569"/>
              <a:gd name="connsiteX78" fmla="*/ 1142127 w 9243954"/>
              <a:gd name="connsiteY78" fmla="*/ 1944914 h 4390569"/>
              <a:gd name="connsiteX79" fmla="*/ 1098585 w 9243954"/>
              <a:gd name="connsiteY79" fmla="*/ 1988457 h 4390569"/>
              <a:gd name="connsiteX80" fmla="*/ 1069556 w 9243954"/>
              <a:gd name="connsiteY80" fmla="*/ 2032000 h 4390569"/>
              <a:gd name="connsiteX81" fmla="*/ 982470 w 9243954"/>
              <a:gd name="connsiteY81" fmla="*/ 2090057 h 4390569"/>
              <a:gd name="connsiteX82" fmla="*/ 909899 w 9243954"/>
              <a:gd name="connsiteY82" fmla="*/ 2162628 h 4390569"/>
              <a:gd name="connsiteX83" fmla="*/ 880870 w 9243954"/>
              <a:gd name="connsiteY83" fmla="*/ 2206171 h 4390569"/>
              <a:gd name="connsiteX84" fmla="*/ 764756 w 9243954"/>
              <a:gd name="connsiteY84" fmla="*/ 2235200 h 4390569"/>
              <a:gd name="connsiteX85" fmla="*/ 663156 w 9243954"/>
              <a:gd name="connsiteY85" fmla="*/ 2264228 h 4390569"/>
              <a:gd name="connsiteX86" fmla="*/ 547042 w 9243954"/>
              <a:gd name="connsiteY86" fmla="*/ 2278742 h 4390569"/>
              <a:gd name="connsiteX87" fmla="*/ 459956 w 9243954"/>
              <a:gd name="connsiteY87" fmla="*/ 2293257 h 4390569"/>
              <a:gd name="connsiteX88" fmla="*/ 416413 w 9243954"/>
              <a:gd name="connsiteY88" fmla="*/ 2322285 h 4390569"/>
              <a:gd name="connsiteX89" fmla="*/ 358356 w 9243954"/>
              <a:gd name="connsiteY89" fmla="*/ 2336800 h 4390569"/>
              <a:gd name="connsiteX90" fmla="*/ 256756 w 9243954"/>
              <a:gd name="connsiteY90" fmla="*/ 2365828 h 4390569"/>
              <a:gd name="connsiteX91" fmla="*/ 126127 w 9243954"/>
              <a:gd name="connsiteY91" fmla="*/ 2380342 h 4390569"/>
              <a:gd name="connsiteX92" fmla="*/ 10013 w 9243954"/>
              <a:gd name="connsiteY92" fmla="*/ 2380342 h 4390569"/>
              <a:gd name="connsiteX93" fmla="*/ 66048 w 9243954"/>
              <a:gd name="connsiteY93" fmla="*/ 4372603 h 4390569"/>
              <a:gd name="connsiteX94" fmla="*/ 8415570 w 9243954"/>
              <a:gd name="connsiteY94" fmla="*/ 4390569 h 4390569"/>
              <a:gd name="connsiteX95" fmla="*/ 9243954 w 9243954"/>
              <a:gd name="connsiteY95" fmla="*/ 342156 h 4390569"/>
              <a:gd name="connsiteX0" fmla="*/ 6294699 w 9243954"/>
              <a:gd name="connsiteY0" fmla="*/ 798285 h 4390569"/>
              <a:gd name="connsiteX1" fmla="*/ 6135042 w 9243954"/>
              <a:gd name="connsiteY1" fmla="*/ 783771 h 4390569"/>
              <a:gd name="connsiteX2" fmla="*/ 5844756 w 9243954"/>
              <a:gd name="connsiteY2" fmla="*/ 769257 h 4390569"/>
              <a:gd name="connsiteX3" fmla="*/ 5757670 w 9243954"/>
              <a:gd name="connsiteY3" fmla="*/ 725714 h 4390569"/>
              <a:gd name="connsiteX4" fmla="*/ 5670585 w 9243954"/>
              <a:gd name="connsiteY4" fmla="*/ 711200 h 4390569"/>
              <a:gd name="connsiteX5" fmla="*/ 5627042 w 9243954"/>
              <a:gd name="connsiteY5" fmla="*/ 682171 h 4390569"/>
              <a:gd name="connsiteX6" fmla="*/ 5568985 w 9243954"/>
              <a:gd name="connsiteY6" fmla="*/ 667657 h 4390569"/>
              <a:gd name="connsiteX7" fmla="*/ 5220642 w 9243954"/>
              <a:gd name="connsiteY7" fmla="*/ 638628 h 4390569"/>
              <a:gd name="connsiteX8" fmla="*/ 5090013 w 9243954"/>
              <a:gd name="connsiteY8" fmla="*/ 609600 h 4390569"/>
              <a:gd name="connsiteX9" fmla="*/ 5002927 w 9243954"/>
              <a:gd name="connsiteY9" fmla="*/ 551542 h 4390569"/>
              <a:gd name="connsiteX10" fmla="*/ 4959385 w 9243954"/>
              <a:gd name="connsiteY10" fmla="*/ 522514 h 4390569"/>
              <a:gd name="connsiteX11" fmla="*/ 4915842 w 9243954"/>
              <a:gd name="connsiteY11" fmla="*/ 508000 h 4390569"/>
              <a:gd name="connsiteX12" fmla="*/ 4814242 w 9243954"/>
              <a:gd name="connsiteY12" fmla="*/ 478971 h 4390569"/>
              <a:gd name="connsiteX13" fmla="*/ 4741670 w 9243954"/>
              <a:gd name="connsiteY13" fmla="*/ 493485 h 4390569"/>
              <a:gd name="connsiteX14" fmla="*/ 4596527 w 9243954"/>
              <a:gd name="connsiteY14" fmla="*/ 449942 h 4390569"/>
              <a:gd name="connsiteX15" fmla="*/ 4494927 w 9243954"/>
              <a:gd name="connsiteY15" fmla="*/ 435428 h 4390569"/>
              <a:gd name="connsiteX16" fmla="*/ 4378813 w 9243954"/>
              <a:gd name="connsiteY16" fmla="*/ 406400 h 4390569"/>
              <a:gd name="connsiteX17" fmla="*/ 4291727 w 9243954"/>
              <a:gd name="connsiteY17" fmla="*/ 377371 h 4390569"/>
              <a:gd name="connsiteX18" fmla="*/ 4277213 w 9243954"/>
              <a:gd name="connsiteY18" fmla="*/ 333828 h 4390569"/>
              <a:gd name="connsiteX19" fmla="*/ 4262699 w 9243954"/>
              <a:gd name="connsiteY19" fmla="*/ 203200 h 4390569"/>
              <a:gd name="connsiteX20" fmla="*/ 4248185 w 9243954"/>
              <a:gd name="connsiteY20" fmla="*/ 159657 h 4390569"/>
              <a:gd name="connsiteX21" fmla="*/ 4204642 w 9243954"/>
              <a:gd name="connsiteY21" fmla="*/ 130628 h 4390569"/>
              <a:gd name="connsiteX22" fmla="*/ 4132070 w 9243954"/>
              <a:gd name="connsiteY22" fmla="*/ 116114 h 4390569"/>
              <a:gd name="connsiteX23" fmla="*/ 4088527 w 9243954"/>
              <a:gd name="connsiteY23" fmla="*/ 87085 h 4390569"/>
              <a:gd name="connsiteX24" fmla="*/ 3986927 w 9243954"/>
              <a:gd name="connsiteY24" fmla="*/ 43542 h 4390569"/>
              <a:gd name="connsiteX25" fmla="*/ 3943385 w 9243954"/>
              <a:gd name="connsiteY25" fmla="*/ 14514 h 4390569"/>
              <a:gd name="connsiteX26" fmla="*/ 3783727 w 9243954"/>
              <a:gd name="connsiteY26" fmla="*/ 0 h 4390569"/>
              <a:gd name="connsiteX27" fmla="*/ 3740185 w 9243954"/>
              <a:gd name="connsiteY27" fmla="*/ 14514 h 4390569"/>
              <a:gd name="connsiteX28" fmla="*/ 3667613 w 9243954"/>
              <a:gd name="connsiteY28" fmla="*/ 29028 h 4390569"/>
              <a:gd name="connsiteX29" fmla="*/ 3711156 w 9243954"/>
              <a:gd name="connsiteY29" fmla="*/ 43542 h 4390569"/>
              <a:gd name="connsiteX30" fmla="*/ 3769213 w 9243954"/>
              <a:gd name="connsiteY30" fmla="*/ 58057 h 4390569"/>
              <a:gd name="connsiteX31" fmla="*/ 3856299 w 9243954"/>
              <a:gd name="connsiteY31" fmla="*/ 87085 h 4390569"/>
              <a:gd name="connsiteX32" fmla="*/ 3943385 w 9243954"/>
              <a:gd name="connsiteY32" fmla="*/ 116114 h 4390569"/>
              <a:gd name="connsiteX33" fmla="*/ 3986927 w 9243954"/>
              <a:gd name="connsiteY33" fmla="*/ 130628 h 4390569"/>
              <a:gd name="connsiteX34" fmla="*/ 4030470 w 9243954"/>
              <a:gd name="connsiteY34" fmla="*/ 145142 h 4390569"/>
              <a:gd name="connsiteX35" fmla="*/ 4074013 w 9243954"/>
              <a:gd name="connsiteY35" fmla="*/ 174171 h 4390569"/>
              <a:gd name="connsiteX36" fmla="*/ 4074013 w 9243954"/>
              <a:gd name="connsiteY36" fmla="*/ 261257 h 4390569"/>
              <a:gd name="connsiteX37" fmla="*/ 4001442 w 9243954"/>
              <a:gd name="connsiteY37" fmla="*/ 275771 h 4390569"/>
              <a:gd name="connsiteX38" fmla="*/ 3957899 w 9243954"/>
              <a:gd name="connsiteY38" fmla="*/ 290285 h 4390569"/>
              <a:gd name="connsiteX39" fmla="*/ 3783727 w 9243954"/>
              <a:gd name="connsiteY39" fmla="*/ 304800 h 4390569"/>
              <a:gd name="connsiteX40" fmla="*/ 3638585 w 9243954"/>
              <a:gd name="connsiteY40" fmla="*/ 319314 h 4390569"/>
              <a:gd name="connsiteX41" fmla="*/ 3551499 w 9243954"/>
              <a:gd name="connsiteY41" fmla="*/ 377371 h 4390569"/>
              <a:gd name="connsiteX42" fmla="*/ 3420870 w 9243954"/>
              <a:gd name="connsiteY42" fmla="*/ 449942 h 4390569"/>
              <a:gd name="connsiteX43" fmla="*/ 3290242 w 9243954"/>
              <a:gd name="connsiteY43" fmla="*/ 508000 h 4390569"/>
              <a:gd name="connsiteX44" fmla="*/ 3246699 w 9243954"/>
              <a:gd name="connsiteY44" fmla="*/ 522514 h 4390569"/>
              <a:gd name="connsiteX45" fmla="*/ 3116070 w 9243954"/>
              <a:gd name="connsiteY45" fmla="*/ 595085 h 4390569"/>
              <a:gd name="connsiteX46" fmla="*/ 3028985 w 9243954"/>
              <a:gd name="connsiteY46" fmla="*/ 653142 h 4390569"/>
              <a:gd name="connsiteX47" fmla="*/ 2941899 w 9243954"/>
              <a:gd name="connsiteY47" fmla="*/ 711200 h 4390569"/>
              <a:gd name="connsiteX48" fmla="*/ 2912870 w 9243954"/>
              <a:gd name="connsiteY48" fmla="*/ 754742 h 4390569"/>
              <a:gd name="connsiteX49" fmla="*/ 2825785 w 9243954"/>
              <a:gd name="connsiteY49" fmla="*/ 798285 h 4390569"/>
              <a:gd name="connsiteX50" fmla="*/ 2738699 w 9243954"/>
              <a:gd name="connsiteY50" fmla="*/ 856342 h 4390569"/>
              <a:gd name="connsiteX51" fmla="*/ 2695156 w 9243954"/>
              <a:gd name="connsiteY51" fmla="*/ 899885 h 4390569"/>
              <a:gd name="connsiteX52" fmla="*/ 2608070 w 9243954"/>
              <a:gd name="connsiteY52" fmla="*/ 928914 h 4390569"/>
              <a:gd name="connsiteX53" fmla="*/ 2593556 w 9243954"/>
              <a:gd name="connsiteY53" fmla="*/ 972457 h 4390569"/>
              <a:gd name="connsiteX54" fmla="*/ 2506470 w 9243954"/>
              <a:gd name="connsiteY54" fmla="*/ 1045028 h 4390569"/>
              <a:gd name="connsiteX55" fmla="*/ 2477442 w 9243954"/>
              <a:gd name="connsiteY55" fmla="*/ 1088571 h 4390569"/>
              <a:gd name="connsiteX56" fmla="*/ 2274242 w 9243954"/>
              <a:gd name="connsiteY56" fmla="*/ 1132114 h 4390569"/>
              <a:gd name="connsiteX57" fmla="*/ 2129099 w 9243954"/>
              <a:gd name="connsiteY57" fmla="*/ 1248228 h 4390569"/>
              <a:gd name="connsiteX58" fmla="*/ 2129099 w 9243954"/>
              <a:gd name="connsiteY58" fmla="*/ 1248228 h 4390569"/>
              <a:gd name="connsiteX59" fmla="*/ 2085556 w 9243954"/>
              <a:gd name="connsiteY59" fmla="*/ 1277257 h 4390569"/>
              <a:gd name="connsiteX60" fmla="*/ 2027499 w 9243954"/>
              <a:gd name="connsiteY60" fmla="*/ 1291771 h 4390569"/>
              <a:gd name="connsiteX61" fmla="*/ 1983956 w 9243954"/>
              <a:gd name="connsiteY61" fmla="*/ 1306285 h 4390569"/>
              <a:gd name="connsiteX62" fmla="*/ 1969442 w 9243954"/>
              <a:gd name="connsiteY62" fmla="*/ 1349828 h 4390569"/>
              <a:gd name="connsiteX63" fmla="*/ 1925899 w 9243954"/>
              <a:gd name="connsiteY63" fmla="*/ 1393371 h 4390569"/>
              <a:gd name="connsiteX64" fmla="*/ 1940413 w 9243954"/>
              <a:gd name="connsiteY64" fmla="*/ 1436914 h 4390569"/>
              <a:gd name="connsiteX65" fmla="*/ 2027499 w 9243954"/>
              <a:gd name="connsiteY65" fmla="*/ 1480457 h 4390569"/>
              <a:gd name="connsiteX66" fmla="*/ 2056527 w 9243954"/>
              <a:gd name="connsiteY66" fmla="*/ 1524000 h 4390569"/>
              <a:gd name="connsiteX67" fmla="*/ 2012985 w 9243954"/>
              <a:gd name="connsiteY67" fmla="*/ 1553028 h 4390569"/>
              <a:gd name="connsiteX68" fmla="*/ 1882356 w 9243954"/>
              <a:gd name="connsiteY68" fmla="*/ 1567542 h 4390569"/>
              <a:gd name="connsiteX69" fmla="*/ 1766242 w 9243954"/>
              <a:gd name="connsiteY69" fmla="*/ 1582057 h 4390569"/>
              <a:gd name="connsiteX70" fmla="*/ 1722699 w 9243954"/>
              <a:gd name="connsiteY70" fmla="*/ 1611085 h 4390569"/>
              <a:gd name="connsiteX71" fmla="*/ 1635613 w 9243954"/>
              <a:gd name="connsiteY71" fmla="*/ 1698171 h 4390569"/>
              <a:gd name="connsiteX72" fmla="*/ 1534013 w 9243954"/>
              <a:gd name="connsiteY72" fmla="*/ 1727200 h 4390569"/>
              <a:gd name="connsiteX73" fmla="*/ 1490470 w 9243954"/>
              <a:gd name="connsiteY73" fmla="*/ 1741714 h 4390569"/>
              <a:gd name="connsiteX74" fmla="*/ 1461442 w 9243954"/>
              <a:gd name="connsiteY74" fmla="*/ 1785257 h 4390569"/>
              <a:gd name="connsiteX75" fmla="*/ 1403385 w 9243954"/>
              <a:gd name="connsiteY75" fmla="*/ 1799771 h 4390569"/>
              <a:gd name="connsiteX76" fmla="*/ 1316299 w 9243954"/>
              <a:gd name="connsiteY76" fmla="*/ 1828800 h 4390569"/>
              <a:gd name="connsiteX77" fmla="*/ 1229213 w 9243954"/>
              <a:gd name="connsiteY77" fmla="*/ 1886857 h 4390569"/>
              <a:gd name="connsiteX78" fmla="*/ 1142127 w 9243954"/>
              <a:gd name="connsiteY78" fmla="*/ 1944914 h 4390569"/>
              <a:gd name="connsiteX79" fmla="*/ 1098585 w 9243954"/>
              <a:gd name="connsiteY79" fmla="*/ 1988457 h 4390569"/>
              <a:gd name="connsiteX80" fmla="*/ 1069556 w 9243954"/>
              <a:gd name="connsiteY80" fmla="*/ 2032000 h 4390569"/>
              <a:gd name="connsiteX81" fmla="*/ 982470 w 9243954"/>
              <a:gd name="connsiteY81" fmla="*/ 2090057 h 4390569"/>
              <a:gd name="connsiteX82" fmla="*/ 909899 w 9243954"/>
              <a:gd name="connsiteY82" fmla="*/ 2162628 h 4390569"/>
              <a:gd name="connsiteX83" fmla="*/ 880870 w 9243954"/>
              <a:gd name="connsiteY83" fmla="*/ 2206171 h 4390569"/>
              <a:gd name="connsiteX84" fmla="*/ 764756 w 9243954"/>
              <a:gd name="connsiteY84" fmla="*/ 2235200 h 4390569"/>
              <a:gd name="connsiteX85" fmla="*/ 663156 w 9243954"/>
              <a:gd name="connsiteY85" fmla="*/ 2264228 h 4390569"/>
              <a:gd name="connsiteX86" fmla="*/ 547042 w 9243954"/>
              <a:gd name="connsiteY86" fmla="*/ 2278742 h 4390569"/>
              <a:gd name="connsiteX87" fmla="*/ 459956 w 9243954"/>
              <a:gd name="connsiteY87" fmla="*/ 2293257 h 4390569"/>
              <a:gd name="connsiteX88" fmla="*/ 416413 w 9243954"/>
              <a:gd name="connsiteY88" fmla="*/ 2322285 h 4390569"/>
              <a:gd name="connsiteX89" fmla="*/ 358356 w 9243954"/>
              <a:gd name="connsiteY89" fmla="*/ 2336800 h 4390569"/>
              <a:gd name="connsiteX90" fmla="*/ 256756 w 9243954"/>
              <a:gd name="connsiteY90" fmla="*/ 2365828 h 4390569"/>
              <a:gd name="connsiteX91" fmla="*/ 126127 w 9243954"/>
              <a:gd name="connsiteY91" fmla="*/ 2380342 h 4390569"/>
              <a:gd name="connsiteX92" fmla="*/ 10013 w 9243954"/>
              <a:gd name="connsiteY92" fmla="*/ 2380342 h 4390569"/>
              <a:gd name="connsiteX93" fmla="*/ 66048 w 9243954"/>
              <a:gd name="connsiteY93" fmla="*/ 4372603 h 4390569"/>
              <a:gd name="connsiteX94" fmla="*/ 8415570 w 9243954"/>
              <a:gd name="connsiteY94" fmla="*/ 4390569 h 4390569"/>
              <a:gd name="connsiteX95" fmla="*/ 9243954 w 9243954"/>
              <a:gd name="connsiteY95" fmla="*/ 342156 h 4390569"/>
              <a:gd name="connsiteX96" fmla="*/ 6294699 w 9243954"/>
              <a:gd name="connsiteY96" fmla="*/ 798285 h 4390569"/>
              <a:gd name="connsiteX0" fmla="*/ 6294699 w 9252639"/>
              <a:gd name="connsiteY0" fmla="*/ 798285 h 4390569"/>
              <a:gd name="connsiteX1" fmla="*/ 6135042 w 9252639"/>
              <a:gd name="connsiteY1" fmla="*/ 783771 h 4390569"/>
              <a:gd name="connsiteX2" fmla="*/ 5844756 w 9252639"/>
              <a:gd name="connsiteY2" fmla="*/ 769257 h 4390569"/>
              <a:gd name="connsiteX3" fmla="*/ 5757670 w 9252639"/>
              <a:gd name="connsiteY3" fmla="*/ 725714 h 4390569"/>
              <a:gd name="connsiteX4" fmla="*/ 5670585 w 9252639"/>
              <a:gd name="connsiteY4" fmla="*/ 711200 h 4390569"/>
              <a:gd name="connsiteX5" fmla="*/ 5627042 w 9252639"/>
              <a:gd name="connsiteY5" fmla="*/ 682171 h 4390569"/>
              <a:gd name="connsiteX6" fmla="*/ 5568985 w 9252639"/>
              <a:gd name="connsiteY6" fmla="*/ 667657 h 4390569"/>
              <a:gd name="connsiteX7" fmla="*/ 5220642 w 9252639"/>
              <a:gd name="connsiteY7" fmla="*/ 638628 h 4390569"/>
              <a:gd name="connsiteX8" fmla="*/ 5090013 w 9252639"/>
              <a:gd name="connsiteY8" fmla="*/ 609600 h 4390569"/>
              <a:gd name="connsiteX9" fmla="*/ 5002927 w 9252639"/>
              <a:gd name="connsiteY9" fmla="*/ 551542 h 4390569"/>
              <a:gd name="connsiteX10" fmla="*/ 4959385 w 9252639"/>
              <a:gd name="connsiteY10" fmla="*/ 522514 h 4390569"/>
              <a:gd name="connsiteX11" fmla="*/ 4915842 w 9252639"/>
              <a:gd name="connsiteY11" fmla="*/ 508000 h 4390569"/>
              <a:gd name="connsiteX12" fmla="*/ 4814242 w 9252639"/>
              <a:gd name="connsiteY12" fmla="*/ 478971 h 4390569"/>
              <a:gd name="connsiteX13" fmla="*/ 4741670 w 9252639"/>
              <a:gd name="connsiteY13" fmla="*/ 493485 h 4390569"/>
              <a:gd name="connsiteX14" fmla="*/ 4596527 w 9252639"/>
              <a:gd name="connsiteY14" fmla="*/ 449942 h 4390569"/>
              <a:gd name="connsiteX15" fmla="*/ 4494927 w 9252639"/>
              <a:gd name="connsiteY15" fmla="*/ 435428 h 4390569"/>
              <a:gd name="connsiteX16" fmla="*/ 4378813 w 9252639"/>
              <a:gd name="connsiteY16" fmla="*/ 406400 h 4390569"/>
              <a:gd name="connsiteX17" fmla="*/ 4291727 w 9252639"/>
              <a:gd name="connsiteY17" fmla="*/ 377371 h 4390569"/>
              <a:gd name="connsiteX18" fmla="*/ 4277213 w 9252639"/>
              <a:gd name="connsiteY18" fmla="*/ 333828 h 4390569"/>
              <a:gd name="connsiteX19" fmla="*/ 4262699 w 9252639"/>
              <a:gd name="connsiteY19" fmla="*/ 203200 h 4390569"/>
              <a:gd name="connsiteX20" fmla="*/ 4248185 w 9252639"/>
              <a:gd name="connsiteY20" fmla="*/ 159657 h 4390569"/>
              <a:gd name="connsiteX21" fmla="*/ 4204642 w 9252639"/>
              <a:gd name="connsiteY21" fmla="*/ 130628 h 4390569"/>
              <a:gd name="connsiteX22" fmla="*/ 4132070 w 9252639"/>
              <a:gd name="connsiteY22" fmla="*/ 116114 h 4390569"/>
              <a:gd name="connsiteX23" fmla="*/ 4088527 w 9252639"/>
              <a:gd name="connsiteY23" fmla="*/ 87085 h 4390569"/>
              <a:gd name="connsiteX24" fmla="*/ 3986927 w 9252639"/>
              <a:gd name="connsiteY24" fmla="*/ 43542 h 4390569"/>
              <a:gd name="connsiteX25" fmla="*/ 3943385 w 9252639"/>
              <a:gd name="connsiteY25" fmla="*/ 14514 h 4390569"/>
              <a:gd name="connsiteX26" fmla="*/ 3783727 w 9252639"/>
              <a:gd name="connsiteY26" fmla="*/ 0 h 4390569"/>
              <a:gd name="connsiteX27" fmla="*/ 3740185 w 9252639"/>
              <a:gd name="connsiteY27" fmla="*/ 14514 h 4390569"/>
              <a:gd name="connsiteX28" fmla="*/ 3667613 w 9252639"/>
              <a:gd name="connsiteY28" fmla="*/ 29028 h 4390569"/>
              <a:gd name="connsiteX29" fmla="*/ 3711156 w 9252639"/>
              <a:gd name="connsiteY29" fmla="*/ 43542 h 4390569"/>
              <a:gd name="connsiteX30" fmla="*/ 3769213 w 9252639"/>
              <a:gd name="connsiteY30" fmla="*/ 58057 h 4390569"/>
              <a:gd name="connsiteX31" fmla="*/ 3856299 w 9252639"/>
              <a:gd name="connsiteY31" fmla="*/ 87085 h 4390569"/>
              <a:gd name="connsiteX32" fmla="*/ 3943385 w 9252639"/>
              <a:gd name="connsiteY32" fmla="*/ 116114 h 4390569"/>
              <a:gd name="connsiteX33" fmla="*/ 3986927 w 9252639"/>
              <a:gd name="connsiteY33" fmla="*/ 130628 h 4390569"/>
              <a:gd name="connsiteX34" fmla="*/ 4030470 w 9252639"/>
              <a:gd name="connsiteY34" fmla="*/ 145142 h 4390569"/>
              <a:gd name="connsiteX35" fmla="*/ 4074013 w 9252639"/>
              <a:gd name="connsiteY35" fmla="*/ 174171 h 4390569"/>
              <a:gd name="connsiteX36" fmla="*/ 4074013 w 9252639"/>
              <a:gd name="connsiteY36" fmla="*/ 261257 h 4390569"/>
              <a:gd name="connsiteX37" fmla="*/ 4001442 w 9252639"/>
              <a:gd name="connsiteY37" fmla="*/ 275771 h 4390569"/>
              <a:gd name="connsiteX38" fmla="*/ 3957899 w 9252639"/>
              <a:gd name="connsiteY38" fmla="*/ 290285 h 4390569"/>
              <a:gd name="connsiteX39" fmla="*/ 3783727 w 9252639"/>
              <a:gd name="connsiteY39" fmla="*/ 304800 h 4390569"/>
              <a:gd name="connsiteX40" fmla="*/ 3638585 w 9252639"/>
              <a:gd name="connsiteY40" fmla="*/ 319314 h 4390569"/>
              <a:gd name="connsiteX41" fmla="*/ 3551499 w 9252639"/>
              <a:gd name="connsiteY41" fmla="*/ 377371 h 4390569"/>
              <a:gd name="connsiteX42" fmla="*/ 3420870 w 9252639"/>
              <a:gd name="connsiteY42" fmla="*/ 449942 h 4390569"/>
              <a:gd name="connsiteX43" fmla="*/ 3290242 w 9252639"/>
              <a:gd name="connsiteY43" fmla="*/ 508000 h 4390569"/>
              <a:gd name="connsiteX44" fmla="*/ 3246699 w 9252639"/>
              <a:gd name="connsiteY44" fmla="*/ 522514 h 4390569"/>
              <a:gd name="connsiteX45" fmla="*/ 3116070 w 9252639"/>
              <a:gd name="connsiteY45" fmla="*/ 595085 h 4390569"/>
              <a:gd name="connsiteX46" fmla="*/ 3028985 w 9252639"/>
              <a:gd name="connsiteY46" fmla="*/ 653142 h 4390569"/>
              <a:gd name="connsiteX47" fmla="*/ 2941899 w 9252639"/>
              <a:gd name="connsiteY47" fmla="*/ 711200 h 4390569"/>
              <a:gd name="connsiteX48" fmla="*/ 2912870 w 9252639"/>
              <a:gd name="connsiteY48" fmla="*/ 754742 h 4390569"/>
              <a:gd name="connsiteX49" fmla="*/ 2825785 w 9252639"/>
              <a:gd name="connsiteY49" fmla="*/ 798285 h 4390569"/>
              <a:gd name="connsiteX50" fmla="*/ 2738699 w 9252639"/>
              <a:gd name="connsiteY50" fmla="*/ 856342 h 4390569"/>
              <a:gd name="connsiteX51" fmla="*/ 2695156 w 9252639"/>
              <a:gd name="connsiteY51" fmla="*/ 899885 h 4390569"/>
              <a:gd name="connsiteX52" fmla="*/ 2608070 w 9252639"/>
              <a:gd name="connsiteY52" fmla="*/ 928914 h 4390569"/>
              <a:gd name="connsiteX53" fmla="*/ 2593556 w 9252639"/>
              <a:gd name="connsiteY53" fmla="*/ 972457 h 4390569"/>
              <a:gd name="connsiteX54" fmla="*/ 2506470 w 9252639"/>
              <a:gd name="connsiteY54" fmla="*/ 1045028 h 4390569"/>
              <a:gd name="connsiteX55" fmla="*/ 2477442 w 9252639"/>
              <a:gd name="connsiteY55" fmla="*/ 1088571 h 4390569"/>
              <a:gd name="connsiteX56" fmla="*/ 2274242 w 9252639"/>
              <a:gd name="connsiteY56" fmla="*/ 1132114 h 4390569"/>
              <a:gd name="connsiteX57" fmla="*/ 2129099 w 9252639"/>
              <a:gd name="connsiteY57" fmla="*/ 1248228 h 4390569"/>
              <a:gd name="connsiteX58" fmla="*/ 2129099 w 9252639"/>
              <a:gd name="connsiteY58" fmla="*/ 1248228 h 4390569"/>
              <a:gd name="connsiteX59" fmla="*/ 2085556 w 9252639"/>
              <a:gd name="connsiteY59" fmla="*/ 1277257 h 4390569"/>
              <a:gd name="connsiteX60" fmla="*/ 2027499 w 9252639"/>
              <a:gd name="connsiteY60" fmla="*/ 1291771 h 4390569"/>
              <a:gd name="connsiteX61" fmla="*/ 1983956 w 9252639"/>
              <a:gd name="connsiteY61" fmla="*/ 1306285 h 4390569"/>
              <a:gd name="connsiteX62" fmla="*/ 1969442 w 9252639"/>
              <a:gd name="connsiteY62" fmla="*/ 1349828 h 4390569"/>
              <a:gd name="connsiteX63" fmla="*/ 1925899 w 9252639"/>
              <a:gd name="connsiteY63" fmla="*/ 1393371 h 4390569"/>
              <a:gd name="connsiteX64" fmla="*/ 1940413 w 9252639"/>
              <a:gd name="connsiteY64" fmla="*/ 1436914 h 4390569"/>
              <a:gd name="connsiteX65" fmla="*/ 2027499 w 9252639"/>
              <a:gd name="connsiteY65" fmla="*/ 1480457 h 4390569"/>
              <a:gd name="connsiteX66" fmla="*/ 2056527 w 9252639"/>
              <a:gd name="connsiteY66" fmla="*/ 1524000 h 4390569"/>
              <a:gd name="connsiteX67" fmla="*/ 2012985 w 9252639"/>
              <a:gd name="connsiteY67" fmla="*/ 1553028 h 4390569"/>
              <a:gd name="connsiteX68" fmla="*/ 1882356 w 9252639"/>
              <a:gd name="connsiteY68" fmla="*/ 1567542 h 4390569"/>
              <a:gd name="connsiteX69" fmla="*/ 1766242 w 9252639"/>
              <a:gd name="connsiteY69" fmla="*/ 1582057 h 4390569"/>
              <a:gd name="connsiteX70" fmla="*/ 1722699 w 9252639"/>
              <a:gd name="connsiteY70" fmla="*/ 1611085 h 4390569"/>
              <a:gd name="connsiteX71" fmla="*/ 1635613 w 9252639"/>
              <a:gd name="connsiteY71" fmla="*/ 1698171 h 4390569"/>
              <a:gd name="connsiteX72" fmla="*/ 1534013 w 9252639"/>
              <a:gd name="connsiteY72" fmla="*/ 1727200 h 4390569"/>
              <a:gd name="connsiteX73" fmla="*/ 1490470 w 9252639"/>
              <a:gd name="connsiteY73" fmla="*/ 1741714 h 4390569"/>
              <a:gd name="connsiteX74" fmla="*/ 1461442 w 9252639"/>
              <a:gd name="connsiteY74" fmla="*/ 1785257 h 4390569"/>
              <a:gd name="connsiteX75" fmla="*/ 1403385 w 9252639"/>
              <a:gd name="connsiteY75" fmla="*/ 1799771 h 4390569"/>
              <a:gd name="connsiteX76" fmla="*/ 1316299 w 9252639"/>
              <a:gd name="connsiteY76" fmla="*/ 1828800 h 4390569"/>
              <a:gd name="connsiteX77" fmla="*/ 1229213 w 9252639"/>
              <a:gd name="connsiteY77" fmla="*/ 1886857 h 4390569"/>
              <a:gd name="connsiteX78" fmla="*/ 1142127 w 9252639"/>
              <a:gd name="connsiteY78" fmla="*/ 1944914 h 4390569"/>
              <a:gd name="connsiteX79" fmla="*/ 1098585 w 9252639"/>
              <a:gd name="connsiteY79" fmla="*/ 1988457 h 4390569"/>
              <a:gd name="connsiteX80" fmla="*/ 1069556 w 9252639"/>
              <a:gd name="connsiteY80" fmla="*/ 2032000 h 4390569"/>
              <a:gd name="connsiteX81" fmla="*/ 982470 w 9252639"/>
              <a:gd name="connsiteY81" fmla="*/ 2090057 h 4390569"/>
              <a:gd name="connsiteX82" fmla="*/ 909899 w 9252639"/>
              <a:gd name="connsiteY82" fmla="*/ 2162628 h 4390569"/>
              <a:gd name="connsiteX83" fmla="*/ 880870 w 9252639"/>
              <a:gd name="connsiteY83" fmla="*/ 2206171 h 4390569"/>
              <a:gd name="connsiteX84" fmla="*/ 764756 w 9252639"/>
              <a:gd name="connsiteY84" fmla="*/ 2235200 h 4390569"/>
              <a:gd name="connsiteX85" fmla="*/ 663156 w 9252639"/>
              <a:gd name="connsiteY85" fmla="*/ 2264228 h 4390569"/>
              <a:gd name="connsiteX86" fmla="*/ 547042 w 9252639"/>
              <a:gd name="connsiteY86" fmla="*/ 2278742 h 4390569"/>
              <a:gd name="connsiteX87" fmla="*/ 459956 w 9252639"/>
              <a:gd name="connsiteY87" fmla="*/ 2293257 h 4390569"/>
              <a:gd name="connsiteX88" fmla="*/ 416413 w 9252639"/>
              <a:gd name="connsiteY88" fmla="*/ 2322285 h 4390569"/>
              <a:gd name="connsiteX89" fmla="*/ 358356 w 9252639"/>
              <a:gd name="connsiteY89" fmla="*/ 2336800 h 4390569"/>
              <a:gd name="connsiteX90" fmla="*/ 256756 w 9252639"/>
              <a:gd name="connsiteY90" fmla="*/ 2365828 h 4390569"/>
              <a:gd name="connsiteX91" fmla="*/ 126127 w 9252639"/>
              <a:gd name="connsiteY91" fmla="*/ 2380342 h 4390569"/>
              <a:gd name="connsiteX92" fmla="*/ 10013 w 9252639"/>
              <a:gd name="connsiteY92" fmla="*/ 2380342 h 4390569"/>
              <a:gd name="connsiteX93" fmla="*/ 66048 w 9252639"/>
              <a:gd name="connsiteY93" fmla="*/ 4372603 h 4390569"/>
              <a:gd name="connsiteX94" fmla="*/ 8415570 w 9252639"/>
              <a:gd name="connsiteY94" fmla="*/ 4390569 h 4390569"/>
              <a:gd name="connsiteX95" fmla="*/ 9243954 w 9252639"/>
              <a:gd name="connsiteY95" fmla="*/ 342156 h 4390569"/>
              <a:gd name="connsiteX96" fmla="*/ 6294699 w 9252639"/>
              <a:gd name="connsiteY96" fmla="*/ 798285 h 4390569"/>
              <a:gd name="connsiteX0" fmla="*/ 6294699 w 9924580"/>
              <a:gd name="connsiteY0" fmla="*/ 798285 h 4390569"/>
              <a:gd name="connsiteX1" fmla="*/ 6135042 w 9924580"/>
              <a:gd name="connsiteY1" fmla="*/ 783771 h 4390569"/>
              <a:gd name="connsiteX2" fmla="*/ 5844756 w 9924580"/>
              <a:gd name="connsiteY2" fmla="*/ 769257 h 4390569"/>
              <a:gd name="connsiteX3" fmla="*/ 5757670 w 9924580"/>
              <a:gd name="connsiteY3" fmla="*/ 725714 h 4390569"/>
              <a:gd name="connsiteX4" fmla="*/ 5670585 w 9924580"/>
              <a:gd name="connsiteY4" fmla="*/ 711200 h 4390569"/>
              <a:gd name="connsiteX5" fmla="*/ 5627042 w 9924580"/>
              <a:gd name="connsiteY5" fmla="*/ 682171 h 4390569"/>
              <a:gd name="connsiteX6" fmla="*/ 5568985 w 9924580"/>
              <a:gd name="connsiteY6" fmla="*/ 667657 h 4390569"/>
              <a:gd name="connsiteX7" fmla="*/ 5220642 w 9924580"/>
              <a:gd name="connsiteY7" fmla="*/ 638628 h 4390569"/>
              <a:gd name="connsiteX8" fmla="*/ 5090013 w 9924580"/>
              <a:gd name="connsiteY8" fmla="*/ 609600 h 4390569"/>
              <a:gd name="connsiteX9" fmla="*/ 5002927 w 9924580"/>
              <a:gd name="connsiteY9" fmla="*/ 551542 h 4390569"/>
              <a:gd name="connsiteX10" fmla="*/ 4959385 w 9924580"/>
              <a:gd name="connsiteY10" fmla="*/ 522514 h 4390569"/>
              <a:gd name="connsiteX11" fmla="*/ 4915842 w 9924580"/>
              <a:gd name="connsiteY11" fmla="*/ 508000 h 4390569"/>
              <a:gd name="connsiteX12" fmla="*/ 4814242 w 9924580"/>
              <a:gd name="connsiteY12" fmla="*/ 478971 h 4390569"/>
              <a:gd name="connsiteX13" fmla="*/ 4741670 w 9924580"/>
              <a:gd name="connsiteY13" fmla="*/ 493485 h 4390569"/>
              <a:gd name="connsiteX14" fmla="*/ 4596527 w 9924580"/>
              <a:gd name="connsiteY14" fmla="*/ 449942 h 4390569"/>
              <a:gd name="connsiteX15" fmla="*/ 4494927 w 9924580"/>
              <a:gd name="connsiteY15" fmla="*/ 435428 h 4390569"/>
              <a:gd name="connsiteX16" fmla="*/ 4378813 w 9924580"/>
              <a:gd name="connsiteY16" fmla="*/ 406400 h 4390569"/>
              <a:gd name="connsiteX17" fmla="*/ 4291727 w 9924580"/>
              <a:gd name="connsiteY17" fmla="*/ 377371 h 4390569"/>
              <a:gd name="connsiteX18" fmla="*/ 4277213 w 9924580"/>
              <a:gd name="connsiteY18" fmla="*/ 333828 h 4390569"/>
              <a:gd name="connsiteX19" fmla="*/ 4262699 w 9924580"/>
              <a:gd name="connsiteY19" fmla="*/ 203200 h 4390569"/>
              <a:gd name="connsiteX20" fmla="*/ 4248185 w 9924580"/>
              <a:gd name="connsiteY20" fmla="*/ 159657 h 4390569"/>
              <a:gd name="connsiteX21" fmla="*/ 4204642 w 9924580"/>
              <a:gd name="connsiteY21" fmla="*/ 130628 h 4390569"/>
              <a:gd name="connsiteX22" fmla="*/ 4132070 w 9924580"/>
              <a:gd name="connsiteY22" fmla="*/ 116114 h 4390569"/>
              <a:gd name="connsiteX23" fmla="*/ 4088527 w 9924580"/>
              <a:gd name="connsiteY23" fmla="*/ 87085 h 4390569"/>
              <a:gd name="connsiteX24" fmla="*/ 3986927 w 9924580"/>
              <a:gd name="connsiteY24" fmla="*/ 43542 h 4390569"/>
              <a:gd name="connsiteX25" fmla="*/ 3943385 w 9924580"/>
              <a:gd name="connsiteY25" fmla="*/ 14514 h 4390569"/>
              <a:gd name="connsiteX26" fmla="*/ 3783727 w 9924580"/>
              <a:gd name="connsiteY26" fmla="*/ 0 h 4390569"/>
              <a:gd name="connsiteX27" fmla="*/ 3740185 w 9924580"/>
              <a:gd name="connsiteY27" fmla="*/ 14514 h 4390569"/>
              <a:gd name="connsiteX28" fmla="*/ 3667613 w 9924580"/>
              <a:gd name="connsiteY28" fmla="*/ 29028 h 4390569"/>
              <a:gd name="connsiteX29" fmla="*/ 3711156 w 9924580"/>
              <a:gd name="connsiteY29" fmla="*/ 43542 h 4390569"/>
              <a:gd name="connsiteX30" fmla="*/ 3769213 w 9924580"/>
              <a:gd name="connsiteY30" fmla="*/ 58057 h 4390569"/>
              <a:gd name="connsiteX31" fmla="*/ 3856299 w 9924580"/>
              <a:gd name="connsiteY31" fmla="*/ 87085 h 4390569"/>
              <a:gd name="connsiteX32" fmla="*/ 3943385 w 9924580"/>
              <a:gd name="connsiteY32" fmla="*/ 116114 h 4390569"/>
              <a:gd name="connsiteX33" fmla="*/ 3986927 w 9924580"/>
              <a:gd name="connsiteY33" fmla="*/ 130628 h 4390569"/>
              <a:gd name="connsiteX34" fmla="*/ 4030470 w 9924580"/>
              <a:gd name="connsiteY34" fmla="*/ 145142 h 4390569"/>
              <a:gd name="connsiteX35" fmla="*/ 4074013 w 9924580"/>
              <a:gd name="connsiteY35" fmla="*/ 174171 h 4390569"/>
              <a:gd name="connsiteX36" fmla="*/ 4074013 w 9924580"/>
              <a:gd name="connsiteY36" fmla="*/ 261257 h 4390569"/>
              <a:gd name="connsiteX37" fmla="*/ 4001442 w 9924580"/>
              <a:gd name="connsiteY37" fmla="*/ 275771 h 4390569"/>
              <a:gd name="connsiteX38" fmla="*/ 3957899 w 9924580"/>
              <a:gd name="connsiteY38" fmla="*/ 290285 h 4390569"/>
              <a:gd name="connsiteX39" fmla="*/ 3783727 w 9924580"/>
              <a:gd name="connsiteY39" fmla="*/ 304800 h 4390569"/>
              <a:gd name="connsiteX40" fmla="*/ 3638585 w 9924580"/>
              <a:gd name="connsiteY40" fmla="*/ 319314 h 4390569"/>
              <a:gd name="connsiteX41" fmla="*/ 3551499 w 9924580"/>
              <a:gd name="connsiteY41" fmla="*/ 377371 h 4390569"/>
              <a:gd name="connsiteX42" fmla="*/ 3420870 w 9924580"/>
              <a:gd name="connsiteY42" fmla="*/ 449942 h 4390569"/>
              <a:gd name="connsiteX43" fmla="*/ 3290242 w 9924580"/>
              <a:gd name="connsiteY43" fmla="*/ 508000 h 4390569"/>
              <a:gd name="connsiteX44" fmla="*/ 3246699 w 9924580"/>
              <a:gd name="connsiteY44" fmla="*/ 522514 h 4390569"/>
              <a:gd name="connsiteX45" fmla="*/ 3116070 w 9924580"/>
              <a:gd name="connsiteY45" fmla="*/ 595085 h 4390569"/>
              <a:gd name="connsiteX46" fmla="*/ 3028985 w 9924580"/>
              <a:gd name="connsiteY46" fmla="*/ 653142 h 4390569"/>
              <a:gd name="connsiteX47" fmla="*/ 2941899 w 9924580"/>
              <a:gd name="connsiteY47" fmla="*/ 711200 h 4390569"/>
              <a:gd name="connsiteX48" fmla="*/ 2912870 w 9924580"/>
              <a:gd name="connsiteY48" fmla="*/ 754742 h 4390569"/>
              <a:gd name="connsiteX49" fmla="*/ 2825785 w 9924580"/>
              <a:gd name="connsiteY49" fmla="*/ 798285 h 4390569"/>
              <a:gd name="connsiteX50" fmla="*/ 2738699 w 9924580"/>
              <a:gd name="connsiteY50" fmla="*/ 856342 h 4390569"/>
              <a:gd name="connsiteX51" fmla="*/ 2695156 w 9924580"/>
              <a:gd name="connsiteY51" fmla="*/ 899885 h 4390569"/>
              <a:gd name="connsiteX52" fmla="*/ 2608070 w 9924580"/>
              <a:gd name="connsiteY52" fmla="*/ 928914 h 4390569"/>
              <a:gd name="connsiteX53" fmla="*/ 2593556 w 9924580"/>
              <a:gd name="connsiteY53" fmla="*/ 972457 h 4390569"/>
              <a:gd name="connsiteX54" fmla="*/ 2506470 w 9924580"/>
              <a:gd name="connsiteY54" fmla="*/ 1045028 h 4390569"/>
              <a:gd name="connsiteX55" fmla="*/ 2477442 w 9924580"/>
              <a:gd name="connsiteY55" fmla="*/ 1088571 h 4390569"/>
              <a:gd name="connsiteX56" fmla="*/ 2274242 w 9924580"/>
              <a:gd name="connsiteY56" fmla="*/ 1132114 h 4390569"/>
              <a:gd name="connsiteX57" fmla="*/ 2129099 w 9924580"/>
              <a:gd name="connsiteY57" fmla="*/ 1248228 h 4390569"/>
              <a:gd name="connsiteX58" fmla="*/ 2129099 w 9924580"/>
              <a:gd name="connsiteY58" fmla="*/ 1248228 h 4390569"/>
              <a:gd name="connsiteX59" fmla="*/ 2085556 w 9924580"/>
              <a:gd name="connsiteY59" fmla="*/ 1277257 h 4390569"/>
              <a:gd name="connsiteX60" fmla="*/ 2027499 w 9924580"/>
              <a:gd name="connsiteY60" fmla="*/ 1291771 h 4390569"/>
              <a:gd name="connsiteX61" fmla="*/ 1983956 w 9924580"/>
              <a:gd name="connsiteY61" fmla="*/ 1306285 h 4390569"/>
              <a:gd name="connsiteX62" fmla="*/ 1969442 w 9924580"/>
              <a:gd name="connsiteY62" fmla="*/ 1349828 h 4390569"/>
              <a:gd name="connsiteX63" fmla="*/ 1925899 w 9924580"/>
              <a:gd name="connsiteY63" fmla="*/ 1393371 h 4390569"/>
              <a:gd name="connsiteX64" fmla="*/ 1940413 w 9924580"/>
              <a:gd name="connsiteY64" fmla="*/ 1436914 h 4390569"/>
              <a:gd name="connsiteX65" fmla="*/ 2027499 w 9924580"/>
              <a:gd name="connsiteY65" fmla="*/ 1480457 h 4390569"/>
              <a:gd name="connsiteX66" fmla="*/ 2056527 w 9924580"/>
              <a:gd name="connsiteY66" fmla="*/ 1524000 h 4390569"/>
              <a:gd name="connsiteX67" fmla="*/ 2012985 w 9924580"/>
              <a:gd name="connsiteY67" fmla="*/ 1553028 h 4390569"/>
              <a:gd name="connsiteX68" fmla="*/ 1882356 w 9924580"/>
              <a:gd name="connsiteY68" fmla="*/ 1567542 h 4390569"/>
              <a:gd name="connsiteX69" fmla="*/ 1766242 w 9924580"/>
              <a:gd name="connsiteY69" fmla="*/ 1582057 h 4390569"/>
              <a:gd name="connsiteX70" fmla="*/ 1722699 w 9924580"/>
              <a:gd name="connsiteY70" fmla="*/ 1611085 h 4390569"/>
              <a:gd name="connsiteX71" fmla="*/ 1635613 w 9924580"/>
              <a:gd name="connsiteY71" fmla="*/ 1698171 h 4390569"/>
              <a:gd name="connsiteX72" fmla="*/ 1534013 w 9924580"/>
              <a:gd name="connsiteY72" fmla="*/ 1727200 h 4390569"/>
              <a:gd name="connsiteX73" fmla="*/ 1490470 w 9924580"/>
              <a:gd name="connsiteY73" fmla="*/ 1741714 h 4390569"/>
              <a:gd name="connsiteX74" fmla="*/ 1461442 w 9924580"/>
              <a:gd name="connsiteY74" fmla="*/ 1785257 h 4390569"/>
              <a:gd name="connsiteX75" fmla="*/ 1403385 w 9924580"/>
              <a:gd name="connsiteY75" fmla="*/ 1799771 h 4390569"/>
              <a:gd name="connsiteX76" fmla="*/ 1316299 w 9924580"/>
              <a:gd name="connsiteY76" fmla="*/ 1828800 h 4390569"/>
              <a:gd name="connsiteX77" fmla="*/ 1229213 w 9924580"/>
              <a:gd name="connsiteY77" fmla="*/ 1886857 h 4390569"/>
              <a:gd name="connsiteX78" fmla="*/ 1142127 w 9924580"/>
              <a:gd name="connsiteY78" fmla="*/ 1944914 h 4390569"/>
              <a:gd name="connsiteX79" fmla="*/ 1098585 w 9924580"/>
              <a:gd name="connsiteY79" fmla="*/ 1988457 h 4390569"/>
              <a:gd name="connsiteX80" fmla="*/ 1069556 w 9924580"/>
              <a:gd name="connsiteY80" fmla="*/ 2032000 h 4390569"/>
              <a:gd name="connsiteX81" fmla="*/ 982470 w 9924580"/>
              <a:gd name="connsiteY81" fmla="*/ 2090057 h 4390569"/>
              <a:gd name="connsiteX82" fmla="*/ 909899 w 9924580"/>
              <a:gd name="connsiteY82" fmla="*/ 2162628 h 4390569"/>
              <a:gd name="connsiteX83" fmla="*/ 880870 w 9924580"/>
              <a:gd name="connsiteY83" fmla="*/ 2206171 h 4390569"/>
              <a:gd name="connsiteX84" fmla="*/ 764756 w 9924580"/>
              <a:gd name="connsiteY84" fmla="*/ 2235200 h 4390569"/>
              <a:gd name="connsiteX85" fmla="*/ 663156 w 9924580"/>
              <a:gd name="connsiteY85" fmla="*/ 2264228 h 4390569"/>
              <a:gd name="connsiteX86" fmla="*/ 547042 w 9924580"/>
              <a:gd name="connsiteY86" fmla="*/ 2278742 h 4390569"/>
              <a:gd name="connsiteX87" fmla="*/ 459956 w 9924580"/>
              <a:gd name="connsiteY87" fmla="*/ 2293257 h 4390569"/>
              <a:gd name="connsiteX88" fmla="*/ 416413 w 9924580"/>
              <a:gd name="connsiteY88" fmla="*/ 2322285 h 4390569"/>
              <a:gd name="connsiteX89" fmla="*/ 358356 w 9924580"/>
              <a:gd name="connsiteY89" fmla="*/ 2336800 h 4390569"/>
              <a:gd name="connsiteX90" fmla="*/ 256756 w 9924580"/>
              <a:gd name="connsiteY90" fmla="*/ 2365828 h 4390569"/>
              <a:gd name="connsiteX91" fmla="*/ 126127 w 9924580"/>
              <a:gd name="connsiteY91" fmla="*/ 2380342 h 4390569"/>
              <a:gd name="connsiteX92" fmla="*/ 10013 w 9924580"/>
              <a:gd name="connsiteY92" fmla="*/ 2380342 h 4390569"/>
              <a:gd name="connsiteX93" fmla="*/ 66048 w 9924580"/>
              <a:gd name="connsiteY93" fmla="*/ 4372603 h 4390569"/>
              <a:gd name="connsiteX94" fmla="*/ 8415570 w 9924580"/>
              <a:gd name="connsiteY94" fmla="*/ 4390569 h 4390569"/>
              <a:gd name="connsiteX95" fmla="*/ 9120108 w 9924580"/>
              <a:gd name="connsiteY95" fmla="*/ 1272615 h 4390569"/>
              <a:gd name="connsiteX96" fmla="*/ 9243954 w 9924580"/>
              <a:gd name="connsiteY96" fmla="*/ 342156 h 4390569"/>
              <a:gd name="connsiteX97" fmla="*/ 6294699 w 9924580"/>
              <a:gd name="connsiteY97" fmla="*/ 798285 h 4390569"/>
              <a:gd name="connsiteX0" fmla="*/ 6294699 w 9924580"/>
              <a:gd name="connsiteY0" fmla="*/ 798285 h 4390569"/>
              <a:gd name="connsiteX1" fmla="*/ 6135042 w 9924580"/>
              <a:gd name="connsiteY1" fmla="*/ 783771 h 4390569"/>
              <a:gd name="connsiteX2" fmla="*/ 5844756 w 9924580"/>
              <a:gd name="connsiteY2" fmla="*/ 769257 h 4390569"/>
              <a:gd name="connsiteX3" fmla="*/ 5757670 w 9924580"/>
              <a:gd name="connsiteY3" fmla="*/ 725714 h 4390569"/>
              <a:gd name="connsiteX4" fmla="*/ 5670585 w 9924580"/>
              <a:gd name="connsiteY4" fmla="*/ 711200 h 4390569"/>
              <a:gd name="connsiteX5" fmla="*/ 5627042 w 9924580"/>
              <a:gd name="connsiteY5" fmla="*/ 682171 h 4390569"/>
              <a:gd name="connsiteX6" fmla="*/ 5568985 w 9924580"/>
              <a:gd name="connsiteY6" fmla="*/ 667657 h 4390569"/>
              <a:gd name="connsiteX7" fmla="*/ 5220642 w 9924580"/>
              <a:gd name="connsiteY7" fmla="*/ 638628 h 4390569"/>
              <a:gd name="connsiteX8" fmla="*/ 5090013 w 9924580"/>
              <a:gd name="connsiteY8" fmla="*/ 609600 h 4390569"/>
              <a:gd name="connsiteX9" fmla="*/ 5002927 w 9924580"/>
              <a:gd name="connsiteY9" fmla="*/ 551542 h 4390569"/>
              <a:gd name="connsiteX10" fmla="*/ 4959385 w 9924580"/>
              <a:gd name="connsiteY10" fmla="*/ 522514 h 4390569"/>
              <a:gd name="connsiteX11" fmla="*/ 4915842 w 9924580"/>
              <a:gd name="connsiteY11" fmla="*/ 508000 h 4390569"/>
              <a:gd name="connsiteX12" fmla="*/ 4814242 w 9924580"/>
              <a:gd name="connsiteY12" fmla="*/ 478971 h 4390569"/>
              <a:gd name="connsiteX13" fmla="*/ 4741670 w 9924580"/>
              <a:gd name="connsiteY13" fmla="*/ 493485 h 4390569"/>
              <a:gd name="connsiteX14" fmla="*/ 4596527 w 9924580"/>
              <a:gd name="connsiteY14" fmla="*/ 449942 h 4390569"/>
              <a:gd name="connsiteX15" fmla="*/ 4494927 w 9924580"/>
              <a:gd name="connsiteY15" fmla="*/ 435428 h 4390569"/>
              <a:gd name="connsiteX16" fmla="*/ 4378813 w 9924580"/>
              <a:gd name="connsiteY16" fmla="*/ 406400 h 4390569"/>
              <a:gd name="connsiteX17" fmla="*/ 4291727 w 9924580"/>
              <a:gd name="connsiteY17" fmla="*/ 377371 h 4390569"/>
              <a:gd name="connsiteX18" fmla="*/ 4277213 w 9924580"/>
              <a:gd name="connsiteY18" fmla="*/ 333828 h 4390569"/>
              <a:gd name="connsiteX19" fmla="*/ 4262699 w 9924580"/>
              <a:gd name="connsiteY19" fmla="*/ 203200 h 4390569"/>
              <a:gd name="connsiteX20" fmla="*/ 4248185 w 9924580"/>
              <a:gd name="connsiteY20" fmla="*/ 159657 h 4390569"/>
              <a:gd name="connsiteX21" fmla="*/ 4204642 w 9924580"/>
              <a:gd name="connsiteY21" fmla="*/ 130628 h 4390569"/>
              <a:gd name="connsiteX22" fmla="*/ 4132070 w 9924580"/>
              <a:gd name="connsiteY22" fmla="*/ 116114 h 4390569"/>
              <a:gd name="connsiteX23" fmla="*/ 4088527 w 9924580"/>
              <a:gd name="connsiteY23" fmla="*/ 87085 h 4390569"/>
              <a:gd name="connsiteX24" fmla="*/ 3986927 w 9924580"/>
              <a:gd name="connsiteY24" fmla="*/ 43542 h 4390569"/>
              <a:gd name="connsiteX25" fmla="*/ 3943385 w 9924580"/>
              <a:gd name="connsiteY25" fmla="*/ 14514 h 4390569"/>
              <a:gd name="connsiteX26" fmla="*/ 3783727 w 9924580"/>
              <a:gd name="connsiteY26" fmla="*/ 0 h 4390569"/>
              <a:gd name="connsiteX27" fmla="*/ 3740185 w 9924580"/>
              <a:gd name="connsiteY27" fmla="*/ 14514 h 4390569"/>
              <a:gd name="connsiteX28" fmla="*/ 3667613 w 9924580"/>
              <a:gd name="connsiteY28" fmla="*/ 29028 h 4390569"/>
              <a:gd name="connsiteX29" fmla="*/ 3711156 w 9924580"/>
              <a:gd name="connsiteY29" fmla="*/ 43542 h 4390569"/>
              <a:gd name="connsiteX30" fmla="*/ 3769213 w 9924580"/>
              <a:gd name="connsiteY30" fmla="*/ 58057 h 4390569"/>
              <a:gd name="connsiteX31" fmla="*/ 3856299 w 9924580"/>
              <a:gd name="connsiteY31" fmla="*/ 87085 h 4390569"/>
              <a:gd name="connsiteX32" fmla="*/ 3943385 w 9924580"/>
              <a:gd name="connsiteY32" fmla="*/ 116114 h 4390569"/>
              <a:gd name="connsiteX33" fmla="*/ 3986927 w 9924580"/>
              <a:gd name="connsiteY33" fmla="*/ 130628 h 4390569"/>
              <a:gd name="connsiteX34" fmla="*/ 4030470 w 9924580"/>
              <a:gd name="connsiteY34" fmla="*/ 145142 h 4390569"/>
              <a:gd name="connsiteX35" fmla="*/ 4074013 w 9924580"/>
              <a:gd name="connsiteY35" fmla="*/ 174171 h 4390569"/>
              <a:gd name="connsiteX36" fmla="*/ 4074013 w 9924580"/>
              <a:gd name="connsiteY36" fmla="*/ 261257 h 4390569"/>
              <a:gd name="connsiteX37" fmla="*/ 4001442 w 9924580"/>
              <a:gd name="connsiteY37" fmla="*/ 275771 h 4390569"/>
              <a:gd name="connsiteX38" fmla="*/ 3957899 w 9924580"/>
              <a:gd name="connsiteY38" fmla="*/ 290285 h 4390569"/>
              <a:gd name="connsiteX39" fmla="*/ 3783727 w 9924580"/>
              <a:gd name="connsiteY39" fmla="*/ 304800 h 4390569"/>
              <a:gd name="connsiteX40" fmla="*/ 3638585 w 9924580"/>
              <a:gd name="connsiteY40" fmla="*/ 319314 h 4390569"/>
              <a:gd name="connsiteX41" fmla="*/ 3551499 w 9924580"/>
              <a:gd name="connsiteY41" fmla="*/ 377371 h 4390569"/>
              <a:gd name="connsiteX42" fmla="*/ 3420870 w 9924580"/>
              <a:gd name="connsiteY42" fmla="*/ 449942 h 4390569"/>
              <a:gd name="connsiteX43" fmla="*/ 3290242 w 9924580"/>
              <a:gd name="connsiteY43" fmla="*/ 508000 h 4390569"/>
              <a:gd name="connsiteX44" fmla="*/ 3246699 w 9924580"/>
              <a:gd name="connsiteY44" fmla="*/ 522514 h 4390569"/>
              <a:gd name="connsiteX45" fmla="*/ 3116070 w 9924580"/>
              <a:gd name="connsiteY45" fmla="*/ 595085 h 4390569"/>
              <a:gd name="connsiteX46" fmla="*/ 3028985 w 9924580"/>
              <a:gd name="connsiteY46" fmla="*/ 653142 h 4390569"/>
              <a:gd name="connsiteX47" fmla="*/ 2941899 w 9924580"/>
              <a:gd name="connsiteY47" fmla="*/ 711200 h 4390569"/>
              <a:gd name="connsiteX48" fmla="*/ 2912870 w 9924580"/>
              <a:gd name="connsiteY48" fmla="*/ 754742 h 4390569"/>
              <a:gd name="connsiteX49" fmla="*/ 2825785 w 9924580"/>
              <a:gd name="connsiteY49" fmla="*/ 798285 h 4390569"/>
              <a:gd name="connsiteX50" fmla="*/ 2738699 w 9924580"/>
              <a:gd name="connsiteY50" fmla="*/ 856342 h 4390569"/>
              <a:gd name="connsiteX51" fmla="*/ 2695156 w 9924580"/>
              <a:gd name="connsiteY51" fmla="*/ 899885 h 4390569"/>
              <a:gd name="connsiteX52" fmla="*/ 2608070 w 9924580"/>
              <a:gd name="connsiteY52" fmla="*/ 928914 h 4390569"/>
              <a:gd name="connsiteX53" fmla="*/ 2593556 w 9924580"/>
              <a:gd name="connsiteY53" fmla="*/ 972457 h 4390569"/>
              <a:gd name="connsiteX54" fmla="*/ 2506470 w 9924580"/>
              <a:gd name="connsiteY54" fmla="*/ 1045028 h 4390569"/>
              <a:gd name="connsiteX55" fmla="*/ 2477442 w 9924580"/>
              <a:gd name="connsiteY55" fmla="*/ 1088571 h 4390569"/>
              <a:gd name="connsiteX56" fmla="*/ 2274242 w 9924580"/>
              <a:gd name="connsiteY56" fmla="*/ 1132114 h 4390569"/>
              <a:gd name="connsiteX57" fmla="*/ 2129099 w 9924580"/>
              <a:gd name="connsiteY57" fmla="*/ 1248228 h 4390569"/>
              <a:gd name="connsiteX58" fmla="*/ 2129099 w 9924580"/>
              <a:gd name="connsiteY58" fmla="*/ 1248228 h 4390569"/>
              <a:gd name="connsiteX59" fmla="*/ 2085556 w 9924580"/>
              <a:gd name="connsiteY59" fmla="*/ 1277257 h 4390569"/>
              <a:gd name="connsiteX60" fmla="*/ 2027499 w 9924580"/>
              <a:gd name="connsiteY60" fmla="*/ 1291771 h 4390569"/>
              <a:gd name="connsiteX61" fmla="*/ 1983956 w 9924580"/>
              <a:gd name="connsiteY61" fmla="*/ 1306285 h 4390569"/>
              <a:gd name="connsiteX62" fmla="*/ 1969442 w 9924580"/>
              <a:gd name="connsiteY62" fmla="*/ 1349828 h 4390569"/>
              <a:gd name="connsiteX63" fmla="*/ 1925899 w 9924580"/>
              <a:gd name="connsiteY63" fmla="*/ 1393371 h 4390569"/>
              <a:gd name="connsiteX64" fmla="*/ 1940413 w 9924580"/>
              <a:gd name="connsiteY64" fmla="*/ 1436914 h 4390569"/>
              <a:gd name="connsiteX65" fmla="*/ 2027499 w 9924580"/>
              <a:gd name="connsiteY65" fmla="*/ 1480457 h 4390569"/>
              <a:gd name="connsiteX66" fmla="*/ 2056527 w 9924580"/>
              <a:gd name="connsiteY66" fmla="*/ 1524000 h 4390569"/>
              <a:gd name="connsiteX67" fmla="*/ 2012985 w 9924580"/>
              <a:gd name="connsiteY67" fmla="*/ 1553028 h 4390569"/>
              <a:gd name="connsiteX68" fmla="*/ 1882356 w 9924580"/>
              <a:gd name="connsiteY68" fmla="*/ 1567542 h 4390569"/>
              <a:gd name="connsiteX69" fmla="*/ 1766242 w 9924580"/>
              <a:gd name="connsiteY69" fmla="*/ 1582057 h 4390569"/>
              <a:gd name="connsiteX70" fmla="*/ 1722699 w 9924580"/>
              <a:gd name="connsiteY70" fmla="*/ 1611085 h 4390569"/>
              <a:gd name="connsiteX71" fmla="*/ 1635613 w 9924580"/>
              <a:gd name="connsiteY71" fmla="*/ 1698171 h 4390569"/>
              <a:gd name="connsiteX72" fmla="*/ 1534013 w 9924580"/>
              <a:gd name="connsiteY72" fmla="*/ 1727200 h 4390569"/>
              <a:gd name="connsiteX73" fmla="*/ 1490470 w 9924580"/>
              <a:gd name="connsiteY73" fmla="*/ 1741714 h 4390569"/>
              <a:gd name="connsiteX74" fmla="*/ 1461442 w 9924580"/>
              <a:gd name="connsiteY74" fmla="*/ 1785257 h 4390569"/>
              <a:gd name="connsiteX75" fmla="*/ 1403385 w 9924580"/>
              <a:gd name="connsiteY75" fmla="*/ 1799771 h 4390569"/>
              <a:gd name="connsiteX76" fmla="*/ 1316299 w 9924580"/>
              <a:gd name="connsiteY76" fmla="*/ 1828800 h 4390569"/>
              <a:gd name="connsiteX77" fmla="*/ 1229213 w 9924580"/>
              <a:gd name="connsiteY77" fmla="*/ 1886857 h 4390569"/>
              <a:gd name="connsiteX78" fmla="*/ 1142127 w 9924580"/>
              <a:gd name="connsiteY78" fmla="*/ 1944914 h 4390569"/>
              <a:gd name="connsiteX79" fmla="*/ 1098585 w 9924580"/>
              <a:gd name="connsiteY79" fmla="*/ 1988457 h 4390569"/>
              <a:gd name="connsiteX80" fmla="*/ 1069556 w 9924580"/>
              <a:gd name="connsiteY80" fmla="*/ 2032000 h 4390569"/>
              <a:gd name="connsiteX81" fmla="*/ 982470 w 9924580"/>
              <a:gd name="connsiteY81" fmla="*/ 2090057 h 4390569"/>
              <a:gd name="connsiteX82" fmla="*/ 909899 w 9924580"/>
              <a:gd name="connsiteY82" fmla="*/ 2162628 h 4390569"/>
              <a:gd name="connsiteX83" fmla="*/ 880870 w 9924580"/>
              <a:gd name="connsiteY83" fmla="*/ 2206171 h 4390569"/>
              <a:gd name="connsiteX84" fmla="*/ 764756 w 9924580"/>
              <a:gd name="connsiteY84" fmla="*/ 2235200 h 4390569"/>
              <a:gd name="connsiteX85" fmla="*/ 663156 w 9924580"/>
              <a:gd name="connsiteY85" fmla="*/ 2264228 h 4390569"/>
              <a:gd name="connsiteX86" fmla="*/ 547042 w 9924580"/>
              <a:gd name="connsiteY86" fmla="*/ 2278742 h 4390569"/>
              <a:gd name="connsiteX87" fmla="*/ 459956 w 9924580"/>
              <a:gd name="connsiteY87" fmla="*/ 2293257 h 4390569"/>
              <a:gd name="connsiteX88" fmla="*/ 416413 w 9924580"/>
              <a:gd name="connsiteY88" fmla="*/ 2322285 h 4390569"/>
              <a:gd name="connsiteX89" fmla="*/ 358356 w 9924580"/>
              <a:gd name="connsiteY89" fmla="*/ 2336800 h 4390569"/>
              <a:gd name="connsiteX90" fmla="*/ 256756 w 9924580"/>
              <a:gd name="connsiteY90" fmla="*/ 2365828 h 4390569"/>
              <a:gd name="connsiteX91" fmla="*/ 126127 w 9924580"/>
              <a:gd name="connsiteY91" fmla="*/ 2380342 h 4390569"/>
              <a:gd name="connsiteX92" fmla="*/ 10013 w 9924580"/>
              <a:gd name="connsiteY92" fmla="*/ 2380342 h 4390569"/>
              <a:gd name="connsiteX93" fmla="*/ 66048 w 9924580"/>
              <a:gd name="connsiteY93" fmla="*/ 4372603 h 4390569"/>
              <a:gd name="connsiteX94" fmla="*/ 8415570 w 9924580"/>
              <a:gd name="connsiteY94" fmla="*/ 4390569 h 4390569"/>
              <a:gd name="connsiteX95" fmla="*/ 9120108 w 9924580"/>
              <a:gd name="connsiteY95" fmla="*/ 1272615 h 4390569"/>
              <a:gd name="connsiteX96" fmla="*/ 9243954 w 9924580"/>
              <a:gd name="connsiteY96" fmla="*/ 342156 h 4390569"/>
              <a:gd name="connsiteX97" fmla="*/ 6294699 w 9924580"/>
              <a:gd name="connsiteY97" fmla="*/ 798285 h 4390569"/>
              <a:gd name="connsiteX0" fmla="*/ 6294699 w 9924580"/>
              <a:gd name="connsiteY0" fmla="*/ 798285 h 4390569"/>
              <a:gd name="connsiteX1" fmla="*/ 6135042 w 9924580"/>
              <a:gd name="connsiteY1" fmla="*/ 783771 h 4390569"/>
              <a:gd name="connsiteX2" fmla="*/ 5844756 w 9924580"/>
              <a:gd name="connsiteY2" fmla="*/ 769257 h 4390569"/>
              <a:gd name="connsiteX3" fmla="*/ 5757670 w 9924580"/>
              <a:gd name="connsiteY3" fmla="*/ 725714 h 4390569"/>
              <a:gd name="connsiteX4" fmla="*/ 5670585 w 9924580"/>
              <a:gd name="connsiteY4" fmla="*/ 711200 h 4390569"/>
              <a:gd name="connsiteX5" fmla="*/ 5627042 w 9924580"/>
              <a:gd name="connsiteY5" fmla="*/ 682171 h 4390569"/>
              <a:gd name="connsiteX6" fmla="*/ 5568985 w 9924580"/>
              <a:gd name="connsiteY6" fmla="*/ 667657 h 4390569"/>
              <a:gd name="connsiteX7" fmla="*/ 5220642 w 9924580"/>
              <a:gd name="connsiteY7" fmla="*/ 638628 h 4390569"/>
              <a:gd name="connsiteX8" fmla="*/ 5090013 w 9924580"/>
              <a:gd name="connsiteY8" fmla="*/ 609600 h 4390569"/>
              <a:gd name="connsiteX9" fmla="*/ 5002927 w 9924580"/>
              <a:gd name="connsiteY9" fmla="*/ 551542 h 4390569"/>
              <a:gd name="connsiteX10" fmla="*/ 4959385 w 9924580"/>
              <a:gd name="connsiteY10" fmla="*/ 522514 h 4390569"/>
              <a:gd name="connsiteX11" fmla="*/ 4915842 w 9924580"/>
              <a:gd name="connsiteY11" fmla="*/ 508000 h 4390569"/>
              <a:gd name="connsiteX12" fmla="*/ 4814242 w 9924580"/>
              <a:gd name="connsiteY12" fmla="*/ 478971 h 4390569"/>
              <a:gd name="connsiteX13" fmla="*/ 4741670 w 9924580"/>
              <a:gd name="connsiteY13" fmla="*/ 493485 h 4390569"/>
              <a:gd name="connsiteX14" fmla="*/ 4596527 w 9924580"/>
              <a:gd name="connsiteY14" fmla="*/ 449942 h 4390569"/>
              <a:gd name="connsiteX15" fmla="*/ 4494927 w 9924580"/>
              <a:gd name="connsiteY15" fmla="*/ 435428 h 4390569"/>
              <a:gd name="connsiteX16" fmla="*/ 4378813 w 9924580"/>
              <a:gd name="connsiteY16" fmla="*/ 406400 h 4390569"/>
              <a:gd name="connsiteX17" fmla="*/ 4291727 w 9924580"/>
              <a:gd name="connsiteY17" fmla="*/ 377371 h 4390569"/>
              <a:gd name="connsiteX18" fmla="*/ 4277213 w 9924580"/>
              <a:gd name="connsiteY18" fmla="*/ 333828 h 4390569"/>
              <a:gd name="connsiteX19" fmla="*/ 4262699 w 9924580"/>
              <a:gd name="connsiteY19" fmla="*/ 203200 h 4390569"/>
              <a:gd name="connsiteX20" fmla="*/ 4248185 w 9924580"/>
              <a:gd name="connsiteY20" fmla="*/ 159657 h 4390569"/>
              <a:gd name="connsiteX21" fmla="*/ 4204642 w 9924580"/>
              <a:gd name="connsiteY21" fmla="*/ 130628 h 4390569"/>
              <a:gd name="connsiteX22" fmla="*/ 4132070 w 9924580"/>
              <a:gd name="connsiteY22" fmla="*/ 116114 h 4390569"/>
              <a:gd name="connsiteX23" fmla="*/ 4088527 w 9924580"/>
              <a:gd name="connsiteY23" fmla="*/ 87085 h 4390569"/>
              <a:gd name="connsiteX24" fmla="*/ 3986927 w 9924580"/>
              <a:gd name="connsiteY24" fmla="*/ 43542 h 4390569"/>
              <a:gd name="connsiteX25" fmla="*/ 3943385 w 9924580"/>
              <a:gd name="connsiteY25" fmla="*/ 14514 h 4390569"/>
              <a:gd name="connsiteX26" fmla="*/ 3783727 w 9924580"/>
              <a:gd name="connsiteY26" fmla="*/ 0 h 4390569"/>
              <a:gd name="connsiteX27" fmla="*/ 3740185 w 9924580"/>
              <a:gd name="connsiteY27" fmla="*/ 14514 h 4390569"/>
              <a:gd name="connsiteX28" fmla="*/ 3667613 w 9924580"/>
              <a:gd name="connsiteY28" fmla="*/ 29028 h 4390569"/>
              <a:gd name="connsiteX29" fmla="*/ 3711156 w 9924580"/>
              <a:gd name="connsiteY29" fmla="*/ 43542 h 4390569"/>
              <a:gd name="connsiteX30" fmla="*/ 3769213 w 9924580"/>
              <a:gd name="connsiteY30" fmla="*/ 58057 h 4390569"/>
              <a:gd name="connsiteX31" fmla="*/ 3856299 w 9924580"/>
              <a:gd name="connsiteY31" fmla="*/ 87085 h 4390569"/>
              <a:gd name="connsiteX32" fmla="*/ 3943385 w 9924580"/>
              <a:gd name="connsiteY32" fmla="*/ 116114 h 4390569"/>
              <a:gd name="connsiteX33" fmla="*/ 3986927 w 9924580"/>
              <a:gd name="connsiteY33" fmla="*/ 130628 h 4390569"/>
              <a:gd name="connsiteX34" fmla="*/ 4030470 w 9924580"/>
              <a:gd name="connsiteY34" fmla="*/ 145142 h 4390569"/>
              <a:gd name="connsiteX35" fmla="*/ 4074013 w 9924580"/>
              <a:gd name="connsiteY35" fmla="*/ 174171 h 4390569"/>
              <a:gd name="connsiteX36" fmla="*/ 4074013 w 9924580"/>
              <a:gd name="connsiteY36" fmla="*/ 261257 h 4390569"/>
              <a:gd name="connsiteX37" fmla="*/ 4001442 w 9924580"/>
              <a:gd name="connsiteY37" fmla="*/ 275771 h 4390569"/>
              <a:gd name="connsiteX38" fmla="*/ 3957899 w 9924580"/>
              <a:gd name="connsiteY38" fmla="*/ 290285 h 4390569"/>
              <a:gd name="connsiteX39" fmla="*/ 3783727 w 9924580"/>
              <a:gd name="connsiteY39" fmla="*/ 304800 h 4390569"/>
              <a:gd name="connsiteX40" fmla="*/ 3638585 w 9924580"/>
              <a:gd name="connsiteY40" fmla="*/ 319314 h 4390569"/>
              <a:gd name="connsiteX41" fmla="*/ 3551499 w 9924580"/>
              <a:gd name="connsiteY41" fmla="*/ 377371 h 4390569"/>
              <a:gd name="connsiteX42" fmla="*/ 3420870 w 9924580"/>
              <a:gd name="connsiteY42" fmla="*/ 449942 h 4390569"/>
              <a:gd name="connsiteX43" fmla="*/ 3290242 w 9924580"/>
              <a:gd name="connsiteY43" fmla="*/ 508000 h 4390569"/>
              <a:gd name="connsiteX44" fmla="*/ 3246699 w 9924580"/>
              <a:gd name="connsiteY44" fmla="*/ 522514 h 4390569"/>
              <a:gd name="connsiteX45" fmla="*/ 3116070 w 9924580"/>
              <a:gd name="connsiteY45" fmla="*/ 595085 h 4390569"/>
              <a:gd name="connsiteX46" fmla="*/ 3028985 w 9924580"/>
              <a:gd name="connsiteY46" fmla="*/ 653142 h 4390569"/>
              <a:gd name="connsiteX47" fmla="*/ 2941899 w 9924580"/>
              <a:gd name="connsiteY47" fmla="*/ 711200 h 4390569"/>
              <a:gd name="connsiteX48" fmla="*/ 2912870 w 9924580"/>
              <a:gd name="connsiteY48" fmla="*/ 754742 h 4390569"/>
              <a:gd name="connsiteX49" fmla="*/ 2825785 w 9924580"/>
              <a:gd name="connsiteY49" fmla="*/ 798285 h 4390569"/>
              <a:gd name="connsiteX50" fmla="*/ 2738699 w 9924580"/>
              <a:gd name="connsiteY50" fmla="*/ 856342 h 4390569"/>
              <a:gd name="connsiteX51" fmla="*/ 2695156 w 9924580"/>
              <a:gd name="connsiteY51" fmla="*/ 899885 h 4390569"/>
              <a:gd name="connsiteX52" fmla="*/ 2608070 w 9924580"/>
              <a:gd name="connsiteY52" fmla="*/ 928914 h 4390569"/>
              <a:gd name="connsiteX53" fmla="*/ 2593556 w 9924580"/>
              <a:gd name="connsiteY53" fmla="*/ 972457 h 4390569"/>
              <a:gd name="connsiteX54" fmla="*/ 2506470 w 9924580"/>
              <a:gd name="connsiteY54" fmla="*/ 1045028 h 4390569"/>
              <a:gd name="connsiteX55" fmla="*/ 2477442 w 9924580"/>
              <a:gd name="connsiteY55" fmla="*/ 1088571 h 4390569"/>
              <a:gd name="connsiteX56" fmla="*/ 2274242 w 9924580"/>
              <a:gd name="connsiteY56" fmla="*/ 1132114 h 4390569"/>
              <a:gd name="connsiteX57" fmla="*/ 2129099 w 9924580"/>
              <a:gd name="connsiteY57" fmla="*/ 1248228 h 4390569"/>
              <a:gd name="connsiteX58" fmla="*/ 2129099 w 9924580"/>
              <a:gd name="connsiteY58" fmla="*/ 1248228 h 4390569"/>
              <a:gd name="connsiteX59" fmla="*/ 2085556 w 9924580"/>
              <a:gd name="connsiteY59" fmla="*/ 1277257 h 4390569"/>
              <a:gd name="connsiteX60" fmla="*/ 2027499 w 9924580"/>
              <a:gd name="connsiteY60" fmla="*/ 1291771 h 4390569"/>
              <a:gd name="connsiteX61" fmla="*/ 1983956 w 9924580"/>
              <a:gd name="connsiteY61" fmla="*/ 1306285 h 4390569"/>
              <a:gd name="connsiteX62" fmla="*/ 1969442 w 9924580"/>
              <a:gd name="connsiteY62" fmla="*/ 1349828 h 4390569"/>
              <a:gd name="connsiteX63" fmla="*/ 1925899 w 9924580"/>
              <a:gd name="connsiteY63" fmla="*/ 1393371 h 4390569"/>
              <a:gd name="connsiteX64" fmla="*/ 1940413 w 9924580"/>
              <a:gd name="connsiteY64" fmla="*/ 1436914 h 4390569"/>
              <a:gd name="connsiteX65" fmla="*/ 2027499 w 9924580"/>
              <a:gd name="connsiteY65" fmla="*/ 1480457 h 4390569"/>
              <a:gd name="connsiteX66" fmla="*/ 2056527 w 9924580"/>
              <a:gd name="connsiteY66" fmla="*/ 1524000 h 4390569"/>
              <a:gd name="connsiteX67" fmla="*/ 2012985 w 9924580"/>
              <a:gd name="connsiteY67" fmla="*/ 1553028 h 4390569"/>
              <a:gd name="connsiteX68" fmla="*/ 1882356 w 9924580"/>
              <a:gd name="connsiteY68" fmla="*/ 1567542 h 4390569"/>
              <a:gd name="connsiteX69" fmla="*/ 1766242 w 9924580"/>
              <a:gd name="connsiteY69" fmla="*/ 1582057 h 4390569"/>
              <a:gd name="connsiteX70" fmla="*/ 1722699 w 9924580"/>
              <a:gd name="connsiteY70" fmla="*/ 1611085 h 4390569"/>
              <a:gd name="connsiteX71" fmla="*/ 1635613 w 9924580"/>
              <a:gd name="connsiteY71" fmla="*/ 1698171 h 4390569"/>
              <a:gd name="connsiteX72" fmla="*/ 1534013 w 9924580"/>
              <a:gd name="connsiteY72" fmla="*/ 1727200 h 4390569"/>
              <a:gd name="connsiteX73" fmla="*/ 1490470 w 9924580"/>
              <a:gd name="connsiteY73" fmla="*/ 1741714 h 4390569"/>
              <a:gd name="connsiteX74" fmla="*/ 1461442 w 9924580"/>
              <a:gd name="connsiteY74" fmla="*/ 1785257 h 4390569"/>
              <a:gd name="connsiteX75" fmla="*/ 1403385 w 9924580"/>
              <a:gd name="connsiteY75" fmla="*/ 1799771 h 4390569"/>
              <a:gd name="connsiteX76" fmla="*/ 1316299 w 9924580"/>
              <a:gd name="connsiteY76" fmla="*/ 1828800 h 4390569"/>
              <a:gd name="connsiteX77" fmla="*/ 1229213 w 9924580"/>
              <a:gd name="connsiteY77" fmla="*/ 1886857 h 4390569"/>
              <a:gd name="connsiteX78" fmla="*/ 1142127 w 9924580"/>
              <a:gd name="connsiteY78" fmla="*/ 1944914 h 4390569"/>
              <a:gd name="connsiteX79" fmla="*/ 1098585 w 9924580"/>
              <a:gd name="connsiteY79" fmla="*/ 1988457 h 4390569"/>
              <a:gd name="connsiteX80" fmla="*/ 1069556 w 9924580"/>
              <a:gd name="connsiteY80" fmla="*/ 2032000 h 4390569"/>
              <a:gd name="connsiteX81" fmla="*/ 982470 w 9924580"/>
              <a:gd name="connsiteY81" fmla="*/ 2090057 h 4390569"/>
              <a:gd name="connsiteX82" fmla="*/ 909899 w 9924580"/>
              <a:gd name="connsiteY82" fmla="*/ 2162628 h 4390569"/>
              <a:gd name="connsiteX83" fmla="*/ 880870 w 9924580"/>
              <a:gd name="connsiteY83" fmla="*/ 2206171 h 4390569"/>
              <a:gd name="connsiteX84" fmla="*/ 764756 w 9924580"/>
              <a:gd name="connsiteY84" fmla="*/ 2235200 h 4390569"/>
              <a:gd name="connsiteX85" fmla="*/ 663156 w 9924580"/>
              <a:gd name="connsiteY85" fmla="*/ 2264228 h 4390569"/>
              <a:gd name="connsiteX86" fmla="*/ 547042 w 9924580"/>
              <a:gd name="connsiteY86" fmla="*/ 2278742 h 4390569"/>
              <a:gd name="connsiteX87" fmla="*/ 459956 w 9924580"/>
              <a:gd name="connsiteY87" fmla="*/ 2293257 h 4390569"/>
              <a:gd name="connsiteX88" fmla="*/ 416413 w 9924580"/>
              <a:gd name="connsiteY88" fmla="*/ 2322285 h 4390569"/>
              <a:gd name="connsiteX89" fmla="*/ 358356 w 9924580"/>
              <a:gd name="connsiteY89" fmla="*/ 2336800 h 4390569"/>
              <a:gd name="connsiteX90" fmla="*/ 256756 w 9924580"/>
              <a:gd name="connsiteY90" fmla="*/ 2365828 h 4390569"/>
              <a:gd name="connsiteX91" fmla="*/ 126127 w 9924580"/>
              <a:gd name="connsiteY91" fmla="*/ 2380342 h 4390569"/>
              <a:gd name="connsiteX92" fmla="*/ 10013 w 9924580"/>
              <a:gd name="connsiteY92" fmla="*/ 2380342 h 4390569"/>
              <a:gd name="connsiteX93" fmla="*/ 66048 w 9924580"/>
              <a:gd name="connsiteY93" fmla="*/ 4372603 h 4390569"/>
              <a:gd name="connsiteX94" fmla="*/ 8415570 w 9924580"/>
              <a:gd name="connsiteY94" fmla="*/ 4390569 h 4390569"/>
              <a:gd name="connsiteX95" fmla="*/ 9120108 w 9924580"/>
              <a:gd name="connsiteY95" fmla="*/ 1272615 h 4390569"/>
              <a:gd name="connsiteX96" fmla="*/ 9243954 w 9924580"/>
              <a:gd name="connsiteY96" fmla="*/ 342156 h 4390569"/>
              <a:gd name="connsiteX97" fmla="*/ 6294699 w 9924580"/>
              <a:gd name="connsiteY97" fmla="*/ 798285 h 4390569"/>
              <a:gd name="connsiteX0" fmla="*/ 6294699 w 9924580"/>
              <a:gd name="connsiteY0" fmla="*/ 798285 h 4390569"/>
              <a:gd name="connsiteX1" fmla="*/ 6135042 w 9924580"/>
              <a:gd name="connsiteY1" fmla="*/ 783771 h 4390569"/>
              <a:gd name="connsiteX2" fmla="*/ 5844756 w 9924580"/>
              <a:gd name="connsiteY2" fmla="*/ 769257 h 4390569"/>
              <a:gd name="connsiteX3" fmla="*/ 5757670 w 9924580"/>
              <a:gd name="connsiteY3" fmla="*/ 725714 h 4390569"/>
              <a:gd name="connsiteX4" fmla="*/ 5670585 w 9924580"/>
              <a:gd name="connsiteY4" fmla="*/ 711200 h 4390569"/>
              <a:gd name="connsiteX5" fmla="*/ 5627042 w 9924580"/>
              <a:gd name="connsiteY5" fmla="*/ 682171 h 4390569"/>
              <a:gd name="connsiteX6" fmla="*/ 5568985 w 9924580"/>
              <a:gd name="connsiteY6" fmla="*/ 667657 h 4390569"/>
              <a:gd name="connsiteX7" fmla="*/ 5220642 w 9924580"/>
              <a:gd name="connsiteY7" fmla="*/ 638628 h 4390569"/>
              <a:gd name="connsiteX8" fmla="*/ 5090013 w 9924580"/>
              <a:gd name="connsiteY8" fmla="*/ 609600 h 4390569"/>
              <a:gd name="connsiteX9" fmla="*/ 5002927 w 9924580"/>
              <a:gd name="connsiteY9" fmla="*/ 551542 h 4390569"/>
              <a:gd name="connsiteX10" fmla="*/ 4959385 w 9924580"/>
              <a:gd name="connsiteY10" fmla="*/ 522514 h 4390569"/>
              <a:gd name="connsiteX11" fmla="*/ 4915842 w 9924580"/>
              <a:gd name="connsiteY11" fmla="*/ 508000 h 4390569"/>
              <a:gd name="connsiteX12" fmla="*/ 4814242 w 9924580"/>
              <a:gd name="connsiteY12" fmla="*/ 478971 h 4390569"/>
              <a:gd name="connsiteX13" fmla="*/ 4741670 w 9924580"/>
              <a:gd name="connsiteY13" fmla="*/ 493485 h 4390569"/>
              <a:gd name="connsiteX14" fmla="*/ 4596527 w 9924580"/>
              <a:gd name="connsiteY14" fmla="*/ 449942 h 4390569"/>
              <a:gd name="connsiteX15" fmla="*/ 4494927 w 9924580"/>
              <a:gd name="connsiteY15" fmla="*/ 435428 h 4390569"/>
              <a:gd name="connsiteX16" fmla="*/ 4378813 w 9924580"/>
              <a:gd name="connsiteY16" fmla="*/ 406400 h 4390569"/>
              <a:gd name="connsiteX17" fmla="*/ 4291727 w 9924580"/>
              <a:gd name="connsiteY17" fmla="*/ 377371 h 4390569"/>
              <a:gd name="connsiteX18" fmla="*/ 4277213 w 9924580"/>
              <a:gd name="connsiteY18" fmla="*/ 333828 h 4390569"/>
              <a:gd name="connsiteX19" fmla="*/ 4262699 w 9924580"/>
              <a:gd name="connsiteY19" fmla="*/ 203200 h 4390569"/>
              <a:gd name="connsiteX20" fmla="*/ 4248185 w 9924580"/>
              <a:gd name="connsiteY20" fmla="*/ 159657 h 4390569"/>
              <a:gd name="connsiteX21" fmla="*/ 4204642 w 9924580"/>
              <a:gd name="connsiteY21" fmla="*/ 130628 h 4390569"/>
              <a:gd name="connsiteX22" fmla="*/ 4132070 w 9924580"/>
              <a:gd name="connsiteY22" fmla="*/ 116114 h 4390569"/>
              <a:gd name="connsiteX23" fmla="*/ 4088527 w 9924580"/>
              <a:gd name="connsiteY23" fmla="*/ 87085 h 4390569"/>
              <a:gd name="connsiteX24" fmla="*/ 3986927 w 9924580"/>
              <a:gd name="connsiteY24" fmla="*/ 43542 h 4390569"/>
              <a:gd name="connsiteX25" fmla="*/ 3943385 w 9924580"/>
              <a:gd name="connsiteY25" fmla="*/ 14514 h 4390569"/>
              <a:gd name="connsiteX26" fmla="*/ 3783727 w 9924580"/>
              <a:gd name="connsiteY26" fmla="*/ 0 h 4390569"/>
              <a:gd name="connsiteX27" fmla="*/ 3740185 w 9924580"/>
              <a:gd name="connsiteY27" fmla="*/ 14514 h 4390569"/>
              <a:gd name="connsiteX28" fmla="*/ 3667613 w 9924580"/>
              <a:gd name="connsiteY28" fmla="*/ 29028 h 4390569"/>
              <a:gd name="connsiteX29" fmla="*/ 3711156 w 9924580"/>
              <a:gd name="connsiteY29" fmla="*/ 43542 h 4390569"/>
              <a:gd name="connsiteX30" fmla="*/ 3769213 w 9924580"/>
              <a:gd name="connsiteY30" fmla="*/ 58057 h 4390569"/>
              <a:gd name="connsiteX31" fmla="*/ 3856299 w 9924580"/>
              <a:gd name="connsiteY31" fmla="*/ 87085 h 4390569"/>
              <a:gd name="connsiteX32" fmla="*/ 3943385 w 9924580"/>
              <a:gd name="connsiteY32" fmla="*/ 116114 h 4390569"/>
              <a:gd name="connsiteX33" fmla="*/ 3986927 w 9924580"/>
              <a:gd name="connsiteY33" fmla="*/ 130628 h 4390569"/>
              <a:gd name="connsiteX34" fmla="*/ 4030470 w 9924580"/>
              <a:gd name="connsiteY34" fmla="*/ 145142 h 4390569"/>
              <a:gd name="connsiteX35" fmla="*/ 4074013 w 9924580"/>
              <a:gd name="connsiteY35" fmla="*/ 174171 h 4390569"/>
              <a:gd name="connsiteX36" fmla="*/ 4074013 w 9924580"/>
              <a:gd name="connsiteY36" fmla="*/ 261257 h 4390569"/>
              <a:gd name="connsiteX37" fmla="*/ 4001442 w 9924580"/>
              <a:gd name="connsiteY37" fmla="*/ 275771 h 4390569"/>
              <a:gd name="connsiteX38" fmla="*/ 3957899 w 9924580"/>
              <a:gd name="connsiteY38" fmla="*/ 290285 h 4390569"/>
              <a:gd name="connsiteX39" fmla="*/ 3783727 w 9924580"/>
              <a:gd name="connsiteY39" fmla="*/ 304800 h 4390569"/>
              <a:gd name="connsiteX40" fmla="*/ 3638585 w 9924580"/>
              <a:gd name="connsiteY40" fmla="*/ 319314 h 4390569"/>
              <a:gd name="connsiteX41" fmla="*/ 3551499 w 9924580"/>
              <a:gd name="connsiteY41" fmla="*/ 377371 h 4390569"/>
              <a:gd name="connsiteX42" fmla="*/ 3420870 w 9924580"/>
              <a:gd name="connsiteY42" fmla="*/ 449942 h 4390569"/>
              <a:gd name="connsiteX43" fmla="*/ 3290242 w 9924580"/>
              <a:gd name="connsiteY43" fmla="*/ 508000 h 4390569"/>
              <a:gd name="connsiteX44" fmla="*/ 3246699 w 9924580"/>
              <a:gd name="connsiteY44" fmla="*/ 522514 h 4390569"/>
              <a:gd name="connsiteX45" fmla="*/ 3116070 w 9924580"/>
              <a:gd name="connsiteY45" fmla="*/ 595085 h 4390569"/>
              <a:gd name="connsiteX46" fmla="*/ 3028985 w 9924580"/>
              <a:gd name="connsiteY46" fmla="*/ 653142 h 4390569"/>
              <a:gd name="connsiteX47" fmla="*/ 2941899 w 9924580"/>
              <a:gd name="connsiteY47" fmla="*/ 711200 h 4390569"/>
              <a:gd name="connsiteX48" fmla="*/ 2912870 w 9924580"/>
              <a:gd name="connsiteY48" fmla="*/ 754742 h 4390569"/>
              <a:gd name="connsiteX49" fmla="*/ 2825785 w 9924580"/>
              <a:gd name="connsiteY49" fmla="*/ 798285 h 4390569"/>
              <a:gd name="connsiteX50" fmla="*/ 2738699 w 9924580"/>
              <a:gd name="connsiteY50" fmla="*/ 856342 h 4390569"/>
              <a:gd name="connsiteX51" fmla="*/ 2695156 w 9924580"/>
              <a:gd name="connsiteY51" fmla="*/ 899885 h 4390569"/>
              <a:gd name="connsiteX52" fmla="*/ 2608070 w 9924580"/>
              <a:gd name="connsiteY52" fmla="*/ 928914 h 4390569"/>
              <a:gd name="connsiteX53" fmla="*/ 2593556 w 9924580"/>
              <a:gd name="connsiteY53" fmla="*/ 972457 h 4390569"/>
              <a:gd name="connsiteX54" fmla="*/ 2506470 w 9924580"/>
              <a:gd name="connsiteY54" fmla="*/ 1045028 h 4390569"/>
              <a:gd name="connsiteX55" fmla="*/ 2477442 w 9924580"/>
              <a:gd name="connsiteY55" fmla="*/ 1088571 h 4390569"/>
              <a:gd name="connsiteX56" fmla="*/ 2274242 w 9924580"/>
              <a:gd name="connsiteY56" fmla="*/ 1132114 h 4390569"/>
              <a:gd name="connsiteX57" fmla="*/ 2129099 w 9924580"/>
              <a:gd name="connsiteY57" fmla="*/ 1248228 h 4390569"/>
              <a:gd name="connsiteX58" fmla="*/ 2129099 w 9924580"/>
              <a:gd name="connsiteY58" fmla="*/ 1248228 h 4390569"/>
              <a:gd name="connsiteX59" fmla="*/ 2085556 w 9924580"/>
              <a:gd name="connsiteY59" fmla="*/ 1277257 h 4390569"/>
              <a:gd name="connsiteX60" fmla="*/ 2027499 w 9924580"/>
              <a:gd name="connsiteY60" fmla="*/ 1291771 h 4390569"/>
              <a:gd name="connsiteX61" fmla="*/ 1983956 w 9924580"/>
              <a:gd name="connsiteY61" fmla="*/ 1306285 h 4390569"/>
              <a:gd name="connsiteX62" fmla="*/ 1969442 w 9924580"/>
              <a:gd name="connsiteY62" fmla="*/ 1349828 h 4390569"/>
              <a:gd name="connsiteX63" fmla="*/ 1925899 w 9924580"/>
              <a:gd name="connsiteY63" fmla="*/ 1393371 h 4390569"/>
              <a:gd name="connsiteX64" fmla="*/ 1940413 w 9924580"/>
              <a:gd name="connsiteY64" fmla="*/ 1436914 h 4390569"/>
              <a:gd name="connsiteX65" fmla="*/ 2027499 w 9924580"/>
              <a:gd name="connsiteY65" fmla="*/ 1480457 h 4390569"/>
              <a:gd name="connsiteX66" fmla="*/ 2056527 w 9924580"/>
              <a:gd name="connsiteY66" fmla="*/ 1524000 h 4390569"/>
              <a:gd name="connsiteX67" fmla="*/ 2012985 w 9924580"/>
              <a:gd name="connsiteY67" fmla="*/ 1553028 h 4390569"/>
              <a:gd name="connsiteX68" fmla="*/ 1882356 w 9924580"/>
              <a:gd name="connsiteY68" fmla="*/ 1567542 h 4390569"/>
              <a:gd name="connsiteX69" fmla="*/ 1766242 w 9924580"/>
              <a:gd name="connsiteY69" fmla="*/ 1582057 h 4390569"/>
              <a:gd name="connsiteX70" fmla="*/ 1722699 w 9924580"/>
              <a:gd name="connsiteY70" fmla="*/ 1611085 h 4390569"/>
              <a:gd name="connsiteX71" fmla="*/ 1635613 w 9924580"/>
              <a:gd name="connsiteY71" fmla="*/ 1698171 h 4390569"/>
              <a:gd name="connsiteX72" fmla="*/ 1534013 w 9924580"/>
              <a:gd name="connsiteY72" fmla="*/ 1727200 h 4390569"/>
              <a:gd name="connsiteX73" fmla="*/ 1490470 w 9924580"/>
              <a:gd name="connsiteY73" fmla="*/ 1741714 h 4390569"/>
              <a:gd name="connsiteX74" fmla="*/ 1461442 w 9924580"/>
              <a:gd name="connsiteY74" fmla="*/ 1785257 h 4390569"/>
              <a:gd name="connsiteX75" fmla="*/ 1403385 w 9924580"/>
              <a:gd name="connsiteY75" fmla="*/ 1799771 h 4390569"/>
              <a:gd name="connsiteX76" fmla="*/ 1316299 w 9924580"/>
              <a:gd name="connsiteY76" fmla="*/ 1828800 h 4390569"/>
              <a:gd name="connsiteX77" fmla="*/ 1229213 w 9924580"/>
              <a:gd name="connsiteY77" fmla="*/ 1886857 h 4390569"/>
              <a:gd name="connsiteX78" fmla="*/ 1142127 w 9924580"/>
              <a:gd name="connsiteY78" fmla="*/ 1944914 h 4390569"/>
              <a:gd name="connsiteX79" fmla="*/ 1098585 w 9924580"/>
              <a:gd name="connsiteY79" fmla="*/ 1988457 h 4390569"/>
              <a:gd name="connsiteX80" fmla="*/ 1069556 w 9924580"/>
              <a:gd name="connsiteY80" fmla="*/ 2032000 h 4390569"/>
              <a:gd name="connsiteX81" fmla="*/ 982470 w 9924580"/>
              <a:gd name="connsiteY81" fmla="*/ 2090057 h 4390569"/>
              <a:gd name="connsiteX82" fmla="*/ 909899 w 9924580"/>
              <a:gd name="connsiteY82" fmla="*/ 2162628 h 4390569"/>
              <a:gd name="connsiteX83" fmla="*/ 880870 w 9924580"/>
              <a:gd name="connsiteY83" fmla="*/ 2206171 h 4390569"/>
              <a:gd name="connsiteX84" fmla="*/ 764756 w 9924580"/>
              <a:gd name="connsiteY84" fmla="*/ 2235200 h 4390569"/>
              <a:gd name="connsiteX85" fmla="*/ 663156 w 9924580"/>
              <a:gd name="connsiteY85" fmla="*/ 2264228 h 4390569"/>
              <a:gd name="connsiteX86" fmla="*/ 547042 w 9924580"/>
              <a:gd name="connsiteY86" fmla="*/ 2278742 h 4390569"/>
              <a:gd name="connsiteX87" fmla="*/ 459956 w 9924580"/>
              <a:gd name="connsiteY87" fmla="*/ 2293257 h 4390569"/>
              <a:gd name="connsiteX88" fmla="*/ 416413 w 9924580"/>
              <a:gd name="connsiteY88" fmla="*/ 2322285 h 4390569"/>
              <a:gd name="connsiteX89" fmla="*/ 358356 w 9924580"/>
              <a:gd name="connsiteY89" fmla="*/ 2336800 h 4390569"/>
              <a:gd name="connsiteX90" fmla="*/ 256756 w 9924580"/>
              <a:gd name="connsiteY90" fmla="*/ 2365828 h 4390569"/>
              <a:gd name="connsiteX91" fmla="*/ 126127 w 9924580"/>
              <a:gd name="connsiteY91" fmla="*/ 2380342 h 4390569"/>
              <a:gd name="connsiteX92" fmla="*/ 10013 w 9924580"/>
              <a:gd name="connsiteY92" fmla="*/ 2380342 h 4390569"/>
              <a:gd name="connsiteX93" fmla="*/ 66048 w 9924580"/>
              <a:gd name="connsiteY93" fmla="*/ 4372603 h 4390569"/>
              <a:gd name="connsiteX94" fmla="*/ 8415570 w 9924580"/>
              <a:gd name="connsiteY94" fmla="*/ 4390569 h 4390569"/>
              <a:gd name="connsiteX95" fmla="*/ 9120108 w 9924580"/>
              <a:gd name="connsiteY95" fmla="*/ 1272615 h 4390569"/>
              <a:gd name="connsiteX96" fmla="*/ 9243954 w 9924580"/>
              <a:gd name="connsiteY96" fmla="*/ 716911 h 4390569"/>
              <a:gd name="connsiteX97" fmla="*/ 6294699 w 9924580"/>
              <a:gd name="connsiteY97" fmla="*/ 798285 h 4390569"/>
              <a:gd name="connsiteX0" fmla="*/ 6294699 w 9924580"/>
              <a:gd name="connsiteY0" fmla="*/ 798285 h 4390569"/>
              <a:gd name="connsiteX1" fmla="*/ 6135042 w 9924580"/>
              <a:gd name="connsiteY1" fmla="*/ 783771 h 4390569"/>
              <a:gd name="connsiteX2" fmla="*/ 5844756 w 9924580"/>
              <a:gd name="connsiteY2" fmla="*/ 769257 h 4390569"/>
              <a:gd name="connsiteX3" fmla="*/ 5757670 w 9924580"/>
              <a:gd name="connsiteY3" fmla="*/ 725714 h 4390569"/>
              <a:gd name="connsiteX4" fmla="*/ 5670585 w 9924580"/>
              <a:gd name="connsiteY4" fmla="*/ 711200 h 4390569"/>
              <a:gd name="connsiteX5" fmla="*/ 5627042 w 9924580"/>
              <a:gd name="connsiteY5" fmla="*/ 682171 h 4390569"/>
              <a:gd name="connsiteX6" fmla="*/ 5568985 w 9924580"/>
              <a:gd name="connsiteY6" fmla="*/ 667657 h 4390569"/>
              <a:gd name="connsiteX7" fmla="*/ 5220642 w 9924580"/>
              <a:gd name="connsiteY7" fmla="*/ 638628 h 4390569"/>
              <a:gd name="connsiteX8" fmla="*/ 5090013 w 9924580"/>
              <a:gd name="connsiteY8" fmla="*/ 609600 h 4390569"/>
              <a:gd name="connsiteX9" fmla="*/ 5002927 w 9924580"/>
              <a:gd name="connsiteY9" fmla="*/ 551542 h 4390569"/>
              <a:gd name="connsiteX10" fmla="*/ 4959385 w 9924580"/>
              <a:gd name="connsiteY10" fmla="*/ 522514 h 4390569"/>
              <a:gd name="connsiteX11" fmla="*/ 4915842 w 9924580"/>
              <a:gd name="connsiteY11" fmla="*/ 508000 h 4390569"/>
              <a:gd name="connsiteX12" fmla="*/ 4814242 w 9924580"/>
              <a:gd name="connsiteY12" fmla="*/ 478971 h 4390569"/>
              <a:gd name="connsiteX13" fmla="*/ 4741670 w 9924580"/>
              <a:gd name="connsiteY13" fmla="*/ 493485 h 4390569"/>
              <a:gd name="connsiteX14" fmla="*/ 4596527 w 9924580"/>
              <a:gd name="connsiteY14" fmla="*/ 449942 h 4390569"/>
              <a:gd name="connsiteX15" fmla="*/ 4494927 w 9924580"/>
              <a:gd name="connsiteY15" fmla="*/ 435428 h 4390569"/>
              <a:gd name="connsiteX16" fmla="*/ 4378813 w 9924580"/>
              <a:gd name="connsiteY16" fmla="*/ 406400 h 4390569"/>
              <a:gd name="connsiteX17" fmla="*/ 4291727 w 9924580"/>
              <a:gd name="connsiteY17" fmla="*/ 377371 h 4390569"/>
              <a:gd name="connsiteX18" fmla="*/ 4277213 w 9924580"/>
              <a:gd name="connsiteY18" fmla="*/ 333828 h 4390569"/>
              <a:gd name="connsiteX19" fmla="*/ 4262699 w 9924580"/>
              <a:gd name="connsiteY19" fmla="*/ 203200 h 4390569"/>
              <a:gd name="connsiteX20" fmla="*/ 4248185 w 9924580"/>
              <a:gd name="connsiteY20" fmla="*/ 159657 h 4390569"/>
              <a:gd name="connsiteX21" fmla="*/ 4204642 w 9924580"/>
              <a:gd name="connsiteY21" fmla="*/ 130628 h 4390569"/>
              <a:gd name="connsiteX22" fmla="*/ 4132070 w 9924580"/>
              <a:gd name="connsiteY22" fmla="*/ 116114 h 4390569"/>
              <a:gd name="connsiteX23" fmla="*/ 4088527 w 9924580"/>
              <a:gd name="connsiteY23" fmla="*/ 87085 h 4390569"/>
              <a:gd name="connsiteX24" fmla="*/ 3986927 w 9924580"/>
              <a:gd name="connsiteY24" fmla="*/ 43542 h 4390569"/>
              <a:gd name="connsiteX25" fmla="*/ 3943385 w 9924580"/>
              <a:gd name="connsiteY25" fmla="*/ 14514 h 4390569"/>
              <a:gd name="connsiteX26" fmla="*/ 3783727 w 9924580"/>
              <a:gd name="connsiteY26" fmla="*/ 0 h 4390569"/>
              <a:gd name="connsiteX27" fmla="*/ 3740185 w 9924580"/>
              <a:gd name="connsiteY27" fmla="*/ 14514 h 4390569"/>
              <a:gd name="connsiteX28" fmla="*/ 3667613 w 9924580"/>
              <a:gd name="connsiteY28" fmla="*/ 29028 h 4390569"/>
              <a:gd name="connsiteX29" fmla="*/ 3711156 w 9924580"/>
              <a:gd name="connsiteY29" fmla="*/ 43542 h 4390569"/>
              <a:gd name="connsiteX30" fmla="*/ 3769213 w 9924580"/>
              <a:gd name="connsiteY30" fmla="*/ 58057 h 4390569"/>
              <a:gd name="connsiteX31" fmla="*/ 3856299 w 9924580"/>
              <a:gd name="connsiteY31" fmla="*/ 87085 h 4390569"/>
              <a:gd name="connsiteX32" fmla="*/ 3943385 w 9924580"/>
              <a:gd name="connsiteY32" fmla="*/ 116114 h 4390569"/>
              <a:gd name="connsiteX33" fmla="*/ 3986927 w 9924580"/>
              <a:gd name="connsiteY33" fmla="*/ 130628 h 4390569"/>
              <a:gd name="connsiteX34" fmla="*/ 4030470 w 9924580"/>
              <a:gd name="connsiteY34" fmla="*/ 145142 h 4390569"/>
              <a:gd name="connsiteX35" fmla="*/ 4074013 w 9924580"/>
              <a:gd name="connsiteY35" fmla="*/ 174171 h 4390569"/>
              <a:gd name="connsiteX36" fmla="*/ 4074013 w 9924580"/>
              <a:gd name="connsiteY36" fmla="*/ 261257 h 4390569"/>
              <a:gd name="connsiteX37" fmla="*/ 4001442 w 9924580"/>
              <a:gd name="connsiteY37" fmla="*/ 275771 h 4390569"/>
              <a:gd name="connsiteX38" fmla="*/ 3957899 w 9924580"/>
              <a:gd name="connsiteY38" fmla="*/ 290285 h 4390569"/>
              <a:gd name="connsiteX39" fmla="*/ 3783727 w 9924580"/>
              <a:gd name="connsiteY39" fmla="*/ 304800 h 4390569"/>
              <a:gd name="connsiteX40" fmla="*/ 3638585 w 9924580"/>
              <a:gd name="connsiteY40" fmla="*/ 319314 h 4390569"/>
              <a:gd name="connsiteX41" fmla="*/ 3551499 w 9924580"/>
              <a:gd name="connsiteY41" fmla="*/ 377371 h 4390569"/>
              <a:gd name="connsiteX42" fmla="*/ 3420870 w 9924580"/>
              <a:gd name="connsiteY42" fmla="*/ 449942 h 4390569"/>
              <a:gd name="connsiteX43" fmla="*/ 3290242 w 9924580"/>
              <a:gd name="connsiteY43" fmla="*/ 508000 h 4390569"/>
              <a:gd name="connsiteX44" fmla="*/ 3246699 w 9924580"/>
              <a:gd name="connsiteY44" fmla="*/ 522514 h 4390569"/>
              <a:gd name="connsiteX45" fmla="*/ 3116070 w 9924580"/>
              <a:gd name="connsiteY45" fmla="*/ 595085 h 4390569"/>
              <a:gd name="connsiteX46" fmla="*/ 3028985 w 9924580"/>
              <a:gd name="connsiteY46" fmla="*/ 653142 h 4390569"/>
              <a:gd name="connsiteX47" fmla="*/ 2941899 w 9924580"/>
              <a:gd name="connsiteY47" fmla="*/ 711200 h 4390569"/>
              <a:gd name="connsiteX48" fmla="*/ 2912870 w 9924580"/>
              <a:gd name="connsiteY48" fmla="*/ 754742 h 4390569"/>
              <a:gd name="connsiteX49" fmla="*/ 2825785 w 9924580"/>
              <a:gd name="connsiteY49" fmla="*/ 798285 h 4390569"/>
              <a:gd name="connsiteX50" fmla="*/ 2738699 w 9924580"/>
              <a:gd name="connsiteY50" fmla="*/ 856342 h 4390569"/>
              <a:gd name="connsiteX51" fmla="*/ 2695156 w 9924580"/>
              <a:gd name="connsiteY51" fmla="*/ 899885 h 4390569"/>
              <a:gd name="connsiteX52" fmla="*/ 2608070 w 9924580"/>
              <a:gd name="connsiteY52" fmla="*/ 928914 h 4390569"/>
              <a:gd name="connsiteX53" fmla="*/ 2593556 w 9924580"/>
              <a:gd name="connsiteY53" fmla="*/ 972457 h 4390569"/>
              <a:gd name="connsiteX54" fmla="*/ 2506470 w 9924580"/>
              <a:gd name="connsiteY54" fmla="*/ 1045028 h 4390569"/>
              <a:gd name="connsiteX55" fmla="*/ 2477442 w 9924580"/>
              <a:gd name="connsiteY55" fmla="*/ 1088571 h 4390569"/>
              <a:gd name="connsiteX56" fmla="*/ 2274242 w 9924580"/>
              <a:gd name="connsiteY56" fmla="*/ 1132114 h 4390569"/>
              <a:gd name="connsiteX57" fmla="*/ 2129099 w 9924580"/>
              <a:gd name="connsiteY57" fmla="*/ 1248228 h 4390569"/>
              <a:gd name="connsiteX58" fmla="*/ 2129099 w 9924580"/>
              <a:gd name="connsiteY58" fmla="*/ 1248228 h 4390569"/>
              <a:gd name="connsiteX59" fmla="*/ 2085556 w 9924580"/>
              <a:gd name="connsiteY59" fmla="*/ 1277257 h 4390569"/>
              <a:gd name="connsiteX60" fmla="*/ 2027499 w 9924580"/>
              <a:gd name="connsiteY60" fmla="*/ 1291771 h 4390569"/>
              <a:gd name="connsiteX61" fmla="*/ 1983956 w 9924580"/>
              <a:gd name="connsiteY61" fmla="*/ 1306285 h 4390569"/>
              <a:gd name="connsiteX62" fmla="*/ 1969442 w 9924580"/>
              <a:gd name="connsiteY62" fmla="*/ 1349828 h 4390569"/>
              <a:gd name="connsiteX63" fmla="*/ 1925899 w 9924580"/>
              <a:gd name="connsiteY63" fmla="*/ 1393371 h 4390569"/>
              <a:gd name="connsiteX64" fmla="*/ 1940413 w 9924580"/>
              <a:gd name="connsiteY64" fmla="*/ 1436914 h 4390569"/>
              <a:gd name="connsiteX65" fmla="*/ 2027499 w 9924580"/>
              <a:gd name="connsiteY65" fmla="*/ 1480457 h 4390569"/>
              <a:gd name="connsiteX66" fmla="*/ 2056527 w 9924580"/>
              <a:gd name="connsiteY66" fmla="*/ 1524000 h 4390569"/>
              <a:gd name="connsiteX67" fmla="*/ 2012985 w 9924580"/>
              <a:gd name="connsiteY67" fmla="*/ 1553028 h 4390569"/>
              <a:gd name="connsiteX68" fmla="*/ 1882356 w 9924580"/>
              <a:gd name="connsiteY68" fmla="*/ 1567542 h 4390569"/>
              <a:gd name="connsiteX69" fmla="*/ 1766242 w 9924580"/>
              <a:gd name="connsiteY69" fmla="*/ 1582057 h 4390569"/>
              <a:gd name="connsiteX70" fmla="*/ 1722699 w 9924580"/>
              <a:gd name="connsiteY70" fmla="*/ 1611085 h 4390569"/>
              <a:gd name="connsiteX71" fmla="*/ 1635613 w 9924580"/>
              <a:gd name="connsiteY71" fmla="*/ 1698171 h 4390569"/>
              <a:gd name="connsiteX72" fmla="*/ 1534013 w 9924580"/>
              <a:gd name="connsiteY72" fmla="*/ 1727200 h 4390569"/>
              <a:gd name="connsiteX73" fmla="*/ 1490470 w 9924580"/>
              <a:gd name="connsiteY73" fmla="*/ 1741714 h 4390569"/>
              <a:gd name="connsiteX74" fmla="*/ 1461442 w 9924580"/>
              <a:gd name="connsiteY74" fmla="*/ 1785257 h 4390569"/>
              <a:gd name="connsiteX75" fmla="*/ 1403385 w 9924580"/>
              <a:gd name="connsiteY75" fmla="*/ 1799771 h 4390569"/>
              <a:gd name="connsiteX76" fmla="*/ 1316299 w 9924580"/>
              <a:gd name="connsiteY76" fmla="*/ 1828800 h 4390569"/>
              <a:gd name="connsiteX77" fmla="*/ 1229213 w 9924580"/>
              <a:gd name="connsiteY77" fmla="*/ 1886857 h 4390569"/>
              <a:gd name="connsiteX78" fmla="*/ 1142127 w 9924580"/>
              <a:gd name="connsiteY78" fmla="*/ 1944914 h 4390569"/>
              <a:gd name="connsiteX79" fmla="*/ 1098585 w 9924580"/>
              <a:gd name="connsiteY79" fmla="*/ 1988457 h 4390569"/>
              <a:gd name="connsiteX80" fmla="*/ 1069556 w 9924580"/>
              <a:gd name="connsiteY80" fmla="*/ 2032000 h 4390569"/>
              <a:gd name="connsiteX81" fmla="*/ 982470 w 9924580"/>
              <a:gd name="connsiteY81" fmla="*/ 2090057 h 4390569"/>
              <a:gd name="connsiteX82" fmla="*/ 909899 w 9924580"/>
              <a:gd name="connsiteY82" fmla="*/ 2162628 h 4390569"/>
              <a:gd name="connsiteX83" fmla="*/ 880870 w 9924580"/>
              <a:gd name="connsiteY83" fmla="*/ 2206171 h 4390569"/>
              <a:gd name="connsiteX84" fmla="*/ 764756 w 9924580"/>
              <a:gd name="connsiteY84" fmla="*/ 2235200 h 4390569"/>
              <a:gd name="connsiteX85" fmla="*/ 663156 w 9924580"/>
              <a:gd name="connsiteY85" fmla="*/ 2264228 h 4390569"/>
              <a:gd name="connsiteX86" fmla="*/ 547042 w 9924580"/>
              <a:gd name="connsiteY86" fmla="*/ 2278742 h 4390569"/>
              <a:gd name="connsiteX87" fmla="*/ 459956 w 9924580"/>
              <a:gd name="connsiteY87" fmla="*/ 2293257 h 4390569"/>
              <a:gd name="connsiteX88" fmla="*/ 416413 w 9924580"/>
              <a:gd name="connsiteY88" fmla="*/ 2322285 h 4390569"/>
              <a:gd name="connsiteX89" fmla="*/ 358356 w 9924580"/>
              <a:gd name="connsiteY89" fmla="*/ 2336800 h 4390569"/>
              <a:gd name="connsiteX90" fmla="*/ 256756 w 9924580"/>
              <a:gd name="connsiteY90" fmla="*/ 2365828 h 4390569"/>
              <a:gd name="connsiteX91" fmla="*/ 126127 w 9924580"/>
              <a:gd name="connsiteY91" fmla="*/ 2380342 h 4390569"/>
              <a:gd name="connsiteX92" fmla="*/ 10013 w 9924580"/>
              <a:gd name="connsiteY92" fmla="*/ 2380342 h 4390569"/>
              <a:gd name="connsiteX93" fmla="*/ 66048 w 9924580"/>
              <a:gd name="connsiteY93" fmla="*/ 4372603 h 4390569"/>
              <a:gd name="connsiteX94" fmla="*/ 8415570 w 9924580"/>
              <a:gd name="connsiteY94" fmla="*/ 4390569 h 4390569"/>
              <a:gd name="connsiteX95" fmla="*/ 9120108 w 9924580"/>
              <a:gd name="connsiteY95" fmla="*/ 2801612 h 4390569"/>
              <a:gd name="connsiteX96" fmla="*/ 9243954 w 9924580"/>
              <a:gd name="connsiteY96" fmla="*/ 716911 h 4390569"/>
              <a:gd name="connsiteX97" fmla="*/ 6294699 w 9924580"/>
              <a:gd name="connsiteY97" fmla="*/ 798285 h 4390569"/>
              <a:gd name="connsiteX0" fmla="*/ 6294699 w 9924580"/>
              <a:gd name="connsiteY0" fmla="*/ 798285 h 4390569"/>
              <a:gd name="connsiteX1" fmla="*/ 6135042 w 9924580"/>
              <a:gd name="connsiteY1" fmla="*/ 783771 h 4390569"/>
              <a:gd name="connsiteX2" fmla="*/ 5844756 w 9924580"/>
              <a:gd name="connsiteY2" fmla="*/ 769257 h 4390569"/>
              <a:gd name="connsiteX3" fmla="*/ 5757670 w 9924580"/>
              <a:gd name="connsiteY3" fmla="*/ 725714 h 4390569"/>
              <a:gd name="connsiteX4" fmla="*/ 5670585 w 9924580"/>
              <a:gd name="connsiteY4" fmla="*/ 711200 h 4390569"/>
              <a:gd name="connsiteX5" fmla="*/ 5627042 w 9924580"/>
              <a:gd name="connsiteY5" fmla="*/ 682171 h 4390569"/>
              <a:gd name="connsiteX6" fmla="*/ 5568985 w 9924580"/>
              <a:gd name="connsiteY6" fmla="*/ 667657 h 4390569"/>
              <a:gd name="connsiteX7" fmla="*/ 5220642 w 9924580"/>
              <a:gd name="connsiteY7" fmla="*/ 638628 h 4390569"/>
              <a:gd name="connsiteX8" fmla="*/ 5090013 w 9924580"/>
              <a:gd name="connsiteY8" fmla="*/ 609600 h 4390569"/>
              <a:gd name="connsiteX9" fmla="*/ 5002927 w 9924580"/>
              <a:gd name="connsiteY9" fmla="*/ 551542 h 4390569"/>
              <a:gd name="connsiteX10" fmla="*/ 4959385 w 9924580"/>
              <a:gd name="connsiteY10" fmla="*/ 522514 h 4390569"/>
              <a:gd name="connsiteX11" fmla="*/ 4915842 w 9924580"/>
              <a:gd name="connsiteY11" fmla="*/ 508000 h 4390569"/>
              <a:gd name="connsiteX12" fmla="*/ 4814242 w 9924580"/>
              <a:gd name="connsiteY12" fmla="*/ 478971 h 4390569"/>
              <a:gd name="connsiteX13" fmla="*/ 4741670 w 9924580"/>
              <a:gd name="connsiteY13" fmla="*/ 493485 h 4390569"/>
              <a:gd name="connsiteX14" fmla="*/ 4596527 w 9924580"/>
              <a:gd name="connsiteY14" fmla="*/ 449942 h 4390569"/>
              <a:gd name="connsiteX15" fmla="*/ 4494927 w 9924580"/>
              <a:gd name="connsiteY15" fmla="*/ 435428 h 4390569"/>
              <a:gd name="connsiteX16" fmla="*/ 4378813 w 9924580"/>
              <a:gd name="connsiteY16" fmla="*/ 406400 h 4390569"/>
              <a:gd name="connsiteX17" fmla="*/ 4291727 w 9924580"/>
              <a:gd name="connsiteY17" fmla="*/ 377371 h 4390569"/>
              <a:gd name="connsiteX18" fmla="*/ 4277213 w 9924580"/>
              <a:gd name="connsiteY18" fmla="*/ 333828 h 4390569"/>
              <a:gd name="connsiteX19" fmla="*/ 4262699 w 9924580"/>
              <a:gd name="connsiteY19" fmla="*/ 203200 h 4390569"/>
              <a:gd name="connsiteX20" fmla="*/ 4248185 w 9924580"/>
              <a:gd name="connsiteY20" fmla="*/ 159657 h 4390569"/>
              <a:gd name="connsiteX21" fmla="*/ 4204642 w 9924580"/>
              <a:gd name="connsiteY21" fmla="*/ 130628 h 4390569"/>
              <a:gd name="connsiteX22" fmla="*/ 4132070 w 9924580"/>
              <a:gd name="connsiteY22" fmla="*/ 116114 h 4390569"/>
              <a:gd name="connsiteX23" fmla="*/ 4088527 w 9924580"/>
              <a:gd name="connsiteY23" fmla="*/ 87085 h 4390569"/>
              <a:gd name="connsiteX24" fmla="*/ 3986927 w 9924580"/>
              <a:gd name="connsiteY24" fmla="*/ 43542 h 4390569"/>
              <a:gd name="connsiteX25" fmla="*/ 3943385 w 9924580"/>
              <a:gd name="connsiteY25" fmla="*/ 14514 h 4390569"/>
              <a:gd name="connsiteX26" fmla="*/ 3783727 w 9924580"/>
              <a:gd name="connsiteY26" fmla="*/ 0 h 4390569"/>
              <a:gd name="connsiteX27" fmla="*/ 3740185 w 9924580"/>
              <a:gd name="connsiteY27" fmla="*/ 14514 h 4390569"/>
              <a:gd name="connsiteX28" fmla="*/ 3667613 w 9924580"/>
              <a:gd name="connsiteY28" fmla="*/ 29028 h 4390569"/>
              <a:gd name="connsiteX29" fmla="*/ 3711156 w 9924580"/>
              <a:gd name="connsiteY29" fmla="*/ 43542 h 4390569"/>
              <a:gd name="connsiteX30" fmla="*/ 3769213 w 9924580"/>
              <a:gd name="connsiteY30" fmla="*/ 58057 h 4390569"/>
              <a:gd name="connsiteX31" fmla="*/ 3856299 w 9924580"/>
              <a:gd name="connsiteY31" fmla="*/ 87085 h 4390569"/>
              <a:gd name="connsiteX32" fmla="*/ 3943385 w 9924580"/>
              <a:gd name="connsiteY32" fmla="*/ 116114 h 4390569"/>
              <a:gd name="connsiteX33" fmla="*/ 3986927 w 9924580"/>
              <a:gd name="connsiteY33" fmla="*/ 130628 h 4390569"/>
              <a:gd name="connsiteX34" fmla="*/ 4030470 w 9924580"/>
              <a:gd name="connsiteY34" fmla="*/ 145142 h 4390569"/>
              <a:gd name="connsiteX35" fmla="*/ 4074013 w 9924580"/>
              <a:gd name="connsiteY35" fmla="*/ 174171 h 4390569"/>
              <a:gd name="connsiteX36" fmla="*/ 4074013 w 9924580"/>
              <a:gd name="connsiteY36" fmla="*/ 261257 h 4390569"/>
              <a:gd name="connsiteX37" fmla="*/ 4001442 w 9924580"/>
              <a:gd name="connsiteY37" fmla="*/ 275771 h 4390569"/>
              <a:gd name="connsiteX38" fmla="*/ 3957899 w 9924580"/>
              <a:gd name="connsiteY38" fmla="*/ 290285 h 4390569"/>
              <a:gd name="connsiteX39" fmla="*/ 3783727 w 9924580"/>
              <a:gd name="connsiteY39" fmla="*/ 304800 h 4390569"/>
              <a:gd name="connsiteX40" fmla="*/ 3638585 w 9924580"/>
              <a:gd name="connsiteY40" fmla="*/ 319314 h 4390569"/>
              <a:gd name="connsiteX41" fmla="*/ 3551499 w 9924580"/>
              <a:gd name="connsiteY41" fmla="*/ 377371 h 4390569"/>
              <a:gd name="connsiteX42" fmla="*/ 3420870 w 9924580"/>
              <a:gd name="connsiteY42" fmla="*/ 449942 h 4390569"/>
              <a:gd name="connsiteX43" fmla="*/ 3290242 w 9924580"/>
              <a:gd name="connsiteY43" fmla="*/ 508000 h 4390569"/>
              <a:gd name="connsiteX44" fmla="*/ 3246699 w 9924580"/>
              <a:gd name="connsiteY44" fmla="*/ 522514 h 4390569"/>
              <a:gd name="connsiteX45" fmla="*/ 3116070 w 9924580"/>
              <a:gd name="connsiteY45" fmla="*/ 595085 h 4390569"/>
              <a:gd name="connsiteX46" fmla="*/ 3028985 w 9924580"/>
              <a:gd name="connsiteY46" fmla="*/ 653142 h 4390569"/>
              <a:gd name="connsiteX47" fmla="*/ 2941899 w 9924580"/>
              <a:gd name="connsiteY47" fmla="*/ 711200 h 4390569"/>
              <a:gd name="connsiteX48" fmla="*/ 2912870 w 9924580"/>
              <a:gd name="connsiteY48" fmla="*/ 754742 h 4390569"/>
              <a:gd name="connsiteX49" fmla="*/ 2825785 w 9924580"/>
              <a:gd name="connsiteY49" fmla="*/ 798285 h 4390569"/>
              <a:gd name="connsiteX50" fmla="*/ 2738699 w 9924580"/>
              <a:gd name="connsiteY50" fmla="*/ 856342 h 4390569"/>
              <a:gd name="connsiteX51" fmla="*/ 2695156 w 9924580"/>
              <a:gd name="connsiteY51" fmla="*/ 899885 h 4390569"/>
              <a:gd name="connsiteX52" fmla="*/ 2608070 w 9924580"/>
              <a:gd name="connsiteY52" fmla="*/ 928914 h 4390569"/>
              <a:gd name="connsiteX53" fmla="*/ 2593556 w 9924580"/>
              <a:gd name="connsiteY53" fmla="*/ 972457 h 4390569"/>
              <a:gd name="connsiteX54" fmla="*/ 2506470 w 9924580"/>
              <a:gd name="connsiteY54" fmla="*/ 1045028 h 4390569"/>
              <a:gd name="connsiteX55" fmla="*/ 2477442 w 9924580"/>
              <a:gd name="connsiteY55" fmla="*/ 1088571 h 4390569"/>
              <a:gd name="connsiteX56" fmla="*/ 2274242 w 9924580"/>
              <a:gd name="connsiteY56" fmla="*/ 1132114 h 4390569"/>
              <a:gd name="connsiteX57" fmla="*/ 2129099 w 9924580"/>
              <a:gd name="connsiteY57" fmla="*/ 1248228 h 4390569"/>
              <a:gd name="connsiteX58" fmla="*/ 2129099 w 9924580"/>
              <a:gd name="connsiteY58" fmla="*/ 1248228 h 4390569"/>
              <a:gd name="connsiteX59" fmla="*/ 2085556 w 9924580"/>
              <a:gd name="connsiteY59" fmla="*/ 1277257 h 4390569"/>
              <a:gd name="connsiteX60" fmla="*/ 2027499 w 9924580"/>
              <a:gd name="connsiteY60" fmla="*/ 1291771 h 4390569"/>
              <a:gd name="connsiteX61" fmla="*/ 1983956 w 9924580"/>
              <a:gd name="connsiteY61" fmla="*/ 1306285 h 4390569"/>
              <a:gd name="connsiteX62" fmla="*/ 1969442 w 9924580"/>
              <a:gd name="connsiteY62" fmla="*/ 1349828 h 4390569"/>
              <a:gd name="connsiteX63" fmla="*/ 1925899 w 9924580"/>
              <a:gd name="connsiteY63" fmla="*/ 1393371 h 4390569"/>
              <a:gd name="connsiteX64" fmla="*/ 1940413 w 9924580"/>
              <a:gd name="connsiteY64" fmla="*/ 1436914 h 4390569"/>
              <a:gd name="connsiteX65" fmla="*/ 2027499 w 9924580"/>
              <a:gd name="connsiteY65" fmla="*/ 1480457 h 4390569"/>
              <a:gd name="connsiteX66" fmla="*/ 2056527 w 9924580"/>
              <a:gd name="connsiteY66" fmla="*/ 1524000 h 4390569"/>
              <a:gd name="connsiteX67" fmla="*/ 2012985 w 9924580"/>
              <a:gd name="connsiteY67" fmla="*/ 1553028 h 4390569"/>
              <a:gd name="connsiteX68" fmla="*/ 1882356 w 9924580"/>
              <a:gd name="connsiteY68" fmla="*/ 1567542 h 4390569"/>
              <a:gd name="connsiteX69" fmla="*/ 1766242 w 9924580"/>
              <a:gd name="connsiteY69" fmla="*/ 1582057 h 4390569"/>
              <a:gd name="connsiteX70" fmla="*/ 1722699 w 9924580"/>
              <a:gd name="connsiteY70" fmla="*/ 1611085 h 4390569"/>
              <a:gd name="connsiteX71" fmla="*/ 1635613 w 9924580"/>
              <a:gd name="connsiteY71" fmla="*/ 1698171 h 4390569"/>
              <a:gd name="connsiteX72" fmla="*/ 1534013 w 9924580"/>
              <a:gd name="connsiteY72" fmla="*/ 1727200 h 4390569"/>
              <a:gd name="connsiteX73" fmla="*/ 1490470 w 9924580"/>
              <a:gd name="connsiteY73" fmla="*/ 1741714 h 4390569"/>
              <a:gd name="connsiteX74" fmla="*/ 1461442 w 9924580"/>
              <a:gd name="connsiteY74" fmla="*/ 1785257 h 4390569"/>
              <a:gd name="connsiteX75" fmla="*/ 1403385 w 9924580"/>
              <a:gd name="connsiteY75" fmla="*/ 1799771 h 4390569"/>
              <a:gd name="connsiteX76" fmla="*/ 1316299 w 9924580"/>
              <a:gd name="connsiteY76" fmla="*/ 1828800 h 4390569"/>
              <a:gd name="connsiteX77" fmla="*/ 1229213 w 9924580"/>
              <a:gd name="connsiteY77" fmla="*/ 1886857 h 4390569"/>
              <a:gd name="connsiteX78" fmla="*/ 1142127 w 9924580"/>
              <a:gd name="connsiteY78" fmla="*/ 1944914 h 4390569"/>
              <a:gd name="connsiteX79" fmla="*/ 1098585 w 9924580"/>
              <a:gd name="connsiteY79" fmla="*/ 1988457 h 4390569"/>
              <a:gd name="connsiteX80" fmla="*/ 1069556 w 9924580"/>
              <a:gd name="connsiteY80" fmla="*/ 2032000 h 4390569"/>
              <a:gd name="connsiteX81" fmla="*/ 982470 w 9924580"/>
              <a:gd name="connsiteY81" fmla="*/ 2090057 h 4390569"/>
              <a:gd name="connsiteX82" fmla="*/ 909899 w 9924580"/>
              <a:gd name="connsiteY82" fmla="*/ 2162628 h 4390569"/>
              <a:gd name="connsiteX83" fmla="*/ 880870 w 9924580"/>
              <a:gd name="connsiteY83" fmla="*/ 2206171 h 4390569"/>
              <a:gd name="connsiteX84" fmla="*/ 764756 w 9924580"/>
              <a:gd name="connsiteY84" fmla="*/ 2235200 h 4390569"/>
              <a:gd name="connsiteX85" fmla="*/ 663156 w 9924580"/>
              <a:gd name="connsiteY85" fmla="*/ 2264228 h 4390569"/>
              <a:gd name="connsiteX86" fmla="*/ 547042 w 9924580"/>
              <a:gd name="connsiteY86" fmla="*/ 2278742 h 4390569"/>
              <a:gd name="connsiteX87" fmla="*/ 459956 w 9924580"/>
              <a:gd name="connsiteY87" fmla="*/ 2293257 h 4390569"/>
              <a:gd name="connsiteX88" fmla="*/ 416413 w 9924580"/>
              <a:gd name="connsiteY88" fmla="*/ 2322285 h 4390569"/>
              <a:gd name="connsiteX89" fmla="*/ 358356 w 9924580"/>
              <a:gd name="connsiteY89" fmla="*/ 2336800 h 4390569"/>
              <a:gd name="connsiteX90" fmla="*/ 256756 w 9924580"/>
              <a:gd name="connsiteY90" fmla="*/ 2365828 h 4390569"/>
              <a:gd name="connsiteX91" fmla="*/ 126127 w 9924580"/>
              <a:gd name="connsiteY91" fmla="*/ 2380342 h 4390569"/>
              <a:gd name="connsiteX92" fmla="*/ 10013 w 9924580"/>
              <a:gd name="connsiteY92" fmla="*/ 2380342 h 4390569"/>
              <a:gd name="connsiteX93" fmla="*/ 66048 w 9924580"/>
              <a:gd name="connsiteY93" fmla="*/ 4372603 h 4390569"/>
              <a:gd name="connsiteX94" fmla="*/ 8415570 w 9924580"/>
              <a:gd name="connsiteY94" fmla="*/ 4390569 h 4390569"/>
              <a:gd name="connsiteX95" fmla="*/ 9120108 w 9924580"/>
              <a:gd name="connsiteY95" fmla="*/ 2801612 h 4390569"/>
              <a:gd name="connsiteX96" fmla="*/ 9243954 w 9924580"/>
              <a:gd name="connsiteY96" fmla="*/ 716911 h 4390569"/>
              <a:gd name="connsiteX97" fmla="*/ 6294699 w 9924580"/>
              <a:gd name="connsiteY97" fmla="*/ 798285 h 4390569"/>
              <a:gd name="connsiteX0" fmla="*/ 6294699 w 9924580"/>
              <a:gd name="connsiteY0" fmla="*/ 798285 h 4390569"/>
              <a:gd name="connsiteX1" fmla="*/ 6135042 w 9924580"/>
              <a:gd name="connsiteY1" fmla="*/ 783771 h 4390569"/>
              <a:gd name="connsiteX2" fmla="*/ 5844756 w 9924580"/>
              <a:gd name="connsiteY2" fmla="*/ 769257 h 4390569"/>
              <a:gd name="connsiteX3" fmla="*/ 5757670 w 9924580"/>
              <a:gd name="connsiteY3" fmla="*/ 725714 h 4390569"/>
              <a:gd name="connsiteX4" fmla="*/ 5670585 w 9924580"/>
              <a:gd name="connsiteY4" fmla="*/ 711200 h 4390569"/>
              <a:gd name="connsiteX5" fmla="*/ 5627042 w 9924580"/>
              <a:gd name="connsiteY5" fmla="*/ 682171 h 4390569"/>
              <a:gd name="connsiteX6" fmla="*/ 5568985 w 9924580"/>
              <a:gd name="connsiteY6" fmla="*/ 667657 h 4390569"/>
              <a:gd name="connsiteX7" fmla="*/ 5220642 w 9924580"/>
              <a:gd name="connsiteY7" fmla="*/ 638628 h 4390569"/>
              <a:gd name="connsiteX8" fmla="*/ 5090013 w 9924580"/>
              <a:gd name="connsiteY8" fmla="*/ 609600 h 4390569"/>
              <a:gd name="connsiteX9" fmla="*/ 5002927 w 9924580"/>
              <a:gd name="connsiteY9" fmla="*/ 551542 h 4390569"/>
              <a:gd name="connsiteX10" fmla="*/ 4959385 w 9924580"/>
              <a:gd name="connsiteY10" fmla="*/ 522514 h 4390569"/>
              <a:gd name="connsiteX11" fmla="*/ 4915842 w 9924580"/>
              <a:gd name="connsiteY11" fmla="*/ 508000 h 4390569"/>
              <a:gd name="connsiteX12" fmla="*/ 4814242 w 9924580"/>
              <a:gd name="connsiteY12" fmla="*/ 478971 h 4390569"/>
              <a:gd name="connsiteX13" fmla="*/ 4741670 w 9924580"/>
              <a:gd name="connsiteY13" fmla="*/ 493485 h 4390569"/>
              <a:gd name="connsiteX14" fmla="*/ 4596527 w 9924580"/>
              <a:gd name="connsiteY14" fmla="*/ 449942 h 4390569"/>
              <a:gd name="connsiteX15" fmla="*/ 4494927 w 9924580"/>
              <a:gd name="connsiteY15" fmla="*/ 435428 h 4390569"/>
              <a:gd name="connsiteX16" fmla="*/ 4378813 w 9924580"/>
              <a:gd name="connsiteY16" fmla="*/ 406400 h 4390569"/>
              <a:gd name="connsiteX17" fmla="*/ 4291727 w 9924580"/>
              <a:gd name="connsiteY17" fmla="*/ 377371 h 4390569"/>
              <a:gd name="connsiteX18" fmla="*/ 4277213 w 9924580"/>
              <a:gd name="connsiteY18" fmla="*/ 333828 h 4390569"/>
              <a:gd name="connsiteX19" fmla="*/ 4262699 w 9924580"/>
              <a:gd name="connsiteY19" fmla="*/ 203200 h 4390569"/>
              <a:gd name="connsiteX20" fmla="*/ 4248185 w 9924580"/>
              <a:gd name="connsiteY20" fmla="*/ 159657 h 4390569"/>
              <a:gd name="connsiteX21" fmla="*/ 4204642 w 9924580"/>
              <a:gd name="connsiteY21" fmla="*/ 130628 h 4390569"/>
              <a:gd name="connsiteX22" fmla="*/ 4132070 w 9924580"/>
              <a:gd name="connsiteY22" fmla="*/ 116114 h 4390569"/>
              <a:gd name="connsiteX23" fmla="*/ 4088527 w 9924580"/>
              <a:gd name="connsiteY23" fmla="*/ 87085 h 4390569"/>
              <a:gd name="connsiteX24" fmla="*/ 3986927 w 9924580"/>
              <a:gd name="connsiteY24" fmla="*/ 43542 h 4390569"/>
              <a:gd name="connsiteX25" fmla="*/ 3943385 w 9924580"/>
              <a:gd name="connsiteY25" fmla="*/ 14514 h 4390569"/>
              <a:gd name="connsiteX26" fmla="*/ 3783727 w 9924580"/>
              <a:gd name="connsiteY26" fmla="*/ 0 h 4390569"/>
              <a:gd name="connsiteX27" fmla="*/ 3740185 w 9924580"/>
              <a:gd name="connsiteY27" fmla="*/ 14514 h 4390569"/>
              <a:gd name="connsiteX28" fmla="*/ 3667613 w 9924580"/>
              <a:gd name="connsiteY28" fmla="*/ 29028 h 4390569"/>
              <a:gd name="connsiteX29" fmla="*/ 3711156 w 9924580"/>
              <a:gd name="connsiteY29" fmla="*/ 43542 h 4390569"/>
              <a:gd name="connsiteX30" fmla="*/ 3769213 w 9924580"/>
              <a:gd name="connsiteY30" fmla="*/ 58057 h 4390569"/>
              <a:gd name="connsiteX31" fmla="*/ 3856299 w 9924580"/>
              <a:gd name="connsiteY31" fmla="*/ 87085 h 4390569"/>
              <a:gd name="connsiteX32" fmla="*/ 3943385 w 9924580"/>
              <a:gd name="connsiteY32" fmla="*/ 116114 h 4390569"/>
              <a:gd name="connsiteX33" fmla="*/ 3986927 w 9924580"/>
              <a:gd name="connsiteY33" fmla="*/ 130628 h 4390569"/>
              <a:gd name="connsiteX34" fmla="*/ 4030470 w 9924580"/>
              <a:gd name="connsiteY34" fmla="*/ 145142 h 4390569"/>
              <a:gd name="connsiteX35" fmla="*/ 4074013 w 9924580"/>
              <a:gd name="connsiteY35" fmla="*/ 174171 h 4390569"/>
              <a:gd name="connsiteX36" fmla="*/ 4074013 w 9924580"/>
              <a:gd name="connsiteY36" fmla="*/ 261257 h 4390569"/>
              <a:gd name="connsiteX37" fmla="*/ 4001442 w 9924580"/>
              <a:gd name="connsiteY37" fmla="*/ 275771 h 4390569"/>
              <a:gd name="connsiteX38" fmla="*/ 3957899 w 9924580"/>
              <a:gd name="connsiteY38" fmla="*/ 290285 h 4390569"/>
              <a:gd name="connsiteX39" fmla="*/ 3783727 w 9924580"/>
              <a:gd name="connsiteY39" fmla="*/ 304800 h 4390569"/>
              <a:gd name="connsiteX40" fmla="*/ 3638585 w 9924580"/>
              <a:gd name="connsiteY40" fmla="*/ 319314 h 4390569"/>
              <a:gd name="connsiteX41" fmla="*/ 3551499 w 9924580"/>
              <a:gd name="connsiteY41" fmla="*/ 377371 h 4390569"/>
              <a:gd name="connsiteX42" fmla="*/ 3420870 w 9924580"/>
              <a:gd name="connsiteY42" fmla="*/ 449942 h 4390569"/>
              <a:gd name="connsiteX43" fmla="*/ 3290242 w 9924580"/>
              <a:gd name="connsiteY43" fmla="*/ 508000 h 4390569"/>
              <a:gd name="connsiteX44" fmla="*/ 3246699 w 9924580"/>
              <a:gd name="connsiteY44" fmla="*/ 522514 h 4390569"/>
              <a:gd name="connsiteX45" fmla="*/ 3116070 w 9924580"/>
              <a:gd name="connsiteY45" fmla="*/ 595085 h 4390569"/>
              <a:gd name="connsiteX46" fmla="*/ 3028985 w 9924580"/>
              <a:gd name="connsiteY46" fmla="*/ 653142 h 4390569"/>
              <a:gd name="connsiteX47" fmla="*/ 2941899 w 9924580"/>
              <a:gd name="connsiteY47" fmla="*/ 711200 h 4390569"/>
              <a:gd name="connsiteX48" fmla="*/ 2912870 w 9924580"/>
              <a:gd name="connsiteY48" fmla="*/ 754742 h 4390569"/>
              <a:gd name="connsiteX49" fmla="*/ 2825785 w 9924580"/>
              <a:gd name="connsiteY49" fmla="*/ 798285 h 4390569"/>
              <a:gd name="connsiteX50" fmla="*/ 2738699 w 9924580"/>
              <a:gd name="connsiteY50" fmla="*/ 856342 h 4390569"/>
              <a:gd name="connsiteX51" fmla="*/ 2695156 w 9924580"/>
              <a:gd name="connsiteY51" fmla="*/ 899885 h 4390569"/>
              <a:gd name="connsiteX52" fmla="*/ 2608070 w 9924580"/>
              <a:gd name="connsiteY52" fmla="*/ 928914 h 4390569"/>
              <a:gd name="connsiteX53" fmla="*/ 2593556 w 9924580"/>
              <a:gd name="connsiteY53" fmla="*/ 972457 h 4390569"/>
              <a:gd name="connsiteX54" fmla="*/ 2506470 w 9924580"/>
              <a:gd name="connsiteY54" fmla="*/ 1045028 h 4390569"/>
              <a:gd name="connsiteX55" fmla="*/ 2477442 w 9924580"/>
              <a:gd name="connsiteY55" fmla="*/ 1088571 h 4390569"/>
              <a:gd name="connsiteX56" fmla="*/ 2274242 w 9924580"/>
              <a:gd name="connsiteY56" fmla="*/ 1132114 h 4390569"/>
              <a:gd name="connsiteX57" fmla="*/ 2129099 w 9924580"/>
              <a:gd name="connsiteY57" fmla="*/ 1248228 h 4390569"/>
              <a:gd name="connsiteX58" fmla="*/ 2129099 w 9924580"/>
              <a:gd name="connsiteY58" fmla="*/ 1248228 h 4390569"/>
              <a:gd name="connsiteX59" fmla="*/ 2085556 w 9924580"/>
              <a:gd name="connsiteY59" fmla="*/ 1277257 h 4390569"/>
              <a:gd name="connsiteX60" fmla="*/ 2027499 w 9924580"/>
              <a:gd name="connsiteY60" fmla="*/ 1291771 h 4390569"/>
              <a:gd name="connsiteX61" fmla="*/ 1983956 w 9924580"/>
              <a:gd name="connsiteY61" fmla="*/ 1306285 h 4390569"/>
              <a:gd name="connsiteX62" fmla="*/ 1969442 w 9924580"/>
              <a:gd name="connsiteY62" fmla="*/ 1349828 h 4390569"/>
              <a:gd name="connsiteX63" fmla="*/ 1925899 w 9924580"/>
              <a:gd name="connsiteY63" fmla="*/ 1393371 h 4390569"/>
              <a:gd name="connsiteX64" fmla="*/ 1940413 w 9924580"/>
              <a:gd name="connsiteY64" fmla="*/ 1436914 h 4390569"/>
              <a:gd name="connsiteX65" fmla="*/ 2027499 w 9924580"/>
              <a:gd name="connsiteY65" fmla="*/ 1480457 h 4390569"/>
              <a:gd name="connsiteX66" fmla="*/ 2056527 w 9924580"/>
              <a:gd name="connsiteY66" fmla="*/ 1524000 h 4390569"/>
              <a:gd name="connsiteX67" fmla="*/ 2012985 w 9924580"/>
              <a:gd name="connsiteY67" fmla="*/ 1553028 h 4390569"/>
              <a:gd name="connsiteX68" fmla="*/ 1882356 w 9924580"/>
              <a:gd name="connsiteY68" fmla="*/ 1567542 h 4390569"/>
              <a:gd name="connsiteX69" fmla="*/ 1766242 w 9924580"/>
              <a:gd name="connsiteY69" fmla="*/ 1582057 h 4390569"/>
              <a:gd name="connsiteX70" fmla="*/ 1722699 w 9924580"/>
              <a:gd name="connsiteY70" fmla="*/ 1611085 h 4390569"/>
              <a:gd name="connsiteX71" fmla="*/ 1635613 w 9924580"/>
              <a:gd name="connsiteY71" fmla="*/ 1698171 h 4390569"/>
              <a:gd name="connsiteX72" fmla="*/ 1534013 w 9924580"/>
              <a:gd name="connsiteY72" fmla="*/ 1727200 h 4390569"/>
              <a:gd name="connsiteX73" fmla="*/ 1490470 w 9924580"/>
              <a:gd name="connsiteY73" fmla="*/ 1741714 h 4390569"/>
              <a:gd name="connsiteX74" fmla="*/ 1461442 w 9924580"/>
              <a:gd name="connsiteY74" fmla="*/ 1785257 h 4390569"/>
              <a:gd name="connsiteX75" fmla="*/ 1403385 w 9924580"/>
              <a:gd name="connsiteY75" fmla="*/ 1799771 h 4390569"/>
              <a:gd name="connsiteX76" fmla="*/ 1316299 w 9924580"/>
              <a:gd name="connsiteY76" fmla="*/ 1828800 h 4390569"/>
              <a:gd name="connsiteX77" fmla="*/ 1229213 w 9924580"/>
              <a:gd name="connsiteY77" fmla="*/ 1886857 h 4390569"/>
              <a:gd name="connsiteX78" fmla="*/ 1142127 w 9924580"/>
              <a:gd name="connsiteY78" fmla="*/ 1944914 h 4390569"/>
              <a:gd name="connsiteX79" fmla="*/ 1098585 w 9924580"/>
              <a:gd name="connsiteY79" fmla="*/ 1988457 h 4390569"/>
              <a:gd name="connsiteX80" fmla="*/ 1069556 w 9924580"/>
              <a:gd name="connsiteY80" fmla="*/ 2032000 h 4390569"/>
              <a:gd name="connsiteX81" fmla="*/ 982470 w 9924580"/>
              <a:gd name="connsiteY81" fmla="*/ 2090057 h 4390569"/>
              <a:gd name="connsiteX82" fmla="*/ 909899 w 9924580"/>
              <a:gd name="connsiteY82" fmla="*/ 2162628 h 4390569"/>
              <a:gd name="connsiteX83" fmla="*/ 880870 w 9924580"/>
              <a:gd name="connsiteY83" fmla="*/ 2206171 h 4390569"/>
              <a:gd name="connsiteX84" fmla="*/ 764756 w 9924580"/>
              <a:gd name="connsiteY84" fmla="*/ 2235200 h 4390569"/>
              <a:gd name="connsiteX85" fmla="*/ 663156 w 9924580"/>
              <a:gd name="connsiteY85" fmla="*/ 2264228 h 4390569"/>
              <a:gd name="connsiteX86" fmla="*/ 547042 w 9924580"/>
              <a:gd name="connsiteY86" fmla="*/ 2278742 h 4390569"/>
              <a:gd name="connsiteX87" fmla="*/ 459956 w 9924580"/>
              <a:gd name="connsiteY87" fmla="*/ 2293257 h 4390569"/>
              <a:gd name="connsiteX88" fmla="*/ 416413 w 9924580"/>
              <a:gd name="connsiteY88" fmla="*/ 2322285 h 4390569"/>
              <a:gd name="connsiteX89" fmla="*/ 358356 w 9924580"/>
              <a:gd name="connsiteY89" fmla="*/ 2336800 h 4390569"/>
              <a:gd name="connsiteX90" fmla="*/ 256756 w 9924580"/>
              <a:gd name="connsiteY90" fmla="*/ 2365828 h 4390569"/>
              <a:gd name="connsiteX91" fmla="*/ 126127 w 9924580"/>
              <a:gd name="connsiteY91" fmla="*/ 2380342 h 4390569"/>
              <a:gd name="connsiteX92" fmla="*/ 10013 w 9924580"/>
              <a:gd name="connsiteY92" fmla="*/ 2380342 h 4390569"/>
              <a:gd name="connsiteX93" fmla="*/ 66048 w 9924580"/>
              <a:gd name="connsiteY93" fmla="*/ 4372603 h 4390569"/>
              <a:gd name="connsiteX94" fmla="*/ 8415570 w 9924580"/>
              <a:gd name="connsiteY94" fmla="*/ 4390569 h 4390569"/>
              <a:gd name="connsiteX95" fmla="*/ 9120108 w 9924580"/>
              <a:gd name="connsiteY95" fmla="*/ 2801612 h 4390569"/>
              <a:gd name="connsiteX96" fmla="*/ 9243954 w 9924580"/>
              <a:gd name="connsiteY96" fmla="*/ 716911 h 4390569"/>
              <a:gd name="connsiteX97" fmla="*/ 6294699 w 9924580"/>
              <a:gd name="connsiteY97" fmla="*/ 798285 h 4390569"/>
              <a:gd name="connsiteX0" fmla="*/ 6294699 w 9924580"/>
              <a:gd name="connsiteY0" fmla="*/ 798285 h 4390569"/>
              <a:gd name="connsiteX1" fmla="*/ 6135042 w 9924580"/>
              <a:gd name="connsiteY1" fmla="*/ 783771 h 4390569"/>
              <a:gd name="connsiteX2" fmla="*/ 5844756 w 9924580"/>
              <a:gd name="connsiteY2" fmla="*/ 769257 h 4390569"/>
              <a:gd name="connsiteX3" fmla="*/ 5757670 w 9924580"/>
              <a:gd name="connsiteY3" fmla="*/ 725714 h 4390569"/>
              <a:gd name="connsiteX4" fmla="*/ 5670585 w 9924580"/>
              <a:gd name="connsiteY4" fmla="*/ 711200 h 4390569"/>
              <a:gd name="connsiteX5" fmla="*/ 5627042 w 9924580"/>
              <a:gd name="connsiteY5" fmla="*/ 682171 h 4390569"/>
              <a:gd name="connsiteX6" fmla="*/ 5568985 w 9924580"/>
              <a:gd name="connsiteY6" fmla="*/ 667657 h 4390569"/>
              <a:gd name="connsiteX7" fmla="*/ 5220642 w 9924580"/>
              <a:gd name="connsiteY7" fmla="*/ 638628 h 4390569"/>
              <a:gd name="connsiteX8" fmla="*/ 5090013 w 9924580"/>
              <a:gd name="connsiteY8" fmla="*/ 609600 h 4390569"/>
              <a:gd name="connsiteX9" fmla="*/ 5002927 w 9924580"/>
              <a:gd name="connsiteY9" fmla="*/ 551542 h 4390569"/>
              <a:gd name="connsiteX10" fmla="*/ 4959385 w 9924580"/>
              <a:gd name="connsiteY10" fmla="*/ 522514 h 4390569"/>
              <a:gd name="connsiteX11" fmla="*/ 4915842 w 9924580"/>
              <a:gd name="connsiteY11" fmla="*/ 508000 h 4390569"/>
              <a:gd name="connsiteX12" fmla="*/ 4814242 w 9924580"/>
              <a:gd name="connsiteY12" fmla="*/ 478971 h 4390569"/>
              <a:gd name="connsiteX13" fmla="*/ 4741670 w 9924580"/>
              <a:gd name="connsiteY13" fmla="*/ 493485 h 4390569"/>
              <a:gd name="connsiteX14" fmla="*/ 4596527 w 9924580"/>
              <a:gd name="connsiteY14" fmla="*/ 449942 h 4390569"/>
              <a:gd name="connsiteX15" fmla="*/ 4494927 w 9924580"/>
              <a:gd name="connsiteY15" fmla="*/ 435428 h 4390569"/>
              <a:gd name="connsiteX16" fmla="*/ 4378813 w 9924580"/>
              <a:gd name="connsiteY16" fmla="*/ 406400 h 4390569"/>
              <a:gd name="connsiteX17" fmla="*/ 4291727 w 9924580"/>
              <a:gd name="connsiteY17" fmla="*/ 377371 h 4390569"/>
              <a:gd name="connsiteX18" fmla="*/ 4277213 w 9924580"/>
              <a:gd name="connsiteY18" fmla="*/ 333828 h 4390569"/>
              <a:gd name="connsiteX19" fmla="*/ 4262699 w 9924580"/>
              <a:gd name="connsiteY19" fmla="*/ 203200 h 4390569"/>
              <a:gd name="connsiteX20" fmla="*/ 4248185 w 9924580"/>
              <a:gd name="connsiteY20" fmla="*/ 159657 h 4390569"/>
              <a:gd name="connsiteX21" fmla="*/ 4204642 w 9924580"/>
              <a:gd name="connsiteY21" fmla="*/ 130628 h 4390569"/>
              <a:gd name="connsiteX22" fmla="*/ 4132070 w 9924580"/>
              <a:gd name="connsiteY22" fmla="*/ 116114 h 4390569"/>
              <a:gd name="connsiteX23" fmla="*/ 4088527 w 9924580"/>
              <a:gd name="connsiteY23" fmla="*/ 87085 h 4390569"/>
              <a:gd name="connsiteX24" fmla="*/ 3986927 w 9924580"/>
              <a:gd name="connsiteY24" fmla="*/ 43542 h 4390569"/>
              <a:gd name="connsiteX25" fmla="*/ 3943385 w 9924580"/>
              <a:gd name="connsiteY25" fmla="*/ 14514 h 4390569"/>
              <a:gd name="connsiteX26" fmla="*/ 3783727 w 9924580"/>
              <a:gd name="connsiteY26" fmla="*/ 0 h 4390569"/>
              <a:gd name="connsiteX27" fmla="*/ 3740185 w 9924580"/>
              <a:gd name="connsiteY27" fmla="*/ 14514 h 4390569"/>
              <a:gd name="connsiteX28" fmla="*/ 3667613 w 9924580"/>
              <a:gd name="connsiteY28" fmla="*/ 29028 h 4390569"/>
              <a:gd name="connsiteX29" fmla="*/ 3711156 w 9924580"/>
              <a:gd name="connsiteY29" fmla="*/ 43542 h 4390569"/>
              <a:gd name="connsiteX30" fmla="*/ 3769213 w 9924580"/>
              <a:gd name="connsiteY30" fmla="*/ 58057 h 4390569"/>
              <a:gd name="connsiteX31" fmla="*/ 3856299 w 9924580"/>
              <a:gd name="connsiteY31" fmla="*/ 87085 h 4390569"/>
              <a:gd name="connsiteX32" fmla="*/ 3943385 w 9924580"/>
              <a:gd name="connsiteY32" fmla="*/ 116114 h 4390569"/>
              <a:gd name="connsiteX33" fmla="*/ 3986927 w 9924580"/>
              <a:gd name="connsiteY33" fmla="*/ 130628 h 4390569"/>
              <a:gd name="connsiteX34" fmla="*/ 4030470 w 9924580"/>
              <a:gd name="connsiteY34" fmla="*/ 145142 h 4390569"/>
              <a:gd name="connsiteX35" fmla="*/ 4074013 w 9924580"/>
              <a:gd name="connsiteY35" fmla="*/ 174171 h 4390569"/>
              <a:gd name="connsiteX36" fmla="*/ 4074013 w 9924580"/>
              <a:gd name="connsiteY36" fmla="*/ 261257 h 4390569"/>
              <a:gd name="connsiteX37" fmla="*/ 4001442 w 9924580"/>
              <a:gd name="connsiteY37" fmla="*/ 275771 h 4390569"/>
              <a:gd name="connsiteX38" fmla="*/ 3957899 w 9924580"/>
              <a:gd name="connsiteY38" fmla="*/ 290285 h 4390569"/>
              <a:gd name="connsiteX39" fmla="*/ 3783727 w 9924580"/>
              <a:gd name="connsiteY39" fmla="*/ 304800 h 4390569"/>
              <a:gd name="connsiteX40" fmla="*/ 3638585 w 9924580"/>
              <a:gd name="connsiteY40" fmla="*/ 319314 h 4390569"/>
              <a:gd name="connsiteX41" fmla="*/ 3551499 w 9924580"/>
              <a:gd name="connsiteY41" fmla="*/ 377371 h 4390569"/>
              <a:gd name="connsiteX42" fmla="*/ 3420870 w 9924580"/>
              <a:gd name="connsiteY42" fmla="*/ 449942 h 4390569"/>
              <a:gd name="connsiteX43" fmla="*/ 3290242 w 9924580"/>
              <a:gd name="connsiteY43" fmla="*/ 508000 h 4390569"/>
              <a:gd name="connsiteX44" fmla="*/ 3246699 w 9924580"/>
              <a:gd name="connsiteY44" fmla="*/ 522514 h 4390569"/>
              <a:gd name="connsiteX45" fmla="*/ 3116070 w 9924580"/>
              <a:gd name="connsiteY45" fmla="*/ 595085 h 4390569"/>
              <a:gd name="connsiteX46" fmla="*/ 3028985 w 9924580"/>
              <a:gd name="connsiteY46" fmla="*/ 653142 h 4390569"/>
              <a:gd name="connsiteX47" fmla="*/ 2941899 w 9924580"/>
              <a:gd name="connsiteY47" fmla="*/ 711200 h 4390569"/>
              <a:gd name="connsiteX48" fmla="*/ 2912870 w 9924580"/>
              <a:gd name="connsiteY48" fmla="*/ 754742 h 4390569"/>
              <a:gd name="connsiteX49" fmla="*/ 2825785 w 9924580"/>
              <a:gd name="connsiteY49" fmla="*/ 798285 h 4390569"/>
              <a:gd name="connsiteX50" fmla="*/ 2738699 w 9924580"/>
              <a:gd name="connsiteY50" fmla="*/ 856342 h 4390569"/>
              <a:gd name="connsiteX51" fmla="*/ 2695156 w 9924580"/>
              <a:gd name="connsiteY51" fmla="*/ 899885 h 4390569"/>
              <a:gd name="connsiteX52" fmla="*/ 2608070 w 9924580"/>
              <a:gd name="connsiteY52" fmla="*/ 928914 h 4390569"/>
              <a:gd name="connsiteX53" fmla="*/ 2593556 w 9924580"/>
              <a:gd name="connsiteY53" fmla="*/ 972457 h 4390569"/>
              <a:gd name="connsiteX54" fmla="*/ 2506470 w 9924580"/>
              <a:gd name="connsiteY54" fmla="*/ 1045028 h 4390569"/>
              <a:gd name="connsiteX55" fmla="*/ 2477442 w 9924580"/>
              <a:gd name="connsiteY55" fmla="*/ 1088571 h 4390569"/>
              <a:gd name="connsiteX56" fmla="*/ 2274242 w 9924580"/>
              <a:gd name="connsiteY56" fmla="*/ 1132114 h 4390569"/>
              <a:gd name="connsiteX57" fmla="*/ 2129099 w 9924580"/>
              <a:gd name="connsiteY57" fmla="*/ 1248228 h 4390569"/>
              <a:gd name="connsiteX58" fmla="*/ 2129099 w 9924580"/>
              <a:gd name="connsiteY58" fmla="*/ 1248228 h 4390569"/>
              <a:gd name="connsiteX59" fmla="*/ 2085556 w 9924580"/>
              <a:gd name="connsiteY59" fmla="*/ 1277257 h 4390569"/>
              <a:gd name="connsiteX60" fmla="*/ 2027499 w 9924580"/>
              <a:gd name="connsiteY60" fmla="*/ 1291771 h 4390569"/>
              <a:gd name="connsiteX61" fmla="*/ 1983956 w 9924580"/>
              <a:gd name="connsiteY61" fmla="*/ 1306285 h 4390569"/>
              <a:gd name="connsiteX62" fmla="*/ 1969442 w 9924580"/>
              <a:gd name="connsiteY62" fmla="*/ 1349828 h 4390569"/>
              <a:gd name="connsiteX63" fmla="*/ 1925899 w 9924580"/>
              <a:gd name="connsiteY63" fmla="*/ 1393371 h 4390569"/>
              <a:gd name="connsiteX64" fmla="*/ 1940413 w 9924580"/>
              <a:gd name="connsiteY64" fmla="*/ 1436914 h 4390569"/>
              <a:gd name="connsiteX65" fmla="*/ 2027499 w 9924580"/>
              <a:gd name="connsiteY65" fmla="*/ 1480457 h 4390569"/>
              <a:gd name="connsiteX66" fmla="*/ 2056527 w 9924580"/>
              <a:gd name="connsiteY66" fmla="*/ 1524000 h 4390569"/>
              <a:gd name="connsiteX67" fmla="*/ 2012985 w 9924580"/>
              <a:gd name="connsiteY67" fmla="*/ 1553028 h 4390569"/>
              <a:gd name="connsiteX68" fmla="*/ 1882356 w 9924580"/>
              <a:gd name="connsiteY68" fmla="*/ 1567542 h 4390569"/>
              <a:gd name="connsiteX69" fmla="*/ 1766242 w 9924580"/>
              <a:gd name="connsiteY69" fmla="*/ 1582057 h 4390569"/>
              <a:gd name="connsiteX70" fmla="*/ 1722699 w 9924580"/>
              <a:gd name="connsiteY70" fmla="*/ 1611085 h 4390569"/>
              <a:gd name="connsiteX71" fmla="*/ 1635613 w 9924580"/>
              <a:gd name="connsiteY71" fmla="*/ 1698171 h 4390569"/>
              <a:gd name="connsiteX72" fmla="*/ 1534013 w 9924580"/>
              <a:gd name="connsiteY72" fmla="*/ 1727200 h 4390569"/>
              <a:gd name="connsiteX73" fmla="*/ 1490470 w 9924580"/>
              <a:gd name="connsiteY73" fmla="*/ 1741714 h 4390569"/>
              <a:gd name="connsiteX74" fmla="*/ 1461442 w 9924580"/>
              <a:gd name="connsiteY74" fmla="*/ 1785257 h 4390569"/>
              <a:gd name="connsiteX75" fmla="*/ 1403385 w 9924580"/>
              <a:gd name="connsiteY75" fmla="*/ 1799771 h 4390569"/>
              <a:gd name="connsiteX76" fmla="*/ 1316299 w 9924580"/>
              <a:gd name="connsiteY76" fmla="*/ 1828800 h 4390569"/>
              <a:gd name="connsiteX77" fmla="*/ 1229213 w 9924580"/>
              <a:gd name="connsiteY77" fmla="*/ 1886857 h 4390569"/>
              <a:gd name="connsiteX78" fmla="*/ 1142127 w 9924580"/>
              <a:gd name="connsiteY78" fmla="*/ 1944914 h 4390569"/>
              <a:gd name="connsiteX79" fmla="*/ 1098585 w 9924580"/>
              <a:gd name="connsiteY79" fmla="*/ 1988457 h 4390569"/>
              <a:gd name="connsiteX80" fmla="*/ 1069556 w 9924580"/>
              <a:gd name="connsiteY80" fmla="*/ 2032000 h 4390569"/>
              <a:gd name="connsiteX81" fmla="*/ 982470 w 9924580"/>
              <a:gd name="connsiteY81" fmla="*/ 2090057 h 4390569"/>
              <a:gd name="connsiteX82" fmla="*/ 909899 w 9924580"/>
              <a:gd name="connsiteY82" fmla="*/ 2162628 h 4390569"/>
              <a:gd name="connsiteX83" fmla="*/ 880870 w 9924580"/>
              <a:gd name="connsiteY83" fmla="*/ 2206171 h 4390569"/>
              <a:gd name="connsiteX84" fmla="*/ 764756 w 9924580"/>
              <a:gd name="connsiteY84" fmla="*/ 2235200 h 4390569"/>
              <a:gd name="connsiteX85" fmla="*/ 663156 w 9924580"/>
              <a:gd name="connsiteY85" fmla="*/ 2264228 h 4390569"/>
              <a:gd name="connsiteX86" fmla="*/ 547042 w 9924580"/>
              <a:gd name="connsiteY86" fmla="*/ 2278742 h 4390569"/>
              <a:gd name="connsiteX87" fmla="*/ 459956 w 9924580"/>
              <a:gd name="connsiteY87" fmla="*/ 2293257 h 4390569"/>
              <a:gd name="connsiteX88" fmla="*/ 416413 w 9924580"/>
              <a:gd name="connsiteY88" fmla="*/ 2322285 h 4390569"/>
              <a:gd name="connsiteX89" fmla="*/ 358356 w 9924580"/>
              <a:gd name="connsiteY89" fmla="*/ 2336800 h 4390569"/>
              <a:gd name="connsiteX90" fmla="*/ 256756 w 9924580"/>
              <a:gd name="connsiteY90" fmla="*/ 2365828 h 4390569"/>
              <a:gd name="connsiteX91" fmla="*/ 126127 w 9924580"/>
              <a:gd name="connsiteY91" fmla="*/ 2380342 h 4390569"/>
              <a:gd name="connsiteX92" fmla="*/ 10013 w 9924580"/>
              <a:gd name="connsiteY92" fmla="*/ 2380342 h 4390569"/>
              <a:gd name="connsiteX93" fmla="*/ 66048 w 9924580"/>
              <a:gd name="connsiteY93" fmla="*/ 4372603 h 4390569"/>
              <a:gd name="connsiteX94" fmla="*/ 8415570 w 9924580"/>
              <a:gd name="connsiteY94" fmla="*/ 4390569 h 4390569"/>
              <a:gd name="connsiteX95" fmla="*/ 9120108 w 9924580"/>
              <a:gd name="connsiteY95" fmla="*/ 2801612 h 4390569"/>
              <a:gd name="connsiteX96" fmla="*/ 9210047 w 9924580"/>
              <a:gd name="connsiteY96" fmla="*/ 2052102 h 4390569"/>
              <a:gd name="connsiteX97" fmla="*/ 9243954 w 9924580"/>
              <a:gd name="connsiteY97" fmla="*/ 716911 h 4390569"/>
              <a:gd name="connsiteX98" fmla="*/ 6294699 w 9924580"/>
              <a:gd name="connsiteY98" fmla="*/ 798285 h 4390569"/>
              <a:gd name="connsiteX0" fmla="*/ 6294699 w 9924580"/>
              <a:gd name="connsiteY0" fmla="*/ 798285 h 4390569"/>
              <a:gd name="connsiteX1" fmla="*/ 6135042 w 9924580"/>
              <a:gd name="connsiteY1" fmla="*/ 783771 h 4390569"/>
              <a:gd name="connsiteX2" fmla="*/ 5844756 w 9924580"/>
              <a:gd name="connsiteY2" fmla="*/ 769257 h 4390569"/>
              <a:gd name="connsiteX3" fmla="*/ 5757670 w 9924580"/>
              <a:gd name="connsiteY3" fmla="*/ 725714 h 4390569"/>
              <a:gd name="connsiteX4" fmla="*/ 5670585 w 9924580"/>
              <a:gd name="connsiteY4" fmla="*/ 711200 h 4390569"/>
              <a:gd name="connsiteX5" fmla="*/ 5627042 w 9924580"/>
              <a:gd name="connsiteY5" fmla="*/ 682171 h 4390569"/>
              <a:gd name="connsiteX6" fmla="*/ 5568985 w 9924580"/>
              <a:gd name="connsiteY6" fmla="*/ 667657 h 4390569"/>
              <a:gd name="connsiteX7" fmla="*/ 5220642 w 9924580"/>
              <a:gd name="connsiteY7" fmla="*/ 638628 h 4390569"/>
              <a:gd name="connsiteX8" fmla="*/ 5090013 w 9924580"/>
              <a:gd name="connsiteY8" fmla="*/ 609600 h 4390569"/>
              <a:gd name="connsiteX9" fmla="*/ 5002927 w 9924580"/>
              <a:gd name="connsiteY9" fmla="*/ 551542 h 4390569"/>
              <a:gd name="connsiteX10" fmla="*/ 4959385 w 9924580"/>
              <a:gd name="connsiteY10" fmla="*/ 522514 h 4390569"/>
              <a:gd name="connsiteX11" fmla="*/ 4915842 w 9924580"/>
              <a:gd name="connsiteY11" fmla="*/ 508000 h 4390569"/>
              <a:gd name="connsiteX12" fmla="*/ 4814242 w 9924580"/>
              <a:gd name="connsiteY12" fmla="*/ 478971 h 4390569"/>
              <a:gd name="connsiteX13" fmla="*/ 4741670 w 9924580"/>
              <a:gd name="connsiteY13" fmla="*/ 493485 h 4390569"/>
              <a:gd name="connsiteX14" fmla="*/ 4596527 w 9924580"/>
              <a:gd name="connsiteY14" fmla="*/ 449942 h 4390569"/>
              <a:gd name="connsiteX15" fmla="*/ 4494927 w 9924580"/>
              <a:gd name="connsiteY15" fmla="*/ 435428 h 4390569"/>
              <a:gd name="connsiteX16" fmla="*/ 4378813 w 9924580"/>
              <a:gd name="connsiteY16" fmla="*/ 406400 h 4390569"/>
              <a:gd name="connsiteX17" fmla="*/ 4291727 w 9924580"/>
              <a:gd name="connsiteY17" fmla="*/ 377371 h 4390569"/>
              <a:gd name="connsiteX18" fmla="*/ 4277213 w 9924580"/>
              <a:gd name="connsiteY18" fmla="*/ 333828 h 4390569"/>
              <a:gd name="connsiteX19" fmla="*/ 4262699 w 9924580"/>
              <a:gd name="connsiteY19" fmla="*/ 203200 h 4390569"/>
              <a:gd name="connsiteX20" fmla="*/ 4248185 w 9924580"/>
              <a:gd name="connsiteY20" fmla="*/ 159657 h 4390569"/>
              <a:gd name="connsiteX21" fmla="*/ 4204642 w 9924580"/>
              <a:gd name="connsiteY21" fmla="*/ 130628 h 4390569"/>
              <a:gd name="connsiteX22" fmla="*/ 4132070 w 9924580"/>
              <a:gd name="connsiteY22" fmla="*/ 116114 h 4390569"/>
              <a:gd name="connsiteX23" fmla="*/ 4088527 w 9924580"/>
              <a:gd name="connsiteY23" fmla="*/ 87085 h 4390569"/>
              <a:gd name="connsiteX24" fmla="*/ 3986927 w 9924580"/>
              <a:gd name="connsiteY24" fmla="*/ 43542 h 4390569"/>
              <a:gd name="connsiteX25" fmla="*/ 3943385 w 9924580"/>
              <a:gd name="connsiteY25" fmla="*/ 14514 h 4390569"/>
              <a:gd name="connsiteX26" fmla="*/ 3783727 w 9924580"/>
              <a:gd name="connsiteY26" fmla="*/ 0 h 4390569"/>
              <a:gd name="connsiteX27" fmla="*/ 3740185 w 9924580"/>
              <a:gd name="connsiteY27" fmla="*/ 14514 h 4390569"/>
              <a:gd name="connsiteX28" fmla="*/ 3667613 w 9924580"/>
              <a:gd name="connsiteY28" fmla="*/ 29028 h 4390569"/>
              <a:gd name="connsiteX29" fmla="*/ 3711156 w 9924580"/>
              <a:gd name="connsiteY29" fmla="*/ 43542 h 4390569"/>
              <a:gd name="connsiteX30" fmla="*/ 3769213 w 9924580"/>
              <a:gd name="connsiteY30" fmla="*/ 58057 h 4390569"/>
              <a:gd name="connsiteX31" fmla="*/ 3856299 w 9924580"/>
              <a:gd name="connsiteY31" fmla="*/ 87085 h 4390569"/>
              <a:gd name="connsiteX32" fmla="*/ 3943385 w 9924580"/>
              <a:gd name="connsiteY32" fmla="*/ 116114 h 4390569"/>
              <a:gd name="connsiteX33" fmla="*/ 3986927 w 9924580"/>
              <a:gd name="connsiteY33" fmla="*/ 130628 h 4390569"/>
              <a:gd name="connsiteX34" fmla="*/ 4030470 w 9924580"/>
              <a:gd name="connsiteY34" fmla="*/ 145142 h 4390569"/>
              <a:gd name="connsiteX35" fmla="*/ 4074013 w 9924580"/>
              <a:gd name="connsiteY35" fmla="*/ 174171 h 4390569"/>
              <a:gd name="connsiteX36" fmla="*/ 4074013 w 9924580"/>
              <a:gd name="connsiteY36" fmla="*/ 261257 h 4390569"/>
              <a:gd name="connsiteX37" fmla="*/ 4001442 w 9924580"/>
              <a:gd name="connsiteY37" fmla="*/ 275771 h 4390569"/>
              <a:gd name="connsiteX38" fmla="*/ 3957899 w 9924580"/>
              <a:gd name="connsiteY38" fmla="*/ 290285 h 4390569"/>
              <a:gd name="connsiteX39" fmla="*/ 3783727 w 9924580"/>
              <a:gd name="connsiteY39" fmla="*/ 304800 h 4390569"/>
              <a:gd name="connsiteX40" fmla="*/ 3638585 w 9924580"/>
              <a:gd name="connsiteY40" fmla="*/ 319314 h 4390569"/>
              <a:gd name="connsiteX41" fmla="*/ 3551499 w 9924580"/>
              <a:gd name="connsiteY41" fmla="*/ 377371 h 4390569"/>
              <a:gd name="connsiteX42" fmla="*/ 3420870 w 9924580"/>
              <a:gd name="connsiteY42" fmla="*/ 449942 h 4390569"/>
              <a:gd name="connsiteX43" fmla="*/ 3290242 w 9924580"/>
              <a:gd name="connsiteY43" fmla="*/ 508000 h 4390569"/>
              <a:gd name="connsiteX44" fmla="*/ 3246699 w 9924580"/>
              <a:gd name="connsiteY44" fmla="*/ 522514 h 4390569"/>
              <a:gd name="connsiteX45" fmla="*/ 3116070 w 9924580"/>
              <a:gd name="connsiteY45" fmla="*/ 595085 h 4390569"/>
              <a:gd name="connsiteX46" fmla="*/ 3028985 w 9924580"/>
              <a:gd name="connsiteY46" fmla="*/ 653142 h 4390569"/>
              <a:gd name="connsiteX47" fmla="*/ 2941899 w 9924580"/>
              <a:gd name="connsiteY47" fmla="*/ 711200 h 4390569"/>
              <a:gd name="connsiteX48" fmla="*/ 2912870 w 9924580"/>
              <a:gd name="connsiteY48" fmla="*/ 754742 h 4390569"/>
              <a:gd name="connsiteX49" fmla="*/ 2825785 w 9924580"/>
              <a:gd name="connsiteY49" fmla="*/ 798285 h 4390569"/>
              <a:gd name="connsiteX50" fmla="*/ 2738699 w 9924580"/>
              <a:gd name="connsiteY50" fmla="*/ 856342 h 4390569"/>
              <a:gd name="connsiteX51" fmla="*/ 2695156 w 9924580"/>
              <a:gd name="connsiteY51" fmla="*/ 899885 h 4390569"/>
              <a:gd name="connsiteX52" fmla="*/ 2608070 w 9924580"/>
              <a:gd name="connsiteY52" fmla="*/ 928914 h 4390569"/>
              <a:gd name="connsiteX53" fmla="*/ 2593556 w 9924580"/>
              <a:gd name="connsiteY53" fmla="*/ 972457 h 4390569"/>
              <a:gd name="connsiteX54" fmla="*/ 2506470 w 9924580"/>
              <a:gd name="connsiteY54" fmla="*/ 1045028 h 4390569"/>
              <a:gd name="connsiteX55" fmla="*/ 2477442 w 9924580"/>
              <a:gd name="connsiteY55" fmla="*/ 1088571 h 4390569"/>
              <a:gd name="connsiteX56" fmla="*/ 2274242 w 9924580"/>
              <a:gd name="connsiteY56" fmla="*/ 1132114 h 4390569"/>
              <a:gd name="connsiteX57" fmla="*/ 2129099 w 9924580"/>
              <a:gd name="connsiteY57" fmla="*/ 1248228 h 4390569"/>
              <a:gd name="connsiteX58" fmla="*/ 2129099 w 9924580"/>
              <a:gd name="connsiteY58" fmla="*/ 1248228 h 4390569"/>
              <a:gd name="connsiteX59" fmla="*/ 2085556 w 9924580"/>
              <a:gd name="connsiteY59" fmla="*/ 1277257 h 4390569"/>
              <a:gd name="connsiteX60" fmla="*/ 2027499 w 9924580"/>
              <a:gd name="connsiteY60" fmla="*/ 1291771 h 4390569"/>
              <a:gd name="connsiteX61" fmla="*/ 1983956 w 9924580"/>
              <a:gd name="connsiteY61" fmla="*/ 1306285 h 4390569"/>
              <a:gd name="connsiteX62" fmla="*/ 1969442 w 9924580"/>
              <a:gd name="connsiteY62" fmla="*/ 1349828 h 4390569"/>
              <a:gd name="connsiteX63" fmla="*/ 1925899 w 9924580"/>
              <a:gd name="connsiteY63" fmla="*/ 1393371 h 4390569"/>
              <a:gd name="connsiteX64" fmla="*/ 1940413 w 9924580"/>
              <a:gd name="connsiteY64" fmla="*/ 1436914 h 4390569"/>
              <a:gd name="connsiteX65" fmla="*/ 2027499 w 9924580"/>
              <a:gd name="connsiteY65" fmla="*/ 1480457 h 4390569"/>
              <a:gd name="connsiteX66" fmla="*/ 2056527 w 9924580"/>
              <a:gd name="connsiteY66" fmla="*/ 1524000 h 4390569"/>
              <a:gd name="connsiteX67" fmla="*/ 2012985 w 9924580"/>
              <a:gd name="connsiteY67" fmla="*/ 1553028 h 4390569"/>
              <a:gd name="connsiteX68" fmla="*/ 1882356 w 9924580"/>
              <a:gd name="connsiteY68" fmla="*/ 1567542 h 4390569"/>
              <a:gd name="connsiteX69" fmla="*/ 1766242 w 9924580"/>
              <a:gd name="connsiteY69" fmla="*/ 1582057 h 4390569"/>
              <a:gd name="connsiteX70" fmla="*/ 1722699 w 9924580"/>
              <a:gd name="connsiteY70" fmla="*/ 1611085 h 4390569"/>
              <a:gd name="connsiteX71" fmla="*/ 1635613 w 9924580"/>
              <a:gd name="connsiteY71" fmla="*/ 1698171 h 4390569"/>
              <a:gd name="connsiteX72" fmla="*/ 1534013 w 9924580"/>
              <a:gd name="connsiteY72" fmla="*/ 1727200 h 4390569"/>
              <a:gd name="connsiteX73" fmla="*/ 1490470 w 9924580"/>
              <a:gd name="connsiteY73" fmla="*/ 1741714 h 4390569"/>
              <a:gd name="connsiteX74" fmla="*/ 1461442 w 9924580"/>
              <a:gd name="connsiteY74" fmla="*/ 1785257 h 4390569"/>
              <a:gd name="connsiteX75" fmla="*/ 1403385 w 9924580"/>
              <a:gd name="connsiteY75" fmla="*/ 1799771 h 4390569"/>
              <a:gd name="connsiteX76" fmla="*/ 1316299 w 9924580"/>
              <a:gd name="connsiteY76" fmla="*/ 1828800 h 4390569"/>
              <a:gd name="connsiteX77" fmla="*/ 1229213 w 9924580"/>
              <a:gd name="connsiteY77" fmla="*/ 1886857 h 4390569"/>
              <a:gd name="connsiteX78" fmla="*/ 1142127 w 9924580"/>
              <a:gd name="connsiteY78" fmla="*/ 1944914 h 4390569"/>
              <a:gd name="connsiteX79" fmla="*/ 1098585 w 9924580"/>
              <a:gd name="connsiteY79" fmla="*/ 1988457 h 4390569"/>
              <a:gd name="connsiteX80" fmla="*/ 1069556 w 9924580"/>
              <a:gd name="connsiteY80" fmla="*/ 2032000 h 4390569"/>
              <a:gd name="connsiteX81" fmla="*/ 982470 w 9924580"/>
              <a:gd name="connsiteY81" fmla="*/ 2090057 h 4390569"/>
              <a:gd name="connsiteX82" fmla="*/ 909899 w 9924580"/>
              <a:gd name="connsiteY82" fmla="*/ 2162628 h 4390569"/>
              <a:gd name="connsiteX83" fmla="*/ 880870 w 9924580"/>
              <a:gd name="connsiteY83" fmla="*/ 2206171 h 4390569"/>
              <a:gd name="connsiteX84" fmla="*/ 764756 w 9924580"/>
              <a:gd name="connsiteY84" fmla="*/ 2235200 h 4390569"/>
              <a:gd name="connsiteX85" fmla="*/ 663156 w 9924580"/>
              <a:gd name="connsiteY85" fmla="*/ 2264228 h 4390569"/>
              <a:gd name="connsiteX86" fmla="*/ 547042 w 9924580"/>
              <a:gd name="connsiteY86" fmla="*/ 2278742 h 4390569"/>
              <a:gd name="connsiteX87" fmla="*/ 459956 w 9924580"/>
              <a:gd name="connsiteY87" fmla="*/ 2293257 h 4390569"/>
              <a:gd name="connsiteX88" fmla="*/ 416413 w 9924580"/>
              <a:gd name="connsiteY88" fmla="*/ 2322285 h 4390569"/>
              <a:gd name="connsiteX89" fmla="*/ 358356 w 9924580"/>
              <a:gd name="connsiteY89" fmla="*/ 2336800 h 4390569"/>
              <a:gd name="connsiteX90" fmla="*/ 256756 w 9924580"/>
              <a:gd name="connsiteY90" fmla="*/ 2365828 h 4390569"/>
              <a:gd name="connsiteX91" fmla="*/ 126127 w 9924580"/>
              <a:gd name="connsiteY91" fmla="*/ 2380342 h 4390569"/>
              <a:gd name="connsiteX92" fmla="*/ 10013 w 9924580"/>
              <a:gd name="connsiteY92" fmla="*/ 2380342 h 4390569"/>
              <a:gd name="connsiteX93" fmla="*/ 66048 w 9924580"/>
              <a:gd name="connsiteY93" fmla="*/ 4372603 h 4390569"/>
              <a:gd name="connsiteX94" fmla="*/ 8415570 w 9924580"/>
              <a:gd name="connsiteY94" fmla="*/ 4390569 h 4390569"/>
              <a:gd name="connsiteX95" fmla="*/ 9120108 w 9924580"/>
              <a:gd name="connsiteY95" fmla="*/ 2801612 h 4390569"/>
              <a:gd name="connsiteX96" fmla="*/ 9210047 w 9924580"/>
              <a:gd name="connsiteY96" fmla="*/ 2052102 h 4390569"/>
              <a:gd name="connsiteX97" fmla="*/ 8490519 w 9924580"/>
              <a:gd name="connsiteY97" fmla="*/ 1482475 h 4390569"/>
              <a:gd name="connsiteX98" fmla="*/ 9243954 w 9924580"/>
              <a:gd name="connsiteY98" fmla="*/ 716911 h 4390569"/>
              <a:gd name="connsiteX99" fmla="*/ 6294699 w 9924580"/>
              <a:gd name="connsiteY99" fmla="*/ 798285 h 4390569"/>
              <a:gd name="connsiteX0" fmla="*/ 6294699 w 9924580"/>
              <a:gd name="connsiteY0" fmla="*/ 798285 h 4390569"/>
              <a:gd name="connsiteX1" fmla="*/ 6135042 w 9924580"/>
              <a:gd name="connsiteY1" fmla="*/ 783771 h 4390569"/>
              <a:gd name="connsiteX2" fmla="*/ 5844756 w 9924580"/>
              <a:gd name="connsiteY2" fmla="*/ 769257 h 4390569"/>
              <a:gd name="connsiteX3" fmla="*/ 5757670 w 9924580"/>
              <a:gd name="connsiteY3" fmla="*/ 725714 h 4390569"/>
              <a:gd name="connsiteX4" fmla="*/ 5670585 w 9924580"/>
              <a:gd name="connsiteY4" fmla="*/ 711200 h 4390569"/>
              <a:gd name="connsiteX5" fmla="*/ 5627042 w 9924580"/>
              <a:gd name="connsiteY5" fmla="*/ 682171 h 4390569"/>
              <a:gd name="connsiteX6" fmla="*/ 5568985 w 9924580"/>
              <a:gd name="connsiteY6" fmla="*/ 667657 h 4390569"/>
              <a:gd name="connsiteX7" fmla="*/ 5220642 w 9924580"/>
              <a:gd name="connsiteY7" fmla="*/ 638628 h 4390569"/>
              <a:gd name="connsiteX8" fmla="*/ 5090013 w 9924580"/>
              <a:gd name="connsiteY8" fmla="*/ 609600 h 4390569"/>
              <a:gd name="connsiteX9" fmla="*/ 5002927 w 9924580"/>
              <a:gd name="connsiteY9" fmla="*/ 551542 h 4390569"/>
              <a:gd name="connsiteX10" fmla="*/ 4959385 w 9924580"/>
              <a:gd name="connsiteY10" fmla="*/ 522514 h 4390569"/>
              <a:gd name="connsiteX11" fmla="*/ 4915842 w 9924580"/>
              <a:gd name="connsiteY11" fmla="*/ 508000 h 4390569"/>
              <a:gd name="connsiteX12" fmla="*/ 4814242 w 9924580"/>
              <a:gd name="connsiteY12" fmla="*/ 478971 h 4390569"/>
              <a:gd name="connsiteX13" fmla="*/ 4741670 w 9924580"/>
              <a:gd name="connsiteY13" fmla="*/ 493485 h 4390569"/>
              <a:gd name="connsiteX14" fmla="*/ 4596527 w 9924580"/>
              <a:gd name="connsiteY14" fmla="*/ 449942 h 4390569"/>
              <a:gd name="connsiteX15" fmla="*/ 4494927 w 9924580"/>
              <a:gd name="connsiteY15" fmla="*/ 435428 h 4390569"/>
              <a:gd name="connsiteX16" fmla="*/ 4378813 w 9924580"/>
              <a:gd name="connsiteY16" fmla="*/ 406400 h 4390569"/>
              <a:gd name="connsiteX17" fmla="*/ 4291727 w 9924580"/>
              <a:gd name="connsiteY17" fmla="*/ 377371 h 4390569"/>
              <a:gd name="connsiteX18" fmla="*/ 4277213 w 9924580"/>
              <a:gd name="connsiteY18" fmla="*/ 333828 h 4390569"/>
              <a:gd name="connsiteX19" fmla="*/ 4262699 w 9924580"/>
              <a:gd name="connsiteY19" fmla="*/ 203200 h 4390569"/>
              <a:gd name="connsiteX20" fmla="*/ 4248185 w 9924580"/>
              <a:gd name="connsiteY20" fmla="*/ 159657 h 4390569"/>
              <a:gd name="connsiteX21" fmla="*/ 4204642 w 9924580"/>
              <a:gd name="connsiteY21" fmla="*/ 130628 h 4390569"/>
              <a:gd name="connsiteX22" fmla="*/ 4132070 w 9924580"/>
              <a:gd name="connsiteY22" fmla="*/ 116114 h 4390569"/>
              <a:gd name="connsiteX23" fmla="*/ 4088527 w 9924580"/>
              <a:gd name="connsiteY23" fmla="*/ 87085 h 4390569"/>
              <a:gd name="connsiteX24" fmla="*/ 3986927 w 9924580"/>
              <a:gd name="connsiteY24" fmla="*/ 43542 h 4390569"/>
              <a:gd name="connsiteX25" fmla="*/ 3943385 w 9924580"/>
              <a:gd name="connsiteY25" fmla="*/ 14514 h 4390569"/>
              <a:gd name="connsiteX26" fmla="*/ 3783727 w 9924580"/>
              <a:gd name="connsiteY26" fmla="*/ 0 h 4390569"/>
              <a:gd name="connsiteX27" fmla="*/ 3740185 w 9924580"/>
              <a:gd name="connsiteY27" fmla="*/ 14514 h 4390569"/>
              <a:gd name="connsiteX28" fmla="*/ 3667613 w 9924580"/>
              <a:gd name="connsiteY28" fmla="*/ 29028 h 4390569"/>
              <a:gd name="connsiteX29" fmla="*/ 3711156 w 9924580"/>
              <a:gd name="connsiteY29" fmla="*/ 43542 h 4390569"/>
              <a:gd name="connsiteX30" fmla="*/ 3769213 w 9924580"/>
              <a:gd name="connsiteY30" fmla="*/ 58057 h 4390569"/>
              <a:gd name="connsiteX31" fmla="*/ 3856299 w 9924580"/>
              <a:gd name="connsiteY31" fmla="*/ 87085 h 4390569"/>
              <a:gd name="connsiteX32" fmla="*/ 3943385 w 9924580"/>
              <a:gd name="connsiteY32" fmla="*/ 116114 h 4390569"/>
              <a:gd name="connsiteX33" fmla="*/ 3986927 w 9924580"/>
              <a:gd name="connsiteY33" fmla="*/ 130628 h 4390569"/>
              <a:gd name="connsiteX34" fmla="*/ 4030470 w 9924580"/>
              <a:gd name="connsiteY34" fmla="*/ 145142 h 4390569"/>
              <a:gd name="connsiteX35" fmla="*/ 4074013 w 9924580"/>
              <a:gd name="connsiteY35" fmla="*/ 174171 h 4390569"/>
              <a:gd name="connsiteX36" fmla="*/ 4074013 w 9924580"/>
              <a:gd name="connsiteY36" fmla="*/ 261257 h 4390569"/>
              <a:gd name="connsiteX37" fmla="*/ 4001442 w 9924580"/>
              <a:gd name="connsiteY37" fmla="*/ 275771 h 4390569"/>
              <a:gd name="connsiteX38" fmla="*/ 3957899 w 9924580"/>
              <a:gd name="connsiteY38" fmla="*/ 290285 h 4390569"/>
              <a:gd name="connsiteX39" fmla="*/ 3783727 w 9924580"/>
              <a:gd name="connsiteY39" fmla="*/ 304800 h 4390569"/>
              <a:gd name="connsiteX40" fmla="*/ 3638585 w 9924580"/>
              <a:gd name="connsiteY40" fmla="*/ 319314 h 4390569"/>
              <a:gd name="connsiteX41" fmla="*/ 3551499 w 9924580"/>
              <a:gd name="connsiteY41" fmla="*/ 377371 h 4390569"/>
              <a:gd name="connsiteX42" fmla="*/ 3420870 w 9924580"/>
              <a:gd name="connsiteY42" fmla="*/ 449942 h 4390569"/>
              <a:gd name="connsiteX43" fmla="*/ 3290242 w 9924580"/>
              <a:gd name="connsiteY43" fmla="*/ 508000 h 4390569"/>
              <a:gd name="connsiteX44" fmla="*/ 3246699 w 9924580"/>
              <a:gd name="connsiteY44" fmla="*/ 522514 h 4390569"/>
              <a:gd name="connsiteX45" fmla="*/ 3116070 w 9924580"/>
              <a:gd name="connsiteY45" fmla="*/ 595085 h 4390569"/>
              <a:gd name="connsiteX46" fmla="*/ 3028985 w 9924580"/>
              <a:gd name="connsiteY46" fmla="*/ 653142 h 4390569"/>
              <a:gd name="connsiteX47" fmla="*/ 2941899 w 9924580"/>
              <a:gd name="connsiteY47" fmla="*/ 711200 h 4390569"/>
              <a:gd name="connsiteX48" fmla="*/ 2912870 w 9924580"/>
              <a:gd name="connsiteY48" fmla="*/ 754742 h 4390569"/>
              <a:gd name="connsiteX49" fmla="*/ 2825785 w 9924580"/>
              <a:gd name="connsiteY49" fmla="*/ 798285 h 4390569"/>
              <a:gd name="connsiteX50" fmla="*/ 2738699 w 9924580"/>
              <a:gd name="connsiteY50" fmla="*/ 856342 h 4390569"/>
              <a:gd name="connsiteX51" fmla="*/ 2695156 w 9924580"/>
              <a:gd name="connsiteY51" fmla="*/ 899885 h 4390569"/>
              <a:gd name="connsiteX52" fmla="*/ 2608070 w 9924580"/>
              <a:gd name="connsiteY52" fmla="*/ 928914 h 4390569"/>
              <a:gd name="connsiteX53" fmla="*/ 2593556 w 9924580"/>
              <a:gd name="connsiteY53" fmla="*/ 972457 h 4390569"/>
              <a:gd name="connsiteX54" fmla="*/ 2506470 w 9924580"/>
              <a:gd name="connsiteY54" fmla="*/ 1045028 h 4390569"/>
              <a:gd name="connsiteX55" fmla="*/ 2477442 w 9924580"/>
              <a:gd name="connsiteY55" fmla="*/ 1088571 h 4390569"/>
              <a:gd name="connsiteX56" fmla="*/ 2274242 w 9924580"/>
              <a:gd name="connsiteY56" fmla="*/ 1132114 h 4390569"/>
              <a:gd name="connsiteX57" fmla="*/ 2129099 w 9924580"/>
              <a:gd name="connsiteY57" fmla="*/ 1248228 h 4390569"/>
              <a:gd name="connsiteX58" fmla="*/ 2129099 w 9924580"/>
              <a:gd name="connsiteY58" fmla="*/ 1248228 h 4390569"/>
              <a:gd name="connsiteX59" fmla="*/ 2085556 w 9924580"/>
              <a:gd name="connsiteY59" fmla="*/ 1277257 h 4390569"/>
              <a:gd name="connsiteX60" fmla="*/ 2027499 w 9924580"/>
              <a:gd name="connsiteY60" fmla="*/ 1291771 h 4390569"/>
              <a:gd name="connsiteX61" fmla="*/ 1983956 w 9924580"/>
              <a:gd name="connsiteY61" fmla="*/ 1306285 h 4390569"/>
              <a:gd name="connsiteX62" fmla="*/ 1969442 w 9924580"/>
              <a:gd name="connsiteY62" fmla="*/ 1349828 h 4390569"/>
              <a:gd name="connsiteX63" fmla="*/ 1925899 w 9924580"/>
              <a:gd name="connsiteY63" fmla="*/ 1393371 h 4390569"/>
              <a:gd name="connsiteX64" fmla="*/ 1940413 w 9924580"/>
              <a:gd name="connsiteY64" fmla="*/ 1436914 h 4390569"/>
              <a:gd name="connsiteX65" fmla="*/ 2027499 w 9924580"/>
              <a:gd name="connsiteY65" fmla="*/ 1480457 h 4390569"/>
              <a:gd name="connsiteX66" fmla="*/ 2056527 w 9924580"/>
              <a:gd name="connsiteY66" fmla="*/ 1524000 h 4390569"/>
              <a:gd name="connsiteX67" fmla="*/ 2012985 w 9924580"/>
              <a:gd name="connsiteY67" fmla="*/ 1553028 h 4390569"/>
              <a:gd name="connsiteX68" fmla="*/ 1882356 w 9924580"/>
              <a:gd name="connsiteY68" fmla="*/ 1567542 h 4390569"/>
              <a:gd name="connsiteX69" fmla="*/ 1766242 w 9924580"/>
              <a:gd name="connsiteY69" fmla="*/ 1582057 h 4390569"/>
              <a:gd name="connsiteX70" fmla="*/ 1722699 w 9924580"/>
              <a:gd name="connsiteY70" fmla="*/ 1611085 h 4390569"/>
              <a:gd name="connsiteX71" fmla="*/ 1635613 w 9924580"/>
              <a:gd name="connsiteY71" fmla="*/ 1698171 h 4390569"/>
              <a:gd name="connsiteX72" fmla="*/ 1534013 w 9924580"/>
              <a:gd name="connsiteY72" fmla="*/ 1727200 h 4390569"/>
              <a:gd name="connsiteX73" fmla="*/ 1490470 w 9924580"/>
              <a:gd name="connsiteY73" fmla="*/ 1741714 h 4390569"/>
              <a:gd name="connsiteX74" fmla="*/ 1461442 w 9924580"/>
              <a:gd name="connsiteY74" fmla="*/ 1785257 h 4390569"/>
              <a:gd name="connsiteX75" fmla="*/ 1403385 w 9924580"/>
              <a:gd name="connsiteY75" fmla="*/ 1799771 h 4390569"/>
              <a:gd name="connsiteX76" fmla="*/ 1316299 w 9924580"/>
              <a:gd name="connsiteY76" fmla="*/ 1828800 h 4390569"/>
              <a:gd name="connsiteX77" fmla="*/ 1229213 w 9924580"/>
              <a:gd name="connsiteY77" fmla="*/ 1886857 h 4390569"/>
              <a:gd name="connsiteX78" fmla="*/ 1142127 w 9924580"/>
              <a:gd name="connsiteY78" fmla="*/ 1944914 h 4390569"/>
              <a:gd name="connsiteX79" fmla="*/ 1098585 w 9924580"/>
              <a:gd name="connsiteY79" fmla="*/ 1988457 h 4390569"/>
              <a:gd name="connsiteX80" fmla="*/ 1069556 w 9924580"/>
              <a:gd name="connsiteY80" fmla="*/ 2032000 h 4390569"/>
              <a:gd name="connsiteX81" fmla="*/ 982470 w 9924580"/>
              <a:gd name="connsiteY81" fmla="*/ 2090057 h 4390569"/>
              <a:gd name="connsiteX82" fmla="*/ 909899 w 9924580"/>
              <a:gd name="connsiteY82" fmla="*/ 2162628 h 4390569"/>
              <a:gd name="connsiteX83" fmla="*/ 880870 w 9924580"/>
              <a:gd name="connsiteY83" fmla="*/ 2206171 h 4390569"/>
              <a:gd name="connsiteX84" fmla="*/ 764756 w 9924580"/>
              <a:gd name="connsiteY84" fmla="*/ 2235200 h 4390569"/>
              <a:gd name="connsiteX85" fmla="*/ 663156 w 9924580"/>
              <a:gd name="connsiteY85" fmla="*/ 2264228 h 4390569"/>
              <a:gd name="connsiteX86" fmla="*/ 547042 w 9924580"/>
              <a:gd name="connsiteY86" fmla="*/ 2278742 h 4390569"/>
              <a:gd name="connsiteX87" fmla="*/ 459956 w 9924580"/>
              <a:gd name="connsiteY87" fmla="*/ 2293257 h 4390569"/>
              <a:gd name="connsiteX88" fmla="*/ 416413 w 9924580"/>
              <a:gd name="connsiteY88" fmla="*/ 2322285 h 4390569"/>
              <a:gd name="connsiteX89" fmla="*/ 358356 w 9924580"/>
              <a:gd name="connsiteY89" fmla="*/ 2336800 h 4390569"/>
              <a:gd name="connsiteX90" fmla="*/ 256756 w 9924580"/>
              <a:gd name="connsiteY90" fmla="*/ 2365828 h 4390569"/>
              <a:gd name="connsiteX91" fmla="*/ 126127 w 9924580"/>
              <a:gd name="connsiteY91" fmla="*/ 2380342 h 4390569"/>
              <a:gd name="connsiteX92" fmla="*/ 10013 w 9924580"/>
              <a:gd name="connsiteY92" fmla="*/ 2380342 h 4390569"/>
              <a:gd name="connsiteX93" fmla="*/ 66048 w 9924580"/>
              <a:gd name="connsiteY93" fmla="*/ 4372603 h 4390569"/>
              <a:gd name="connsiteX94" fmla="*/ 8415570 w 9924580"/>
              <a:gd name="connsiteY94" fmla="*/ 4390569 h 4390569"/>
              <a:gd name="connsiteX95" fmla="*/ 9120108 w 9924580"/>
              <a:gd name="connsiteY95" fmla="*/ 2801612 h 4390569"/>
              <a:gd name="connsiteX96" fmla="*/ 9210047 w 9924580"/>
              <a:gd name="connsiteY96" fmla="*/ 2052102 h 4390569"/>
              <a:gd name="connsiteX97" fmla="*/ 8490519 w 9924580"/>
              <a:gd name="connsiteY97" fmla="*/ 1482475 h 4390569"/>
              <a:gd name="connsiteX98" fmla="*/ 9243954 w 9924580"/>
              <a:gd name="connsiteY98" fmla="*/ 716911 h 4390569"/>
              <a:gd name="connsiteX99" fmla="*/ 6294699 w 9924580"/>
              <a:gd name="connsiteY99" fmla="*/ 798285 h 4390569"/>
              <a:gd name="connsiteX0" fmla="*/ 6294699 w 9924580"/>
              <a:gd name="connsiteY0" fmla="*/ 798285 h 4390569"/>
              <a:gd name="connsiteX1" fmla="*/ 6135042 w 9924580"/>
              <a:gd name="connsiteY1" fmla="*/ 783771 h 4390569"/>
              <a:gd name="connsiteX2" fmla="*/ 5844756 w 9924580"/>
              <a:gd name="connsiteY2" fmla="*/ 769257 h 4390569"/>
              <a:gd name="connsiteX3" fmla="*/ 5757670 w 9924580"/>
              <a:gd name="connsiteY3" fmla="*/ 725714 h 4390569"/>
              <a:gd name="connsiteX4" fmla="*/ 5670585 w 9924580"/>
              <a:gd name="connsiteY4" fmla="*/ 711200 h 4390569"/>
              <a:gd name="connsiteX5" fmla="*/ 5627042 w 9924580"/>
              <a:gd name="connsiteY5" fmla="*/ 682171 h 4390569"/>
              <a:gd name="connsiteX6" fmla="*/ 5568985 w 9924580"/>
              <a:gd name="connsiteY6" fmla="*/ 667657 h 4390569"/>
              <a:gd name="connsiteX7" fmla="*/ 5220642 w 9924580"/>
              <a:gd name="connsiteY7" fmla="*/ 638628 h 4390569"/>
              <a:gd name="connsiteX8" fmla="*/ 5090013 w 9924580"/>
              <a:gd name="connsiteY8" fmla="*/ 609600 h 4390569"/>
              <a:gd name="connsiteX9" fmla="*/ 5002927 w 9924580"/>
              <a:gd name="connsiteY9" fmla="*/ 551542 h 4390569"/>
              <a:gd name="connsiteX10" fmla="*/ 4959385 w 9924580"/>
              <a:gd name="connsiteY10" fmla="*/ 522514 h 4390569"/>
              <a:gd name="connsiteX11" fmla="*/ 4915842 w 9924580"/>
              <a:gd name="connsiteY11" fmla="*/ 508000 h 4390569"/>
              <a:gd name="connsiteX12" fmla="*/ 4814242 w 9924580"/>
              <a:gd name="connsiteY12" fmla="*/ 478971 h 4390569"/>
              <a:gd name="connsiteX13" fmla="*/ 4741670 w 9924580"/>
              <a:gd name="connsiteY13" fmla="*/ 493485 h 4390569"/>
              <a:gd name="connsiteX14" fmla="*/ 4596527 w 9924580"/>
              <a:gd name="connsiteY14" fmla="*/ 449942 h 4390569"/>
              <a:gd name="connsiteX15" fmla="*/ 4494927 w 9924580"/>
              <a:gd name="connsiteY15" fmla="*/ 435428 h 4390569"/>
              <a:gd name="connsiteX16" fmla="*/ 4378813 w 9924580"/>
              <a:gd name="connsiteY16" fmla="*/ 406400 h 4390569"/>
              <a:gd name="connsiteX17" fmla="*/ 4291727 w 9924580"/>
              <a:gd name="connsiteY17" fmla="*/ 377371 h 4390569"/>
              <a:gd name="connsiteX18" fmla="*/ 4277213 w 9924580"/>
              <a:gd name="connsiteY18" fmla="*/ 333828 h 4390569"/>
              <a:gd name="connsiteX19" fmla="*/ 4262699 w 9924580"/>
              <a:gd name="connsiteY19" fmla="*/ 203200 h 4390569"/>
              <a:gd name="connsiteX20" fmla="*/ 4248185 w 9924580"/>
              <a:gd name="connsiteY20" fmla="*/ 159657 h 4390569"/>
              <a:gd name="connsiteX21" fmla="*/ 4204642 w 9924580"/>
              <a:gd name="connsiteY21" fmla="*/ 130628 h 4390569"/>
              <a:gd name="connsiteX22" fmla="*/ 4132070 w 9924580"/>
              <a:gd name="connsiteY22" fmla="*/ 116114 h 4390569"/>
              <a:gd name="connsiteX23" fmla="*/ 4088527 w 9924580"/>
              <a:gd name="connsiteY23" fmla="*/ 87085 h 4390569"/>
              <a:gd name="connsiteX24" fmla="*/ 3986927 w 9924580"/>
              <a:gd name="connsiteY24" fmla="*/ 43542 h 4390569"/>
              <a:gd name="connsiteX25" fmla="*/ 3943385 w 9924580"/>
              <a:gd name="connsiteY25" fmla="*/ 14514 h 4390569"/>
              <a:gd name="connsiteX26" fmla="*/ 3783727 w 9924580"/>
              <a:gd name="connsiteY26" fmla="*/ 0 h 4390569"/>
              <a:gd name="connsiteX27" fmla="*/ 3740185 w 9924580"/>
              <a:gd name="connsiteY27" fmla="*/ 14514 h 4390569"/>
              <a:gd name="connsiteX28" fmla="*/ 3667613 w 9924580"/>
              <a:gd name="connsiteY28" fmla="*/ 29028 h 4390569"/>
              <a:gd name="connsiteX29" fmla="*/ 3711156 w 9924580"/>
              <a:gd name="connsiteY29" fmla="*/ 43542 h 4390569"/>
              <a:gd name="connsiteX30" fmla="*/ 3769213 w 9924580"/>
              <a:gd name="connsiteY30" fmla="*/ 58057 h 4390569"/>
              <a:gd name="connsiteX31" fmla="*/ 3856299 w 9924580"/>
              <a:gd name="connsiteY31" fmla="*/ 87085 h 4390569"/>
              <a:gd name="connsiteX32" fmla="*/ 3943385 w 9924580"/>
              <a:gd name="connsiteY32" fmla="*/ 116114 h 4390569"/>
              <a:gd name="connsiteX33" fmla="*/ 3986927 w 9924580"/>
              <a:gd name="connsiteY33" fmla="*/ 130628 h 4390569"/>
              <a:gd name="connsiteX34" fmla="*/ 4030470 w 9924580"/>
              <a:gd name="connsiteY34" fmla="*/ 145142 h 4390569"/>
              <a:gd name="connsiteX35" fmla="*/ 4074013 w 9924580"/>
              <a:gd name="connsiteY35" fmla="*/ 174171 h 4390569"/>
              <a:gd name="connsiteX36" fmla="*/ 4074013 w 9924580"/>
              <a:gd name="connsiteY36" fmla="*/ 261257 h 4390569"/>
              <a:gd name="connsiteX37" fmla="*/ 4001442 w 9924580"/>
              <a:gd name="connsiteY37" fmla="*/ 275771 h 4390569"/>
              <a:gd name="connsiteX38" fmla="*/ 3957899 w 9924580"/>
              <a:gd name="connsiteY38" fmla="*/ 290285 h 4390569"/>
              <a:gd name="connsiteX39" fmla="*/ 3783727 w 9924580"/>
              <a:gd name="connsiteY39" fmla="*/ 304800 h 4390569"/>
              <a:gd name="connsiteX40" fmla="*/ 3638585 w 9924580"/>
              <a:gd name="connsiteY40" fmla="*/ 319314 h 4390569"/>
              <a:gd name="connsiteX41" fmla="*/ 3551499 w 9924580"/>
              <a:gd name="connsiteY41" fmla="*/ 377371 h 4390569"/>
              <a:gd name="connsiteX42" fmla="*/ 3420870 w 9924580"/>
              <a:gd name="connsiteY42" fmla="*/ 449942 h 4390569"/>
              <a:gd name="connsiteX43" fmla="*/ 3290242 w 9924580"/>
              <a:gd name="connsiteY43" fmla="*/ 508000 h 4390569"/>
              <a:gd name="connsiteX44" fmla="*/ 3246699 w 9924580"/>
              <a:gd name="connsiteY44" fmla="*/ 522514 h 4390569"/>
              <a:gd name="connsiteX45" fmla="*/ 3116070 w 9924580"/>
              <a:gd name="connsiteY45" fmla="*/ 595085 h 4390569"/>
              <a:gd name="connsiteX46" fmla="*/ 3028985 w 9924580"/>
              <a:gd name="connsiteY46" fmla="*/ 653142 h 4390569"/>
              <a:gd name="connsiteX47" fmla="*/ 2941899 w 9924580"/>
              <a:gd name="connsiteY47" fmla="*/ 711200 h 4390569"/>
              <a:gd name="connsiteX48" fmla="*/ 2912870 w 9924580"/>
              <a:gd name="connsiteY48" fmla="*/ 754742 h 4390569"/>
              <a:gd name="connsiteX49" fmla="*/ 2825785 w 9924580"/>
              <a:gd name="connsiteY49" fmla="*/ 798285 h 4390569"/>
              <a:gd name="connsiteX50" fmla="*/ 2738699 w 9924580"/>
              <a:gd name="connsiteY50" fmla="*/ 856342 h 4390569"/>
              <a:gd name="connsiteX51" fmla="*/ 2695156 w 9924580"/>
              <a:gd name="connsiteY51" fmla="*/ 899885 h 4390569"/>
              <a:gd name="connsiteX52" fmla="*/ 2608070 w 9924580"/>
              <a:gd name="connsiteY52" fmla="*/ 928914 h 4390569"/>
              <a:gd name="connsiteX53" fmla="*/ 2593556 w 9924580"/>
              <a:gd name="connsiteY53" fmla="*/ 972457 h 4390569"/>
              <a:gd name="connsiteX54" fmla="*/ 2506470 w 9924580"/>
              <a:gd name="connsiteY54" fmla="*/ 1045028 h 4390569"/>
              <a:gd name="connsiteX55" fmla="*/ 2477442 w 9924580"/>
              <a:gd name="connsiteY55" fmla="*/ 1088571 h 4390569"/>
              <a:gd name="connsiteX56" fmla="*/ 2274242 w 9924580"/>
              <a:gd name="connsiteY56" fmla="*/ 1132114 h 4390569"/>
              <a:gd name="connsiteX57" fmla="*/ 2129099 w 9924580"/>
              <a:gd name="connsiteY57" fmla="*/ 1248228 h 4390569"/>
              <a:gd name="connsiteX58" fmla="*/ 2129099 w 9924580"/>
              <a:gd name="connsiteY58" fmla="*/ 1248228 h 4390569"/>
              <a:gd name="connsiteX59" fmla="*/ 2085556 w 9924580"/>
              <a:gd name="connsiteY59" fmla="*/ 1277257 h 4390569"/>
              <a:gd name="connsiteX60" fmla="*/ 2027499 w 9924580"/>
              <a:gd name="connsiteY60" fmla="*/ 1291771 h 4390569"/>
              <a:gd name="connsiteX61" fmla="*/ 1983956 w 9924580"/>
              <a:gd name="connsiteY61" fmla="*/ 1306285 h 4390569"/>
              <a:gd name="connsiteX62" fmla="*/ 1969442 w 9924580"/>
              <a:gd name="connsiteY62" fmla="*/ 1349828 h 4390569"/>
              <a:gd name="connsiteX63" fmla="*/ 1925899 w 9924580"/>
              <a:gd name="connsiteY63" fmla="*/ 1393371 h 4390569"/>
              <a:gd name="connsiteX64" fmla="*/ 1940413 w 9924580"/>
              <a:gd name="connsiteY64" fmla="*/ 1436914 h 4390569"/>
              <a:gd name="connsiteX65" fmla="*/ 2027499 w 9924580"/>
              <a:gd name="connsiteY65" fmla="*/ 1480457 h 4390569"/>
              <a:gd name="connsiteX66" fmla="*/ 2056527 w 9924580"/>
              <a:gd name="connsiteY66" fmla="*/ 1524000 h 4390569"/>
              <a:gd name="connsiteX67" fmla="*/ 2012985 w 9924580"/>
              <a:gd name="connsiteY67" fmla="*/ 1553028 h 4390569"/>
              <a:gd name="connsiteX68" fmla="*/ 1882356 w 9924580"/>
              <a:gd name="connsiteY68" fmla="*/ 1567542 h 4390569"/>
              <a:gd name="connsiteX69" fmla="*/ 1766242 w 9924580"/>
              <a:gd name="connsiteY69" fmla="*/ 1582057 h 4390569"/>
              <a:gd name="connsiteX70" fmla="*/ 1722699 w 9924580"/>
              <a:gd name="connsiteY70" fmla="*/ 1611085 h 4390569"/>
              <a:gd name="connsiteX71" fmla="*/ 1635613 w 9924580"/>
              <a:gd name="connsiteY71" fmla="*/ 1698171 h 4390569"/>
              <a:gd name="connsiteX72" fmla="*/ 1534013 w 9924580"/>
              <a:gd name="connsiteY72" fmla="*/ 1727200 h 4390569"/>
              <a:gd name="connsiteX73" fmla="*/ 1490470 w 9924580"/>
              <a:gd name="connsiteY73" fmla="*/ 1741714 h 4390569"/>
              <a:gd name="connsiteX74" fmla="*/ 1461442 w 9924580"/>
              <a:gd name="connsiteY74" fmla="*/ 1785257 h 4390569"/>
              <a:gd name="connsiteX75" fmla="*/ 1403385 w 9924580"/>
              <a:gd name="connsiteY75" fmla="*/ 1799771 h 4390569"/>
              <a:gd name="connsiteX76" fmla="*/ 1316299 w 9924580"/>
              <a:gd name="connsiteY76" fmla="*/ 1828800 h 4390569"/>
              <a:gd name="connsiteX77" fmla="*/ 1229213 w 9924580"/>
              <a:gd name="connsiteY77" fmla="*/ 1886857 h 4390569"/>
              <a:gd name="connsiteX78" fmla="*/ 1142127 w 9924580"/>
              <a:gd name="connsiteY78" fmla="*/ 1944914 h 4390569"/>
              <a:gd name="connsiteX79" fmla="*/ 1098585 w 9924580"/>
              <a:gd name="connsiteY79" fmla="*/ 1988457 h 4390569"/>
              <a:gd name="connsiteX80" fmla="*/ 1069556 w 9924580"/>
              <a:gd name="connsiteY80" fmla="*/ 2032000 h 4390569"/>
              <a:gd name="connsiteX81" fmla="*/ 982470 w 9924580"/>
              <a:gd name="connsiteY81" fmla="*/ 2090057 h 4390569"/>
              <a:gd name="connsiteX82" fmla="*/ 909899 w 9924580"/>
              <a:gd name="connsiteY82" fmla="*/ 2162628 h 4390569"/>
              <a:gd name="connsiteX83" fmla="*/ 880870 w 9924580"/>
              <a:gd name="connsiteY83" fmla="*/ 2206171 h 4390569"/>
              <a:gd name="connsiteX84" fmla="*/ 764756 w 9924580"/>
              <a:gd name="connsiteY84" fmla="*/ 2235200 h 4390569"/>
              <a:gd name="connsiteX85" fmla="*/ 663156 w 9924580"/>
              <a:gd name="connsiteY85" fmla="*/ 2264228 h 4390569"/>
              <a:gd name="connsiteX86" fmla="*/ 547042 w 9924580"/>
              <a:gd name="connsiteY86" fmla="*/ 2278742 h 4390569"/>
              <a:gd name="connsiteX87" fmla="*/ 459956 w 9924580"/>
              <a:gd name="connsiteY87" fmla="*/ 2293257 h 4390569"/>
              <a:gd name="connsiteX88" fmla="*/ 416413 w 9924580"/>
              <a:gd name="connsiteY88" fmla="*/ 2322285 h 4390569"/>
              <a:gd name="connsiteX89" fmla="*/ 358356 w 9924580"/>
              <a:gd name="connsiteY89" fmla="*/ 2336800 h 4390569"/>
              <a:gd name="connsiteX90" fmla="*/ 256756 w 9924580"/>
              <a:gd name="connsiteY90" fmla="*/ 2365828 h 4390569"/>
              <a:gd name="connsiteX91" fmla="*/ 126127 w 9924580"/>
              <a:gd name="connsiteY91" fmla="*/ 2380342 h 4390569"/>
              <a:gd name="connsiteX92" fmla="*/ 10013 w 9924580"/>
              <a:gd name="connsiteY92" fmla="*/ 2380342 h 4390569"/>
              <a:gd name="connsiteX93" fmla="*/ 66048 w 9924580"/>
              <a:gd name="connsiteY93" fmla="*/ 4372603 h 4390569"/>
              <a:gd name="connsiteX94" fmla="*/ 8415570 w 9924580"/>
              <a:gd name="connsiteY94" fmla="*/ 4390569 h 4390569"/>
              <a:gd name="connsiteX95" fmla="*/ 9120108 w 9924580"/>
              <a:gd name="connsiteY95" fmla="*/ 2801612 h 4390569"/>
              <a:gd name="connsiteX96" fmla="*/ 9210047 w 9924580"/>
              <a:gd name="connsiteY96" fmla="*/ 2052102 h 4390569"/>
              <a:gd name="connsiteX97" fmla="*/ 8490519 w 9924580"/>
              <a:gd name="connsiteY97" fmla="*/ 1482475 h 4390569"/>
              <a:gd name="connsiteX98" fmla="*/ 9243954 w 9924580"/>
              <a:gd name="connsiteY98" fmla="*/ 716911 h 4390569"/>
              <a:gd name="connsiteX99" fmla="*/ 6294699 w 9924580"/>
              <a:gd name="connsiteY99" fmla="*/ 798285 h 4390569"/>
              <a:gd name="connsiteX0" fmla="*/ 6294699 w 9924580"/>
              <a:gd name="connsiteY0" fmla="*/ 798285 h 4390569"/>
              <a:gd name="connsiteX1" fmla="*/ 6135042 w 9924580"/>
              <a:gd name="connsiteY1" fmla="*/ 783771 h 4390569"/>
              <a:gd name="connsiteX2" fmla="*/ 5844756 w 9924580"/>
              <a:gd name="connsiteY2" fmla="*/ 769257 h 4390569"/>
              <a:gd name="connsiteX3" fmla="*/ 5757670 w 9924580"/>
              <a:gd name="connsiteY3" fmla="*/ 725714 h 4390569"/>
              <a:gd name="connsiteX4" fmla="*/ 5670585 w 9924580"/>
              <a:gd name="connsiteY4" fmla="*/ 711200 h 4390569"/>
              <a:gd name="connsiteX5" fmla="*/ 5627042 w 9924580"/>
              <a:gd name="connsiteY5" fmla="*/ 682171 h 4390569"/>
              <a:gd name="connsiteX6" fmla="*/ 5568985 w 9924580"/>
              <a:gd name="connsiteY6" fmla="*/ 667657 h 4390569"/>
              <a:gd name="connsiteX7" fmla="*/ 5220642 w 9924580"/>
              <a:gd name="connsiteY7" fmla="*/ 638628 h 4390569"/>
              <a:gd name="connsiteX8" fmla="*/ 5090013 w 9924580"/>
              <a:gd name="connsiteY8" fmla="*/ 609600 h 4390569"/>
              <a:gd name="connsiteX9" fmla="*/ 5002927 w 9924580"/>
              <a:gd name="connsiteY9" fmla="*/ 551542 h 4390569"/>
              <a:gd name="connsiteX10" fmla="*/ 4959385 w 9924580"/>
              <a:gd name="connsiteY10" fmla="*/ 522514 h 4390569"/>
              <a:gd name="connsiteX11" fmla="*/ 4915842 w 9924580"/>
              <a:gd name="connsiteY11" fmla="*/ 508000 h 4390569"/>
              <a:gd name="connsiteX12" fmla="*/ 4814242 w 9924580"/>
              <a:gd name="connsiteY12" fmla="*/ 478971 h 4390569"/>
              <a:gd name="connsiteX13" fmla="*/ 4741670 w 9924580"/>
              <a:gd name="connsiteY13" fmla="*/ 493485 h 4390569"/>
              <a:gd name="connsiteX14" fmla="*/ 4596527 w 9924580"/>
              <a:gd name="connsiteY14" fmla="*/ 449942 h 4390569"/>
              <a:gd name="connsiteX15" fmla="*/ 4494927 w 9924580"/>
              <a:gd name="connsiteY15" fmla="*/ 435428 h 4390569"/>
              <a:gd name="connsiteX16" fmla="*/ 4378813 w 9924580"/>
              <a:gd name="connsiteY16" fmla="*/ 406400 h 4390569"/>
              <a:gd name="connsiteX17" fmla="*/ 4291727 w 9924580"/>
              <a:gd name="connsiteY17" fmla="*/ 377371 h 4390569"/>
              <a:gd name="connsiteX18" fmla="*/ 4277213 w 9924580"/>
              <a:gd name="connsiteY18" fmla="*/ 333828 h 4390569"/>
              <a:gd name="connsiteX19" fmla="*/ 4262699 w 9924580"/>
              <a:gd name="connsiteY19" fmla="*/ 203200 h 4390569"/>
              <a:gd name="connsiteX20" fmla="*/ 4248185 w 9924580"/>
              <a:gd name="connsiteY20" fmla="*/ 159657 h 4390569"/>
              <a:gd name="connsiteX21" fmla="*/ 4204642 w 9924580"/>
              <a:gd name="connsiteY21" fmla="*/ 130628 h 4390569"/>
              <a:gd name="connsiteX22" fmla="*/ 4132070 w 9924580"/>
              <a:gd name="connsiteY22" fmla="*/ 116114 h 4390569"/>
              <a:gd name="connsiteX23" fmla="*/ 4088527 w 9924580"/>
              <a:gd name="connsiteY23" fmla="*/ 87085 h 4390569"/>
              <a:gd name="connsiteX24" fmla="*/ 3986927 w 9924580"/>
              <a:gd name="connsiteY24" fmla="*/ 43542 h 4390569"/>
              <a:gd name="connsiteX25" fmla="*/ 3943385 w 9924580"/>
              <a:gd name="connsiteY25" fmla="*/ 14514 h 4390569"/>
              <a:gd name="connsiteX26" fmla="*/ 3783727 w 9924580"/>
              <a:gd name="connsiteY26" fmla="*/ 0 h 4390569"/>
              <a:gd name="connsiteX27" fmla="*/ 3740185 w 9924580"/>
              <a:gd name="connsiteY27" fmla="*/ 14514 h 4390569"/>
              <a:gd name="connsiteX28" fmla="*/ 3667613 w 9924580"/>
              <a:gd name="connsiteY28" fmla="*/ 29028 h 4390569"/>
              <a:gd name="connsiteX29" fmla="*/ 3711156 w 9924580"/>
              <a:gd name="connsiteY29" fmla="*/ 43542 h 4390569"/>
              <a:gd name="connsiteX30" fmla="*/ 3769213 w 9924580"/>
              <a:gd name="connsiteY30" fmla="*/ 58057 h 4390569"/>
              <a:gd name="connsiteX31" fmla="*/ 3856299 w 9924580"/>
              <a:gd name="connsiteY31" fmla="*/ 87085 h 4390569"/>
              <a:gd name="connsiteX32" fmla="*/ 3943385 w 9924580"/>
              <a:gd name="connsiteY32" fmla="*/ 116114 h 4390569"/>
              <a:gd name="connsiteX33" fmla="*/ 3986927 w 9924580"/>
              <a:gd name="connsiteY33" fmla="*/ 130628 h 4390569"/>
              <a:gd name="connsiteX34" fmla="*/ 4030470 w 9924580"/>
              <a:gd name="connsiteY34" fmla="*/ 145142 h 4390569"/>
              <a:gd name="connsiteX35" fmla="*/ 4074013 w 9924580"/>
              <a:gd name="connsiteY35" fmla="*/ 174171 h 4390569"/>
              <a:gd name="connsiteX36" fmla="*/ 4074013 w 9924580"/>
              <a:gd name="connsiteY36" fmla="*/ 261257 h 4390569"/>
              <a:gd name="connsiteX37" fmla="*/ 4001442 w 9924580"/>
              <a:gd name="connsiteY37" fmla="*/ 275771 h 4390569"/>
              <a:gd name="connsiteX38" fmla="*/ 3957899 w 9924580"/>
              <a:gd name="connsiteY38" fmla="*/ 290285 h 4390569"/>
              <a:gd name="connsiteX39" fmla="*/ 3783727 w 9924580"/>
              <a:gd name="connsiteY39" fmla="*/ 304800 h 4390569"/>
              <a:gd name="connsiteX40" fmla="*/ 3638585 w 9924580"/>
              <a:gd name="connsiteY40" fmla="*/ 319314 h 4390569"/>
              <a:gd name="connsiteX41" fmla="*/ 3551499 w 9924580"/>
              <a:gd name="connsiteY41" fmla="*/ 377371 h 4390569"/>
              <a:gd name="connsiteX42" fmla="*/ 3420870 w 9924580"/>
              <a:gd name="connsiteY42" fmla="*/ 449942 h 4390569"/>
              <a:gd name="connsiteX43" fmla="*/ 3290242 w 9924580"/>
              <a:gd name="connsiteY43" fmla="*/ 508000 h 4390569"/>
              <a:gd name="connsiteX44" fmla="*/ 3246699 w 9924580"/>
              <a:gd name="connsiteY44" fmla="*/ 522514 h 4390569"/>
              <a:gd name="connsiteX45" fmla="*/ 3116070 w 9924580"/>
              <a:gd name="connsiteY45" fmla="*/ 595085 h 4390569"/>
              <a:gd name="connsiteX46" fmla="*/ 3028985 w 9924580"/>
              <a:gd name="connsiteY46" fmla="*/ 653142 h 4390569"/>
              <a:gd name="connsiteX47" fmla="*/ 2941899 w 9924580"/>
              <a:gd name="connsiteY47" fmla="*/ 711200 h 4390569"/>
              <a:gd name="connsiteX48" fmla="*/ 2912870 w 9924580"/>
              <a:gd name="connsiteY48" fmla="*/ 754742 h 4390569"/>
              <a:gd name="connsiteX49" fmla="*/ 2825785 w 9924580"/>
              <a:gd name="connsiteY49" fmla="*/ 798285 h 4390569"/>
              <a:gd name="connsiteX50" fmla="*/ 2738699 w 9924580"/>
              <a:gd name="connsiteY50" fmla="*/ 856342 h 4390569"/>
              <a:gd name="connsiteX51" fmla="*/ 2695156 w 9924580"/>
              <a:gd name="connsiteY51" fmla="*/ 899885 h 4390569"/>
              <a:gd name="connsiteX52" fmla="*/ 2608070 w 9924580"/>
              <a:gd name="connsiteY52" fmla="*/ 928914 h 4390569"/>
              <a:gd name="connsiteX53" fmla="*/ 2593556 w 9924580"/>
              <a:gd name="connsiteY53" fmla="*/ 972457 h 4390569"/>
              <a:gd name="connsiteX54" fmla="*/ 2506470 w 9924580"/>
              <a:gd name="connsiteY54" fmla="*/ 1045028 h 4390569"/>
              <a:gd name="connsiteX55" fmla="*/ 2477442 w 9924580"/>
              <a:gd name="connsiteY55" fmla="*/ 1088571 h 4390569"/>
              <a:gd name="connsiteX56" fmla="*/ 2274242 w 9924580"/>
              <a:gd name="connsiteY56" fmla="*/ 1132114 h 4390569"/>
              <a:gd name="connsiteX57" fmla="*/ 2129099 w 9924580"/>
              <a:gd name="connsiteY57" fmla="*/ 1248228 h 4390569"/>
              <a:gd name="connsiteX58" fmla="*/ 2129099 w 9924580"/>
              <a:gd name="connsiteY58" fmla="*/ 1248228 h 4390569"/>
              <a:gd name="connsiteX59" fmla="*/ 2085556 w 9924580"/>
              <a:gd name="connsiteY59" fmla="*/ 1277257 h 4390569"/>
              <a:gd name="connsiteX60" fmla="*/ 2027499 w 9924580"/>
              <a:gd name="connsiteY60" fmla="*/ 1291771 h 4390569"/>
              <a:gd name="connsiteX61" fmla="*/ 1983956 w 9924580"/>
              <a:gd name="connsiteY61" fmla="*/ 1306285 h 4390569"/>
              <a:gd name="connsiteX62" fmla="*/ 1969442 w 9924580"/>
              <a:gd name="connsiteY62" fmla="*/ 1349828 h 4390569"/>
              <a:gd name="connsiteX63" fmla="*/ 1925899 w 9924580"/>
              <a:gd name="connsiteY63" fmla="*/ 1393371 h 4390569"/>
              <a:gd name="connsiteX64" fmla="*/ 1940413 w 9924580"/>
              <a:gd name="connsiteY64" fmla="*/ 1436914 h 4390569"/>
              <a:gd name="connsiteX65" fmla="*/ 2027499 w 9924580"/>
              <a:gd name="connsiteY65" fmla="*/ 1480457 h 4390569"/>
              <a:gd name="connsiteX66" fmla="*/ 2056527 w 9924580"/>
              <a:gd name="connsiteY66" fmla="*/ 1524000 h 4390569"/>
              <a:gd name="connsiteX67" fmla="*/ 2012985 w 9924580"/>
              <a:gd name="connsiteY67" fmla="*/ 1553028 h 4390569"/>
              <a:gd name="connsiteX68" fmla="*/ 1882356 w 9924580"/>
              <a:gd name="connsiteY68" fmla="*/ 1567542 h 4390569"/>
              <a:gd name="connsiteX69" fmla="*/ 1766242 w 9924580"/>
              <a:gd name="connsiteY69" fmla="*/ 1582057 h 4390569"/>
              <a:gd name="connsiteX70" fmla="*/ 1722699 w 9924580"/>
              <a:gd name="connsiteY70" fmla="*/ 1611085 h 4390569"/>
              <a:gd name="connsiteX71" fmla="*/ 1635613 w 9924580"/>
              <a:gd name="connsiteY71" fmla="*/ 1698171 h 4390569"/>
              <a:gd name="connsiteX72" fmla="*/ 1534013 w 9924580"/>
              <a:gd name="connsiteY72" fmla="*/ 1727200 h 4390569"/>
              <a:gd name="connsiteX73" fmla="*/ 1490470 w 9924580"/>
              <a:gd name="connsiteY73" fmla="*/ 1741714 h 4390569"/>
              <a:gd name="connsiteX74" fmla="*/ 1461442 w 9924580"/>
              <a:gd name="connsiteY74" fmla="*/ 1785257 h 4390569"/>
              <a:gd name="connsiteX75" fmla="*/ 1403385 w 9924580"/>
              <a:gd name="connsiteY75" fmla="*/ 1799771 h 4390569"/>
              <a:gd name="connsiteX76" fmla="*/ 1316299 w 9924580"/>
              <a:gd name="connsiteY76" fmla="*/ 1828800 h 4390569"/>
              <a:gd name="connsiteX77" fmla="*/ 1229213 w 9924580"/>
              <a:gd name="connsiteY77" fmla="*/ 1886857 h 4390569"/>
              <a:gd name="connsiteX78" fmla="*/ 1142127 w 9924580"/>
              <a:gd name="connsiteY78" fmla="*/ 1944914 h 4390569"/>
              <a:gd name="connsiteX79" fmla="*/ 1098585 w 9924580"/>
              <a:gd name="connsiteY79" fmla="*/ 1988457 h 4390569"/>
              <a:gd name="connsiteX80" fmla="*/ 1069556 w 9924580"/>
              <a:gd name="connsiteY80" fmla="*/ 2032000 h 4390569"/>
              <a:gd name="connsiteX81" fmla="*/ 982470 w 9924580"/>
              <a:gd name="connsiteY81" fmla="*/ 2090057 h 4390569"/>
              <a:gd name="connsiteX82" fmla="*/ 909899 w 9924580"/>
              <a:gd name="connsiteY82" fmla="*/ 2162628 h 4390569"/>
              <a:gd name="connsiteX83" fmla="*/ 880870 w 9924580"/>
              <a:gd name="connsiteY83" fmla="*/ 2206171 h 4390569"/>
              <a:gd name="connsiteX84" fmla="*/ 764756 w 9924580"/>
              <a:gd name="connsiteY84" fmla="*/ 2235200 h 4390569"/>
              <a:gd name="connsiteX85" fmla="*/ 663156 w 9924580"/>
              <a:gd name="connsiteY85" fmla="*/ 2264228 h 4390569"/>
              <a:gd name="connsiteX86" fmla="*/ 547042 w 9924580"/>
              <a:gd name="connsiteY86" fmla="*/ 2278742 h 4390569"/>
              <a:gd name="connsiteX87" fmla="*/ 459956 w 9924580"/>
              <a:gd name="connsiteY87" fmla="*/ 2293257 h 4390569"/>
              <a:gd name="connsiteX88" fmla="*/ 416413 w 9924580"/>
              <a:gd name="connsiteY88" fmla="*/ 2322285 h 4390569"/>
              <a:gd name="connsiteX89" fmla="*/ 358356 w 9924580"/>
              <a:gd name="connsiteY89" fmla="*/ 2336800 h 4390569"/>
              <a:gd name="connsiteX90" fmla="*/ 256756 w 9924580"/>
              <a:gd name="connsiteY90" fmla="*/ 2365828 h 4390569"/>
              <a:gd name="connsiteX91" fmla="*/ 126127 w 9924580"/>
              <a:gd name="connsiteY91" fmla="*/ 2380342 h 4390569"/>
              <a:gd name="connsiteX92" fmla="*/ 10013 w 9924580"/>
              <a:gd name="connsiteY92" fmla="*/ 2380342 h 4390569"/>
              <a:gd name="connsiteX93" fmla="*/ 66048 w 9924580"/>
              <a:gd name="connsiteY93" fmla="*/ 4372603 h 4390569"/>
              <a:gd name="connsiteX94" fmla="*/ 8415570 w 9924580"/>
              <a:gd name="connsiteY94" fmla="*/ 4390569 h 4390569"/>
              <a:gd name="connsiteX95" fmla="*/ 9120108 w 9924580"/>
              <a:gd name="connsiteY95" fmla="*/ 2801612 h 4390569"/>
              <a:gd name="connsiteX96" fmla="*/ 8220696 w 9924580"/>
              <a:gd name="connsiteY96" fmla="*/ 2052102 h 4390569"/>
              <a:gd name="connsiteX97" fmla="*/ 8490519 w 9924580"/>
              <a:gd name="connsiteY97" fmla="*/ 1482475 h 4390569"/>
              <a:gd name="connsiteX98" fmla="*/ 9243954 w 9924580"/>
              <a:gd name="connsiteY98" fmla="*/ 716911 h 4390569"/>
              <a:gd name="connsiteX99" fmla="*/ 6294699 w 9924580"/>
              <a:gd name="connsiteY99" fmla="*/ 798285 h 4390569"/>
              <a:gd name="connsiteX0" fmla="*/ 6294699 w 9924580"/>
              <a:gd name="connsiteY0" fmla="*/ 798285 h 4390569"/>
              <a:gd name="connsiteX1" fmla="*/ 6135042 w 9924580"/>
              <a:gd name="connsiteY1" fmla="*/ 783771 h 4390569"/>
              <a:gd name="connsiteX2" fmla="*/ 5844756 w 9924580"/>
              <a:gd name="connsiteY2" fmla="*/ 769257 h 4390569"/>
              <a:gd name="connsiteX3" fmla="*/ 5757670 w 9924580"/>
              <a:gd name="connsiteY3" fmla="*/ 725714 h 4390569"/>
              <a:gd name="connsiteX4" fmla="*/ 5670585 w 9924580"/>
              <a:gd name="connsiteY4" fmla="*/ 711200 h 4390569"/>
              <a:gd name="connsiteX5" fmla="*/ 5627042 w 9924580"/>
              <a:gd name="connsiteY5" fmla="*/ 682171 h 4390569"/>
              <a:gd name="connsiteX6" fmla="*/ 5568985 w 9924580"/>
              <a:gd name="connsiteY6" fmla="*/ 667657 h 4390569"/>
              <a:gd name="connsiteX7" fmla="*/ 5220642 w 9924580"/>
              <a:gd name="connsiteY7" fmla="*/ 638628 h 4390569"/>
              <a:gd name="connsiteX8" fmla="*/ 5090013 w 9924580"/>
              <a:gd name="connsiteY8" fmla="*/ 609600 h 4390569"/>
              <a:gd name="connsiteX9" fmla="*/ 5002927 w 9924580"/>
              <a:gd name="connsiteY9" fmla="*/ 551542 h 4390569"/>
              <a:gd name="connsiteX10" fmla="*/ 4959385 w 9924580"/>
              <a:gd name="connsiteY10" fmla="*/ 522514 h 4390569"/>
              <a:gd name="connsiteX11" fmla="*/ 4915842 w 9924580"/>
              <a:gd name="connsiteY11" fmla="*/ 508000 h 4390569"/>
              <a:gd name="connsiteX12" fmla="*/ 4814242 w 9924580"/>
              <a:gd name="connsiteY12" fmla="*/ 478971 h 4390569"/>
              <a:gd name="connsiteX13" fmla="*/ 4741670 w 9924580"/>
              <a:gd name="connsiteY13" fmla="*/ 493485 h 4390569"/>
              <a:gd name="connsiteX14" fmla="*/ 4596527 w 9924580"/>
              <a:gd name="connsiteY14" fmla="*/ 449942 h 4390569"/>
              <a:gd name="connsiteX15" fmla="*/ 4494927 w 9924580"/>
              <a:gd name="connsiteY15" fmla="*/ 435428 h 4390569"/>
              <a:gd name="connsiteX16" fmla="*/ 4378813 w 9924580"/>
              <a:gd name="connsiteY16" fmla="*/ 406400 h 4390569"/>
              <a:gd name="connsiteX17" fmla="*/ 4291727 w 9924580"/>
              <a:gd name="connsiteY17" fmla="*/ 377371 h 4390569"/>
              <a:gd name="connsiteX18" fmla="*/ 4277213 w 9924580"/>
              <a:gd name="connsiteY18" fmla="*/ 333828 h 4390569"/>
              <a:gd name="connsiteX19" fmla="*/ 4262699 w 9924580"/>
              <a:gd name="connsiteY19" fmla="*/ 203200 h 4390569"/>
              <a:gd name="connsiteX20" fmla="*/ 4248185 w 9924580"/>
              <a:gd name="connsiteY20" fmla="*/ 159657 h 4390569"/>
              <a:gd name="connsiteX21" fmla="*/ 4204642 w 9924580"/>
              <a:gd name="connsiteY21" fmla="*/ 130628 h 4390569"/>
              <a:gd name="connsiteX22" fmla="*/ 4132070 w 9924580"/>
              <a:gd name="connsiteY22" fmla="*/ 116114 h 4390569"/>
              <a:gd name="connsiteX23" fmla="*/ 4088527 w 9924580"/>
              <a:gd name="connsiteY23" fmla="*/ 87085 h 4390569"/>
              <a:gd name="connsiteX24" fmla="*/ 3986927 w 9924580"/>
              <a:gd name="connsiteY24" fmla="*/ 43542 h 4390569"/>
              <a:gd name="connsiteX25" fmla="*/ 3943385 w 9924580"/>
              <a:gd name="connsiteY25" fmla="*/ 14514 h 4390569"/>
              <a:gd name="connsiteX26" fmla="*/ 3783727 w 9924580"/>
              <a:gd name="connsiteY26" fmla="*/ 0 h 4390569"/>
              <a:gd name="connsiteX27" fmla="*/ 3740185 w 9924580"/>
              <a:gd name="connsiteY27" fmla="*/ 14514 h 4390569"/>
              <a:gd name="connsiteX28" fmla="*/ 3667613 w 9924580"/>
              <a:gd name="connsiteY28" fmla="*/ 29028 h 4390569"/>
              <a:gd name="connsiteX29" fmla="*/ 3711156 w 9924580"/>
              <a:gd name="connsiteY29" fmla="*/ 43542 h 4390569"/>
              <a:gd name="connsiteX30" fmla="*/ 3769213 w 9924580"/>
              <a:gd name="connsiteY30" fmla="*/ 58057 h 4390569"/>
              <a:gd name="connsiteX31" fmla="*/ 3856299 w 9924580"/>
              <a:gd name="connsiteY31" fmla="*/ 87085 h 4390569"/>
              <a:gd name="connsiteX32" fmla="*/ 3943385 w 9924580"/>
              <a:gd name="connsiteY32" fmla="*/ 116114 h 4390569"/>
              <a:gd name="connsiteX33" fmla="*/ 3986927 w 9924580"/>
              <a:gd name="connsiteY33" fmla="*/ 130628 h 4390569"/>
              <a:gd name="connsiteX34" fmla="*/ 4030470 w 9924580"/>
              <a:gd name="connsiteY34" fmla="*/ 145142 h 4390569"/>
              <a:gd name="connsiteX35" fmla="*/ 4074013 w 9924580"/>
              <a:gd name="connsiteY35" fmla="*/ 174171 h 4390569"/>
              <a:gd name="connsiteX36" fmla="*/ 4074013 w 9924580"/>
              <a:gd name="connsiteY36" fmla="*/ 261257 h 4390569"/>
              <a:gd name="connsiteX37" fmla="*/ 4001442 w 9924580"/>
              <a:gd name="connsiteY37" fmla="*/ 275771 h 4390569"/>
              <a:gd name="connsiteX38" fmla="*/ 3957899 w 9924580"/>
              <a:gd name="connsiteY38" fmla="*/ 290285 h 4390569"/>
              <a:gd name="connsiteX39" fmla="*/ 3783727 w 9924580"/>
              <a:gd name="connsiteY39" fmla="*/ 304800 h 4390569"/>
              <a:gd name="connsiteX40" fmla="*/ 3638585 w 9924580"/>
              <a:gd name="connsiteY40" fmla="*/ 319314 h 4390569"/>
              <a:gd name="connsiteX41" fmla="*/ 3551499 w 9924580"/>
              <a:gd name="connsiteY41" fmla="*/ 377371 h 4390569"/>
              <a:gd name="connsiteX42" fmla="*/ 3420870 w 9924580"/>
              <a:gd name="connsiteY42" fmla="*/ 449942 h 4390569"/>
              <a:gd name="connsiteX43" fmla="*/ 3290242 w 9924580"/>
              <a:gd name="connsiteY43" fmla="*/ 508000 h 4390569"/>
              <a:gd name="connsiteX44" fmla="*/ 3246699 w 9924580"/>
              <a:gd name="connsiteY44" fmla="*/ 522514 h 4390569"/>
              <a:gd name="connsiteX45" fmla="*/ 3116070 w 9924580"/>
              <a:gd name="connsiteY45" fmla="*/ 595085 h 4390569"/>
              <a:gd name="connsiteX46" fmla="*/ 3028985 w 9924580"/>
              <a:gd name="connsiteY46" fmla="*/ 653142 h 4390569"/>
              <a:gd name="connsiteX47" fmla="*/ 2941899 w 9924580"/>
              <a:gd name="connsiteY47" fmla="*/ 711200 h 4390569"/>
              <a:gd name="connsiteX48" fmla="*/ 2912870 w 9924580"/>
              <a:gd name="connsiteY48" fmla="*/ 754742 h 4390569"/>
              <a:gd name="connsiteX49" fmla="*/ 2825785 w 9924580"/>
              <a:gd name="connsiteY49" fmla="*/ 798285 h 4390569"/>
              <a:gd name="connsiteX50" fmla="*/ 2738699 w 9924580"/>
              <a:gd name="connsiteY50" fmla="*/ 856342 h 4390569"/>
              <a:gd name="connsiteX51" fmla="*/ 2695156 w 9924580"/>
              <a:gd name="connsiteY51" fmla="*/ 899885 h 4390569"/>
              <a:gd name="connsiteX52" fmla="*/ 2608070 w 9924580"/>
              <a:gd name="connsiteY52" fmla="*/ 928914 h 4390569"/>
              <a:gd name="connsiteX53" fmla="*/ 2593556 w 9924580"/>
              <a:gd name="connsiteY53" fmla="*/ 972457 h 4390569"/>
              <a:gd name="connsiteX54" fmla="*/ 2506470 w 9924580"/>
              <a:gd name="connsiteY54" fmla="*/ 1045028 h 4390569"/>
              <a:gd name="connsiteX55" fmla="*/ 2477442 w 9924580"/>
              <a:gd name="connsiteY55" fmla="*/ 1088571 h 4390569"/>
              <a:gd name="connsiteX56" fmla="*/ 2274242 w 9924580"/>
              <a:gd name="connsiteY56" fmla="*/ 1132114 h 4390569"/>
              <a:gd name="connsiteX57" fmla="*/ 2129099 w 9924580"/>
              <a:gd name="connsiteY57" fmla="*/ 1248228 h 4390569"/>
              <a:gd name="connsiteX58" fmla="*/ 2129099 w 9924580"/>
              <a:gd name="connsiteY58" fmla="*/ 1248228 h 4390569"/>
              <a:gd name="connsiteX59" fmla="*/ 2085556 w 9924580"/>
              <a:gd name="connsiteY59" fmla="*/ 1277257 h 4390569"/>
              <a:gd name="connsiteX60" fmla="*/ 2027499 w 9924580"/>
              <a:gd name="connsiteY60" fmla="*/ 1291771 h 4390569"/>
              <a:gd name="connsiteX61" fmla="*/ 1983956 w 9924580"/>
              <a:gd name="connsiteY61" fmla="*/ 1306285 h 4390569"/>
              <a:gd name="connsiteX62" fmla="*/ 1969442 w 9924580"/>
              <a:gd name="connsiteY62" fmla="*/ 1349828 h 4390569"/>
              <a:gd name="connsiteX63" fmla="*/ 1925899 w 9924580"/>
              <a:gd name="connsiteY63" fmla="*/ 1393371 h 4390569"/>
              <a:gd name="connsiteX64" fmla="*/ 1940413 w 9924580"/>
              <a:gd name="connsiteY64" fmla="*/ 1436914 h 4390569"/>
              <a:gd name="connsiteX65" fmla="*/ 2027499 w 9924580"/>
              <a:gd name="connsiteY65" fmla="*/ 1480457 h 4390569"/>
              <a:gd name="connsiteX66" fmla="*/ 2056527 w 9924580"/>
              <a:gd name="connsiteY66" fmla="*/ 1524000 h 4390569"/>
              <a:gd name="connsiteX67" fmla="*/ 2012985 w 9924580"/>
              <a:gd name="connsiteY67" fmla="*/ 1553028 h 4390569"/>
              <a:gd name="connsiteX68" fmla="*/ 1882356 w 9924580"/>
              <a:gd name="connsiteY68" fmla="*/ 1567542 h 4390569"/>
              <a:gd name="connsiteX69" fmla="*/ 1766242 w 9924580"/>
              <a:gd name="connsiteY69" fmla="*/ 1582057 h 4390569"/>
              <a:gd name="connsiteX70" fmla="*/ 1722699 w 9924580"/>
              <a:gd name="connsiteY70" fmla="*/ 1611085 h 4390569"/>
              <a:gd name="connsiteX71" fmla="*/ 1635613 w 9924580"/>
              <a:gd name="connsiteY71" fmla="*/ 1698171 h 4390569"/>
              <a:gd name="connsiteX72" fmla="*/ 1534013 w 9924580"/>
              <a:gd name="connsiteY72" fmla="*/ 1727200 h 4390569"/>
              <a:gd name="connsiteX73" fmla="*/ 1490470 w 9924580"/>
              <a:gd name="connsiteY73" fmla="*/ 1741714 h 4390569"/>
              <a:gd name="connsiteX74" fmla="*/ 1461442 w 9924580"/>
              <a:gd name="connsiteY74" fmla="*/ 1785257 h 4390569"/>
              <a:gd name="connsiteX75" fmla="*/ 1403385 w 9924580"/>
              <a:gd name="connsiteY75" fmla="*/ 1799771 h 4390569"/>
              <a:gd name="connsiteX76" fmla="*/ 1316299 w 9924580"/>
              <a:gd name="connsiteY76" fmla="*/ 1828800 h 4390569"/>
              <a:gd name="connsiteX77" fmla="*/ 1229213 w 9924580"/>
              <a:gd name="connsiteY77" fmla="*/ 1886857 h 4390569"/>
              <a:gd name="connsiteX78" fmla="*/ 1142127 w 9924580"/>
              <a:gd name="connsiteY78" fmla="*/ 1944914 h 4390569"/>
              <a:gd name="connsiteX79" fmla="*/ 1098585 w 9924580"/>
              <a:gd name="connsiteY79" fmla="*/ 1988457 h 4390569"/>
              <a:gd name="connsiteX80" fmla="*/ 1069556 w 9924580"/>
              <a:gd name="connsiteY80" fmla="*/ 2032000 h 4390569"/>
              <a:gd name="connsiteX81" fmla="*/ 982470 w 9924580"/>
              <a:gd name="connsiteY81" fmla="*/ 2090057 h 4390569"/>
              <a:gd name="connsiteX82" fmla="*/ 909899 w 9924580"/>
              <a:gd name="connsiteY82" fmla="*/ 2162628 h 4390569"/>
              <a:gd name="connsiteX83" fmla="*/ 880870 w 9924580"/>
              <a:gd name="connsiteY83" fmla="*/ 2206171 h 4390569"/>
              <a:gd name="connsiteX84" fmla="*/ 764756 w 9924580"/>
              <a:gd name="connsiteY84" fmla="*/ 2235200 h 4390569"/>
              <a:gd name="connsiteX85" fmla="*/ 663156 w 9924580"/>
              <a:gd name="connsiteY85" fmla="*/ 2264228 h 4390569"/>
              <a:gd name="connsiteX86" fmla="*/ 547042 w 9924580"/>
              <a:gd name="connsiteY86" fmla="*/ 2278742 h 4390569"/>
              <a:gd name="connsiteX87" fmla="*/ 459956 w 9924580"/>
              <a:gd name="connsiteY87" fmla="*/ 2293257 h 4390569"/>
              <a:gd name="connsiteX88" fmla="*/ 416413 w 9924580"/>
              <a:gd name="connsiteY88" fmla="*/ 2322285 h 4390569"/>
              <a:gd name="connsiteX89" fmla="*/ 358356 w 9924580"/>
              <a:gd name="connsiteY89" fmla="*/ 2336800 h 4390569"/>
              <a:gd name="connsiteX90" fmla="*/ 256756 w 9924580"/>
              <a:gd name="connsiteY90" fmla="*/ 2365828 h 4390569"/>
              <a:gd name="connsiteX91" fmla="*/ 126127 w 9924580"/>
              <a:gd name="connsiteY91" fmla="*/ 2380342 h 4390569"/>
              <a:gd name="connsiteX92" fmla="*/ 10013 w 9924580"/>
              <a:gd name="connsiteY92" fmla="*/ 2380342 h 4390569"/>
              <a:gd name="connsiteX93" fmla="*/ 66048 w 9924580"/>
              <a:gd name="connsiteY93" fmla="*/ 4372603 h 4390569"/>
              <a:gd name="connsiteX94" fmla="*/ 8415570 w 9924580"/>
              <a:gd name="connsiteY94" fmla="*/ 4390569 h 4390569"/>
              <a:gd name="connsiteX95" fmla="*/ 7890915 w 9924580"/>
              <a:gd name="connsiteY95" fmla="*/ 2246976 h 4390569"/>
              <a:gd name="connsiteX96" fmla="*/ 8220696 w 9924580"/>
              <a:gd name="connsiteY96" fmla="*/ 2052102 h 4390569"/>
              <a:gd name="connsiteX97" fmla="*/ 8490519 w 9924580"/>
              <a:gd name="connsiteY97" fmla="*/ 1482475 h 4390569"/>
              <a:gd name="connsiteX98" fmla="*/ 9243954 w 9924580"/>
              <a:gd name="connsiteY98" fmla="*/ 716911 h 4390569"/>
              <a:gd name="connsiteX99" fmla="*/ 6294699 w 9924580"/>
              <a:gd name="connsiteY99" fmla="*/ 798285 h 4390569"/>
              <a:gd name="connsiteX0" fmla="*/ 6294699 w 9774678"/>
              <a:gd name="connsiteY0" fmla="*/ 798285 h 4390569"/>
              <a:gd name="connsiteX1" fmla="*/ 6135042 w 9774678"/>
              <a:gd name="connsiteY1" fmla="*/ 783771 h 4390569"/>
              <a:gd name="connsiteX2" fmla="*/ 5844756 w 9774678"/>
              <a:gd name="connsiteY2" fmla="*/ 769257 h 4390569"/>
              <a:gd name="connsiteX3" fmla="*/ 5757670 w 9774678"/>
              <a:gd name="connsiteY3" fmla="*/ 725714 h 4390569"/>
              <a:gd name="connsiteX4" fmla="*/ 5670585 w 9774678"/>
              <a:gd name="connsiteY4" fmla="*/ 711200 h 4390569"/>
              <a:gd name="connsiteX5" fmla="*/ 5627042 w 9774678"/>
              <a:gd name="connsiteY5" fmla="*/ 682171 h 4390569"/>
              <a:gd name="connsiteX6" fmla="*/ 5568985 w 9774678"/>
              <a:gd name="connsiteY6" fmla="*/ 667657 h 4390569"/>
              <a:gd name="connsiteX7" fmla="*/ 5220642 w 9774678"/>
              <a:gd name="connsiteY7" fmla="*/ 638628 h 4390569"/>
              <a:gd name="connsiteX8" fmla="*/ 5090013 w 9774678"/>
              <a:gd name="connsiteY8" fmla="*/ 609600 h 4390569"/>
              <a:gd name="connsiteX9" fmla="*/ 5002927 w 9774678"/>
              <a:gd name="connsiteY9" fmla="*/ 551542 h 4390569"/>
              <a:gd name="connsiteX10" fmla="*/ 4959385 w 9774678"/>
              <a:gd name="connsiteY10" fmla="*/ 522514 h 4390569"/>
              <a:gd name="connsiteX11" fmla="*/ 4915842 w 9774678"/>
              <a:gd name="connsiteY11" fmla="*/ 508000 h 4390569"/>
              <a:gd name="connsiteX12" fmla="*/ 4814242 w 9774678"/>
              <a:gd name="connsiteY12" fmla="*/ 478971 h 4390569"/>
              <a:gd name="connsiteX13" fmla="*/ 4741670 w 9774678"/>
              <a:gd name="connsiteY13" fmla="*/ 493485 h 4390569"/>
              <a:gd name="connsiteX14" fmla="*/ 4596527 w 9774678"/>
              <a:gd name="connsiteY14" fmla="*/ 449942 h 4390569"/>
              <a:gd name="connsiteX15" fmla="*/ 4494927 w 9774678"/>
              <a:gd name="connsiteY15" fmla="*/ 435428 h 4390569"/>
              <a:gd name="connsiteX16" fmla="*/ 4378813 w 9774678"/>
              <a:gd name="connsiteY16" fmla="*/ 406400 h 4390569"/>
              <a:gd name="connsiteX17" fmla="*/ 4291727 w 9774678"/>
              <a:gd name="connsiteY17" fmla="*/ 377371 h 4390569"/>
              <a:gd name="connsiteX18" fmla="*/ 4277213 w 9774678"/>
              <a:gd name="connsiteY18" fmla="*/ 333828 h 4390569"/>
              <a:gd name="connsiteX19" fmla="*/ 4262699 w 9774678"/>
              <a:gd name="connsiteY19" fmla="*/ 203200 h 4390569"/>
              <a:gd name="connsiteX20" fmla="*/ 4248185 w 9774678"/>
              <a:gd name="connsiteY20" fmla="*/ 159657 h 4390569"/>
              <a:gd name="connsiteX21" fmla="*/ 4204642 w 9774678"/>
              <a:gd name="connsiteY21" fmla="*/ 130628 h 4390569"/>
              <a:gd name="connsiteX22" fmla="*/ 4132070 w 9774678"/>
              <a:gd name="connsiteY22" fmla="*/ 116114 h 4390569"/>
              <a:gd name="connsiteX23" fmla="*/ 4088527 w 9774678"/>
              <a:gd name="connsiteY23" fmla="*/ 87085 h 4390569"/>
              <a:gd name="connsiteX24" fmla="*/ 3986927 w 9774678"/>
              <a:gd name="connsiteY24" fmla="*/ 43542 h 4390569"/>
              <a:gd name="connsiteX25" fmla="*/ 3943385 w 9774678"/>
              <a:gd name="connsiteY25" fmla="*/ 14514 h 4390569"/>
              <a:gd name="connsiteX26" fmla="*/ 3783727 w 9774678"/>
              <a:gd name="connsiteY26" fmla="*/ 0 h 4390569"/>
              <a:gd name="connsiteX27" fmla="*/ 3740185 w 9774678"/>
              <a:gd name="connsiteY27" fmla="*/ 14514 h 4390569"/>
              <a:gd name="connsiteX28" fmla="*/ 3667613 w 9774678"/>
              <a:gd name="connsiteY28" fmla="*/ 29028 h 4390569"/>
              <a:gd name="connsiteX29" fmla="*/ 3711156 w 9774678"/>
              <a:gd name="connsiteY29" fmla="*/ 43542 h 4390569"/>
              <a:gd name="connsiteX30" fmla="*/ 3769213 w 9774678"/>
              <a:gd name="connsiteY30" fmla="*/ 58057 h 4390569"/>
              <a:gd name="connsiteX31" fmla="*/ 3856299 w 9774678"/>
              <a:gd name="connsiteY31" fmla="*/ 87085 h 4390569"/>
              <a:gd name="connsiteX32" fmla="*/ 3943385 w 9774678"/>
              <a:gd name="connsiteY32" fmla="*/ 116114 h 4390569"/>
              <a:gd name="connsiteX33" fmla="*/ 3986927 w 9774678"/>
              <a:gd name="connsiteY33" fmla="*/ 130628 h 4390569"/>
              <a:gd name="connsiteX34" fmla="*/ 4030470 w 9774678"/>
              <a:gd name="connsiteY34" fmla="*/ 145142 h 4390569"/>
              <a:gd name="connsiteX35" fmla="*/ 4074013 w 9774678"/>
              <a:gd name="connsiteY35" fmla="*/ 174171 h 4390569"/>
              <a:gd name="connsiteX36" fmla="*/ 4074013 w 9774678"/>
              <a:gd name="connsiteY36" fmla="*/ 261257 h 4390569"/>
              <a:gd name="connsiteX37" fmla="*/ 4001442 w 9774678"/>
              <a:gd name="connsiteY37" fmla="*/ 275771 h 4390569"/>
              <a:gd name="connsiteX38" fmla="*/ 3957899 w 9774678"/>
              <a:gd name="connsiteY38" fmla="*/ 290285 h 4390569"/>
              <a:gd name="connsiteX39" fmla="*/ 3783727 w 9774678"/>
              <a:gd name="connsiteY39" fmla="*/ 304800 h 4390569"/>
              <a:gd name="connsiteX40" fmla="*/ 3638585 w 9774678"/>
              <a:gd name="connsiteY40" fmla="*/ 319314 h 4390569"/>
              <a:gd name="connsiteX41" fmla="*/ 3551499 w 9774678"/>
              <a:gd name="connsiteY41" fmla="*/ 377371 h 4390569"/>
              <a:gd name="connsiteX42" fmla="*/ 3420870 w 9774678"/>
              <a:gd name="connsiteY42" fmla="*/ 449942 h 4390569"/>
              <a:gd name="connsiteX43" fmla="*/ 3290242 w 9774678"/>
              <a:gd name="connsiteY43" fmla="*/ 508000 h 4390569"/>
              <a:gd name="connsiteX44" fmla="*/ 3246699 w 9774678"/>
              <a:gd name="connsiteY44" fmla="*/ 522514 h 4390569"/>
              <a:gd name="connsiteX45" fmla="*/ 3116070 w 9774678"/>
              <a:gd name="connsiteY45" fmla="*/ 595085 h 4390569"/>
              <a:gd name="connsiteX46" fmla="*/ 3028985 w 9774678"/>
              <a:gd name="connsiteY46" fmla="*/ 653142 h 4390569"/>
              <a:gd name="connsiteX47" fmla="*/ 2941899 w 9774678"/>
              <a:gd name="connsiteY47" fmla="*/ 711200 h 4390569"/>
              <a:gd name="connsiteX48" fmla="*/ 2912870 w 9774678"/>
              <a:gd name="connsiteY48" fmla="*/ 754742 h 4390569"/>
              <a:gd name="connsiteX49" fmla="*/ 2825785 w 9774678"/>
              <a:gd name="connsiteY49" fmla="*/ 798285 h 4390569"/>
              <a:gd name="connsiteX50" fmla="*/ 2738699 w 9774678"/>
              <a:gd name="connsiteY50" fmla="*/ 856342 h 4390569"/>
              <a:gd name="connsiteX51" fmla="*/ 2695156 w 9774678"/>
              <a:gd name="connsiteY51" fmla="*/ 899885 h 4390569"/>
              <a:gd name="connsiteX52" fmla="*/ 2608070 w 9774678"/>
              <a:gd name="connsiteY52" fmla="*/ 928914 h 4390569"/>
              <a:gd name="connsiteX53" fmla="*/ 2593556 w 9774678"/>
              <a:gd name="connsiteY53" fmla="*/ 972457 h 4390569"/>
              <a:gd name="connsiteX54" fmla="*/ 2506470 w 9774678"/>
              <a:gd name="connsiteY54" fmla="*/ 1045028 h 4390569"/>
              <a:gd name="connsiteX55" fmla="*/ 2477442 w 9774678"/>
              <a:gd name="connsiteY55" fmla="*/ 1088571 h 4390569"/>
              <a:gd name="connsiteX56" fmla="*/ 2274242 w 9774678"/>
              <a:gd name="connsiteY56" fmla="*/ 1132114 h 4390569"/>
              <a:gd name="connsiteX57" fmla="*/ 2129099 w 9774678"/>
              <a:gd name="connsiteY57" fmla="*/ 1248228 h 4390569"/>
              <a:gd name="connsiteX58" fmla="*/ 2129099 w 9774678"/>
              <a:gd name="connsiteY58" fmla="*/ 1248228 h 4390569"/>
              <a:gd name="connsiteX59" fmla="*/ 2085556 w 9774678"/>
              <a:gd name="connsiteY59" fmla="*/ 1277257 h 4390569"/>
              <a:gd name="connsiteX60" fmla="*/ 2027499 w 9774678"/>
              <a:gd name="connsiteY60" fmla="*/ 1291771 h 4390569"/>
              <a:gd name="connsiteX61" fmla="*/ 1983956 w 9774678"/>
              <a:gd name="connsiteY61" fmla="*/ 1306285 h 4390569"/>
              <a:gd name="connsiteX62" fmla="*/ 1969442 w 9774678"/>
              <a:gd name="connsiteY62" fmla="*/ 1349828 h 4390569"/>
              <a:gd name="connsiteX63" fmla="*/ 1925899 w 9774678"/>
              <a:gd name="connsiteY63" fmla="*/ 1393371 h 4390569"/>
              <a:gd name="connsiteX64" fmla="*/ 1940413 w 9774678"/>
              <a:gd name="connsiteY64" fmla="*/ 1436914 h 4390569"/>
              <a:gd name="connsiteX65" fmla="*/ 2027499 w 9774678"/>
              <a:gd name="connsiteY65" fmla="*/ 1480457 h 4390569"/>
              <a:gd name="connsiteX66" fmla="*/ 2056527 w 9774678"/>
              <a:gd name="connsiteY66" fmla="*/ 1524000 h 4390569"/>
              <a:gd name="connsiteX67" fmla="*/ 2012985 w 9774678"/>
              <a:gd name="connsiteY67" fmla="*/ 1553028 h 4390569"/>
              <a:gd name="connsiteX68" fmla="*/ 1882356 w 9774678"/>
              <a:gd name="connsiteY68" fmla="*/ 1567542 h 4390569"/>
              <a:gd name="connsiteX69" fmla="*/ 1766242 w 9774678"/>
              <a:gd name="connsiteY69" fmla="*/ 1582057 h 4390569"/>
              <a:gd name="connsiteX70" fmla="*/ 1722699 w 9774678"/>
              <a:gd name="connsiteY70" fmla="*/ 1611085 h 4390569"/>
              <a:gd name="connsiteX71" fmla="*/ 1635613 w 9774678"/>
              <a:gd name="connsiteY71" fmla="*/ 1698171 h 4390569"/>
              <a:gd name="connsiteX72" fmla="*/ 1534013 w 9774678"/>
              <a:gd name="connsiteY72" fmla="*/ 1727200 h 4390569"/>
              <a:gd name="connsiteX73" fmla="*/ 1490470 w 9774678"/>
              <a:gd name="connsiteY73" fmla="*/ 1741714 h 4390569"/>
              <a:gd name="connsiteX74" fmla="*/ 1461442 w 9774678"/>
              <a:gd name="connsiteY74" fmla="*/ 1785257 h 4390569"/>
              <a:gd name="connsiteX75" fmla="*/ 1403385 w 9774678"/>
              <a:gd name="connsiteY75" fmla="*/ 1799771 h 4390569"/>
              <a:gd name="connsiteX76" fmla="*/ 1316299 w 9774678"/>
              <a:gd name="connsiteY76" fmla="*/ 1828800 h 4390569"/>
              <a:gd name="connsiteX77" fmla="*/ 1229213 w 9774678"/>
              <a:gd name="connsiteY77" fmla="*/ 1886857 h 4390569"/>
              <a:gd name="connsiteX78" fmla="*/ 1142127 w 9774678"/>
              <a:gd name="connsiteY78" fmla="*/ 1944914 h 4390569"/>
              <a:gd name="connsiteX79" fmla="*/ 1098585 w 9774678"/>
              <a:gd name="connsiteY79" fmla="*/ 1988457 h 4390569"/>
              <a:gd name="connsiteX80" fmla="*/ 1069556 w 9774678"/>
              <a:gd name="connsiteY80" fmla="*/ 2032000 h 4390569"/>
              <a:gd name="connsiteX81" fmla="*/ 982470 w 9774678"/>
              <a:gd name="connsiteY81" fmla="*/ 2090057 h 4390569"/>
              <a:gd name="connsiteX82" fmla="*/ 909899 w 9774678"/>
              <a:gd name="connsiteY82" fmla="*/ 2162628 h 4390569"/>
              <a:gd name="connsiteX83" fmla="*/ 880870 w 9774678"/>
              <a:gd name="connsiteY83" fmla="*/ 2206171 h 4390569"/>
              <a:gd name="connsiteX84" fmla="*/ 764756 w 9774678"/>
              <a:gd name="connsiteY84" fmla="*/ 2235200 h 4390569"/>
              <a:gd name="connsiteX85" fmla="*/ 663156 w 9774678"/>
              <a:gd name="connsiteY85" fmla="*/ 2264228 h 4390569"/>
              <a:gd name="connsiteX86" fmla="*/ 547042 w 9774678"/>
              <a:gd name="connsiteY86" fmla="*/ 2278742 h 4390569"/>
              <a:gd name="connsiteX87" fmla="*/ 459956 w 9774678"/>
              <a:gd name="connsiteY87" fmla="*/ 2293257 h 4390569"/>
              <a:gd name="connsiteX88" fmla="*/ 416413 w 9774678"/>
              <a:gd name="connsiteY88" fmla="*/ 2322285 h 4390569"/>
              <a:gd name="connsiteX89" fmla="*/ 358356 w 9774678"/>
              <a:gd name="connsiteY89" fmla="*/ 2336800 h 4390569"/>
              <a:gd name="connsiteX90" fmla="*/ 256756 w 9774678"/>
              <a:gd name="connsiteY90" fmla="*/ 2365828 h 4390569"/>
              <a:gd name="connsiteX91" fmla="*/ 126127 w 9774678"/>
              <a:gd name="connsiteY91" fmla="*/ 2380342 h 4390569"/>
              <a:gd name="connsiteX92" fmla="*/ 10013 w 9774678"/>
              <a:gd name="connsiteY92" fmla="*/ 2380342 h 4390569"/>
              <a:gd name="connsiteX93" fmla="*/ 66048 w 9774678"/>
              <a:gd name="connsiteY93" fmla="*/ 4372603 h 4390569"/>
              <a:gd name="connsiteX94" fmla="*/ 8415570 w 9774678"/>
              <a:gd name="connsiteY94" fmla="*/ 4390569 h 4390569"/>
              <a:gd name="connsiteX95" fmla="*/ 8220696 w 9774678"/>
              <a:gd name="connsiteY95" fmla="*/ 2861570 h 4390569"/>
              <a:gd name="connsiteX96" fmla="*/ 7890915 w 9774678"/>
              <a:gd name="connsiteY96" fmla="*/ 2246976 h 4390569"/>
              <a:gd name="connsiteX97" fmla="*/ 8220696 w 9774678"/>
              <a:gd name="connsiteY97" fmla="*/ 2052102 h 4390569"/>
              <a:gd name="connsiteX98" fmla="*/ 8490519 w 9774678"/>
              <a:gd name="connsiteY98" fmla="*/ 1482475 h 4390569"/>
              <a:gd name="connsiteX99" fmla="*/ 9243954 w 9774678"/>
              <a:gd name="connsiteY99" fmla="*/ 716911 h 4390569"/>
              <a:gd name="connsiteX100" fmla="*/ 6294699 w 9774678"/>
              <a:gd name="connsiteY100" fmla="*/ 798285 h 4390569"/>
              <a:gd name="connsiteX0" fmla="*/ 6294699 w 9774678"/>
              <a:gd name="connsiteY0" fmla="*/ 798285 h 4390569"/>
              <a:gd name="connsiteX1" fmla="*/ 6135042 w 9774678"/>
              <a:gd name="connsiteY1" fmla="*/ 783771 h 4390569"/>
              <a:gd name="connsiteX2" fmla="*/ 5844756 w 9774678"/>
              <a:gd name="connsiteY2" fmla="*/ 769257 h 4390569"/>
              <a:gd name="connsiteX3" fmla="*/ 5757670 w 9774678"/>
              <a:gd name="connsiteY3" fmla="*/ 725714 h 4390569"/>
              <a:gd name="connsiteX4" fmla="*/ 5670585 w 9774678"/>
              <a:gd name="connsiteY4" fmla="*/ 711200 h 4390569"/>
              <a:gd name="connsiteX5" fmla="*/ 5627042 w 9774678"/>
              <a:gd name="connsiteY5" fmla="*/ 682171 h 4390569"/>
              <a:gd name="connsiteX6" fmla="*/ 5568985 w 9774678"/>
              <a:gd name="connsiteY6" fmla="*/ 667657 h 4390569"/>
              <a:gd name="connsiteX7" fmla="*/ 5220642 w 9774678"/>
              <a:gd name="connsiteY7" fmla="*/ 638628 h 4390569"/>
              <a:gd name="connsiteX8" fmla="*/ 5090013 w 9774678"/>
              <a:gd name="connsiteY8" fmla="*/ 609600 h 4390569"/>
              <a:gd name="connsiteX9" fmla="*/ 5002927 w 9774678"/>
              <a:gd name="connsiteY9" fmla="*/ 551542 h 4390569"/>
              <a:gd name="connsiteX10" fmla="*/ 4959385 w 9774678"/>
              <a:gd name="connsiteY10" fmla="*/ 522514 h 4390569"/>
              <a:gd name="connsiteX11" fmla="*/ 4915842 w 9774678"/>
              <a:gd name="connsiteY11" fmla="*/ 508000 h 4390569"/>
              <a:gd name="connsiteX12" fmla="*/ 4814242 w 9774678"/>
              <a:gd name="connsiteY12" fmla="*/ 478971 h 4390569"/>
              <a:gd name="connsiteX13" fmla="*/ 4741670 w 9774678"/>
              <a:gd name="connsiteY13" fmla="*/ 493485 h 4390569"/>
              <a:gd name="connsiteX14" fmla="*/ 4596527 w 9774678"/>
              <a:gd name="connsiteY14" fmla="*/ 449942 h 4390569"/>
              <a:gd name="connsiteX15" fmla="*/ 4494927 w 9774678"/>
              <a:gd name="connsiteY15" fmla="*/ 435428 h 4390569"/>
              <a:gd name="connsiteX16" fmla="*/ 4378813 w 9774678"/>
              <a:gd name="connsiteY16" fmla="*/ 406400 h 4390569"/>
              <a:gd name="connsiteX17" fmla="*/ 4291727 w 9774678"/>
              <a:gd name="connsiteY17" fmla="*/ 377371 h 4390569"/>
              <a:gd name="connsiteX18" fmla="*/ 4277213 w 9774678"/>
              <a:gd name="connsiteY18" fmla="*/ 333828 h 4390569"/>
              <a:gd name="connsiteX19" fmla="*/ 4262699 w 9774678"/>
              <a:gd name="connsiteY19" fmla="*/ 203200 h 4390569"/>
              <a:gd name="connsiteX20" fmla="*/ 4248185 w 9774678"/>
              <a:gd name="connsiteY20" fmla="*/ 159657 h 4390569"/>
              <a:gd name="connsiteX21" fmla="*/ 4204642 w 9774678"/>
              <a:gd name="connsiteY21" fmla="*/ 130628 h 4390569"/>
              <a:gd name="connsiteX22" fmla="*/ 4132070 w 9774678"/>
              <a:gd name="connsiteY22" fmla="*/ 116114 h 4390569"/>
              <a:gd name="connsiteX23" fmla="*/ 4088527 w 9774678"/>
              <a:gd name="connsiteY23" fmla="*/ 87085 h 4390569"/>
              <a:gd name="connsiteX24" fmla="*/ 3986927 w 9774678"/>
              <a:gd name="connsiteY24" fmla="*/ 43542 h 4390569"/>
              <a:gd name="connsiteX25" fmla="*/ 3943385 w 9774678"/>
              <a:gd name="connsiteY25" fmla="*/ 14514 h 4390569"/>
              <a:gd name="connsiteX26" fmla="*/ 3783727 w 9774678"/>
              <a:gd name="connsiteY26" fmla="*/ 0 h 4390569"/>
              <a:gd name="connsiteX27" fmla="*/ 3740185 w 9774678"/>
              <a:gd name="connsiteY27" fmla="*/ 14514 h 4390569"/>
              <a:gd name="connsiteX28" fmla="*/ 3667613 w 9774678"/>
              <a:gd name="connsiteY28" fmla="*/ 29028 h 4390569"/>
              <a:gd name="connsiteX29" fmla="*/ 3711156 w 9774678"/>
              <a:gd name="connsiteY29" fmla="*/ 43542 h 4390569"/>
              <a:gd name="connsiteX30" fmla="*/ 3769213 w 9774678"/>
              <a:gd name="connsiteY30" fmla="*/ 58057 h 4390569"/>
              <a:gd name="connsiteX31" fmla="*/ 3856299 w 9774678"/>
              <a:gd name="connsiteY31" fmla="*/ 87085 h 4390569"/>
              <a:gd name="connsiteX32" fmla="*/ 3943385 w 9774678"/>
              <a:gd name="connsiteY32" fmla="*/ 116114 h 4390569"/>
              <a:gd name="connsiteX33" fmla="*/ 3986927 w 9774678"/>
              <a:gd name="connsiteY33" fmla="*/ 130628 h 4390569"/>
              <a:gd name="connsiteX34" fmla="*/ 4030470 w 9774678"/>
              <a:gd name="connsiteY34" fmla="*/ 145142 h 4390569"/>
              <a:gd name="connsiteX35" fmla="*/ 4074013 w 9774678"/>
              <a:gd name="connsiteY35" fmla="*/ 174171 h 4390569"/>
              <a:gd name="connsiteX36" fmla="*/ 4074013 w 9774678"/>
              <a:gd name="connsiteY36" fmla="*/ 261257 h 4390569"/>
              <a:gd name="connsiteX37" fmla="*/ 4001442 w 9774678"/>
              <a:gd name="connsiteY37" fmla="*/ 275771 h 4390569"/>
              <a:gd name="connsiteX38" fmla="*/ 3957899 w 9774678"/>
              <a:gd name="connsiteY38" fmla="*/ 290285 h 4390569"/>
              <a:gd name="connsiteX39" fmla="*/ 3783727 w 9774678"/>
              <a:gd name="connsiteY39" fmla="*/ 304800 h 4390569"/>
              <a:gd name="connsiteX40" fmla="*/ 3638585 w 9774678"/>
              <a:gd name="connsiteY40" fmla="*/ 319314 h 4390569"/>
              <a:gd name="connsiteX41" fmla="*/ 3551499 w 9774678"/>
              <a:gd name="connsiteY41" fmla="*/ 377371 h 4390569"/>
              <a:gd name="connsiteX42" fmla="*/ 3420870 w 9774678"/>
              <a:gd name="connsiteY42" fmla="*/ 449942 h 4390569"/>
              <a:gd name="connsiteX43" fmla="*/ 3290242 w 9774678"/>
              <a:gd name="connsiteY43" fmla="*/ 508000 h 4390569"/>
              <a:gd name="connsiteX44" fmla="*/ 3246699 w 9774678"/>
              <a:gd name="connsiteY44" fmla="*/ 522514 h 4390569"/>
              <a:gd name="connsiteX45" fmla="*/ 3116070 w 9774678"/>
              <a:gd name="connsiteY45" fmla="*/ 595085 h 4390569"/>
              <a:gd name="connsiteX46" fmla="*/ 3028985 w 9774678"/>
              <a:gd name="connsiteY46" fmla="*/ 653142 h 4390569"/>
              <a:gd name="connsiteX47" fmla="*/ 2941899 w 9774678"/>
              <a:gd name="connsiteY47" fmla="*/ 711200 h 4390569"/>
              <a:gd name="connsiteX48" fmla="*/ 2912870 w 9774678"/>
              <a:gd name="connsiteY48" fmla="*/ 754742 h 4390569"/>
              <a:gd name="connsiteX49" fmla="*/ 2825785 w 9774678"/>
              <a:gd name="connsiteY49" fmla="*/ 798285 h 4390569"/>
              <a:gd name="connsiteX50" fmla="*/ 2738699 w 9774678"/>
              <a:gd name="connsiteY50" fmla="*/ 856342 h 4390569"/>
              <a:gd name="connsiteX51" fmla="*/ 2695156 w 9774678"/>
              <a:gd name="connsiteY51" fmla="*/ 899885 h 4390569"/>
              <a:gd name="connsiteX52" fmla="*/ 2608070 w 9774678"/>
              <a:gd name="connsiteY52" fmla="*/ 928914 h 4390569"/>
              <a:gd name="connsiteX53" fmla="*/ 2593556 w 9774678"/>
              <a:gd name="connsiteY53" fmla="*/ 972457 h 4390569"/>
              <a:gd name="connsiteX54" fmla="*/ 2506470 w 9774678"/>
              <a:gd name="connsiteY54" fmla="*/ 1045028 h 4390569"/>
              <a:gd name="connsiteX55" fmla="*/ 2477442 w 9774678"/>
              <a:gd name="connsiteY55" fmla="*/ 1088571 h 4390569"/>
              <a:gd name="connsiteX56" fmla="*/ 2274242 w 9774678"/>
              <a:gd name="connsiteY56" fmla="*/ 1132114 h 4390569"/>
              <a:gd name="connsiteX57" fmla="*/ 2129099 w 9774678"/>
              <a:gd name="connsiteY57" fmla="*/ 1248228 h 4390569"/>
              <a:gd name="connsiteX58" fmla="*/ 2129099 w 9774678"/>
              <a:gd name="connsiteY58" fmla="*/ 1248228 h 4390569"/>
              <a:gd name="connsiteX59" fmla="*/ 2085556 w 9774678"/>
              <a:gd name="connsiteY59" fmla="*/ 1277257 h 4390569"/>
              <a:gd name="connsiteX60" fmla="*/ 2027499 w 9774678"/>
              <a:gd name="connsiteY60" fmla="*/ 1291771 h 4390569"/>
              <a:gd name="connsiteX61" fmla="*/ 1983956 w 9774678"/>
              <a:gd name="connsiteY61" fmla="*/ 1306285 h 4390569"/>
              <a:gd name="connsiteX62" fmla="*/ 1969442 w 9774678"/>
              <a:gd name="connsiteY62" fmla="*/ 1349828 h 4390569"/>
              <a:gd name="connsiteX63" fmla="*/ 1925899 w 9774678"/>
              <a:gd name="connsiteY63" fmla="*/ 1393371 h 4390569"/>
              <a:gd name="connsiteX64" fmla="*/ 1940413 w 9774678"/>
              <a:gd name="connsiteY64" fmla="*/ 1436914 h 4390569"/>
              <a:gd name="connsiteX65" fmla="*/ 2027499 w 9774678"/>
              <a:gd name="connsiteY65" fmla="*/ 1480457 h 4390569"/>
              <a:gd name="connsiteX66" fmla="*/ 2056527 w 9774678"/>
              <a:gd name="connsiteY66" fmla="*/ 1524000 h 4390569"/>
              <a:gd name="connsiteX67" fmla="*/ 2012985 w 9774678"/>
              <a:gd name="connsiteY67" fmla="*/ 1553028 h 4390569"/>
              <a:gd name="connsiteX68" fmla="*/ 1882356 w 9774678"/>
              <a:gd name="connsiteY68" fmla="*/ 1567542 h 4390569"/>
              <a:gd name="connsiteX69" fmla="*/ 1766242 w 9774678"/>
              <a:gd name="connsiteY69" fmla="*/ 1582057 h 4390569"/>
              <a:gd name="connsiteX70" fmla="*/ 1722699 w 9774678"/>
              <a:gd name="connsiteY70" fmla="*/ 1611085 h 4390569"/>
              <a:gd name="connsiteX71" fmla="*/ 1635613 w 9774678"/>
              <a:gd name="connsiteY71" fmla="*/ 1698171 h 4390569"/>
              <a:gd name="connsiteX72" fmla="*/ 1534013 w 9774678"/>
              <a:gd name="connsiteY72" fmla="*/ 1727200 h 4390569"/>
              <a:gd name="connsiteX73" fmla="*/ 1490470 w 9774678"/>
              <a:gd name="connsiteY73" fmla="*/ 1741714 h 4390569"/>
              <a:gd name="connsiteX74" fmla="*/ 1461442 w 9774678"/>
              <a:gd name="connsiteY74" fmla="*/ 1785257 h 4390569"/>
              <a:gd name="connsiteX75" fmla="*/ 1403385 w 9774678"/>
              <a:gd name="connsiteY75" fmla="*/ 1799771 h 4390569"/>
              <a:gd name="connsiteX76" fmla="*/ 1316299 w 9774678"/>
              <a:gd name="connsiteY76" fmla="*/ 1828800 h 4390569"/>
              <a:gd name="connsiteX77" fmla="*/ 1229213 w 9774678"/>
              <a:gd name="connsiteY77" fmla="*/ 1886857 h 4390569"/>
              <a:gd name="connsiteX78" fmla="*/ 1142127 w 9774678"/>
              <a:gd name="connsiteY78" fmla="*/ 1944914 h 4390569"/>
              <a:gd name="connsiteX79" fmla="*/ 1098585 w 9774678"/>
              <a:gd name="connsiteY79" fmla="*/ 1988457 h 4390569"/>
              <a:gd name="connsiteX80" fmla="*/ 1069556 w 9774678"/>
              <a:gd name="connsiteY80" fmla="*/ 2032000 h 4390569"/>
              <a:gd name="connsiteX81" fmla="*/ 982470 w 9774678"/>
              <a:gd name="connsiteY81" fmla="*/ 2090057 h 4390569"/>
              <a:gd name="connsiteX82" fmla="*/ 909899 w 9774678"/>
              <a:gd name="connsiteY82" fmla="*/ 2162628 h 4390569"/>
              <a:gd name="connsiteX83" fmla="*/ 880870 w 9774678"/>
              <a:gd name="connsiteY83" fmla="*/ 2206171 h 4390569"/>
              <a:gd name="connsiteX84" fmla="*/ 764756 w 9774678"/>
              <a:gd name="connsiteY84" fmla="*/ 2235200 h 4390569"/>
              <a:gd name="connsiteX85" fmla="*/ 663156 w 9774678"/>
              <a:gd name="connsiteY85" fmla="*/ 2264228 h 4390569"/>
              <a:gd name="connsiteX86" fmla="*/ 547042 w 9774678"/>
              <a:gd name="connsiteY86" fmla="*/ 2278742 h 4390569"/>
              <a:gd name="connsiteX87" fmla="*/ 459956 w 9774678"/>
              <a:gd name="connsiteY87" fmla="*/ 2293257 h 4390569"/>
              <a:gd name="connsiteX88" fmla="*/ 416413 w 9774678"/>
              <a:gd name="connsiteY88" fmla="*/ 2322285 h 4390569"/>
              <a:gd name="connsiteX89" fmla="*/ 358356 w 9774678"/>
              <a:gd name="connsiteY89" fmla="*/ 2336800 h 4390569"/>
              <a:gd name="connsiteX90" fmla="*/ 256756 w 9774678"/>
              <a:gd name="connsiteY90" fmla="*/ 2365828 h 4390569"/>
              <a:gd name="connsiteX91" fmla="*/ 126127 w 9774678"/>
              <a:gd name="connsiteY91" fmla="*/ 2380342 h 4390569"/>
              <a:gd name="connsiteX92" fmla="*/ 10013 w 9774678"/>
              <a:gd name="connsiteY92" fmla="*/ 2380342 h 4390569"/>
              <a:gd name="connsiteX93" fmla="*/ 66048 w 9774678"/>
              <a:gd name="connsiteY93" fmla="*/ 4372603 h 4390569"/>
              <a:gd name="connsiteX94" fmla="*/ 8415570 w 9774678"/>
              <a:gd name="connsiteY94" fmla="*/ 4390569 h 4390569"/>
              <a:gd name="connsiteX95" fmla="*/ 8220696 w 9774678"/>
              <a:gd name="connsiteY95" fmla="*/ 2861570 h 4390569"/>
              <a:gd name="connsiteX96" fmla="*/ 7995843 w 9774678"/>
              <a:gd name="connsiteY96" fmla="*/ 2861570 h 4390569"/>
              <a:gd name="connsiteX97" fmla="*/ 7890915 w 9774678"/>
              <a:gd name="connsiteY97" fmla="*/ 2246976 h 4390569"/>
              <a:gd name="connsiteX98" fmla="*/ 8220696 w 9774678"/>
              <a:gd name="connsiteY98" fmla="*/ 2052102 h 4390569"/>
              <a:gd name="connsiteX99" fmla="*/ 8490519 w 9774678"/>
              <a:gd name="connsiteY99" fmla="*/ 1482475 h 4390569"/>
              <a:gd name="connsiteX100" fmla="*/ 9243954 w 9774678"/>
              <a:gd name="connsiteY100" fmla="*/ 716911 h 4390569"/>
              <a:gd name="connsiteX101" fmla="*/ 6294699 w 9774678"/>
              <a:gd name="connsiteY101" fmla="*/ 798285 h 4390569"/>
              <a:gd name="connsiteX0" fmla="*/ 6294699 w 9774678"/>
              <a:gd name="connsiteY0" fmla="*/ 798285 h 4390569"/>
              <a:gd name="connsiteX1" fmla="*/ 6135042 w 9774678"/>
              <a:gd name="connsiteY1" fmla="*/ 783771 h 4390569"/>
              <a:gd name="connsiteX2" fmla="*/ 5844756 w 9774678"/>
              <a:gd name="connsiteY2" fmla="*/ 769257 h 4390569"/>
              <a:gd name="connsiteX3" fmla="*/ 5757670 w 9774678"/>
              <a:gd name="connsiteY3" fmla="*/ 725714 h 4390569"/>
              <a:gd name="connsiteX4" fmla="*/ 5670585 w 9774678"/>
              <a:gd name="connsiteY4" fmla="*/ 711200 h 4390569"/>
              <a:gd name="connsiteX5" fmla="*/ 5627042 w 9774678"/>
              <a:gd name="connsiteY5" fmla="*/ 682171 h 4390569"/>
              <a:gd name="connsiteX6" fmla="*/ 5568985 w 9774678"/>
              <a:gd name="connsiteY6" fmla="*/ 667657 h 4390569"/>
              <a:gd name="connsiteX7" fmla="*/ 5220642 w 9774678"/>
              <a:gd name="connsiteY7" fmla="*/ 638628 h 4390569"/>
              <a:gd name="connsiteX8" fmla="*/ 5090013 w 9774678"/>
              <a:gd name="connsiteY8" fmla="*/ 609600 h 4390569"/>
              <a:gd name="connsiteX9" fmla="*/ 5002927 w 9774678"/>
              <a:gd name="connsiteY9" fmla="*/ 551542 h 4390569"/>
              <a:gd name="connsiteX10" fmla="*/ 4959385 w 9774678"/>
              <a:gd name="connsiteY10" fmla="*/ 522514 h 4390569"/>
              <a:gd name="connsiteX11" fmla="*/ 4915842 w 9774678"/>
              <a:gd name="connsiteY11" fmla="*/ 508000 h 4390569"/>
              <a:gd name="connsiteX12" fmla="*/ 4814242 w 9774678"/>
              <a:gd name="connsiteY12" fmla="*/ 478971 h 4390569"/>
              <a:gd name="connsiteX13" fmla="*/ 4741670 w 9774678"/>
              <a:gd name="connsiteY13" fmla="*/ 493485 h 4390569"/>
              <a:gd name="connsiteX14" fmla="*/ 4596527 w 9774678"/>
              <a:gd name="connsiteY14" fmla="*/ 449942 h 4390569"/>
              <a:gd name="connsiteX15" fmla="*/ 4494927 w 9774678"/>
              <a:gd name="connsiteY15" fmla="*/ 435428 h 4390569"/>
              <a:gd name="connsiteX16" fmla="*/ 4378813 w 9774678"/>
              <a:gd name="connsiteY16" fmla="*/ 406400 h 4390569"/>
              <a:gd name="connsiteX17" fmla="*/ 4291727 w 9774678"/>
              <a:gd name="connsiteY17" fmla="*/ 377371 h 4390569"/>
              <a:gd name="connsiteX18" fmla="*/ 4277213 w 9774678"/>
              <a:gd name="connsiteY18" fmla="*/ 333828 h 4390569"/>
              <a:gd name="connsiteX19" fmla="*/ 4262699 w 9774678"/>
              <a:gd name="connsiteY19" fmla="*/ 203200 h 4390569"/>
              <a:gd name="connsiteX20" fmla="*/ 4248185 w 9774678"/>
              <a:gd name="connsiteY20" fmla="*/ 159657 h 4390569"/>
              <a:gd name="connsiteX21" fmla="*/ 4204642 w 9774678"/>
              <a:gd name="connsiteY21" fmla="*/ 130628 h 4390569"/>
              <a:gd name="connsiteX22" fmla="*/ 4132070 w 9774678"/>
              <a:gd name="connsiteY22" fmla="*/ 116114 h 4390569"/>
              <a:gd name="connsiteX23" fmla="*/ 4088527 w 9774678"/>
              <a:gd name="connsiteY23" fmla="*/ 87085 h 4390569"/>
              <a:gd name="connsiteX24" fmla="*/ 3986927 w 9774678"/>
              <a:gd name="connsiteY24" fmla="*/ 43542 h 4390569"/>
              <a:gd name="connsiteX25" fmla="*/ 3943385 w 9774678"/>
              <a:gd name="connsiteY25" fmla="*/ 14514 h 4390569"/>
              <a:gd name="connsiteX26" fmla="*/ 3783727 w 9774678"/>
              <a:gd name="connsiteY26" fmla="*/ 0 h 4390569"/>
              <a:gd name="connsiteX27" fmla="*/ 3740185 w 9774678"/>
              <a:gd name="connsiteY27" fmla="*/ 14514 h 4390569"/>
              <a:gd name="connsiteX28" fmla="*/ 3667613 w 9774678"/>
              <a:gd name="connsiteY28" fmla="*/ 29028 h 4390569"/>
              <a:gd name="connsiteX29" fmla="*/ 3711156 w 9774678"/>
              <a:gd name="connsiteY29" fmla="*/ 43542 h 4390569"/>
              <a:gd name="connsiteX30" fmla="*/ 3769213 w 9774678"/>
              <a:gd name="connsiteY30" fmla="*/ 58057 h 4390569"/>
              <a:gd name="connsiteX31" fmla="*/ 3856299 w 9774678"/>
              <a:gd name="connsiteY31" fmla="*/ 87085 h 4390569"/>
              <a:gd name="connsiteX32" fmla="*/ 3943385 w 9774678"/>
              <a:gd name="connsiteY32" fmla="*/ 116114 h 4390569"/>
              <a:gd name="connsiteX33" fmla="*/ 3986927 w 9774678"/>
              <a:gd name="connsiteY33" fmla="*/ 130628 h 4390569"/>
              <a:gd name="connsiteX34" fmla="*/ 4030470 w 9774678"/>
              <a:gd name="connsiteY34" fmla="*/ 145142 h 4390569"/>
              <a:gd name="connsiteX35" fmla="*/ 4074013 w 9774678"/>
              <a:gd name="connsiteY35" fmla="*/ 174171 h 4390569"/>
              <a:gd name="connsiteX36" fmla="*/ 4074013 w 9774678"/>
              <a:gd name="connsiteY36" fmla="*/ 261257 h 4390569"/>
              <a:gd name="connsiteX37" fmla="*/ 4001442 w 9774678"/>
              <a:gd name="connsiteY37" fmla="*/ 275771 h 4390569"/>
              <a:gd name="connsiteX38" fmla="*/ 3957899 w 9774678"/>
              <a:gd name="connsiteY38" fmla="*/ 290285 h 4390569"/>
              <a:gd name="connsiteX39" fmla="*/ 3783727 w 9774678"/>
              <a:gd name="connsiteY39" fmla="*/ 304800 h 4390569"/>
              <a:gd name="connsiteX40" fmla="*/ 3638585 w 9774678"/>
              <a:gd name="connsiteY40" fmla="*/ 319314 h 4390569"/>
              <a:gd name="connsiteX41" fmla="*/ 3551499 w 9774678"/>
              <a:gd name="connsiteY41" fmla="*/ 377371 h 4390569"/>
              <a:gd name="connsiteX42" fmla="*/ 3420870 w 9774678"/>
              <a:gd name="connsiteY42" fmla="*/ 449942 h 4390569"/>
              <a:gd name="connsiteX43" fmla="*/ 3290242 w 9774678"/>
              <a:gd name="connsiteY43" fmla="*/ 508000 h 4390569"/>
              <a:gd name="connsiteX44" fmla="*/ 3246699 w 9774678"/>
              <a:gd name="connsiteY44" fmla="*/ 522514 h 4390569"/>
              <a:gd name="connsiteX45" fmla="*/ 3116070 w 9774678"/>
              <a:gd name="connsiteY45" fmla="*/ 595085 h 4390569"/>
              <a:gd name="connsiteX46" fmla="*/ 3028985 w 9774678"/>
              <a:gd name="connsiteY46" fmla="*/ 653142 h 4390569"/>
              <a:gd name="connsiteX47" fmla="*/ 2941899 w 9774678"/>
              <a:gd name="connsiteY47" fmla="*/ 711200 h 4390569"/>
              <a:gd name="connsiteX48" fmla="*/ 2912870 w 9774678"/>
              <a:gd name="connsiteY48" fmla="*/ 754742 h 4390569"/>
              <a:gd name="connsiteX49" fmla="*/ 2825785 w 9774678"/>
              <a:gd name="connsiteY49" fmla="*/ 798285 h 4390569"/>
              <a:gd name="connsiteX50" fmla="*/ 2738699 w 9774678"/>
              <a:gd name="connsiteY50" fmla="*/ 856342 h 4390569"/>
              <a:gd name="connsiteX51" fmla="*/ 2695156 w 9774678"/>
              <a:gd name="connsiteY51" fmla="*/ 899885 h 4390569"/>
              <a:gd name="connsiteX52" fmla="*/ 2608070 w 9774678"/>
              <a:gd name="connsiteY52" fmla="*/ 928914 h 4390569"/>
              <a:gd name="connsiteX53" fmla="*/ 2593556 w 9774678"/>
              <a:gd name="connsiteY53" fmla="*/ 972457 h 4390569"/>
              <a:gd name="connsiteX54" fmla="*/ 2506470 w 9774678"/>
              <a:gd name="connsiteY54" fmla="*/ 1045028 h 4390569"/>
              <a:gd name="connsiteX55" fmla="*/ 2477442 w 9774678"/>
              <a:gd name="connsiteY55" fmla="*/ 1088571 h 4390569"/>
              <a:gd name="connsiteX56" fmla="*/ 2274242 w 9774678"/>
              <a:gd name="connsiteY56" fmla="*/ 1132114 h 4390569"/>
              <a:gd name="connsiteX57" fmla="*/ 2129099 w 9774678"/>
              <a:gd name="connsiteY57" fmla="*/ 1248228 h 4390569"/>
              <a:gd name="connsiteX58" fmla="*/ 2129099 w 9774678"/>
              <a:gd name="connsiteY58" fmla="*/ 1248228 h 4390569"/>
              <a:gd name="connsiteX59" fmla="*/ 2085556 w 9774678"/>
              <a:gd name="connsiteY59" fmla="*/ 1277257 h 4390569"/>
              <a:gd name="connsiteX60" fmla="*/ 2027499 w 9774678"/>
              <a:gd name="connsiteY60" fmla="*/ 1291771 h 4390569"/>
              <a:gd name="connsiteX61" fmla="*/ 1983956 w 9774678"/>
              <a:gd name="connsiteY61" fmla="*/ 1306285 h 4390569"/>
              <a:gd name="connsiteX62" fmla="*/ 1969442 w 9774678"/>
              <a:gd name="connsiteY62" fmla="*/ 1349828 h 4390569"/>
              <a:gd name="connsiteX63" fmla="*/ 1925899 w 9774678"/>
              <a:gd name="connsiteY63" fmla="*/ 1393371 h 4390569"/>
              <a:gd name="connsiteX64" fmla="*/ 1940413 w 9774678"/>
              <a:gd name="connsiteY64" fmla="*/ 1436914 h 4390569"/>
              <a:gd name="connsiteX65" fmla="*/ 2027499 w 9774678"/>
              <a:gd name="connsiteY65" fmla="*/ 1480457 h 4390569"/>
              <a:gd name="connsiteX66" fmla="*/ 2056527 w 9774678"/>
              <a:gd name="connsiteY66" fmla="*/ 1524000 h 4390569"/>
              <a:gd name="connsiteX67" fmla="*/ 2012985 w 9774678"/>
              <a:gd name="connsiteY67" fmla="*/ 1553028 h 4390569"/>
              <a:gd name="connsiteX68" fmla="*/ 1882356 w 9774678"/>
              <a:gd name="connsiteY68" fmla="*/ 1567542 h 4390569"/>
              <a:gd name="connsiteX69" fmla="*/ 1766242 w 9774678"/>
              <a:gd name="connsiteY69" fmla="*/ 1582057 h 4390569"/>
              <a:gd name="connsiteX70" fmla="*/ 1722699 w 9774678"/>
              <a:gd name="connsiteY70" fmla="*/ 1611085 h 4390569"/>
              <a:gd name="connsiteX71" fmla="*/ 1635613 w 9774678"/>
              <a:gd name="connsiteY71" fmla="*/ 1698171 h 4390569"/>
              <a:gd name="connsiteX72" fmla="*/ 1534013 w 9774678"/>
              <a:gd name="connsiteY72" fmla="*/ 1727200 h 4390569"/>
              <a:gd name="connsiteX73" fmla="*/ 1490470 w 9774678"/>
              <a:gd name="connsiteY73" fmla="*/ 1741714 h 4390569"/>
              <a:gd name="connsiteX74" fmla="*/ 1461442 w 9774678"/>
              <a:gd name="connsiteY74" fmla="*/ 1785257 h 4390569"/>
              <a:gd name="connsiteX75" fmla="*/ 1403385 w 9774678"/>
              <a:gd name="connsiteY75" fmla="*/ 1799771 h 4390569"/>
              <a:gd name="connsiteX76" fmla="*/ 1316299 w 9774678"/>
              <a:gd name="connsiteY76" fmla="*/ 1828800 h 4390569"/>
              <a:gd name="connsiteX77" fmla="*/ 1229213 w 9774678"/>
              <a:gd name="connsiteY77" fmla="*/ 1886857 h 4390569"/>
              <a:gd name="connsiteX78" fmla="*/ 1142127 w 9774678"/>
              <a:gd name="connsiteY78" fmla="*/ 1944914 h 4390569"/>
              <a:gd name="connsiteX79" fmla="*/ 1098585 w 9774678"/>
              <a:gd name="connsiteY79" fmla="*/ 1988457 h 4390569"/>
              <a:gd name="connsiteX80" fmla="*/ 1069556 w 9774678"/>
              <a:gd name="connsiteY80" fmla="*/ 2032000 h 4390569"/>
              <a:gd name="connsiteX81" fmla="*/ 982470 w 9774678"/>
              <a:gd name="connsiteY81" fmla="*/ 2090057 h 4390569"/>
              <a:gd name="connsiteX82" fmla="*/ 909899 w 9774678"/>
              <a:gd name="connsiteY82" fmla="*/ 2162628 h 4390569"/>
              <a:gd name="connsiteX83" fmla="*/ 880870 w 9774678"/>
              <a:gd name="connsiteY83" fmla="*/ 2206171 h 4390569"/>
              <a:gd name="connsiteX84" fmla="*/ 764756 w 9774678"/>
              <a:gd name="connsiteY84" fmla="*/ 2235200 h 4390569"/>
              <a:gd name="connsiteX85" fmla="*/ 663156 w 9774678"/>
              <a:gd name="connsiteY85" fmla="*/ 2264228 h 4390569"/>
              <a:gd name="connsiteX86" fmla="*/ 547042 w 9774678"/>
              <a:gd name="connsiteY86" fmla="*/ 2278742 h 4390569"/>
              <a:gd name="connsiteX87" fmla="*/ 459956 w 9774678"/>
              <a:gd name="connsiteY87" fmla="*/ 2293257 h 4390569"/>
              <a:gd name="connsiteX88" fmla="*/ 416413 w 9774678"/>
              <a:gd name="connsiteY88" fmla="*/ 2322285 h 4390569"/>
              <a:gd name="connsiteX89" fmla="*/ 358356 w 9774678"/>
              <a:gd name="connsiteY89" fmla="*/ 2336800 h 4390569"/>
              <a:gd name="connsiteX90" fmla="*/ 256756 w 9774678"/>
              <a:gd name="connsiteY90" fmla="*/ 2365828 h 4390569"/>
              <a:gd name="connsiteX91" fmla="*/ 126127 w 9774678"/>
              <a:gd name="connsiteY91" fmla="*/ 2380342 h 4390569"/>
              <a:gd name="connsiteX92" fmla="*/ 10013 w 9774678"/>
              <a:gd name="connsiteY92" fmla="*/ 2380342 h 4390569"/>
              <a:gd name="connsiteX93" fmla="*/ 66048 w 9774678"/>
              <a:gd name="connsiteY93" fmla="*/ 4372603 h 4390569"/>
              <a:gd name="connsiteX94" fmla="*/ 8415570 w 9774678"/>
              <a:gd name="connsiteY94" fmla="*/ 4390569 h 4390569"/>
              <a:gd name="connsiteX95" fmla="*/ 8220696 w 9774678"/>
              <a:gd name="connsiteY95" fmla="*/ 2861570 h 4390569"/>
              <a:gd name="connsiteX96" fmla="*/ 8190716 w 9774678"/>
              <a:gd name="connsiteY96" fmla="*/ 3311275 h 4390569"/>
              <a:gd name="connsiteX97" fmla="*/ 7995843 w 9774678"/>
              <a:gd name="connsiteY97" fmla="*/ 2861570 h 4390569"/>
              <a:gd name="connsiteX98" fmla="*/ 7890915 w 9774678"/>
              <a:gd name="connsiteY98" fmla="*/ 2246976 h 4390569"/>
              <a:gd name="connsiteX99" fmla="*/ 8220696 w 9774678"/>
              <a:gd name="connsiteY99" fmla="*/ 2052102 h 4390569"/>
              <a:gd name="connsiteX100" fmla="*/ 8490519 w 9774678"/>
              <a:gd name="connsiteY100" fmla="*/ 1482475 h 4390569"/>
              <a:gd name="connsiteX101" fmla="*/ 9243954 w 9774678"/>
              <a:gd name="connsiteY101" fmla="*/ 716911 h 4390569"/>
              <a:gd name="connsiteX102" fmla="*/ 6294699 w 9774678"/>
              <a:gd name="connsiteY102" fmla="*/ 798285 h 4390569"/>
              <a:gd name="connsiteX0" fmla="*/ 6294699 w 9774678"/>
              <a:gd name="connsiteY0" fmla="*/ 798285 h 4390569"/>
              <a:gd name="connsiteX1" fmla="*/ 6135042 w 9774678"/>
              <a:gd name="connsiteY1" fmla="*/ 783771 h 4390569"/>
              <a:gd name="connsiteX2" fmla="*/ 5844756 w 9774678"/>
              <a:gd name="connsiteY2" fmla="*/ 769257 h 4390569"/>
              <a:gd name="connsiteX3" fmla="*/ 5757670 w 9774678"/>
              <a:gd name="connsiteY3" fmla="*/ 725714 h 4390569"/>
              <a:gd name="connsiteX4" fmla="*/ 5670585 w 9774678"/>
              <a:gd name="connsiteY4" fmla="*/ 711200 h 4390569"/>
              <a:gd name="connsiteX5" fmla="*/ 5627042 w 9774678"/>
              <a:gd name="connsiteY5" fmla="*/ 682171 h 4390569"/>
              <a:gd name="connsiteX6" fmla="*/ 5568985 w 9774678"/>
              <a:gd name="connsiteY6" fmla="*/ 667657 h 4390569"/>
              <a:gd name="connsiteX7" fmla="*/ 5220642 w 9774678"/>
              <a:gd name="connsiteY7" fmla="*/ 638628 h 4390569"/>
              <a:gd name="connsiteX8" fmla="*/ 5090013 w 9774678"/>
              <a:gd name="connsiteY8" fmla="*/ 609600 h 4390569"/>
              <a:gd name="connsiteX9" fmla="*/ 5002927 w 9774678"/>
              <a:gd name="connsiteY9" fmla="*/ 551542 h 4390569"/>
              <a:gd name="connsiteX10" fmla="*/ 4959385 w 9774678"/>
              <a:gd name="connsiteY10" fmla="*/ 522514 h 4390569"/>
              <a:gd name="connsiteX11" fmla="*/ 4915842 w 9774678"/>
              <a:gd name="connsiteY11" fmla="*/ 508000 h 4390569"/>
              <a:gd name="connsiteX12" fmla="*/ 4814242 w 9774678"/>
              <a:gd name="connsiteY12" fmla="*/ 478971 h 4390569"/>
              <a:gd name="connsiteX13" fmla="*/ 4741670 w 9774678"/>
              <a:gd name="connsiteY13" fmla="*/ 493485 h 4390569"/>
              <a:gd name="connsiteX14" fmla="*/ 4596527 w 9774678"/>
              <a:gd name="connsiteY14" fmla="*/ 449942 h 4390569"/>
              <a:gd name="connsiteX15" fmla="*/ 4494927 w 9774678"/>
              <a:gd name="connsiteY15" fmla="*/ 435428 h 4390569"/>
              <a:gd name="connsiteX16" fmla="*/ 4378813 w 9774678"/>
              <a:gd name="connsiteY16" fmla="*/ 406400 h 4390569"/>
              <a:gd name="connsiteX17" fmla="*/ 4291727 w 9774678"/>
              <a:gd name="connsiteY17" fmla="*/ 377371 h 4390569"/>
              <a:gd name="connsiteX18" fmla="*/ 4277213 w 9774678"/>
              <a:gd name="connsiteY18" fmla="*/ 333828 h 4390569"/>
              <a:gd name="connsiteX19" fmla="*/ 4262699 w 9774678"/>
              <a:gd name="connsiteY19" fmla="*/ 203200 h 4390569"/>
              <a:gd name="connsiteX20" fmla="*/ 4248185 w 9774678"/>
              <a:gd name="connsiteY20" fmla="*/ 159657 h 4390569"/>
              <a:gd name="connsiteX21" fmla="*/ 4204642 w 9774678"/>
              <a:gd name="connsiteY21" fmla="*/ 130628 h 4390569"/>
              <a:gd name="connsiteX22" fmla="*/ 4132070 w 9774678"/>
              <a:gd name="connsiteY22" fmla="*/ 116114 h 4390569"/>
              <a:gd name="connsiteX23" fmla="*/ 4088527 w 9774678"/>
              <a:gd name="connsiteY23" fmla="*/ 87085 h 4390569"/>
              <a:gd name="connsiteX24" fmla="*/ 3986927 w 9774678"/>
              <a:gd name="connsiteY24" fmla="*/ 43542 h 4390569"/>
              <a:gd name="connsiteX25" fmla="*/ 3943385 w 9774678"/>
              <a:gd name="connsiteY25" fmla="*/ 14514 h 4390569"/>
              <a:gd name="connsiteX26" fmla="*/ 3783727 w 9774678"/>
              <a:gd name="connsiteY26" fmla="*/ 0 h 4390569"/>
              <a:gd name="connsiteX27" fmla="*/ 3740185 w 9774678"/>
              <a:gd name="connsiteY27" fmla="*/ 14514 h 4390569"/>
              <a:gd name="connsiteX28" fmla="*/ 3667613 w 9774678"/>
              <a:gd name="connsiteY28" fmla="*/ 29028 h 4390569"/>
              <a:gd name="connsiteX29" fmla="*/ 3711156 w 9774678"/>
              <a:gd name="connsiteY29" fmla="*/ 43542 h 4390569"/>
              <a:gd name="connsiteX30" fmla="*/ 3769213 w 9774678"/>
              <a:gd name="connsiteY30" fmla="*/ 58057 h 4390569"/>
              <a:gd name="connsiteX31" fmla="*/ 3856299 w 9774678"/>
              <a:gd name="connsiteY31" fmla="*/ 87085 h 4390569"/>
              <a:gd name="connsiteX32" fmla="*/ 3943385 w 9774678"/>
              <a:gd name="connsiteY32" fmla="*/ 116114 h 4390569"/>
              <a:gd name="connsiteX33" fmla="*/ 3986927 w 9774678"/>
              <a:gd name="connsiteY33" fmla="*/ 130628 h 4390569"/>
              <a:gd name="connsiteX34" fmla="*/ 4030470 w 9774678"/>
              <a:gd name="connsiteY34" fmla="*/ 145142 h 4390569"/>
              <a:gd name="connsiteX35" fmla="*/ 4074013 w 9774678"/>
              <a:gd name="connsiteY35" fmla="*/ 174171 h 4390569"/>
              <a:gd name="connsiteX36" fmla="*/ 4074013 w 9774678"/>
              <a:gd name="connsiteY36" fmla="*/ 261257 h 4390569"/>
              <a:gd name="connsiteX37" fmla="*/ 4001442 w 9774678"/>
              <a:gd name="connsiteY37" fmla="*/ 275771 h 4390569"/>
              <a:gd name="connsiteX38" fmla="*/ 3957899 w 9774678"/>
              <a:gd name="connsiteY38" fmla="*/ 290285 h 4390569"/>
              <a:gd name="connsiteX39" fmla="*/ 3783727 w 9774678"/>
              <a:gd name="connsiteY39" fmla="*/ 304800 h 4390569"/>
              <a:gd name="connsiteX40" fmla="*/ 3638585 w 9774678"/>
              <a:gd name="connsiteY40" fmla="*/ 319314 h 4390569"/>
              <a:gd name="connsiteX41" fmla="*/ 3551499 w 9774678"/>
              <a:gd name="connsiteY41" fmla="*/ 377371 h 4390569"/>
              <a:gd name="connsiteX42" fmla="*/ 3420870 w 9774678"/>
              <a:gd name="connsiteY42" fmla="*/ 449942 h 4390569"/>
              <a:gd name="connsiteX43" fmla="*/ 3290242 w 9774678"/>
              <a:gd name="connsiteY43" fmla="*/ 508000 h 4390569"/>
              <a:gd name="connsiteX44" fmla="*/ 3246699 w 9774678"/>
              <a:gd name="connsiteY44" fmla="*/ 522514 h 4390569"/>
              <a:gd name="connsiteX45" fmla="*/ 3116070 w 9774678"/>
              <a:gd name="connsiteY45" fmla="*/ 595085 h 4390569"/>
              <a:gd name="connsiteX46" fmla="*/ 3028985 w 9774678"/>
              <a:gd name="connsiteY46" fmla="*/ 653142 h 4390569"/>
              <a:gd name="connsiteX47" fmla="*/ 2941899 w 9774678"/>
              <a:gd name="connsiteY47" fmla="*/ 711200 h 4390569"/>
              <a:gd name="connsiteX48" fmla="*/ 2912870 w 9774678"/>
              <a:gd name="connsiteY48" fmla="*/ 754742 h 4390569"/>
              <a:gd name="connsiteX49" fmla="*/ 2825785 w 9774678"/>
              <a:gd name="connsiteY49" fmla="*/ 798285 h 4390569"/>
              <a:gd name="connsiteX50" fmla="*/ 2738699 w 9774678"/>
              <a:gd name="connsiteY50" fmla="*/ 856342 h 4390569"/>
              <a:gd name="connsiteX51" fmla="*/ 2695156 w 9774678"/>
              <a:gd name="connsiteY51" fmla="*/ 899885 h 4390569"/>
              <a:gd name="connsiteX52" fmla="*/ 2608070 w 9774678"/>
              <a:gd name="connsiteY52" fmla="*/ 928914 h 4390569"/>
              <a:gd name="connsiteX53" fmla="*/ 2593556 w 9774678"/>
              <a:gd name="connsiteY53" fmla="*/ 972457 h 4390569"/>
              <a:gd name="connsiteX54" fmla="*/ 2506470 w 9774678"/>
              <a:gd name="connsiteY54" fmla="*/ 1045028 h 4390569"/>
              <a:gd name="connsiteX55" fmla="*/ 2477442 w 9774678"/>
              <a:gd name="connsiteY55" fmla="*/ 1088571 h 4390569"/>
              <a:gd name="connsiteX56" fmla="*/ 2274242 w 9774678"/>
              <a:gd name="connsiteY56" fmla="*/ 1132114 h 4390569"/>
              <a:gd name="connsiteX57" fmla="*/ 2129099 w 9774678"/>
              <a:gd name="connsiteY57" fmla="*/ 1248228 h 4390569"/>
              <a:gd name="connsiteX58" fmla="*/ 2129099 w 9774678"/>
              <a:gd name="connsiteY58" fmla="*/ 1248228 h 4390569"/>
              <a:gd name="connsiteX59" fmla="*/ 2085556 w 9774678"/>
              <a:gd name="connsiteY59" fmla="*/ 1277257 h 4390569"/>
              <a:gd name="connsiteX60" fmla="*/ 2027499 w 9774678"/>
              <a:gd name="connsiteY60" fmla="*/ 1291771 h 4390569"/>
              <a:gd name="connsiteX61" fmla="*/ 1983956 w 9774678"/>
              <a:gd name="connsiteY61" fmla="*/ 1306285 h 4390569"/>
              <a:gd name="connsiteX62" fmla="*/ 1969442 w 9774678"/>
              <a:gd name="connsiteY62" fmla="*/ 1349828 h 4390569"/>
              <a:gd name="connsiteX63" fmla="*/ 1925899 w 9774678"/>
              <a:gd name="connsiteY63" fmla="*/ 1393371 h 4390569"/>
              <a:gd name="connsiteX64" fmla="*/ 1940413 w 9774678"/>
              <a:gd name="connsiteY64" fmla="*/ 1436914 h 4390569"/>
              <a:gd name="connsiteX65" fmla="*/ 2027499 w 9774678"/>
              <a:gd name="connsiteY65" fmla="*/ 1480457 h 4390569"/>
              <a:gd name="connsiteX66" fmla="*/ 2056527 w 9774678"/>
              <a:gd name="connsiteY66" fmla="*/ 1524000 h 4390569"/>
              <a:gd name="connsiteX67" fmla="*/ 2012985 w 9774678"/>
              <a:gd name="connsiteY67" fmla="*/ 1553028 h 4390569"/>
              <a:gd name="connsiteX68" fmla="*/ 1882356 w 9774678"/>
              <a:gd name="connsiteY68" fmla="*/ 1567542 h 4390569"/>
              <a:gd name="connsiteX69" fmla="*/ 1766242 w 9774678"/>
              <a:gd name="connsiteY69" fmla="*/ 1582057 h 4390569"/>
              <a:gd name="connsiteX70" fmla="*/ 1722699 w 9774678"/>
              <a:gd name="connsiteY70" fmla="*/ 1611085 h 4390569"/>
              <a:gd name="connsiteX71" fmla="*/ 1635613 w 9774678"/>
              <a:gd name="connsiteY71" fmla="*/ 1698171 h 4390569"/>
              <a:gd name="connsiteX72" fmla="*/ 1534013 w 9774678"/>
              <a:gd name="connsiteY72" fmla="*/ 1727200 h 4390569"/>
              <a:gd name="connsiteX73" fmla="*/ 1490470 w 9774678"/>
              <a:gd name="connsiteY73" fmla="*/ 1741714 h 4390569"/>
              <a:gd name="connsiteX74" fmla="*/ 1461442 w 9774678"/>
              <a:gd name="connsiteY74" fmla="*/ 1785257 h 4390569"/>
              <a:gd name="connsiteX75" fmla="*/ 1403385 w 9774678"/>
              <a:gd name="connsiteY75" fmla="*/ 1799771 h 4390569"/>
              <a:gd name="connsiteX76" fmla="*/ 1316299 w 9774678"/>
              <a:gd name="connsiteY76" fmla="*/ 1828800 h 4390569"/>
              <a:gd name="connsiteX77" fmla="*/ 1229213 w 9774678"/>
              <a:gd name="connsiteY77" fmla="*/ 1886857 h 4390569"/>
              <a:gd name="connsiteX78" fmla="*/ 1142127 w 9774678"/>
              <a:gd name="connsiteY78" fmla="*/ 1944914 h 4390569"/>
              <a:gd name="connsiteX79" fmla="*/ 1098585 w 9774678"/>
              <a:gd name="connsiteY79" fmla="*/ 1988457 h 4390569"/>
              <a:gd name="connsiteX80" fmla="*/ 1069556 w 9774678"/>
              <a:gd name="connsiteY80" fmla="*/ 2032000 h 4390569"/>
              <a:gd name="connsiteX81" fmla="*/ 982470 w 9774678"/>
              <a:gd name="connsiteY81" fmla="*/ 2090057 h 4390569"/>
              <a:gd name="connsiteX82" fmla="*/ 909899 w 9774678"/>
              <a:gd name="connsiteY82" fmla="*/ 2162628 h 4390569"/>
              <a:gd name="connsiteX83" fmla="*/ 880870 w 9774678"/>
              <a:gd name="connsiteY83" fmla="*/ 2206171 h 4390569"/>
              <a:gd name="connsiteX84" fmla="*/ 764756 w 9774678"/>
              <a:gd name="connsiteY84" fmla="*/ 2235200 h 4390569"/>
              <a:gd name="connsiteX85" fmla="*/ 663156 w 9774678"/>
              <a:gd name="connsiteY85" fmla="*/ 2264228 h 4390569"/>
              <a:gd name="connsiteX86" fmla="*/ 547042 w 9774678"/>
              <a:gd name="connsiteY86" fmla="*/ 2278742 h 4390569"/>
              <a:gd name="connsiteX87" fmla="*/ 459956 w 9774678"/>
              <a:gd name="connsiteY87" fmla="*/ 2293257 h 4390569"/>
              <a:gd name="connsiteX88" fmla="*/ 416413 w 9774678"/>
              <a:gd name="connsiteY88" fmla="*/ 2322285 h 4390569"/>
              <a:gd name="connsiteX89" fmla="*/ 358356 w 9774678"/>
              <a:gd name="connsiteY89" fmla="*/ 2336800 h 4390569"/>
              <a:gd name="connsiteX90" fmla="*/ 256756 w 9774678"/>
              <a:gd name="connsiteY90" fmla="*/ 2365828 h 4390569"/>
              <a:gd name="connsiteX91" fmla="*/ 126127 w 9774678"/>
              <a:gd name="connsiteY91" fmla="*/ 2380342 h 4390569"/>
              <a:gd name="connsiteX92" fmla="*/ 10013 w 9774678"/>
              <a:gd name="connsiteY92" fmla="*/ 2380342 h 4390569"/>
              <a:gd name="connsiteX93" fmla="*/ 66048 w 9774678"/>
              <a:gd name="connsiteY93" fmla="*/ 4372603 h 4390569"/>
              <a:gd name="connsiteX94" fmla="*/ 8415570 w 9774678"/>
              <a:gd name="connsiteY94" fmla="*/ 4390569 h 4390569"/>
              <a:gd name="connsiteX95" fmla="*/ 8415568 w 9774678"/>
              <a:gd name="connsiteY95" fmla="*/ 3611078 h 4390569"/>
              <a:gd name="connsiteX96" fmla="*/ 8190716 w 9774678"/>
              <a:gd name="connsiteY96" fmla="*/ 3311275 h 4390569"/>
              <a:gd name="connsiteX97" fmla="*/ 7995843 w 9774678"/>
              <a:gd name="connsiteY97" fmla="*/ 2861570 h 4390569"/>
              <a:gd name="connsiteX98" fmla="*/ 7890915 w 9774678"/>
              <a:gd name="connsiteY98" fmla="*/ 2246976 h 4390569"/>
              <a:gd name="connsiteX99" fmla="*/ 8220696 w 9774678"/>
              <a:gd name="connsiteY99" fmla="*/ 2052102 h 4390569"/>
              <a:gd name="connsiteX100" fmla="*/ 8490519 w 9774678"/>
              <a:gd name="connsiteY100" fmla="*/ 1482475 h 4390569"/>
              <a:gd name="connsiteX101" fmla="*/ 9243954 w 9774678"/>
              <a:gd name="connsiteY101" fmla="*/ 716911 h 4390569"/>
              <a:gd name="connsiteX102" fmla="*/ 6294699 w 9774678"/>
              <a:gd name="connsiteY102" fmla="*/ 798285 h 4390569"/>
              <a:gd name="connsiteX0" fmla="*/ 6294699 w 9774678"/>
              <a:gd name="connsiteY0" fmla="*/ 798285 h 4390569"/>
              <a:gd name="connsiteX1" fmla="*/ 6135042 w 9774678"/>
              <a:gd name="connsiteY1" fmla="*/ 783771 h 4390569"/>
              <a:gd name="connsiteX2" fmla="*/ 5844756 w 9774678"/>
              <a:gd name="connsiteY2" fmla="*/ 769257 h 4390569"/>
              <a:gd name="connsiteX3" fmla="*/ 5757670 w 9774678"/>
              <a:gd name="connsiteY3" fmla="*/ 725714 h 4390569"/>
              <a:gd name="connsiteX4" fmla="*/ 5670585 w 9774678"/>
              <a:gd name="connsiteY4" fmla="*/ 711200 h 4390569"/>
              <a:gd name="connsiteX5" fmla="*/ 5627042 w 9774678"/>
              <a:gd name="connsiteY5" fmla="*/ 682171 h 4390569"/>
              <a:gd name="connsiteX6" fmla="*/ 5568985 w 9774678"/>
              <a:gd name="connsiteY6" fmla="*/ 667657 h 4390569"/>
              <a:gd name="connsiteX7" fmla="*/ 5220642 w 9774678"/>
              <a:gd name="connsiteY7" fmla="*/ 638628 h 4390569"/>
              <a:gd name="connsiteX8" fmla="*/ 5090013 w 9774678"/>
              <a:gd name="connsiteY8" fmla="*/ 609600 h 4390569"/>
              <a:gd name="connsiteX9" fmla="*/ 5002927 w 9774678"/>
              <a:gd name="connsiteY9" fmla="*/ 551542 h 4390569"/>
              <a:gd name="connsiteX10" fmla="*/ 4959385 w 9774678"/>
              <a:gd name="connsiteY10" fmla="*/ 522514 h 4390569"/>
              <a:gd name="connsiteX11" fmla="*/ 4915842 w 9774678"/>
              <a:gd name="connsiteY11" fmla="*/ 508000 h 4390569"/>
              <a:gd name="connsiteX12" fmla="*/ 4814242 w 9774678"/>
              <a:gd name="connsiteY12" fmla="*/ 478971 h 4390569"/>
              <a:gd name="connsiteX13" fmla="*/ 4741670 w 9774678"/>
              <a:gd name="connsiteY13" fmla="*/ 493485 h 4390569"/>
              <a:gd name="connsiteX14" fmla="*/ 4596527 w 9774678"/>
              <a:gd name="connsiteY14" fmla="*/ 449942 h 4390569"/>
              <a:gd name="connsiteX15" fmla="*/ 4494927 w 9774678"/>
              <a:gd name="connsiteY15" fmla="*/ 435428 h 4390569"/>
              <a:gd name="connsiteX16" fmla="*/ 4378813 w 9774678"/>
              <a:gd name="connsiteY16" fmla="*/ 406400 h 4390569"/>
              <a:gd name="connsiteX17" fmla="*/ 4291727 w 9774678"/>
              <a:gd name="connsiteY17" fmla="*/ 377371 h 4390569"/>
              <a:gd name="connsiteX18" fmla="*/ 4277213 w 9774678"/>
              <a:gd name="connsiteY18" fmla="*/ 333828 h 4390569"/>
              <a:gd name="connsiteX19" fmla="*/ 4262699 w 9774678"/>
              <a:gd name="connsiteY19" fmla="*/ 203200 h 4390569"/>
              <a:gd name="connsiteX20" fmla="*/ 4248185 w 9774678"/>
              <a:gd name="connsiteY20" fmla="*/ 159657 h 4390569"/>
              <a:gd name="connsiteX21" fmla="*/ 4204642 w 9774678"/>
              <a:gd name="connsiteY21" fmla="*/ 130628 h 4390569"/>
              <a:gd name="connsiteX22" fmla="*/ 4132070 w 9774678"/>
              <a:gd name="connsiteY22" fmla="*/ 116114 h 4390569"/>
              <a:gd name="connsiteX23" fmla="*/ 4088527 w 9774678"/>
              <a:gd name="connsiteY23" fmla="*/ 87085 h 4390569"/>
              <a:gd name="connsiteX24" fmla="*/ 3986927 w 9774678"/>
              <a:gd name="connsiteY24" fmla="*/ 43542 h 4390569"/>
              <a:gd name="connsiteX25" fmla="*/ 3943385 w 9774678"/>
              <a:gd name="connsiteY25" fmla="*/ 14514 h 4390569"/>
              <a:gd name="connsiteX26" fmla="*/ 3783727 w 9774678"/>
              <a:gd name="connsiteY26" fmla="*/ 0 h 4390569"/>
              <a:gd name="connsiteX27" fmla="*/ 3740185 w 9774678"/>
              <a:gd name="connsiteY27" fmla="*/ 14514 h 4390569"/>
              <a:gd name="connsiteX28" fmla="*/ 3667613 w 9774678"/>
              <a:gd name="connsiteY28" fmla="*/ 29028 h 4390569"/>
              <a:gd name="connsiteX29" fmla="*/ 3711156 w 9774678"/>
              <a:gd name="connsiteY29" fmla="*/ 43542 h 4390569"/>
              <a:gd name="connsiteX30" fmla="*/ 3769213 w 9774678"/>
              <a:gd name="connsiteY30" fmla="*/ 58057 h 4390569"/>
              <a:gd name="connsiteX31" fmla="*/ 3856299 w 9774678"/>
              <a:gd name="connsiteY31" fmla="*/ 87085 h 4390569"/>
              <a:gd name="connsiteX32" fmla="*/ 3943385 w 9774678"/>
              <a:gd name="connsiteY32" fmla="*/ 116114 h 4390569"/>
              <a:gd name="connsiteX33" fmla="*/ 3986927 w 9774678"/>
              <a:gd name="connsiteY33" fmla="*/ 130628 h 4390569"/>
              <a:gd name="connsiteX34" fmla="*/ 4030470 w 9774678"/>
              <a:gd name="connsiteY34" fmla="*/ 145142 h 4390569"/>
              <a:gd name="connsiteX35" fmla="*/ 4074013 w 9774678"/>
              <a:gd name="connsiteY35" fmla="*/ 174171 h 4390569"/>
              <a:gd name="connsiteX36" fmla="*/ 4074013 w 9774678"/>
              <a:gd name="connsiteY36" fmla="*/ 261257 h 4390569"/>
              <a:gd name="connsiteX37" fmla="*/ 4001442 w 9774678"/>
              <a:gd name="connsiteY37" fmla="*/ 275771 h 4390569"/>
              <a:gd name="connsiteX38" fmla="*/ 3957899 w 9774678"/>
              <a:gd name="connsiteY38" fmla="*/ 290285 h 4390569"/>
              <a:gd name="connsiteX39" fmla="*/ 3783727 w 9774678"/>
              <a:gd name="connsiteY39" fmla="*/ 304800 h 4390569"/>
              <a:gd name="connsiteX40" fmla="*/ 3638585 w 9774678"/>
              <a:gd name="connsiteY40" fmla="*/ 319314 h 4390569"/>
              <a:gd name="connsiteX41" fmla="*/ 3551499 w 9774678"/>
              <a:gd name="connsiteY41" fmla="*/ 377371 h 4390569"/>
              <a:gd name="connsiteX42" fmla="*/ 3420870 w 9774678"/>
              <a:gd name="connsiteY42" fmla="*/ 449942 h 4390569"/>
              <a:gd name="connsiteX43" fmla="*/ 3290242 w 9774678"/>
              <a:gd name="connsiteY43" fmla="*/ 508000 h 4390569"/>
              <a:gd name="connsiteX44" fmla="*/ 3246699 w 9774678"/>
              <a:gd name="connsiteY44" fmla="*/ 522514 h 4390569"/>
              <a:gd name="connsiteX45" fmla="*/ 3116070 w 9774678"/>
              <a:gd name="connsiteY45" fmla="*/ 595085 h 4390569"/>
              <a:gd name="connsiteX46" fmla="*/ 3028985 w 9774678"/>
              <a:gd name="connsiteY46" fmla="*/ 653142 h 4390569"/>
              <a:gd name="connsiteX47" fmla="*/ 2941899 w 9774678"/>
              <a:gd name="connsiteY47" fmla="*/ 711200 h 4390569"/>
              <a:gd name="connsiteX48" fmla="*/ 2912870 w 9774678"/>
              <a:gd name="connsiteY48" fmla="*/ 754742 h 4390569"/>
              <a:gd name="connsiteX49" fmla="*/ 2825785 w 9774678"/>
              <a:gd name="connsiteY49" fmla="*/ 798285 h 4390569"/>
              <a:gd name="connsiteX50" fmla="*/ 2738699 w 9774678"/>
              <a:gd name="connsiteY50" fmla="*/ 856342 h 4390569"/>
              <a:gd name="connsiteX51" fmla="*/ 2695156 w 9774678"/>
              <a:gd name="connsiteY51" fmla="*/ 899885 h 4390569"/>
              <a:gd name="connsiteX52" fmla="*/ 2608070 w 9774678"/>
              <a:gd name="connsiteY52" fmla="*/ 928914 h 4390569"/>
              <a:gd name="connsiteX53" fmla="*/ 2593556 w 9774678"/>
              <a:gd name="connsiteY53" fmla="*/ 972457 h 4390569"/>
              <a:gd name="connsiteX54" fmla="*/ 2506470 w 9774678"/>
              <a:gd name="connsiteY54" fmla="*/ 1045028 h 4390569"/>
              <a:gd name="connsiteX55" fmla="*/ 2477442 w 9774678"/>
              <a:gd name="connsiteY55" fmla="*/ 1088571 h 4390569"/>
              <a:gd name="connsiteX56" fmla="*/ 2274242 w 9774678"/>
              <a:gd name="connsiteY56" fmla="*/ 1132114 h 4390569"/>
              <a:gd name="connsiteX57" fmla="*/ 2129099 w 9774678"/>
              <a:gd name="connsiteY57" fmla="*/ 1248228 h 4390569"/>
              <a:gd name="connsiteX58" fmla="*/ 2129099 w 9774678"/>
              <a:gd name="connsiteY58" fmla="*/ 1248228 h 4390569"/>
              <a:gd name="connsiteX59" fmla="*/ 2085556 w 9774678"/>
              <a:gd name="connsiteY59" fmla="*/ 1277257 h 4390569"/>
              <a:gd name="connsiteX60" fmla="*/ 2027499 w 9774678"/>
              <a:gd name="connsiteY60" fmla="*/ 1291771 h 4390569"/>
              <a:gd name="connsiteX61" fmla="*/ 1983956 w 9774678"/>
              <a:gd name="connsiteY61" fmla="*/ 1306285 h 4390569"/>
              <a:gd name="connsiteX62" fmla="*/ 1969442 w 9774678"/>
              <a:gd name="connsiteY62" fmla="*/ 1349828 h 4390569"/>
              <a:gd name="connsiteX63" fmla="*/ 1925899 w 9774678"/>
              <a:gd name="connsiteY63" fmla="*/ 1393371 h 4390569"/>
              <a:gd name="connsiteX64" fmla="*/ 1940413 w 9774678"/>
              <a:gd name="connsiteY64" fmla="*/ 1436914 h 4390569"/>
              <a:gd name="connsiteX65" fmla="*/ 2027499 w 9774678"/>
              <a:gd name="connsiteY65" fmla="*/ 1480457 h 4390569"/>
              <a:gd name="connsiteX66" fmla="*/ 2056527 w 9774678"/>
              <a:gd name="connsiteY66" fmla="*/ 1524000 h 4390569"/>
              <a:gd name="connsiteX67" fmla="*/ 2012985 w 9774678"/>
              <a:gd name="connsiteY67" fmla="*/ 1553028 h 4390569"/>
              <a:gd name="connsiteX68" fmla="*/ 1882356 w 9774678"/>
              <a:gd name="connsiteY68" fmla="*/ 1567542 h 4390569"/>
              <a:gd name="connsiteX69" fmla="*/ 1766242 w 9774678"/>
              <a:gd name="connsiteY69" fmla="*/ 1582057 h 4390569"/>
              <a:gd name="connsiteX70" fmla="*/ 1722699 w 9774678"/>
              <a:gd name="connsiteY70" fmla="*/ 1611085 h 4390569"/>
              <a:gd name="connsiteX71" fmla="*/ 1635613 w 9774678"/>
              <a:gd name="connsiteY71" fmla="*/ 1698171 h 4390569"/>
              <a:gd name="connsiteX72" fmla="*/ 1534013 w 9774678"/>
              <a:gd name="connsiteY72" fmla="*/ 1727200 h 4390569"/>
              <a:gd name="connsiteX73" fmla="*/ 1490470 w 9774678"/>
              <a:gd name="connsiteY73" fmla="*/ 1741714 h 4390569"/>
              <a:gd name="connsiteX74" fmla="*/ 1461442 w 9774678"/>
              <a:gd name="connsiteY74" fmla="*/ 1785257 h 4390569"/>
              <a:gd name="connsiteX75" fmla="*/ 1403385 w 9774678"/>
              <a:gd name="connsiteY75" fmla="*/ 1799771 h 4390569"/>
              <a:gd name="connsiteX76" fmla="*/ 1316299 w 9774678"/>
              <a:gd name="connsiteY76" fmla="*/ 1828800 h 4390569"/>
              <a:gd name="connsiteX77" fmla="*/ 1229213 w 9774678"/>
              <a:gd name="connsiteY77" fmla="*/ 1886857 h 4390569"/>
              <a:gd name="connsiteX78" fmla="*/ 1142127 w 9774678"/>
              <a:gd name="connsiteY78" fmla="*/ 1944914 h 4390569"/>
              <a:gd name="connsiteX79" fmla="*/ 1098585 w 9774678"/>
              <a:gd name="connsiteY79" fmla="*/ 1988457 h 4390569"/>
              <a:gd name="connsiteX80" fmla="*/ 1069556 w 9774678"/>
              <a:gd name="connsiteY80" fmla="*/ 2032000 h 4390569"/>
              <a:gd name="connsiteX81" fmla="*/ 982470 w 9774678"/>
              <a:gd name="connsiteY81" fmla="*/ 2090057 h 4390569"/>
              <a:gd name="connsiteX82" fmla="*/ 909899 w 9774678"/>
              <a:gd name="connsiteY82" fmla="*/ 2162628 h 4390569"/>
              <a:gd name="connsiteX83" fmla="*/ 880870 w 9774678"/>
              <a:gd name="connsiteY83" fmla="*/ 2206171 h 4390569"/>
              <a:gd name="connsiteX84" fmla="*/ 764756 w 9774678"/>
              <a:gd name="connsiteY84" fmla="*/ 2235200 h 4390569"/>
              <a:gd name="connsiteX85" fmla="*/ 663156 w 9774678"/>
              <a:gd name="connsiteY85" fmla="*/ 2264228 h 4390569"/>
              <a:gd name="connsiteX86" fmla="*/ 547042 w 9774678"/>
              <a:gd name="connsiteY86" fmla="*/ 2278742 h 4390569"/>
              <a:gd name="connsiteX87" fmla="*/ 459956 w 9774678"/>
              <a:gd name="connsiteY87" fmla="*/ 2293257 h 4390569"/>
              <a:gd name="connsiteX88" fmla="*/ 416413 w 9774678"/>
              <a:gd name="connsiteY88" fmla="*/ 2322285 h 4390569"/>
              <a:gd name="connsiteX89" fmla="*/ 358356 w 9774678"/>
              <a:gd name="connsiteY89" fmla="*/ 2336800 h 4390569"/>
              <a:gd name="connsiteX90" fmla="*/ 256756 w 9774678"/>
              <a:gd name="connsiteY90" fmla="*/ 2365828 h 4390569"/>
              <a:gd name="connsiteX91" fmla="*/ 126127 w 9774678"/>
              <a:gd name="connsiteY91" fmla="*/ 2380342 h 4390569"/>
              <a:gd name="connsiteX92" fmla="*/ 10013 w 9774678"/>
              <a:gd name="connsiteY92" fmla="*/ 2380342 h 4390569"/>
              <a:gd name="connsiteX93" fmla="*/ 66048 w 9774678"/>
              <a:gd name="connsiteY93" fmla="*/ 4372603 h 4390569"/>
              <a:gd name="connsiteX94" fmla="*/ 8415570 w 9774678"/>
              <a:gd name="connsiteY94" fmla="*/ 4390569 h 4390569"/>
              <a:gd name="connsiteX95" fmla="*/ 8685391 w 9774678"/>
              <a:gd name="connsiteY95" fmla="*/ 3611078 h 4390569"/>
              <a:gd name="connsiteX96" fmla="*/ 8190716 w 9774678"/>
              <a:gd name="connsiteY96" fmla="*/ 3311275 h 4390569"/>
              <a:gd name="connsiteX97" fmla="*/ 7995843 w 9774678"/>
              <a:gd name="connsiteY97" fmla="*/ 2861570 h 4390569"/>
              <a:gd name="connsiteX98" fmla="*/ 7890915 w 9774678"/>
              <a:gd name="connsiteY98" fmla="*/ 2246976 h 4390569"/>
              <a:gd name="connsiteX99" fmla="*/ 8220696 w 9774678"/>
              <a:gd name="connsiteY99" fmla="*/ 2052102 h 4390569"/>
              <a:gd name="connsiteX100" fmla="*/ 8490519 w 9774678"/>
              <a:gd name="connsiteY100" fmla="*/ 1482475 h 4390569"/>
              <a:gd name="connsiteX101" fmla="*/ 9243954 w 9774678"/>
              <a:gd name="connsiteY101" fmla="*/ 716911 h 4390569"/>
              <a:gd name="connsiteX102" fmla="*/ 6294699 w 9774678"/>
              <a:gd name="connsiteY102" fmla="*/ 798285 h 4390569"/>
              <a:gd name="connsiteX0" fmla="*/ 6294699 w 9774678"/>
              <a:gd name="connsiteY0" fmla="*/ 798285 h 4390569"/>
              <a:gd name="connsiteX1" fmla="*/ 6135042 w 9774678"/>
              <a:gd name="connsiteY1" fmla="*/ 783771 h 4390569"/>
              <a:gd name="connsiteX2" fmla="*/ 5844756 w 9774678"/>
              <a:gd name="connsiteY2" fmla="*/ 769257 h 4390569"/>
              <a:gd name="connsiteX3" fmla="*/ 5757670 w 9774678"/>
              <a:gd name="connsiteY3" fmla="*/ 725714 h 4390569"/>
              <a:gd name="connsiteX4" fmla="*/ 5670585 w 9774678"/>
              <a:gd name="connsiteY4" fmla="*/ 711200 h 4390569"/>
              <a:gd name="connsiteX5" fmla="*/ 5627042 w 9774678"/>
              <a:gd name="connsiteY5" fmla="*/ 682171 h 4390569"/>
              <a:gd name="connsiteX6" fmla="*/ 5568985 w 9774678"/>
              <a:gd name="connsiteY6" fmla="*/ 667657 h 4390569"/>
              <a:gd name="connsiteX7" fmla="*/ 5220642 w 9774678"/>
              <a:gd name="connsiteY7" fmla="*/ 638628 h 4390569"/>
              <a:gd name="connsiteX8" fmla="*/ 5090013 w 9774678"/>
              <a:gd name="connsiteY8" fmla="*/ 609600 h 4390569"/>
              <a:gd name="connsiteX9" fmla="*/ 5002927 w 9774678"/>
              <a:gd name="connsiteY9" fmla="*/ 551542 h 4390569"/>
              <a:gd name="connsiteX10" fmla="*/ 4959385 w 9774678"/>
              <a:gd name="connsiteY10" fmla="*/ 522514 h 4390569"/>
              <a:gd name="connsiteX11" fmla="*/ 4915842 w 9774678"/>
              <a:gd name="connsiteY11" fmla="*/ 508000 h 4390569"/>
              <a:gd name="connsiteX12" fmla="*/ 4814242 w 9774678"/>
              <a:gd name="connsiteY12" fmla="*/ 478971 h 4390569"/>
              <a:gd name="connsiteX13" fmla="*/ 4741670 w 9774678"/>
              <a:gd name="connsiteY13" fmla="*/ 493485 h 4390569"/>
              <a:gd name="connsiteX14" fmla="*/ 4596527 w 9774678"/>
              <a:gd name="connsiteY14" fmla="*/ 449942 h 4390569"/>
              <a:gd name="connsiteX15" fmla="*/ 4494927 w 9774678"/>
              <a:gd name="connsiteY15" fmla="*/ 435428 h 4390569"/>
              <a:gd name="connsiteX16" fmla="*/ 4378813 w 9774678"/>
              <a:gd name="connsiteY16" fmla="*/ 406400 h 4390569"/>
              <a:gd name="connsiteX17" fmla="*/ 4291727 w 9774678"/>
              <a:gd name="connsiteY17" fmla="*/ 377371 h 4390569"/>
              <a:gd name="connsiteX18" fmla="*/ 4277213 w 9774678"/>
              <a:gd name="connsiteY18" fmla="*/ 333828 h 4390569"/>
              <a:gd name="connsiteX19" fmla="*/ 4262699 w 9774678"/>
              <a:gd name="connsiteY19" fmla="*/ 203200 h 4390569"/>
              <a:gd name="connsiteX20" fmla="*/ 4248185 w 9774678"/>
              <a:gd name="connsiteY20" fmla="*/ 159657 h 4390569"/>
              <a:gd name="connsiteX21" fmla="*/ 4204642 w 9774678"/>
              <a:gd name="connsiteY21" fmla="*/ 130628 h 4390569"/>
              <a:gd name="connsiteX22" fmla="*/ 4132070 w 9774678"/>
              <a:gd name="connsiteY22" fmla="*/ 116114 h 4390569"/>
              <a:gd name="connsiteX23" fmla="*/ 4088527 w 9774678"/>
              <a:gd name="connsiteY23" fmla="*/ 87085 h 4390569"/>
              <a:gd name="connsiteX24" fmla="*/ 3986927 w 9774678"/>
              <a:gd name="connsiteY24" fmla="*/ 43542 h 4390569"/>
              <a:gd name="connsiteX25" fmla="*/ 3943385 w 9774678"/>
              <a:gd name="connsiteY25" fmla="*/ 14514 h 4390569"/>
              <a:gd name="connsiteX26" fmla="*/ 3783727 w 9774678"/>
              <a:gd name="connsiteY26" fmla="*/ 0 h 4390569"/>
              <a:gd name="connsiteX27" fmla="*/ 3740185 w 9774678"/>
              <a:gd name="connsiteY27" fmla="*/ 14514 h 4390569"/>
              <a:gd name="connsiteX28" fmla="*/ 3667613 w 9774678"/>
              <a:gd name="connsiteY28" fmla="*/ 29028 h 4390569"/>
              <a:gd name="connsiteX29" fmla="*/ 3711156 w 9774678"/>
              <a:gd name="connsiteY29" fmla="*/ 43542 h 4390569"/>
              <a:gd name="connsiteX30" fmla="*/ 3769213 w 9774678"/>
              <a:gd name="connsiteY30" fmla="*/ 58057 h 4390569"/>
              <a:gd name="connsiteX31" fmla="*/ 3856299 w 9774678"/>
              <a:gd name="connsiteY31" fmla="*/ 87085 h 4390569"/>
              <a:gd name="connsiteX32" fmla="*/ 3943385 w 9774678"/>
              <a:gd name="connsiteY32" fmla="*/ 116114 h 4390569"/>
              <a:gd name="connsiteX33" fmla="*/ 3986927 w 9774678"/>
              <a:gd name="connsiteY33" fmla="*/ 130628 h 4390569"/>
              <a:gd name="connsiteX34" fmla="*/ 4030470 w 9774678"/>
              <a:gd name="connsiteY34" fmla="*/ 145142 h 4390569"/>
              <a:gd name="connsiteX35" fmla="*/ 4074013 w 9774678"/>
              <a:gd name="connsiteY35" fmla="*/ 174171 h 4390569"/>
              <a:gd name="connsiteX36" fmla="*/ 4074013 w 9774678"/>
              <a:gd name="connsiteY36" fmla="*/ 261257 h 4390569"/>
              <a:gd name="connsiteX37" fmla="*/ 4001442 w 9774678"/>
              <a:gd name="connsiteY37" fmla="*/ 275771 h 4390569"/>
              <a:gd name="connsiteX38" fmla="*/ 3957899 w 9774678"/>
              <a:gd name="connsiteY38" fmla="*/ 290285 h 4390569"/>
              <a:gd name="connsiteX39" fmla="*/ 3783727 w 9774678"/>
              <a:gd name="connsiteY39" fmla="*/ 304800 h 4390569"/>
              <a:gd name="connsiteX40" fmla="*/ 3638585 w 9774678"/>
              <a:gd name="connsiteY40" fmla="*/ 319314 h 4390569"/>
              <a:gd name="connsiteX41" fmla="*/ 3551499 w 9774678"/>
              <a:gd name="connsiteY41" fmla="*/ 377371 h 4390569"/>
              <a:gd name="connsiteX42" fmla="*/ 3420870 w 9774678"/>
              <a:gd name="connsiteY42" fmla="*/ 449942 h 4390569"/>
              <a:gd name="connsiteX43" fmla="*/ 3290242 w 9774678"/>
              <a:gd name="connsiteY43" fmla="*/ 508000 h 4390569"/>
              <a:gd name="connsiteX44" fmla="*/ 3246699 w 9774678"/>
              <a:gd name="connsiteY44" fmla="*/ 522514 h 4390569"/>
              <a:gd name="connsiteX45" fmla="*/ 3116070 w 9774678"/>
              <a:gd name="connsiteY45" fmla="*/ 595085 h 4390569"/>
              <a:gd name="connsiteX46" fmla="*/ 3028985 w 9774678"/>
              <a:gd name="connsiteY46" fmla="*/ 653142 h 4390569"/>
              <a:gd name="connsiteX47" fmla="*/ 2941899 w 9774678"/>
              <a:gd name="connsiteY47" fmla="*/ 711200 h 4390569"/>
              <a:gd name="connsiteX48" fmla="*/ 2912870 w 9774678"/>
              <a:gd name="connsiteY48" fmla="*/ 754742 h 4390569"/>
              <a:gd name="connsiteX49" fmla="*/ 2825785 w 9774678"/>
              <a:gd name="connsiteY49" fmla="*/ 798285 h 4390569"/>
              <a:gd name="connsiteX50" fmla="*/ 2738699 w 9774678"/>
              <a:gd name="connsiteY50" fmla="*/ 856342 h 4390569"/>
              <a:gd name="connsiteX51" fmla="*/ 2695156 w 9774678"/>
              <a:gd name="connsiteY51" fmla="*/ 899885 h 4390569"/>
              <a:gd name="connsiteX52" fmla="*/ 2608070 w 9774678"/>
              <a:gd name="connsiteY52" fmla="*/ 928914 h 4390569"/>
              <a:gd name="connsiteX53" fmla="*/ 2593556 w 9774678"/>
              <a:gd name="connsiteY53" fmla="*/ 972457 h 4390569"/>
              <a:gd name="connsiteX54" fmla="*/ 2506470 w 9774678"/>
              <a:gd name="connsiteY54" fmla="*/ 1045028 h 4390569"/>
              <a:gd name="connsiteX55" fmla="*/ 2477442 w 9774678"/>
              <a:gd name="connsiteY55" fmla="*/ 1088571 h 4390569"/>
              <a:gd name="connsiteX56" fmla="*/ 2274242 w 9774678"/>
              <a:gd name="connsiteY56" fmla="*/ 1132114 h 4390569"/>
              <a:gd name="connsiteX57" fmla="*/ 2129099 w 9774678"/>
              <a:gd name="connsiteY57" fmla="*/ 1248228 h 4390569"/>
              <a:gd name="connsiteX58" fmla="*/ 2129099 w 9774678"/>
              <a:gd name="connsiteY58" fmla="*/ 1248228 h 4390569"/>
              <a:gd name="connsiteX59" fmla="*/ 2085556 w 9774678"/>
              <a:gd name="connsiteY59" fmla="*/ 1277257 h 4390569"/>
              <a:gd name="connsiteX60" fmla="*/ 2027499 w 9774678"/>
              <a:gd name="connsiteY60" fmla="*/ 1291771 h 4390569"/>
              <a:gd name="connsiteX61" fmla="*/ 1983956 w 9774678"/>
              <a:gd name="connsiteY61" fmla="*/ 1306285 h 4390569"/>
              <a:gd name="connsiteX62" fmla="*/ 1969442 w 9774678"/>
              <a:gd name="connsiteY62" fmla="*/ 1349828 h 4390569"/>
              <a:gd name="connsiteX63" fmla="*/ 1925899 w 9774678"/>
              <a:gd name="connsiteY63" fmla="*/ 1393371 h 4390569"/>
              <a:gd name="connsiteX64" fmla="*/ 1940413 w 9774678"/>
              <a:gd name="connsiteY64" fmla="*/ 1436914 h 4390569"/>
              <a:gd name="connsiteX65" fmla="*/ 2027499 w 9774678"/>
              <a:gd name="connsiteY65" fmla="*/ 1480457 h 4390569"/>
              <a:gd name="connsiteX66" fmla="*/ 2056527 w 9774678"/>
              <a:gd name="connsiteY66" fmla="*/ 1524000 h 4390569"/>
              <a:gd name="connsiteX67" fmla="*/ 2012985 w 9774678"/>
              <a:gd name="connsiteY67" fmla="*/ 1553028 h 4390569"/>
              <a:gd name="connsiteX68" fmla="*/ 1882356 w 9774678"/>
              <a:gd name="connsiteY68" fmla="*/ 1567542 h 4390569"/>
              <a:gd name="connsiteX69" fmla="*/ 1766242 w 9774678"/>
              <a:gd name="connsiteY69" fmla="*/ 1582057 h 4390569"/>
              <a:gd name="connsiteX70" fmla="*/ 1722699 w 9774678"/>
              <a:gd name="connsiteY70" fmla="*/ 1611085 h 4390569"/>
              <a:gd name="connsiteX71" fmla="*/ 1635613 w 9774678"/>
              <a:gd name="connsiteY71" fmla="*/ 1698171 h 4390569"/>
              <a:gd name="connsiteX72" fmla="*/ 1534013 w 9774678"/>
              <a:gd name="connsiteY72" fmla="*/ 1727200 h 4390569"/>
              <a:gd name="connsiteX73" fmla="*/ 1490470 w 9774678"/>
              <a:gd name="connsiteY73" fmla="*/ 1741714 h 4390569"/>
              <a:gd name="connsiteX74" fmla="*/ 1461442 w 9774678"/>
              <a:gd name="connsiteY74" fmla="*/ 1785257 h 4390569"/>
              <a:gd name="connsiteX75" fmla="*/ 1403385 w 9774678"/>
              <a:gd name="connsiteY75" fmla="*/ 1799771 h 4390569"/>
              <a:gd name="connsiteX76" fmla="*/ 1316299 w 9774678"/>
              <a:gd name="connsiteY76" fmla="*/ 1828800 h 4390569"/>
              <a:gd name="connsiteX77" fmla="*/ 1229213 w 9774678"/>
              <a:gd name="connsiteY77" fmla="*/ 1886857 h 4390569"/>
              <a:gd name="connsiteX78" fmla="*/ 1142127 w 9774678"/>
              <a:gd name="connsiteY78" fmla="*/ 1944914 h 4390569"/>
              <a:gd name="connsiteX79" fmla="*/ 1098585 w 9774678"/>
              <a:gd name="connsiteY79" fmla="*/ 1988457 h 4390569"/>
              <a:gd name="connsiteX80" fmla="*/ 1069556 w 9774678"/>
              <a:gd name="connsiteY80" fmla="*/ 2032000 h 4390569"/>
              <a:gd name="connsiteX81" fmla="*/ 982470 w 9774678"/>
              <a:gd name="connsiteY81" fmla="*/ 2090057 h 4390569"/>
              <a:gd name="connsiteX82" fmla="*/ 909899 w 9774678"/>
              <a:gd name="connsiteY82" fmla="*/ 2162628 h 4390569"/>
              <a:gd name="connsiteX83" fmla="*/ 880870 w 9774678"/>
              <a:gd name="connsiteY83" fmla="*/ 2206171 h 4390569"/>
              <a:gd name="connsiteX84" fmla="*/ 764756 w 9774678"/>
              <a:gd name="connsiteY84" fmla="*/ 2235200 h 4390569"/>
              <a:gd name="connsiteX85" fmla="*/ 663156 w 9774678"/>
              <a:gd name="connsiteY85" fmla="*/ 2264228 h 4390569"/>
              <a:gd name="connsiteX86" fmla="*/ 547042 w 9774678"/>
              <a:gd name="connsiteY86" fmla="*/ 2278742 h 4390569"/>
              <a:gd name="connsiteX87" fmla="*/ 459956 w 9774678"/>
              <a:gd name="connsiteY87" fmla="*/ 2293257 h 4390569"/>
              <a:gd name="connsiteX88" fmla="*/ 416413 w 9774678"/>
              <a:gd name="connsiteY88" fmla="*/ 2322285 h 4390569"/>
              <a:gd name="connsiteX89" fmla="*/ 358356 w 9774678"/>
              <a:gd name="connsiteY89" fmla="*/ 2336800 h 4390569"/>
              <a:gd name="connsiteX90" fmla="*/ 256756 w 9774678"/>
              <a:gd name="connsiteY90" fmla="*/ 2365828 h 4390569"/>
              <a:gd name="connsiteX91" fmla="*/ 126127 w 9774678"/>
              <a:gd name="connsiteY91" fmla="*/ 2380342 h 4390569"/>
              <a:gd name="connsiteX92" fmla="*/ 10013 w 9774678"/>
              <a:gd name="connsiteY92" fmla="*/ 2380342 h 4390569"/>
              <a:gd name="connsiteX93" fmla="*/ 66048 w 9774678"/>
              <a:gd name="connsiteY93" fmla="*/ 4372603 h 4390569"/>
              <a:gd name="connsiteX94" fmla="*/ 8415570 w 9774678"/>
              <a:gd name="connsiteY94" fmla="*/ 4390569 h 4390569"/>
              <a:gd name="connsiteX95" fmla="*/ 8685391 w 9774678"/>
              <a:gd name="connsiteY95" fmla="*/ 3611078 h 4390569"/>
              <a:gd name="connsiteX96" fmla="*/ 8190716 w 9774678"/>
              <a:gd name="connsiteY96" fmla="*/ 3311275 h 4390569"/>
              <a:gd name="connsiteX97" fmla="*/ 7995843 w 9774678"/>
              <a:gd name="connsiteY97" fmla="*/ 2861570 h 4390569"/>
              <a:gd name="connsiteX98" fmla="*/ 7890915 w 9774678"/>
              <a:gd name="connsiteY98" fmla="*/ 2246976 h 4390569"/>
              <a:gd name="connsiteX99" fmla="*/ 8220696 w 9774678"/>
              <a:gd name="connsiteY99" fmla="*/ 2052102 h 4390569"/>
              <a:gd name="connsiteX100" fmla="*/ 8490519 w 9774678"/>
              <a:gd name="connsiteY100" fmla="*/ 1482475 h 4390569"/>
              <a:gd name="connsiteX101" fmla="*/ 9243954 w 9774678"/>
              <a:gd name="connsiteY101" fmla="*/ 716911 h 4390569"/>
              <a:gd name="connsiteX102" fmla="*/ 6294699 w 9774678"/>
              <a:gd name="connsiteY102" fmla="*/ 798285 h 4390569"/>
              <a:gd name="connsiteX0" fmla="*/ 6294699 w 9774678"/>
              <a:gd name="connsiteY0" fmla="*/ 798285 h 4390569"/>
              <a:gd name="connsiteX1" fmla="*/ 6135042 w 9774678"/>
              <a:gd name="connsiteY1" fmla="*/ 783771 h 4390569"/>
              <a:gd name="connsiteX2" fmla="*/ 5844756 w 9774678"/>
              <a:gd name="connsiteY2" fmla="*/ 769257 h 4390569"/>
              <a:gd name="connsiteX3" fmla="*/ 5757670 w 9774678"/>
              <a:gd name="connsiteY3" fmla="*/ 725714 h 4390569"/>
              <a:gd name="connsiteX4" fmla="*/ 5670585 w 9774678"/>
              <a:gd name="connsiteY4" fmla="*/ 711200 h 4390569"/>
              <a:gd name="connsiteX5" fmla="*/ 5627042 w 9774678"/>
              <a:gd name="connsiteY5" fmla="*/ 682171 h 4390569"/>
              <a:gd name="connsiteX6" fmla="*/ 5568985 w 9774678"/>
              <a:gd name="connsiteY6" fmla="*/ 667657 h 4390569"/>
              <a:gd name="connsiteX7" fmla="*/ 5220642 w 9774678"/>
              <a:gd name="connsiteY7" fmla="*/ 638628 h 4390569"/>
              <a:gd name="connsiteX8" fmla="*/ 5090013 w 9774678"/>
              <a:gd name="connsiteY8" fmla="*/ 609600 h 4390569"/>
              <a:gd name="connsiteX9" fmla="*/ 5002927 w 9774678"/>
              <a:gd name="connsiteY9" fmla="*/ 551542 h 4390569"/>
              <a:gd name="connsiteX10" fmla="*/ 4959385 w 9774678"/>
              <a:gd name="connsiteY10" fmla="*/ 522514 h 4390569"/>
              <a:gd name="connsiteX11" fmla="*/ 4915842 w 9774678"/>
              <a:gd name="connsiteY11" fmla="*/ 508000 h 4390569"/>
              <a:gd name="connsiteX12" fmla="*/ 4814242 w 9774678"/>
              <a:gd name="connsiteY12" fmla="*/ 478971 h 4390569"/>
              <a:gd name="connsiteX13" fmla="*/ 4741670 w 9774678"/>
              <a:gd name="connsiteY13" fmla="*/ 493485 h 4390569"/>
              <a:gd name="connsiteX14" fmla="*/ 4596527 w 9774678"/>
              <a:gd name="connsiteY14" fmla="*/ 449942 h 4390569"/>
              <a:gd name="connsiteX15" fmla="*/ 4494927 w 9774678"/>
              <a:gd name="connsiteY15" fmla="*/ 435428 h 4390569"/>
              <a:gd name="connsiteX16" fmla="*/ 4378813 w 9774678"/>
              <a:gd name="connsiteY16" fmla="*/ 406400 h 4390569"/>
              <a:gd name="connsiteX17" fmla="*/ 4291727 w 9774678"/>
              <a:gd name="connsiteY17" fmla="*/ 377371 h 4390569"/>
              <a:gd name="connsiteX18" fmla="*/ 4277213 w 9774678"/>
              <a:gd name="connsiteY18" fmla="*/ 333828 h 4390569"/>
              <a:gd name="connsiteX19" fmla="*/ 4262699 w 9774678"/>
              <a:gd name="connsiteY19" fmla="*/ 203200 h 4390569"/>
              <a:gd name="connsiteX20" fmla="*/ 4248185 w 9774678"/>
              <a:gd name="connsiteY20" fmla="*/ 159657 h 4390569"/>
              <a:gd name="connsiteX21" fmla="*/ 4204642 w 9774678"/>
              <a:gd name="connsiteY21" fmla="*/ 130628 h 4390569"/>
              <a:gd name="connsiteX22" fmla="*/ 4132070 w 9774678"/>
              <a:gd name="connsiteY22" fmla="*/ 116114 h 4390569"/>
              <a:gd name="connsiteX23" fmla="*/ 4088527 w 9774678"/>
              <a:gd name="connsiteY23" fmla="*/ 87085 h 4390569"/>
              <a:gd name="connsiteX24" fmla="*/ 3986927 w 9774678"/>
              <a:gd name="connsiteY24" fmla="*/ 43542 h 4390569"/>
              <a:gd name="connsiteX25" fmla="*/ 3943385 w 9774678"/>
              <a:gd name="connsiteY25" fmla="*/ 14514 h 4390569"/>
              <a:gd name="connsiteX26" fmla="*/ 3783727 w 9774678"/>
              <a:gd name="connsiteY26" fmla="*/ 0 h 4390569"/>
              <a:gd name="connsiteX27" fmla="*/ 3740185 w 9774678"/>
              <a:gd name="connsiteY27" fmla="*/ 14514 h 4390569"/>
              <a:gd name="connsiteX28" fmla="*/ 3667613 w 9774678"/>
              <a:gd name="connsiteY28" fmla="*/ 29028 h 4390569"/>
              <a:gd name="connsiteX29" fmla="*/ 3711156 w 9774678"/>
              <a:gd name="connsiteY29" fmla="*/ 43542 h 4390569"/>
              <a:gd name="connsiteX30" fmla="*/ 3769213 w 9774678"/>
              <a:gd name="connsiteY30" fmla="*/ 58057 h 4390569"/>
              <a:gd name="connsiteX31" fmla="*/ 3856299 w 9774678"/>
              <a:gd name="connsiteY31" fmla="*/ 87085 h 4390569"/>
              <a:gd name="connsiteX32" fmla="*/ 3943385 w 9774678"/>
              <a:gd name="connsiteY32" fmla="*/ 116114 h 4390569"/>
              <a:gd name="connsiteX33" fmla="*/ 3986927 w 9774678"/>
              <a:gd name="connsiteY33" fmla="*/ 130628 h 4390569"/>
              <a:gd name="connsiteX34" fmla="*/ 4030470 w 9774678"/>
              <a:gd name="connsiteY34" fmla="*/ 145142 h 4390569"/>
              <a:gd name="connsiteX35" fmla="*/ 4074013 w 9774678"/>
              <a:gd name="connsiteY35" fmla="*/ 174171 h 4390569"/>
              <a:gd name="connsiteX36" fmla="*/ 4074013 w 9774678"/>
              <a:gd name="connsiteY36" fmla="*/ 261257 h 4390569"/>
              <a:gd name="connsiteX37" fmla="*/ 4001442 w 9774678"/>
              <a:gd name="connsiteY37" fmla="*/ 275771 h 4390569"/>
              <a:gd name="connsiteX38" fmla="*/ 3957899 w 9774678"/>
              <a:gd name="connsiteY38" fmla="*/ 290285 h 4390569"/>
              <a:gd name="connsiteX39" fmla="*/ 3783727 w 9774678"/>
              <a:gd name="connsiteY39" fmla="*/ 304800 h 4390569"/>
              <a:gd name="connsiteX40" fmla="*/ 3638585 w 9774678"/>
              <a:gd name="connsiteY40" fmla="*/ 319314 h 4390569"/>
              <a:gd name="connsiteX41" fmla="*/ 3551499 w 9774678"/>
              <a:gd name="connsiteY41" fmla="*/ 377371 h 4390569"/>
              <a:gd name="connsiteX42" fmla="*/ 3420870 w 9774678"/>
              <a:gd name="connsiteY42" fmla="*/ 449942 h 4390569"/>
              <a:gd name="connsiteX43" fmla="*/ 3290242 w 9774678"/>
              <a:gd name="connsiteY43" fmla="*/ 508000 h 4390569"/>
              <a:gd name="connsiteX44" fmla="*/ 3246699 w 9774678"/>
              <a:gd name="connsiteY44" fmla="*/ 522514 h 4390569"/>
              <a:gd name="connsiteX45" fmla="*/ 3116070 w 9774678"/>
              <a:gd name="connsiteY45" fmla="*/ 595085 h 4390569"/>
              <a:gd name="connsiteX46" fmla="*/ 3028985 w 9774678"/>
              <a:gd name="connsiteY46" fmla="*/ 653142 h 4390569"/>
              <a:gd name="connsiteX47" fmla="*/ 2941899 w 9774678"/>
              <a:gd name="connsiteY47" fmla="*/ 711200 h 4390569"/>
              <a:gd name="connsiteX48" fmla="*/ 2912870 w 9774678"/>
              <a:gd name="connsiteY48" fmla="*/ 754742 h 4390569"/>
              <a:gd name="connsiteX49" fmla="*/ 2825785 w 9774678"/>
              <a:gd name="connsiteY49" fmla="*/ 798285 h 4390569"/>
              <a:gd name="connsiteX50" fmla="*/ 2738699 w 9774678"/>
              <a:gd name="connsiteY50" fmla="*/ 856342 h 4390569"/>
              <a:gd name="connsiteX51" fmla="*/ 2695156 w 9774678"/>
              <a:gd name="connsiteY51" fmla="*/ 899885 h 4390569"/>
              <a:gd name="connsiteX52" fmla="*/ 2608070 w 9774678"/>
              <a:gd name="connsiteY52" fmla="*/ 928914 h 4390569"/>
              <a:gd name="connsiteX53" fmla="*/ 2593556 w 9774678"/>
              <a:gd name="connsiteY53" fmla="*/ 972457 h 4390569"/>
              <a:gd name="connsiteX54" fmla="*/ 2506470 w 9774678"/>
              <a:gd name="connsiteY54" fmla="*/ 1045028 h 4390569"/>
              <a:gd name="connsiteX55" fmla="*/ 2477442 w 9774678"/>
              <a:gd name="connsiteY55" fmla="*/ 1088571 h 4390569"/>
              <a:gd name="connsiteX56" fmla="*/ 2274242 w 9774678"/>
              <a:gd name="connsiteY56" fmla="*/ 1132114 h 4390569"/>
              <a:gd name="connsiteX57" fmla="*/ 2129099 w 9774678"/>
              <a:gd name="connsiteY57" fmla="*/ 1248228 h 4390569"/>
              <a:gd name="connsiteX58" fmla="*/ 2129099 w 9774678"/>
              <a:gd name="connsiteY58" fmla="*/ 1248228 h 4390569"/>
              <a:gd name="connsiteX59" fmla="*/ 2085556 w 9774678"/>
              <a:gd name="connsiteY59" fmla="*/ 1277257 h 4390569"/>
              <a:gd name="connsiteX60" fmla="*/ 2027499 w 9774678"/>
              <a:gd name="connsiteY60" fmla="*/ 1291771 h 4390569"/>
              <a:gd name="connsiteX61" fmla="*/ 1983956 w 9774678"/>
              <a:gd name="connsiteY61" fmla="*/ 1306285 h 4390569"/>
              <a:gd name="connsiteX62" fmla="*/ 1969442 w 9774678"/>
              <a:gd name="connsiteY62" fmla="*/ 1349828 h 4390569"/>
              <a:gd name="connsiteX63" fmla="*/ 1925899 w 9774678"/>
              <a:gd name="connsiteY63" fmla="*/ 1393371 h 4390569"/>
              <a:gd name="connsiteX64" fmla="*/ 1940413 w 9774678"/>
              <a:gd name="connsiteY64" fmla="*/ 1436914 h 4390569"/>
              <a:gd name="connsiteX65" fmla="*/ 2027499 w 9774678"/>
              <a:gd name="connsiteY65" fmla="*/ 1480457 h 4390569"/>
              <a:gd name="connsiteX66" fmla="*/ 2056527 w 9774678"/>
              <a:gd name="connsiteY66" fmla="*/ 1524000 h 4390569"/>
              <a:gd name="connsiteX67" fmla="*/ 2012985 w 9774678"/>
              <a:gd name="connsiteY67" fmla="*/ 1553028 h 4390569"/>
              <a:gd name="connsiteX68" fmla="*/ 1882356 w 9774678"/>
              <a:gd name="connsiteY68" fmla="*/ 1567542 h 4390569"/>
              <a:gd name="connsiteX69" fmla="*/ 1766242 w 9774678"/>
              <a:gd name="connsiteY69" fmla="*/ 1582057 h 4390569"/>
              <a:gd name="connsiteX70" fmla="*/ 1722699 w 9774678"/>
              <a:gd name="connsiteY70" fmla="*/ 1611085 h 4390569"/>
              <a:gd name="connsiteX71" fmla="*/ 1635613 w 9774678"/>
              <a:gd name="connsiteY71" fmla="*/ 1698171 h 4390569"/>
              <a:gd name="connsiteX72" fmla="*/ 1534013 w 9774678"/>
              <a:gd name="connsiteY72" fmla="*/ 1727200 h 4390569"/>
              <a:gd name="connsiteX73" fmla="*/ 1490470 w 9774678"/>
              <a:gd name="connsiteY73" fmla="*/ 1741714 h 4390569"/>
              <a:gd name="connsiteX74" fmla="*/ 1461442 w 9774678"/>
              <a:gd name="connsiteY74" fmla="*/ 1785257 h 4390569"/>
              <a:gd name="connsiteX75" fmla="*/ 1403385 w 9774678"/>
              <a:gd name="connsiteY75" fmla="*/ 1799771 h 4390569"/>
              <a:gd name="connsiteX76" fmla="*/ 1316299 w 9774678"/>
              <a:gd name="connsiteY76" fmla="*/ 1828800 h 4390569"/>
              <a:gd name="connsiteX77" fmla="*/ 1229213 w 9774678"/>
              <a:gd name="connsiteY77" fmla="*/ 1886857 h 4390569"/>
              <a:gd name="connsiteX78" fmla="*/ 1142127 w 9774678"/>
              <a:gd name="connsiteY78" fmla="*/ 1944914 h 4390569"/>
              <a:gd name="connsiteX79" fmla="*/ 1098585 w 9774678"/>
              <a:gd name="connsiteY79" fmla="*/ 1988457 h 4390569"/>
              <a:gd name="connsiteX80" fmla="*/ 1069556 w 9774678"/>
              <a:gd name="connsiteY80" fmla="*/ 2032000 h 4390569"/>
              <a:gd name="connsiteX81" fmla="*/ 982470 w 9774678"/>
              <a:gd name="connsiteY81" fmla="*/ 2090057 h 4390569"/>
              <a:gd name="connsiteX82" fmla="*/ 909899 w 9774678"/>
              <a:gd name="connsiteY82" fmla="*/ 2162628 h 4390569"/>
              <a:gd name="connsiteX83" fmla="*/ 880870 w 9774678"/>
              <a:gd name="connsiteY83" fmla="*/ 2206171 h 4390569"/>
              <a:gd name="connsiteX84" fmla="*/ 764756 w 9774678"/>
              <a:gd name="connsiteY84" fmla="*/ 2235200 h 4390569"/>
              <a:gd name="connsiteX85" fmla="*/ 663156 w 9774678"/>
              <a:gd name="connsiteY85" fmla="*/ 2264228 h 4390569"/>
              <a:gd name="connsiteX86" fmla="*/ 547042 w 9774678"/>
              <a:gd name="connsiteY86" fmla="*/ 2278742 h 4390569"/>
              <a:gd name="connsiteX87" fmla="*/ 459956 w 9774678"/>
              <a:gd name="connsiteY87" fmla="*/ 2293257 h 4390569"/>
              <a:gd name="connsiteX88" fmla="*/ 416413 w 9774678"/>
              <a:gd name="connsiteY88" fmla="*/ 2322285 h 4390569"/>
              <a:gd name="connsiteX89" fmla="*/ 358356 w 9774678"/>
              <a:gd name="connsiteY89" fmla="*/ 2336800 h 4390569"/>
              <a:gd name="connsiteX90" fmla="*/ 256756 w 9774678"/>
              <a:gd name="connsiteY90" fmla="*/ 2365828 h 4390569"/>
              <a:gd name="connsiteX91" fmla="*/ 126127 w 9774678"/>
              <a:gd name="connsiteY91" fmla="*/ 2380342 h 4390569"/>
              <a:gd name="connsiteX92" fmla="*/ 10013 w 9774678"/>
              <a:gd name="connsiteY92" fmla="*/ 2380342 h 4390569"/>
              <a:gd name="connsiteX93" fmla="*/ 66048 w 9774678"/>
              <a:gd name="connsiteY93" fmla="*/ 4372603 h 4390569"/>
              <a:gd name="connsiteX94" fmla="*/ 8415570 w 9774678"/>
              <a:gd name="connsiteY94" fmla="*/ 4390569 h 4390569"/>
              <a:gd name="connsiteX95" fmla="*/ 8685391 w 9774678"/>
              <a:gd name="connsiteY95" fmla="*/ 3611078 h 4390569"/>
              <a:gd name="connsiteX96" fmla="*/ 8190716 w 9774678"/>
              <a:gd name="connsiteY96" fmla="*/ 3311275 h 4390569"/>
              <a:gd name="connsiteX97" fmla="*/ 7995843 w 9774678"/>
              <a:gd name="connsiteY97" fmla="*/ 2861570 h 4390569"/>
              <a:gd name="connsiteX98" fmla="*/ 7890915 w 9774678"/>
              <a:gd name="connsiteY98" fmla="*/ 2246976 h 4390569"/>
              <a:gd name="connsiteX99" fmla="*/ 8220696 w 9774678"/>
              <a:gd name="connsiteY99" fmla="*/ 2052102 h 4390569"/>
              <a:gd name="connsiteX100" fmla="*/ 8490519 w 9774678"/>
              <a:gd name="connsiteY100" fmla="*/ 1482475 h 4390569"/>
              <a:gd name="connsiteX101" fmla="*/ 9243954 w 9774678"/>
              <a:gd name="connsiteY101" fmla="*/ 716911 h 4390569"/>
              <a:gd name="connsiteX102" fmla="*/ 6294699 w 9774678"/>
              <a:gd name="connsiteY102" fmla="*/ 798285 h 4390569"/>
              <a:gd name="connsiteX0" fmla="*/ 6294699 w 9774678"/>
              <a:gd name="connsiteY0" fmla="*/ 798285 h 4390569"/>
              <a:gd name="connsiteX1" fmla="*/ 6135042 w 9774678"/>
              <a:gd name="connsiteY1" fmla="*/ 783771 h 4390569"/>
              <a:gd name="connsiteX2" fmla="*/ 5844756 w 9774678"/>
              <a:gd name="connsiteY2" fmla="*/ 769257 h 4390569"/>
              <a:gd name="connsiteX3" fmla="*/ 5757670 w 9774678"/>
              <a:gd name="connsiteY3" fmla="*/ 725714 h 4390569"/>
              <a:gd name="connsiteX4" fmla="*/ 5670585 w 9774678"/>
              <a:gd name="connsiteY4" fmla="*/ 711200 h 4390569"/>
              <a:gd name="connsiteX5" fmla="*/ 5627042 w 9774678"/>
              <a:gd name="connsiteY5" fmla="*/ 682171 h 4390569"/>
              <a:gd name="connsiteX6" fmla="*/ 5568985 w 9774678"/>
              <a:gd name="connsiteY6" fmla="*/ 667657 h 4390569"/>
              <a:gd name="connsiteX7" fmla="*/ 5220642 w 9774678"/>
              <a:gd name="connsiteY7" fmla="*/ 638628 h 4390569"/>
              <a:gd name="connsiteX8" fmla="*/ 5090013 w 9774678"/>
              <a:gd name="connsiteY8" fmla="*/ 609600 h 4390569"/>
              <a:gd name="connsiteX9" fmla="*/ 5002927 w 9774678"/>
              <a:gd name="connsiteY9" fmla="*/ 551542 h 4390569"/>
              <a:gd name="connsiteX10" fmla="*/ 4959385 w 9774678"/>
              <a:gd name="connsiteY10" fmla="*/ 522514 h 4390569"/>
              <a:gd name="connsiteX11" fmla="*/ 4915842 w 9774678"/>
              <a:gd name="connsiteY11" fmla="*/ 508000 h 4390569"/>
              <a:gd name="connsiteX12" fmla="*/ 4814242 w 9774678"/>
              <a:gd name="connsiteY12" fmla="*/ 478971 h 4390569"/>
              <a:gd name="connsiteX13" fmla="*/ 4741670 w 9774678"/>
              <a:gd name="connsiteY13" fmla="*/ 493485 h 4390569"/>
              <a:gd name="connsiteX14" fmla="*/ 4596527 w 9774678"/>
              <a:gd name="connsiteY14" fmla="*/ 449942 h 4390569"/>
              <a:gd name="connsiteX15" fmla="*/ 4494927 w 9774678"/>
              <a:gd name="connsiteY15" fmla="*/ 435428 h 4390569"/>
              <a:gd name="connsiteX16" fmla="*/ 4378813 w 9774678"/>
              <a:gd name="connsiteY16" fmla="*/ 406400 h 4390569"/>
              <a:gd name="connsiteX17" fmla="*/ 4291727 w 9774678"/>
              <a:gd name="connsiteY17" fmla="*/ 377371 h 4390569"/>
              <a:gd name="connsiteX18" fmla="*/ 4277213 w 9774678"/>
              <a:gd name="connsiteY18" fmla="*/ 333828 h 4390569"/>
              <a:gd name="connsiteX19" fmla="*/ 4262699 w 9774678"/>
              <a:gd name="connsiteY19" fmla="*/ 203200 h 4390569"/>
              <a:gd name="connsiteX20" fmla="*/ 4248185 w 9774678"/>
              <a:gd name="connsiteY20" fmla="*/ 159657 h 4390569"/>
              <a:gd name="connsiteX21" fmla="*/ 4204642 w 9774678"/>
              <a:gd name="connsiteY21" fmla="*/ 130628 h 4390569"/>
              <a:gd name="connsiteX22" fmla="*/ 4132070 w 9774678"/>
              <a:gd name="connsiteY22" fmla="*/ 116114 h 4390569"/>
              <a:gd name="connsiteX23" fmla="*/ 4088527 w 9774678"/>
              <a:gd name="connsiteY23" fmla="*/ 87085 h 4390569"/>
              <a:gd name="connsiteX24" fmla="*/ 3986927 w 9774678"/>
              <a:gd name="connsiteY24" fmla="*/ 43542 h 4390569"/>
              <a:gd name="connsiteX25" fmla="*/ 3943385 w 9774678"/>
              <a:gd name="connsiteY25" fmla="*/ 14514 h 4390569"/>
              <a:gd name="connsiteX26" fmla="*/ 3783727 w 9774678"/>
              <a:gd name="connsiteY26" fmla="*/ 0 h 4390569"/>
              <a:gd name="connsiteX27" fmla="*/ 3740185 w 9774678"/>
              <a:gd name="connsiteY27" fmla="*/ 14514 h 4390569"/>
              <a:gd name="connsiteX28" fmla="*/ 3667613 w 9774678"/>
              <a:gd name="connsiteY28" fmla="*/ 29028 h 4390569"/>
              <a:gd name="connsiteX29" fmla="*/ 3711156 w 9774678"/>
              <a:gd name="connsiteY29" fmla="*/ 43542 h 4390569"/>
              <a:gd name="connsiteX30" fmla="*/ 3769213 w 9774678"/>
              <a:gd name="connsiteY30" fmla="*/ 58057 h 4390569"/>
              <a:gd name="connsiteX31" fmla="*/ 3856299 w 9774678"/>
              <a:gd name="connsiteY31" fmla="*/ 87085 h 4390569"/>
              <a:gd name="connsiteX32" fmla="*/ 3943385 w 9774678"/>
              <a:gd name="connsiteY32" fmla="*/ 116114 h 4390569"/>
              <a:gd name="connsiteX33" fmla="*/ 3986927 w 9774678"/>
              <a:gd name="connsiteY33" fmla="*/ 130628 h 4390569"/>
              <a:gd name="connsiteX34" fmla="*/ 4030470 w 9774678"/>
              <a:gd name="connsiteY34" fmla="*/ 145142 h 4390569"/>
              <a:gd name="connsiteX35" fmla="*/ 4074013 w 9774678"/>
              <a:gd name="connsiteY35" fmla="*/ 174171 h 4390569"/>
              <a:gd name="connsiteX36" fmla="*/ 4074013 w 9774678"/>
              <a:gd name="connsiteY36" fmla="*/ 261257 h 4390569"/>
              <a:gd name="connsiteX37" fmla="*/ 4001442 w 9774678"/>
              <a:gd name="connsiteY37" fmla="*/ 275771 h 4390569"/>
              <a:gd name="connsiteX38" fmla="*/ 3957899 w 9774678"/>
              <a:gd name="connsiteY38" fmla="*/ 290285 h 4390569"/>
              <a:gd name="connsiteX39" fmla="*/ 3783727 w 9774678"/>
              <a:gd name="connsiteY39" fmla="*/ 304800 h 4390569"/>
              <a:gd name="connsiteX40" fmla="*/ 3638585 w 9774678"/>
              <a:gd name="connsiteY40" fmla="*/ 319314 h 4390569"/>
              <a:gd name="connsiteX41" fmla="*/ 3551499 w 9774678"/>
              <a:gd name="connsiteY41" fmla="*/ 377371 h 4390569"/>
              <a:gd name="connsiteX42" fmla="*/ 3420870 w 9774678"/>
              <a:gd name="connsiteY42" fmla="*/ 449942 h 4390569"/>
              <a:gd name="connsiteX43" fmla="*/ 3290242 w 9774678"/>
              <a:gd name="connsiteY43" fmla="*/ 508000 h 4390569"/>
              <a:gd name="connsiteX44" fmla="*/ 3246699 w 9774678"/>
              <a:gd name="connsiteY44" fmla="*/ 522514 h 4390569"/>
              <a:gd name="connsiteX45" fmla="*/ 3116070 w 9774678"/>
              <a:gd name="connsiteY45" fmla="*/ 595085 h 4390569"/>
              <a:gd name="connsiteX46" fmla="*/ 3028985 w 9774678"/>
              <a:gd name="connsiteY46" fmla="*/ 653142 h 4390569"/>
              <a:gd name="connsiteX47" fmla="*/ 2941899 w 9774678"/>
              <a:gd name="connsiteY47" fmla="*/ 711200 h 4390569"/>
              <a:gd name="connsiteX48" fmla="*/ 2912870 w 9774678"/>
              <a:gd name="connsiteY48" fmla="*/ 754742 h 4390569"/>
              <a:gd name="connsiteX49" fmla="*/ 2825785 w 9774678"/>
              <a:gd name="connsiteY49" fmla="*/ 798285 h 4390569"/>
              <a:gd name="connsiteX50" fmla="*/ 2738699 w 9774678"/>
              <a:gd name="connsiteY50" fmla="*/ 856342 h 4390569"/>
              <a:gd name="connsiteX51" fmla="*/ 2695156 w 9774678"/>
              <a:gd name="connsiteY51" fmla="*/ 899885 h 4390569"/>
              <a:gd name="connsiteX52" fmla="*/ 2608070 w 9774678"/>
              <a:gd name="connsiteY52" fmla="*/ 928914 h 4390569"/>
              <a:gd name="connsiteX53" fmla="*/ 2593556 w 9774678"/>
              <a:gd name="connsiteY53" fmla="*/ 972457 h 4390569"/>
              <a:gd name="connsiteX54" fmla="*/ 2506470 w 9774678"/>
              <a:gd name="connsiteY54" fmla="*/ 1045028 h 4390569"/>
              <a:gd name="connsiteX55" fmla="*/ 2477442 w 9774678"/>
              <a:gd name="connsiteY55" fmla="*/ 1088571 h 4390569"/>
              <a:gd name="connsiteX56" fmla="*/ 2274242 w 9774678"/>
              <a:gd name="connsiteY56" fmla="*/ 1132114 h 4390569"/>
              <a:gd name="connsiteX57" fmla="*/ 2129099 w 9774678"/>
              <a:gd name="connsiteY57" fmla="*/ 1248228 h 4390569"/>
              <a:gd name="connsiteX58" fmla="*/ 2129099 w 9774678"/>
              <a:gd name="connsiteY58" fmla="*/ 1248228 h 4390569"/>
              <a:gd name="connsiteX59" fmla="*/ 2085556 w 9774678"/>
              <a:gd name="connsiteY59" fmla="*/ 1277257 h 4390569"/>
              <a:gd name="connsiteX60" fmla="*/ 2027499 w 9774678"/>
              <a:gd name="connsiteY60" fmla="*/ 1291771 h 4390569"/>
              <a:gd name="connsiteX61" fmla="*/ 1983956 w 9774678"/>
              <a:gd name="connsiteY61" fmla="*/ 1306285 h 4390569"/>
              <a:gd name="connsiteX62" fmla="*/ 1969442 w 9774678"/>
              <a:gd name="connsiteY62" fmla="*/ 1349828 h 4390569"/>
              <a:gd name="connsiteX63" fmla="*/ 1925899 w 9774678"/>
              <a:gd name="connsiteY63" fmla="*/ 1393371 h 4390569"/>
              <a:gd name="connsiteX64" fmla="*/ 1940413 w 9774678"/>
              <a:gd name="connsiteY64" fmla="*/ 1436914 h 4390569"/>
              <a:gd name="connsiteX65" fmla="*/ 2027499 w 9774678"/>
              <a:gd name="connsiteY65" fmla="*/ 1480457 h 4390569"/>
              <a:gd name="connsiteX66" fmla="*/ 2056527 w 9774678"/>
              <a:gd name="connsiteY66" fmla="*/ 1524000 h 4390569"/>
              <a:gd name="connsiteX67" fmla="*/ 2012985 w 9774678"/>
              <a:gd name="connsiteY67" fmla="*/ 1553028 h 4390569"/>
              <a:gd name="connsiteX68" fmla="*/ 1882356 w 9774678"/>
              <a:gd name="connsiteY68" fmla="*/ 1567542 h 4390569"/>
              <a:gd name="connsiteX69" fmla="*/ 1766242 w 9774678"/>
              <a:gd name="connsiteY69" fmla="*/ 1582057 h 4390569"/>
              <a:gd name="connsiteX70" fmla="*/ 1722699 w 9774678"/>
              <a:gd name="connsiteY70" fmla="*/ 1611085 h 4390569"/>
              <a:gd name="connsiteX71" fmla="*/ 1635613 w 9774678"/>
              <a:gd name="connsiteY71" fmla="*/ 1698171 h 4390569"/>
              <a:gd name="connsiteX72" fmla="*/ 1534013 w 9774678"/>
              <a:gd name="connsiteY72" fmla="*/ 1727200 h 4390569"/>
              <a:gd name="connsiteX73" fmla="*/ 1490470 w 9774678"/>
              <a:gd name="connsiteY73" fmla="*/ 1741714 h 4390569"/>
              <a:gd name="connsiteX74" fmla="*/ 1461442 w 9774678"/>
              <a:gd name="connsiteY74" fmla="*/ 1785257 h 4390569"/>
              <a:gd name="connsiteX75" fmla="*/ 1403385 w 9774678"/>
              <a:gd name="connsiteY75" fmla="*/ 1799771 h 4390569"/>
              <a:gd name="connsiteX76" fmla="*/ 1316299 w 9774678"/>
              <a:gd name="connsiteY76" fmla="*/ 1828800 h 4390569"/>
              <a:gd name="connsiteX77" fmla="*/ 1229213 w 9774678"/>
              <a:gd name="connsiteY77" fmla="*/ 1886857 h 4390569"/>
              <a:gd name="connsiteX78" fmla="*/ 1142127 w 9774678"/>
              <a:gd name="connsiteY78" fmla="*/ 1944914 h 4390569"/>
              <a:gd name="connsiteX79" fmla="*/ 1098585 w 9774678"/>
              <a:gd name="connsiteY79" fmla="*/ 1988457 h 4390569"/>
              <a:gd name="connsiteX80" fmla="*/ 1069556 w 9774678"/>
              <a:gd name="connsiteY80" fmla="*/ 2032000 h 4390569"/>
              <a:gd name="connsiteX81" fmla="*/ 982470 w 9774678"/>
              <a:gd name="connsiteY81" fmla="*/ 2090057 h 4390569"/>
              <a:gd name="connsiteX82" fmla="*/ 909899 w 9774678"/>
              <a:gd name="connsiteY82" fmla="*/ 2162628 h 4390569"/>
              <a:gd name="connsiteX83" fmla="*/ 880870 w 9774678"/>
              <a:gd name="connsiteY83" fmla="*/ 2206171 h 4390569"/>
              <a:gd name="connsiteX84" fmla="*/ 764756 w 9774678"/>
              <a:gd name="connsiteY84" fmla="*/ 2235200 h 4390569"/>
              <a:gd name="connsiteX85" fmla="*/ 663156 w 9774678"/>
              <a:gd name="connsiteY85" fmla="*/ 2264228 h 4390569"/>
              <a:gd name="connsiteX86" fmla="*/ 547042 w 9774678"/>
              <a:gd name="connsiteY86" fmla="*/ 2278742 h 4390569"/>
              <a:gd name="connsiteX87" fmla="*/ 459956 w 9774678"/>
              <a:gd name="connsiteY87" fmla="*/ 2293257 h 4390569"/>
              <a:gd name="connsiteX88" fmla="*/ 416413 w 9774678"/>
              <a:gd name="connsiteY88" fmla="*/ 2322285 h 4390569"/>
              <a:gd name="connsiteX89" fmla="*/ 358356 w 9774678"/>
              <a:gd name="connsiteY89" fmla="*/ 2336800 h 4390569"/>
              <a:gd name="connsiteX90" fmla="*/ 256756 w 9774678"/>
              <a:gd name="connsiteY90" fmla="*/ 2365828 h 4390569"/>
              <a:gd name="connsiteX91" fmla="*/ 126127 w 9774678"/>
              <a:gd name="connsiteY91" fmla="*/ 2380342 h 4390569"/>
              <a:gd name="connsiteX92" fmla="*/ 10013 w 9774678"/>
              <a:gd name="connsiteY92" fmla="*/ 2380342 h 4390569"/>
              <a:gd name="connsiteX93" fmla="*/ 66048 w 9774678"/>
              <a:gd name="connsiteY93" fmla="*/ 4372603 h 4390569"/>
              <a:gd name="connsiteX94" fmla="*/ 8415570 w 9774678"/>
              <a:gd name="connsiteY94" fmla="*/ 4390569 h 4390569"/>
              <a:gd name="connsiteX95" fmla="*/ 8685391 w 9774678"/>
              <a:gd name="connsiteY95" fmla="*/ 3611078 h 4390569"/>
              <a:gd name="connsiteX96" fmla="*/ 8190716 w 9774678"/>
              <a:gd name="connsiteY96" fmla="*/ 3311275 h 4390569"/>
              <a:gd name="connsiteX97" fmla="*/ 7890915 w 9774678"/>
              <a:gd name="connsiteY97" fmla="*/ 2246976 h 4390569"/>
              <a:gd name="connsiteX98" fmla="*/ 8220696 w 9774678"/>
              <a:gd name="connsiteY98" fmla="*/ 2052102 h 4390569"/>
              <a:gd name="connsiteX99" fmla="*/ 8490519 w 9774678"/>
              <a:gd name="connsiteY99" fmla="*/ 1482475 h 4390569"/>
              <a:gd name="connsiteX100" fmla="*/ 9243954 w 9774678"/>
              <a:gd name="connsiteY100" fmla="*/ 716911 h 4390569"/>
              <a:gd name="connsiteX101" fmla="*/ 6294699 w 9774678"/>
              <a:gd name="connsiteY101" fmla="*/ 798285 h 4390569"/>
              <a:gd name="connsiteX0" fmla="*/ 6294699 w 9774678"/>
              <a:gd name="connsiteY0" fmla="*/ 798285 h 4390569"/>
              <a:gd name="connsiteX1" fmla="*/ 6135042 w 9774678"/>
              <a:gd name="connsiteY1" fmla="*/ 783771 h 4390569"/>
              <a:gd name="connsiteX2" fmla="*/ 5844756 w 9774678"/>
              <a:gd name="connsiteY2" fmla="*/ 769257 h 4390569"/>
              <a:gd name="connsiteX3" fmla="*/ 5757670 w 9774678"/>
              <a:gd name="connsiteY3" fmla="*/ 725714 h 4390569"/>
              <a:gd name="connsiteX4" fmla="*/ 5670585 w 9774678"/>
              <a:gd name="connsiteY4" fmla="*/ 711200 h 4390569"/>
              <a:gd name="connsiteX5" fmla="*/ 5627042 w 9774678"/>
              <a:gd name="connsiteY5" fmla="*/ 682171 h 4390569"/>
              <a:gd name="connsiteX6" fmla="*/ 5568985 w 9774678"/>
              <a:gd name="connsiteY6" fmla="*/ 667657 h 4390569"/>
              <a:gd name="connsiteX7" fmla="*/ 5220642 w 9774678"/>
              <a:gd name="connsiteY7" fmla="*/ 638628 h 4390569"/>
              <a:gd name="connsiteX8" fmla="*/ 5090013 w 9774678"/>
              <a:gd name="connsiteY8" fmla="*/ 609600 h 4390569"/>
              <a:gd name="connsiteX9" fmla="*/ 5002927 w 9774678"/>
              <a:gd name="connsiteY9" fmla="*/ 551542 h 4390569"/>
              <a:gd name="connsiteX10" fmla="*/ 4959385 w 9774678"/>
              <a:gd name="connsiteY10" fmla="*/ 522514 h 4390569"/>
              <a:gd name="connsiteX11" fmla="*/ 4915842 w 9774678"/>
              <a:gd name="connsiteY11" fmla="*/ 508000 h 4390569"/>
              <a:gd name="connsiteX12" fmla="*/ 4814242 w 9774678"/>
              <a:gd name="connsiteY12" fmla="*/ 478971 h 4390569"/>
              <a:gd name="connsiteX13" fmla="*/ 4741670 w 9774678"/>
              <a:gd name="connsiteY13" fmla="*/ 493485 h 4390569"/>
              <a:gd name="connsiteX14" fmla="*/ 4596527 w 9774678"/>
              <a:gd name="connsiteY14" fmla="*/ 449942 h 4390569"/>
              <a:gd name="connsiteX15" fmla="*/ 4494927 w 9774678"/>
              <a:gd name="connsiteY15" fmla="*/ 435428 h 4390569"/>
              <a:gd name="connsiteX16" fmla="*/ 4378813 w 9774678"/>
              <a:gd name="connsiteY16" fmla="*/ 406400 h 4390569"/>
              <a:gd name="connsiteX17" fmla="*/ 4291727 w 9774678"/>
              <a:gd name="connsiteY17" fmla="*/ 377371 h 4390569"/>
              <a:gd name="connsiteX18" fmla="*/ 4277213 w 9774678"/>
              <a:gd name="connsiteY18" fmla="*/ 333828 h 4390569"/>
              <a:gd name="connsiteX19" fmla="*/ 4262699 w 9774678"/>
              <a:gd name="connsiteY19" fmla="*/ 203200 h 4390569"/>
              <a:gd name="connsiteX20" fmla="*/ 4248185 w 9774678"/>
              <a:gd name="connsiteY20" fmla="*/ 159657 h 4390569"/>
              <a:gd name="connsiteX21" fmla="*/ 4204642 w 9774678"/>
              <a:gd name="connsiteY21" fmla="*/ 130628 h 4390569"/>
              <a:gd name="connsiteX22" fmla="*/ 4132070 w 9774678"/>
              <a:gd name="connsiteY22" fmla="*/ 116114 h 4390569"/>
              <a:gd name="connsiteX23" fmla="*/ 4088527 w 9774678"/>
              <a:gd name="connsiteY23" fmla="*/ 87085 h 4390569"/>
              <a:gd name="connsiteX24" fmla="*/ 3986927 w 9774678"/>
              <a:gd name="connsiteY24" fmla="*/ 43542 h 4390569"/>
              <a:gd name="connsiteX25" fmla="*/ 3943385 w 9774678"/>
              <a:gd name="connsiteY25" fmla="*/ 14514 h 4390569"/>
              <a:gd name="connsiteX26" fmla="*/ 3783727 w 9774678"/>
              <a:gd name="connsiteY26" fmla="*/ 0 h 4390569"/>
              <a:gd name="connsiteX27" fmla="*/ 3740185 w 9774678"/>
              <a:gd name="connsiteY27" fmla="*/ 14514 h 4390569"/>
              <a:gd name="connsiteX28" fmla="*/ 3667613 w 9774678"/>
              <a:gd name="connsiteY28" fmla="*/ 29028 h 4390569"/>
              <a:gd name="connsiteX29" fmla="*/ 3711156 w 9774678"/>
              <a:gd name="connsiteY29" fmla="*/ 43542 h 4390569"/>
              <a:gd name="connsiteX30" fmla="*/ 3769213 w 9774678"/>
              <a:gd name="connsiteY30" fmla="*/ 58057 h 4390569"/>
              <a:gd name="connsiteX31" fmla="*/ 3856299 w 9774678"/>
              <a:gd name="connsiteY31" fmla="*/ 87085 h 4390569"/>
              <a:gd name="connsiteX32" fmla="*/ 3943385 w 9774678"/>
              <a:gd name="connsiteY32" fmla="*/ 116114 h 4390569"/>
              <a:gd name="connsiteX33" fmla="*/ 3986927 w 9774678"/>
              <a:gd name="connsiteY33" fmla="*/ 130628 h 4390569"/>
              <a:gd name="connsiteX34" fmla="*/ 4030470 w 9774678"/>
              <a:gd name="connsiteY34" fmla="*/ 145142 h 4390569"/>
              <a:gd name="connsiteX35" fmla="*/ 4074013 w 9774678"/>
              <a:gd name="connsiteY35" fmla="*/ 174171 h 4390569"/>
              <a:gd name="connsiteX36" fmla="*/ 4074013 w 9774678"/>
              <a:gd name="connsiteY36" fmla="*/ 261257 h 4390569"/>
              <a:gd name="connsiteX37" fmla="*/ 4001442 w 9774678"/>
              <a:gd name="connsiteY37" fmla="*/ 275771 h 4390569"/>
              <a:gd name="connsiteX38" fmla="*/ 3957899 w 9774678"/>
              <a:gd name="connsiteY38" fmla="*/ 290285 h 4390569"/>
              <a:gd name="connsiteX39" fmla="*/ 3783727 w 9774678"/>
              <a:gd name="connsiteY39" fmla="*/ 304800 h 4390569"/>
              <a:gd name="connsiteX40" fmla="*/ 3638585 w 9774678"/>
              <a:gd name="connsiteY40" fmla="*/ 319314 h 4390569"/>
              <a:gd name="connsiteX41" fmla="*/ 3551499 w 9774678"/>
              <a:gd name="connsiteY41" fmla="*/ 377371 h 4390569"/>
              <a:gd name="connsiteX42" fmla="*/ 3420870 w 9774678"/>
              <a:gd name="connsiteY42" fmla="*/ 449942 h 4390569"/>
              <a:gd name="connsiteX43" fmla="*/ 3290242 w 9774678"/>
              <a:gd name="connsiteY43" fmla="*/ 508000 h 4390569"/>
              <a:gd name="connsiteX44" fmla="*/ 3246699 w 9774678"/>
              <a:gd name="connsiteY44" fmla="*/ 522514 h 4390569"/>
              <a:gd name="connsiteX45" fmla="*/ 3116070 w 9774678"/>
              <a:gd name="connsiteY45" fmla="*/ 595085 h 4390569"/>
              <a:gd name="connsiteX46" fmla="*/ 3028985 w 9774678"/>
              <a:gd name="connsiteY46" fmla="*/ 653142 h 4390569"/>
              <a:gd name="connsiteX47" fmla="*/ 2941899 w 9774678"/>
              <a:gd name="connsiteY47" fmla="*/ 711200 h 4390569"/>
              <a:gd name="connsiteX48" fmla="*/ 2912870 w 9774678"/>
              <a:gd name="connsiteY48" fmla="*/ 754742 h 4390569"/>
              <a:gd name="connsiteX49" fmla="*/ 2825785 w 9774678"/>
              <a:gd name="connsiteY49" fmla="*/ 798285 h 4390569"/>
              <a:gd name="connsiteX50" fmla="*/ 2738699 w 9774678"/>
              <a:gd name="connsiteY50" fmla="*/ 856342 h 4390569"/>
              <a:gd name="connsiteX51" fmla="*/ 2695156 w 9774678"/>
              <a:gd name="connsiteY51" fmla="*/ 899885 h 4390569"/>
              <a:gd name="connsiteX52" fmla="*/ 2608070 w 9774678"/>
              <a:gd name="connsiteY52" fmla="*/ 928914 h 4390569"/>
              <a:gd name="connsiteX53" fmla="*/ 2593556 w 9774678"/>
              <a:gd name="connsiteY53" fmla="*/ 972457 h 4390569"/>
              <a:gd name="connsiteX54" fmla="*/ 2506470 w 9774678"/>
              <a:gd name="connsiteY54" fmla="*/ 1045028 h 4390569"/>
              <a:gd name="connsiteX55" fmla="*/ 2477442 w 9774678"/>
              <a:gd name="connsiteY55" fmla="*/ 1088571 h 4390569"/>
              <a:gd name="connsiteX56" fmla="*/ 2274242 w 9774678"/>
              <a:gd name="connsiteY56" fmla="*/ 1132114 h 4390569"/>
              <a:gd name="connsiteX57" fmla="*/ 2129099 w 9774678"/>
              <a:gd name="connsiteY57" fmla="*/ 1248228 h 4390569"/>
              <a:gd name="connsiteX58" fmla="*/ 2129099 w 9774678"/>
              <a:gd name="connsiteY58" fmla="*/ 1248228 h 4390569"/>
              <a:gd name="connsiteX59" fmla="*/ 2085556 w 9774678"/>
              <a:gd name="connsiteY59" fmla="*/ 1277257 h 4390569"/>
              <a:gd name="connsiteX60" fmla="*/ 2027499 w 9774678"/>
              <a:gd name="connsiteY60" fmla="*/ 1291771 h 4390569"/>
              <a:gd name="connsiteX61" fmla="*/ 1983956 w 9774678"/>
              <a:gd name="connsiteY61" fmla="*/ 1306285 h 4390569"/>
              <a:gd name="connsiteX62" fmla="*/ 1969442 w 9774678"/>
              <a:gd name="connsiteY62" fmla="*/ 1349828 h 4390569"/>
              <a:gd name="connsiteX63" fmla="*/ 1925899 w 9774678"/>
              <a:gd name="connsiteY63" fmla="*/ 1393371 h 4390569"/>
              <a:gd name="connsiteX64" fmla="*/ 1940413 w 9774678"/>
              <a:gd name="connsiteY64" fmla="*/ 1436914 h 4390569"/>
              <a:gd name="connsiteX65" fmla="*/ 2027499 w 9774678"/>
              <a:gd name="connsiteY65" fmla="*/ 1480457 h 4390569"/>
              <a:gd name="connsiteX66" fmla="*/ 2056527 w 9774678"/>
              <a:gd name="connsiteY66" fmla="*/ 1524000 h 4390569"/>
              <a:gd name="connsiteX67" fmla="*/ 2012985 w 9774678"/>
              <a:gd name="connsiteY67" fmla="*/ 1553028 h 4390569"/>
              <a:gd name="connsiteX68" fmla="*/ 1882356 w 9774678"/>
              <a:gd name="connsiteY68" fmla="*/ 1567542 h 4390569"/>
              <a:gd name="connsiteX69" fmla="*/ 1766242 w 9774678"/>
              <a:gd name="connsiteY69" fmla="*/ 1582057 h 4390569"/>
              <a:gd name="connsiteX70" fmla="*/ 1722699 w 9774678"/>
              <a:gd name="connsiteY70" fmla="*/ 1611085 h 4390569"/>
              <a:gd name="connsiteX71" fmla="*/ 1635613 w 9774678"/>
              <a:gd name="connsiteY71" fmla="*/ 1698171 h 4390569"/>
              <a:gd name="connsiteX72" fmla="*/ 1534013 w 9774678"/>
              <a:gd name="connsiteY72" fmla="*/ 1727200 h 4390569"/>
              <a:gd name="connsiteX73" fmla="*/ 1490470 w 9774678"/>
              <a:gd name="connsiteY73" fmla="*/ 1741714 h 4390569"/>
              <a:gd name="connsiteX74" fmla="*/ 1461442 w 9774678"/>
              <a:gd name="connsiteY74" fmla="*/ 1785257 h 4390569"/>
              <a:gd name="connsiteX75" fmla="*/ 1403385 w 9774678"/>
              <a:gd name="connsiteY75" fmla="*/ 1799771 h 4390569"/>
              <a:gd name="connsiteX76" fmla="*/ 1316299 w 9774678"/>
              <a:gd name="connsiteY76" fmla="*/ 1828800 h 4390569"/>
              <a:gd name="connsiteX77" fmla="*/ 1229213 w 9774678"/>
              <a:gd name="connsiteY77" fmla="*/ 1886857 h 4390569"/>
              <a:gd name="connsiteX78" fmla="*/ 1142127 w 9774678"/>
              <a:gd name="connsiteY78" fmla="*/ 1944914 h 4390569"/>
              <a:gd name="connsiteX79" fmla="*/ 1098585 w 9774678"/>
              <a:gd name="connsiteY79" fmla="*/ 1988457 h 4390569"/>
              <a:gd name="connsiteX80" fmla="*/ 1069556 w 9774678"/>
              <a:gd name="connsiteY80" fmla="*/ 2032000 h 4390569"/>
              <a:gd name="connsiteX81" fmla="*/ 982470 w 9774678"/>
              <a:gd name="connsiteY81" fmla="*/ 2090057 h 4390569"/>
              <a:gd name="connsiteX82" fmla="*/ 909899 w 9774678"/>
              <a:gd name="connsiteY82" fmla="*/ 2162628 h 4390569"/>
              <a:gd name="connsiteX83" fmla="*/ 880870 w 9774678"/>
              <a:gd name="connsiteY83" fmla="*/ 2206171 h 4390569"/>
              <a:gd name="connsiteX84" fmla="*/ 764756 w 9774678"/>
              <a:gd name="connsiteY84" fmla="*/ 2235200 h 4390569"/>
              <a:gd name="connsiteX85" fmla="*/ 663156 w 9774678"/>
              <a:gd name="connsiteY85" fmla="*/ 2264228 h 4390569"/>
              <a:gd name="connsiteX86" fmla="*/ 547042 w 9774678"/>
              <a:gd name="connsiteY86" fmla="*/ 2278742 h 4390569"/>
              <a:gd name="connsiteX87" fmla="*/ 459956 w 9774678"/>
              <a:gd name="connsiteY87" fmla="*/ 2293257 h 4390569"/>
              <a:gd name="connsiteX88" fmla="*/ 416413 w 9774678"/>
              <a:gd name="connsiteY88" fmla="*/ 2322285 h 4390569"/>
              <a:gd name="connsiteX89" fmla="*/ 358356 w 9774678"/>
              <a:gd name="connsiteY89" fmla="*/ 2336800 h 4390569"/>
              <a:gd name="connsiteX90" fmla="*/ 256756 w 9774678"/>
              <a:gd name="connsiteY90" fmla="*/ 2365828 h 4390569"/>
              <a:gd name="connsiteX91" fmla="*/ 126127 w 9774678"/>
              <a:gd name="connsiteY91" fmla="*/ 2380342 h 4390569"/>
              <a:gd name="connsiteX92" fmla="*/ 10013 w 9774678"/>
              <a:gd name="connsiteY92" fmla="*/ 2380342 h 4390569"/>
              <a:gd name="connsiteX93" fmla="*/ 66048 w 9774678"/>
              <a:gd name="connsiteY93" fmla="*/ 4372603 h 4390569"/>
              <a:gd name="connsiteX94" fmla="*/ 8415570 w 9774678"/>
              <a:gd name="connsiteY94" fmla="*/ 4390569 h 4390569"/>
              <a:gd name="connsiteX95" fmla="*/ 8685391 w 9774678"/>
              <a:gd name="connsiteY95" fmla="*/ 3611078 h 4390569"/>
              <a:gd name="connsiteX96" fmla="*/ 8190716 w 9774678"/>
              <a:gd name="connsiteY96" fmla="*/ 3056442 h 4390569"/>
              <a:gd name="connsiteX97" fmla="*/ 7890915 w 9774678"/>
              <a:gd name="connsiteY97" fmla="*/ 2246976 h 4390569"/>
              <a:gd name="connsiteX98" fmla="*/ 8220696 w 9774678"/>
              <a:gd name="connsiteY98" fmla="*/ 2052102 h 4390569"/>
              <a:gd name="connsiteX99" fmla="*/ 8490519 w 9774678"/>
              <a:gd name="connsiteY99" fmla="*/ 1482475 h 4390569"/>
              <a:gd name="connsiteX100" fmla="*/ 9243954 w 9774678"/>
              <a:gd name="connsiteY100" fmla="*/ 716911 h 4390569"/>
              <a:gd name="connsiteX101" fmla="*/ 6294699 w 9774678"/>
              <a:gd name="connsiteY101" fmla="*/ 798285 h 4390569"/>
              <a:gd name="connsiteX0" fmla="*/ 6294699 w 9899596"/>
              <a:gd name="connsiteY0" fmla="*/ 798285 h 4390569"/>
              <a:gd name="connsiteX1" fmla="*/ 6135042 w 9899596"/>
              <a:gd name="connsiteY1" fmla="*/ 783771 h 4390569"/>
              <a:gd name="connsiteX2" fmla="*/ 5844756 w 9899596"/>
              <a:gd name="connsiteY2" fmla="*/ 769257 h 4390569"/>
              <a:gd name="connsiteX3" fmla="*/ 5757670 w 9899596"/>
              <a:gd name="connsiteY3" fmla="*/ 725714 h 4390569"/>
              <a:gd name="connsiteX4" fmla="*/ 5670585 w 9899596"/>
              <a:gd name="connsiteY4" fmla="*/ 711200 h 4390569"/>
              <a:gd name="connsiteX5" fmla="*/ 5627042 w 9899596"/>
              <a:gd name="connsiteY5" fmla="*/ 682171 h 4390569"/>
              <a:gd name="connsiteX6" fmla="*/ 5568985 w 9899596"/>
              <a:gd name="connsiteY6" fmla="*/ 667657 h 4390569"/>
              <a:gd name="connsiteX7" fmla="*/ 5220642 w 9899596"/>
              <a:gd name="connsiteY7" fmla="*/ 638628 h 4390569"/>
              <a:gd name="connsiteX8" fmla="*/ 5090013 w 9899596"/>
              <a:gd name="connsiteY8" fmla="*/ 609600 h 4390569"/>
              <a:gd name="connsiteX9" fmla="*/ 5002927 w 9899596"/>
              <a:gd name="connsiteY9" fmla="*/ 551542 h 4390569"/>
              <a:gd name="connsiteX10" fmla="*/ 4959385 w 9899596"/>
              <a:gd name="connsiteY10" fmla="*/ 522514 h 4390569"/>
              <a:gd name="connsiteX11" fmla="*/ 4915842 w 9899596"/>
              <a:gd name="connsiteY11" fmla="*/ 508000 h 4390569"/>
              <a:gd name="connsiteX12" fmla="*/ 4814242 w 9899596"/>
              <a:gd name="connsiteY12" fmla="*/ 478971 h 4390569"/>
              <a:gd name="connsiteX13" fmla="*/ 4741670 w 9899596"/>
              <a:gd name="connsiteY13" fmla="*/ 493485 h 4390569"/>
              <a:gd name="connsiteX14" fmla="*/ 4596527 w 9899596"/>
              <a:gd name="connsiteY14" fmla="*/ 449942 h 4390569"/>
              <a:gd name="connsiteX15" fmla="*/ 4494927 w 9899596"/>
              <a:gd name="connsiteY15" fmla="*/ 435428 h 4390569"/>
              <a:gd name="connsiteX16" fmla="*/ 4378813 w 9899596"/>
              <a:gd name="connsiteY16" fmla="*/ 406400 h 4390569"/>
              <a:gd name="connsiteX17" fmla="*/ 4291727 w 9899596"/>
              <a:gd name="connsiteY17" fmla="*/ 377371 h 4390569"/>
              <a:gd name="connsiteX18" fmla="*/ 4277213 w 9899596"/>
              <a:gd name="connsiteY18" fmla="*/ 333828 h 4390569"/>
              <a:gd name="connsiteX19" fmla="*/ 4262699 w 9899596"/>
              <a:gd name="connsiteY19" fmla="*/ 203200 h 4390569"/>
              <a:gd name="connsiteX20" fmla="*/ 4248185 w 9899596"/>
              <a:gd name="connsiteY20" fmla="*/ 159657 h 4390569"/>
              <a:gd name="connsiteX21" fmla="*/ 4204642 w 9899596"/>
              <a:gd name="connsiteY21" fmla="*/ 130628 h 4390569"/>
              <a:gd name="connsiteX22" fmla="*/ 4132070 w 9899596"/>
              <a:gd name="connsiteY22" fmla="*/ 116114 h 4390569"/>
              <a:gd name="connsiteX23" fmla="*/ 4088527 w 9899596"/>
              <a:gd name="connsiteY23" fmla="*/ 87085 h 4390569"/>
              <a:gd name="connsiteX24" fmla="*/ 3986927 w 9899596"/>
              <a:gd name="connsiteY24" fmla="*/ 43542 h 4390569"/>
              <a:gd name="connsiteX25" fmla="*/ 3943385 w 9899596"/>
              <a:gd name="connsiteY25" fmla="*/ 14514 h 4390569"/>
              <a:gd name="connsiteX26" fmla="*/ 3783727 w 9899596"/>
              <a:gd name="connsiteY26" fmla="*/ 0 h 4390569"/>
              <a:gd name="connsiteX27" fmla="*/ 3740185 w 9899596"/>
              <a:gd name="connsiteY27" fmla="*/ 14514 h 4390569"/>
              <a:gd name="connsiteX28" fmla="*/ 3667613 w 9899596"/>
              <a:gd name="connsiteY28" fmla="*/ 29028 h 4390569"/>
              <a:gd name="connsiteX29" fmla="*/ 3711156 w 9899596"/>
              <a:gd name="connsiteY29" fmla="*/ 43542 h 4390569"/>
              <a:gd name="connsiteX30" fmla="*/ 3769213 w 9899596"/>
              <a:gd name="connsiteY30" fmla="*/ 58057 h 4390569"/>
              <a:gd name="connsiteX31" fmla="*/ 3856299 w 9899596"/>
              <a:gd name="connsiteY31" fmla="*/ 87085 h 4390569"/>
              <a:gd name="connsiteX32" fmla="*/ 3943385 w 9899596"/>
              <a:gd name="connsiteY32" fmla="*/ 116114 h 4390569"/>
              <a:gd name="connsiteX33" fmla="*/ 3986927 w 9899596"/>
              <a:gd name="connsiteY33" fmla="*/ 130628 h 4390569"/>
              <a:gd name="connsiteX34" fmla="*/ 4030470 w 9899596"/>
              <a:gd name="connsiteY34" fmla="*/ 145142 h 4390569"/>
              <a:gd name="connsiteX35" fmla="*/ 4074013 w 9899596"/>
              <a:gd name="connsiteY35" fmla="*/ 174171 h 4390569"/>
              <a:gd name="connsiteX36" fmla="*/ 4074013 w 9899596"/>
              <a:gd name="connsiteY36" fmla="*/ 261257 h 4390569"/>
              <a:gd name="connsiteX37" fmla="*/ 4001442 w 9899596"/>
              <a:gd name="connsiteY37" fmla="*/ 275771 h 4390569"/>
              <a:gd name="connsiteX38" fmla="*/ 3957899 w 9899596"/>
              <a:gd name="connsiteY38" fmla="*/ 290285 h 4390569"/>
              <a:gd name="connsiteX39" fmla="*/ 3783727 w 9899596"/>
              <a:gd name="connsiteY39" fmla="*/ 304800 h 4390569"/>
              <a:gd name="connsiteX40" fmla="*/ 3638585 w 9899596"/>
              <a:gd name="connsiteY40" fmla="*/ 319314 h 4390569"/>
              <a:gd name="connsiteX41" fmla="*/ 3551499 w 9899596"/>
              <a:gd name="connsiteY41" fmla="*/ 377371 h 4390569"/>
              <a:gd name="connsiteX42" fmla="*/ 3420870 w 9899596"/>
              <a:gd name="connsiteY42" fmla="*/ 449942 h 4390569"/>
              <a:gd name="connsiteX43" fmla="*/ 3290242 w 9899596"/>
              <a:gd name="connsiteY43" fmla="*/ 508000 h 4390569"/>
              <a:gd name="connsiteX44" fmla="*/ 3246699 w 9899596"/>
              <a:gd name="connsiteY44" fmla="*/ 522514 h 4390569"/>
              <a:gd name="connsiteX45" fmla="*/ 3116070 w 9899596"/>
              <a:gd name="connsiteY45" fmla="*/ 595085 h 4390569"/>
              <a:gd name="connsiteX46" fmla="*/ 3028985 w 9899596"/>
              <a:gd name="connsiteY46" fmla="*/ 653142 h 4390569"/>
              <a:gd name="connsiteX47" fmla="*/ 2941899 w 9899596"/>
              <a:gd name="connsiteY47" fmla="*/ 711200 h 4390569"/>
              <a:gd name="connsiteX48" fmla="*/ 2912870 w 9899596"/>
              <a:gd name="connsiteY48" fmla="*/ 754742 h 4390569"/>
              <a:gd name="connsiteX49" fmla="*/ 2825785 w 9899596"/>
              <a:gd name="connsiteY49" fmla="*/ 798285 h 4390569"/>
              <a:gd name="connsiteX50" fmla="*/ 2738699 w 9899596"/>
              <a:gd name="connsiteY50" fmla="*/ 856342 h 4390569"/>
              <a:gd name="connsiteX51" fmla="*/ 2695156 w 9899596"/>
              <a:gd name="connsiteY51" fmla="*/ 899885 h 4390569"/>
              <a:gd name="connsiteX52" fmla="*/ 2608070 w 9899596"/>
              <a:gd name="connsiteY52" fmla="*/ 928914 h 4390569"/>
              <a:gd name="connsiteX53" fmla="*/ 2593556 w 9899596"/>
              <a:gd name="connsiteY53" fmla="*/ 972457 h 4390569"/>
              <a:gd name="connsiteX54" fmla="*/ 2506470 w 9899596"/>
              <a:gd name="connsiteY54" fmla="*/ 1045028 h 4390569"/>
              <a:gd name="connsiteX55" fmla="*/ 2477442 w 9899596"/>
              <a:gd name="connsiteY55" fmla="*/ 1088571 h 4390569"/>
              <a:gd name="connsiteX56" fmla="*/ 2274242 w 9899596"/>
              <a:gd name="connsiteY56" fmla="*/ 1132114 h 4390569"/>
              <a:gd name="connsiteX57" fmla="*/ 2129099 w 9899596"/>
              <a:gd name="connsiteY57" fmla="*/ 1248228 h 4390569"/>
              <a:gd name="connsiteX58" fmla="*/ 2129099 w 9899596"/>
              <a:gd name="connsiteY58" fmla="*/ 1248228 h 4390569"/>
              <a:gd name="connsiteX59" fmla="*/ 2085556 w 9899596"/>
              <a:gd name="connsiteY59" fmla="*/ 1277257 h 4390569"/>
              <a:gd name="connsiteX60" fmla="*/ 2027499 w 9899596"/>
              <a:gd name="connsiteY60" fmla="*/ 1291771 h 4390569"/>
              <a:gd name="connsiteX61" fmla="*/ 1983956 w 9899596"/>
              <a:gd name="connsiteY61" fmla="*/ 1306285 h 4390569"/>
              <a:gd name="connsiteX62" fmla="*/ 1969442 w 9899596"/>
              <a:gd name="connsiteY62" fmla="*/ 1349828 h 4390569"/>
              <a:gd name="connsiteX63" fmla="*/ 1925899 w 9899596"/>
              <a:gd name="connsiteY63" fmla="*/ 1393371 h 4390569"/>
              <a:gd name="connsiteX64" fmla="*/ 1940413 w 9899596"/>
              <a:gd name="connsiteY64" fmla="*/ 1436914 h 4390569"/>
              <a:gd name="connsiteX65" fmla="*/ 2027499 w 9899596"/>
              <a:gd name="connsiteY65" fmla="*/ 1480457 h 4390569"/>
              <a:gd name="connsiteX66" fmla="*/ 2056527 w 9899596"/>
              <a:gd name="connsiteY66" fmla="*/ 1524000 h 4390569"/>
              <a:gd name="connsiteX67" fmla="*/ 2012985 w 9899596"/>
              <a:gd name="connsiteY67" fmla="*/ 1553028 h 4390569"/>
              <a:gd name="connsiteX68" fmla="*/ 1882356 w 9899596"/>
              <a:gd name="connsiteY68" fmla="*/ 1567542 h 4390569"/>
              <a:gd name="connsiteX69" fmla="*/ 1766242 w 9899596"/>
              <a:gd name="connsiteY69" fmla="*/ 1582057 h 4390569"/>
              <a:gd name="connsiteX70" fmla="*/ 1722699 w 9899596"/>
              <a:gd name="connsiteY70" fmla="*/ 1611085 h 4390569"/>
              <a:gd name="connsiteX71" fmla="*/ 1635613 w 9899596"/>
              <a:gd name="connsiteY71" fmla="*/ 1698171 h 4390569"/>
              <a:gd name="connsiteX72" fmla="*/ 1534013 w 9899596"/>
              <a:gd name="connsiteY72" fmla="*/ 1727200 h 4390569"/>
              <a:gd name="connsiteX73" fmla="*/ 1490470 w 9899596"/>
              <a:gd name="connsiteY73" fmla="*/ 1741714 h 4390569"/>
              <a:gd name="connsiteX74" fmla="*/ 1461442 w 9899596"/>
              <a:gd name="connsiteY74" fmla="*/ 1785257 h 4390569"/>
              <a:gd name="connsiteX75" fmla="*/ 1403385 w 9899596"/>
              <a:gd name="connsiteY75" fmla="*/ 1799771 h 4390569"/>
              <a:gd name="connsiteX76" fmla="*/ 1316299 w 9899596"/>
              <a:gd name="connsiteY76" fmla="*/ 1828800 h 4390569"/>
              <a:gd name="connsiteX77" fmla="*/ 1229213 w 9899596"/>
              <a:gd name="connsiteY77" fmla="*/ 1886857 h 4390569"/>
              <a:gd name="connsiteX78" fmla="*/ 1142127 w 9899596"/>
              <a:gd name="connsiteY78" fmla="*/ 1944914 h 4390569"/>
              <a:gd name="connsiteX79" fmla="*/ 1098585 w 9899596"/>
              <a:gd name="connsiteY79" fmla="*/ 1988457 h 4390569"/>
              <a:gd name="connsiteX80" fmla="*/ 1069556 w 9899596"/>
              <a:gd name="connsiteY80" fmla="*/ 2032000 h 4390569"/>
              <a:gd name="connsiteX81" fmla="*/ 982470 w 9899596"/>
              <a:gd name="connsiteY81" fmla="*/ 2090057 h 4390569"/>
              <a:gd name="connsiteX82" fmla="*/ 909899 w 9899596"/>
              <a:gd name="connsiteY82" fmla="*/ 2162628 h 4390569"/>
              <a:gd name="connsiteX83" fmla="*/ 880870 w 9899596"/>
              <a:gd name="connsiteY83" fmla="*/ 2206171 h 4390569"/>
              <a:gd name="connsiteX84" fmla="*/ 764756 w 9899596"/>
              <a:gd name="connsiteY84" fmla="*/ 2235200 h 4390569"/>
              <a:gd name="connsiteX85" fmla="*/ 663156 w 9899596"/>
              <a:gd name="connsiteY85" fmla="*/ 2264228 h 4390569"/>
              <a:gd name="connsiteX86" fmla="*/ 547042 w 9899596"/>
              <a:gd name="connsiteY86" fmla="*/ 2278742 h 4390569"/>
              <a:gd name="connsiteX87" fmla="*/ 459956 w 9899596"/>
              <a:gd name="connsiteY87" fmla="*/ 2293257 h 4390569"/>
              <a:gd name="connsiteX88" fmla="*/ 416413 w 9899596"/>
              <a:gd name="connsiteY88" fmla="*/ 2322285 h 4390569"/>
              <a:gd name="connsiteX89" fmla="*/ 358356 w 9899596"/>
              <a:gd name="connsiteY89" fmla="*/ 2336800 h 4390569"/>
              <a:gd name="connsiteX90" fmla="*/ 256756 w 9899596"/>
              <a:gd name="connsiteY90" fmla="*/ 2365828 h 4390569"/>
              <a:gd name="connsiteX91" fmla="*/ 126127 w 9899596"/>
              <a:gd name="connsiteY91" fmla="*/ 2380342 h 4390569"/>
              <a:gd name="connsiteX92" fmla="*/ 10013 w 9899596"/>
              <a:gd name="connsiteY92" fmla="*/ 2380342 h 4390569"/>
              <a:gd name="connsiteX93" fmla="*/ 66048 w 9899596"/>
              <a:gd name="connsiteY93" fmla="*/ 4372603 h 4390569"/>
              <a:gd name="connsiteX94" fmla="*/ 8415570 w 9899596"/>
              <a:gd name="connsiteY94" fmla="*/ 4390569 h 4390569"/>
              <a:gd name="connsiteX95" fmla="*/ 8970204 w 9899596"/>
              <a:gd name="connsiteY95" fmla="*/ 3940862 h 4390569"/>
              <a:gd name="connsiteX96" fmla="*/ 8685391 w 9899596"/>
              <a:gd name="connsiteY96" fmla="*/ 3611078 h 4390569"/>
              <a:gd name="connsiteX97" fmla="*/ 8190716 w 9899596"/>
              <a:gd name="connsiteY97" fmla="*/ 3056442 h 4390569"/>
              <a:gd name="connsiteX98" fmla="*/ 7890915 w 9899596"/>
              <a:gd name="connsiteY98" fmla="*/ 2246976 h 4390569"/>
              <a:gd name="connsiteX99" fmla="*/ 8220696 w 9899596"/>
              <a:gd name="connsiteY99" fmla="*/ 2052102 h 4390569"/>
              <a:gd name="connsiteX100" fmla="*/ 8490519 w 9899596"/>
              <a:gd name="connsiteY100" fmla="*/ 1482475 h 4390569"/>
              <a:gd name="connsiteX101" fmla="*/ 9243954 w 9899596"/>
              <a:gd name="connsiteY101" fmla="*/ 716911 h 4390569"/>
              <a:gd name="connsiteX102" fmla="*/ 6294699 w 9899596"/>
              <a:gd name="connsiteY102" fmla="*/ 798285 h 4390569"/>
              <a:gd name="connsiteX0" fmla="*/ 6294699 w 9899596"/>
              <a:gd name="connsiteY0" fmla="*/ 798285 h 4390569"/>
              <a:gd name="connsiteX1" fmla="*/ 6135042 w 9899596"/>
              <a:gd name="connsiteY1" fmla="*/ 783771 h 4390569"/>
              <a:gd name="connsiteX2" fmla="*/ 5844756 w 9899596"/>
              <a:gd name="connsiteY2" fmla="*/ 769257 h 4390569"/>
              <a:gd name="connsiteX3" fmla="*/ 5757670 w 9899596"/>
              <a:gd name="connsiteY3" fmla="*/ 725714 h 4390569"/>
              <a:gd name="connsiteX4" fmla="*/ 5670585 w 9899596"/>
              <a:gd name="connsiteY4" fmla="*/ 711200 h 4390569"/>
              <a:gd name="connsiteX5" fmla="*/ 5627042 w 9899596"/>
              <a:gd name="connsiteY5" fmla="*/ 682171 h 4390569"/>
              <a:gd name="connsiteX6" fmla="*/ 5568985 w 9899596"/>
              <a:gd name="connsiteY6" fmla="*/ 667657 h 4390569"/>
              <a:gd name="connsiteX7" fmla="*/ 5220642 w 9899596"/>
              <a:gd name="connsiteY7" fmla="*/ 638628 h 4390569"/>
              <a:gd name="connsiteX8" fmla="*/ 5090013 w 9899596"/>
              <a:gd name="connsiteY8" fmla="*/ 609600 h 4390569"/>
              <a:gd name="connsiteX9" fmla="*/ 5002927 w 9899596"/>
              <a:gd name="connsiteY9" fmla="*/ 551542 h 4390569"/>
              <a:gd name="connsiteX10" fmla="*/ 4959385 w 9899596"/>
              <a:gd name="connsiteY10" fmla="*/ 522514 h 4390569"/>
              <a:gd name="connsiteX11" fmla="*/ 4915842 w 9899596"/>
              <a:gd name="connsiteY11" fmla="*/ 508000 h 4390569"/>
              <a:gd name="connsiteX12" fmla="*/ 4814242 w 9899596"/>
              <a:gd name="connsiteY12" fmla="*/ 478971 h 4390569"/>
              <a:gd name="connsiteX13" fmla="*/ 4741670 w 9899596"/>
              <a:gd name="connsiteY13" fmla="*/ 493485 h 4390569"/>
              <a:gd name="connsiteX14" fmla="*/ 4596527 w 9899596"/>
              <a:gd name="connsiteY14" fmla="*/ 449942 h 4390569"/>
              <a:gd name="connsiteX15" fmla="*/ 4494927 w 9899596"/>
              <a:gd name="connsiteY15" fmla="*/ 435428 h 4390569"/>
              <a:gd name="connsiteX16" fmla="*/ 4378813 w 9899596"/>
              <a:gd name="connsiteY16" fmla="*/ 406400 h 4390569"/>
              <a:gd name="connsiteX17" fmla="*/ 4291727 w 9899596"/>
              <a:gd name="connsiteY17" fmla="*/ 377371 h 4390569"/>
              <a:gd name="connsiteX18" fmla="*/ 4277213 w 9899596"/>
              <a:gd name="connsiteY18" fmla="*/ 333828 h 4390569"/>
              <a:gd name="connsiteX19" fmla="*/ 4262699 w 9899596"/>
              <a:gd name="connsiteY19" fmla="*/ 203200 h 4390569"/>
              <a:gd name="connsiteX20" fmla="*/ 4248185 w 9899596"/>
              <a:gd name="connsiteY20" fmla="*/ 159657 h 4390569"/>
              <a:gd name="connsiteX21" fmla="*/ 4204642 w 9899596"/>
              <a:gd name="connsiteY21" fmla="*/ 130628 h 4390569"/>
              <a:gd name="connsiteX22" fmla="*/ 4132070 w 9899596"/>
              <a:gd name="connsiteY22" fmla="*/ 116114 h 4390569"/>
              <a:gd name="connsiteX23" fmla="*/ 4088527 w 9899596"/>
              <a:gd name="connsiteY23" fmla="*/ 87085 h 4390569"/>
              <a:gd name="connsiteX24" fmla="*/ 3986927 w 9899596"/>
              <a:gd name="connsiteY24" fmla="*/ 43542 h 4390569"/>
              <a:gd name="connsiteX25" fmla="*/ 3943385 w 9899596"/>
              <a:gd name="connsiteY25" fmla="*/ 14514 h 4390569"/>
              <a:gd name="connsiteX26" fmla="*/ 3783727 w 9899596"/>
              <a:gd name="connsiteY26" fmla="*/ 0 h 4390569"/>
              <a:gd name="connsiteX27" fmla="*/ 3740185 w 9899596"/>
              <a:gd name="connsiteY27" fmla="*/ 14514 h 4390569"/>
              <a:gd name="connsiteX28" fmla="*/ 3667613 w 9899596"/>
              <a:gd name="connsiteY28" fmla="*/ 29028 h 4390569"/>
              <a:gd name="connsiteX29" fmla="*/ 3711156 w 9899596"/>
              <a:gd name="connsiteY29" fmla="*/ 43542 h 4390569"/>
              <a:gd name="connsiteX30" fmla="*/ 3769213 w 9899596"/>
              <a:gd name="connsiteY30" fmla="*/ 58057 h 4390569"/>
              <a:gd name="connsiteX31" fmla="*/ 3856299 w 9899596"/>
              <a:gd name="connsiteY31" fmla="*/ 87085 h 4390569"/>
              <a:gd name="connsiteX32" fmla="*/ 3943385 w 9899596"/>
              <a:gd name="connsiteY32" fmla="*/ 116114 h 4390569"/>
              <a:gd name="connsiteX33" fmla="*/ 3986927 w 9899596"/>
              <a:gd name="connsiteY33" fmla="*/ 130628 h 4390569"/>
              <a:gd name="connsiteX34" fmla="*/ 4030470 w 9899596"/>
              <a:gd name="connsiteY34" fmla="*/ 145142 h 4390569"/>
              <a:gd name="connsiteX35" fmla="*/ 4074013 w 9899596"/>
              <a:gd name="connsiteY35" fmla="*/ 174171 h 4390569"/>
              <a:gd name="connsiteX36" fmla="*/ 4074013 w 9899596"/>
              <a:gd name="connsiteY36" fmla="*/ 261257 h 4390569"/>
              <a:gd name="connsiteX37" fmla="*/ 4001442 w 9899596"/>
              <a:gd name="connsiteY37" fmla="*/ 275771 h 4390569"/>
              <a:gd name="connsiteX38" fmla="*/ 3957899 w 9899596"/>
              <a:gd name="connsiteY38" fmla="*/ 290285 h 4390569"/>
              <a:gd name="connsiteX39" fmla="*/ 3783727 w 9899596"/>
              <a:gd name="connsiteY39" fmla="*/ 304800 h 4390569"/>
              <a:gd name="connsiteX40" fmla="*/ 3638585 w 9899596"/>
              <a:gd name="connsiteY40" fmla="*/ 319314 h 4390569"/>
              <a:gd name="connsiteX41" fmla="*/ 3551499 w 9899596"/>
              <a:gd name="connsiteY41" fmla="*/ 377371 h 4390569"/>
              <a:gd name="connsiteX42" fmla="*/ 3420870 w 9899596"/>
              <a:gd name="connsiteY42" fmla="*/ 449942 h 4390569"/>
              <a:gd name="connsiteX43" fmla="*/ 3290242 w 9899596"/>
              <a:gd name="connsiteY43" fmla="*/ 508000 h 4390569"/>
              <a:gd name="connsiteX44" fmla="*/ 3246699 w 9899596"/>
              <a:gd name="connsiteY44" fmla="*/ 522514 h 4390569"/>
              <a:gd name="connsiteX45" fmla="*/ 3116070 w 9899596"/>
              <a:gd name="connsiteY45" fmla="*/ 595085 h 4390569"/>
              <a:gd name="connsiteX46" fmla="*/ 3028985 w 9899596"/>
              <a:gd name="connsiteY46" fmla="*/ 653142 h 4390569"/>
              <a:gd name="connsiteX47" fmla="*/ 2941899 w 9899596"/>
              <a:gd name="connsiteY47" fmla="*/ 711200 h 4390569"/>
              <a:gd name="connsiteX48" fmla="*/ 2912870 w 9899596"/>
              <a:gd name="connsiteY48" fmla="*/ 754742 h 4390569"/>
              <a:gd name="connsiteX49" fmla="*/ 2825785 w 9899596"/>
              <a:gd name="connsiteY49" fmla="*/ 798285 h 4390569"/>
              <a:gd name="connsiteX50" fmla="*/ 2738699 w 9899596"/>
              <a:gd name="connsiteY50" fmla="*/ 856342 h 4390569"/>
              <a:gd name="connsiteX51" fmla="*/ 2695156 w 9899596"/>
              <a:gd name="connsiteY51" fmla="*/ 899885 h 4390569"/>
              <a:gd name="connsiteX52" fmla="*/ 2608070 w 9899596"/>
              <a:gd name="connsiteY52" fmla="*/ 928914 h 4390569"/>
              <a:gd name="connsiteX53" fmla="*/ 2593556 w 9899596"/>
              <a:gd name="connsiteY53" fmla="*/ 972457 h 4390569"/>
              <a:gd name="connsiteX54" fmla="*/ 2506470 w 9899596"/>
              <a:gd name="connsiteY54" fmla="*/ 1045028 h 4390569"/>
              <a:gd name="connsiteX55" fmla="*/ 2477442 w 9899596"/>
              <a:gd name="connsiteY55" fmla="*/ 1088571 h 4390569"/>
              <a:gd name="connsiteX56" fmla="*/ 2274242 w 9899596"/>
              <a:gd name="connsiteY56" fmla="*/ 1132114 h 4390569"/>
              <a:gd name="connsiteX57" fmla="*/ 2129099 w 9899596"/>
              <a:gd name="connsiteY57" fmla="*/ 1248228 h 4390569"/>
              <a:gd name="connsiteX58" fmla="*/ 2129099 w 9899596"/>
              <a:gd name="connsiteY58" fmla="*/ 1248228 h 4390569"/>
              <a:gd name="connsiteX59" fmla="*/ 2085556 w 9899596"/>
              <a:gd name="connsiteY59" fmla="*/ 1277257 h 4390569"/>
              <a:gd name="connsiteX60" fmla="*/ 2027499 w 9899596"/>
              <a:gd name="connsiteY60" fmla="*/ 1291771 h 4390569"/>
              <a:gd name="connsiteX61" fmla="*/ 1983956 w 9899596"/>
              <a:gd name="connsiteY61" fmla="*/ 1306285 h 4390569"/>
              <a:gd name="connsiteX62" fmla="*/ 1969442 w 9899596"/>
              <a:gd name="connsiteY62" fmla="*/ 1349828 h 4390569"/>
              <a:gd name="connsiteX63" fmla="*/ 1925899 w 9899596"/>
              <a:gd name="connsiteY63" fmla="*/ 1393371 h 4390569"/>
              <a:gd name="connsiteX64" fmla="*/ 1940413 w 9899596"/>
              <a:gd name="connsiteY64" fmla="*/ 1436914 h 4390569"/>
              <a:gd name="connsiteX65" fmla="*/ 2027499 w 9899596"/>
              <a:gd name="connsiteY65" fmla="*/ 1480457 h 4390569"/>
              <a:gd name="connsiteX66" fmla="*/ 2056527 w 9899596"/>
              <a:gd name="connsiteY66" fmla="*/ 1524000 h 4390569"/>
              <a:gd name="connsiteX67" fmla="*/ 2012985 w 9899596"/>
              <a:gd name="connsiteY67" fmla="*/ 1553028 h 4390569"/>
              <a:gd name="connsiteX68" fmla="*/ 1882356 w 9899596"/>
              <a:gd name="connsiteY68" fmla="*/ 1567542 h 4390569"/>
              <a:gd name="connsiteX69" fmla="*/ 1766242 w 9899596"/>
              <a:gd name="connsiteY69" fmla="*/ 1582057 h 4390569"/>
              <a:gd name="connsiteX70" fmla="*/ 1722699 w 9899596"/>
              <a:gd name="connsiteY70" fmla="*/ 1611085 h 4390569"/>
              <a:gd name="connsiteX71" fmla="*/ 1635613 w 9899596"/>
              <a:gd name="connsiteY71" fmla="*/ 1698171 h 4390569"/>
              <a:gd name="connsiteX72" fmla="*/ 1534013 w 9899596"/>
              <a:gd name="connsiteY72" fmla="*/ 1727200 h 4390569"/>
              <a:gd name="connsiteX73" fmla="*/ 1490470 w 9899596"/>
              <a:gd name="connsiteY73" fmla="*/ 1741714 h 4390569"/>
              <a:gd name="connsiteX74" fmla="*/ 1461442 w 9899596"/>
              <a:gd name="connsiteY74" fmla="*/ 1785257 h 4390569"/>
              <a:gd name="connsiteX75" fmla="*/ 1403385 w 9899596"/>
              <a:gd name="connsiteY75" fmla="*/ 1799771 h 4390569"/>
              <a:gd name="connsiteX76" fmla="*/ 1316299 w 9899596"/>
              <a:gd name="connsiteY76" fmla="*/ 1828800 h 4390569"/>
              <a:gd name="connsiteX77" fmla="*/ 1229213 w 9899596"/>
              <a:gd name="connsiteY77" fmla="*/ 1886857 h 4390569"/>
              <a:gd name="connsiteX78" fmla="*/ 1142127 w 9899596"/>
              <a:gd name="connsiteY78" fmla="*/ 1944914 h 4390569"/>
              <a:gd name="connsiteX79" fmla="*/ 1098585 w 9899596"/>
              <a:gd name="connsiteY79" fmla="*/ 1988457 h 4390569"/>
              <a:gd name="connsiteX80" fmla="*/ 1069556 w 9899596"/>
              <a:gd name="connsiteY80" fmla="*/ 2032000 h 4390569"/>
              <a:gd name="connsiteX81" fmla="*/ 982470 w 9899596"/>
              <a:gd name="connsiteY81" fmla="*/ 2090057 h 4390569"/>
              <a:gd name="connsiteX82" fmla="*/ 909899 w 9899596"/>
              <a:gd name="connsiteY82" fmla="*/ 2162628 h 4390569"/>
              <a:gd name="connsiteX83" fmla="*/ 880870 w 9899596"/>
              <a:gd name="connsiteY83" fmla="*/ 2206171 h 4390569"/>
              <a:gd name="connsiteX84" fmla="*/ 764756 w 9899596"/>
              <a:gd name="connsiteY84" fmla="*/ 2235200 h 4390569"/>
              <a:gd name="connsiteX85" fmla="*/ 663156 w 9899596"/>
              <a:gd name="connsiteY85" fmla="*/ 2264228 h 4390569"/>
              <a:gd name="connsiteX86" fmla="*/ 547042 w 9899596"/>
              <a:gd name="connsiteY86" fmla="*/ 2278742 h 4390569"/>
              <a:gd name="connsiteX87" fmla="*/ 459956 w 9899596"/>
              <a:gd name="connsiteY87" fmla="*/ 2293257 h 4390569"/>
              <a:gd name="connsiteX88" fmla="*/ 416413 w 9899596"/>
              <a:gd name="connsiteY88" fmla="*/ 2322285 h 4390569"/>
              <a:gd name="connsiteX89" fmla="*/ 358356 w 9899596"/>
              <a:gd name="connsiteY89" fmla="*/ 2336800 h 4390569"/>
              <a:gd name="connsiteX90" fmla="*/ 256756 w 9899596"/>
              <a:gd name="connsiteY90" fmla="*/ 2365828 h 4390569"/>
              <a:gd name="connsiteX91" fmla="*/ 126127 w 9899596"/>
              <a:gd name="connsiteY91" fmla="*/ 2380342 h 4390569"/>
              <a:gd name="connsiteX92" fmla="*/ 10013 w 9899596"/>
              <a:gd name="connsiteY92" fmla="*/ 2380342 h 4390569"/>
              <a:gd name="connsiteX93" fmla="*/ 66048 w 9899596"/>
              <a:gd name="connsiteY93" fmla="*/ 4372603 h 4390569"/>
              <a:gd name="connsiteX94" fmla="*/ 8415570 w 9899596"/>
              <a:gd name="connsiteY94" fmla="*/ 4390569 h 4390569"/>
              <a:gd name="connsiteX95" fmla="*/ 8970204 w 9899596"/>
              <a:gd name="connsiteY95" fmla="*/ 3940862 h 4390569"/>
              <a:gd name="connsiteX96" fmla="*/ 8985194 w 9899596"/>
              <a:gd name="connsiteY96" fmla="*/ 3925872 h 4390569"/>
              <a:gd name="connsiteX97" fmla="*/ 8685391 w 9899596"/>
              <a:gd name="connsiteY97" fmla="*/ 3611078 h 4390569"/>
              <a:gd name="connsiteX98" fmla="*/ 8190716 w 9899596"/>
              <a:gd name="connsiteY98" fmla="*/ 3056442 h 4390569"/>
              <a:gd name="connsiteX99" fmla="*/ 7890915 w 9899596"/>
              <a:gd name="connsiteY99" fmla="*/ 2246976 h 4390569"/>
              <a:gd name="connsiteX100" fmla="*/ 8220696 w 9899596"/>
              <a:gd name="connsiteY100" fmla="*/ 2052102 h 4390569"/>
              <a:gd name="connsiteX101" fmla="*/ 8490519 w 9899596"/>
              <a:gd name="connsiteY101" fmla="*/ 1482475 h 4390569"/>
              <a:gd name="connsiteX102" fmla="*/ 9243954 w 9899596"/>
              <a:gd name="connsiteY102" fmla="*/ 716911 h 4390569"/>
              <a:gd name="connsiteX103" fmla="*/ 6294699 w 9899596"/>
              <a:gd name="connsiteY103" fmla="*/ 798285 h 4390569"/>
              <a:gd name="connsiteX0" fmla="*/ 6294699 w 9899596"/>
              <a:gd name="connsiteY0" fmla="*/ 798285 h 4390569"/>
              <a:gd name="connsiteX1" fmla="*/ 6135042 w 9899596"/>
              <a:gd name="connsiteY1" fmla="*/ 783771 h 4390569"/>
              <a:gd name="connsiteX2" fmla="*/ 5844756 w 9899596"/>
              <a:gd name="connsiteY2" fmla="*/ 769257 h 4390569"/>
              <a:gd name="connsiteX3" fmla="*/ 5757670 w 9899596"/>
              <a:gd name="connsiteY3" fmla="*/ 725714 h 4390569"/>
              <a:gd name="connsiteX4" fmla="*/ 5670585 w 9899596"/>
              <a:gd name="connsiteY4" fmla="*/ 711200 h 4390569"/>
              <a:gd name="connsiteX5" fmla="*/ 5627042 w 9899596"/>
              <a:gd name="connsiteY5" fmla="*/ 682171 h 4390569"/>
              <a:gd name="connsiteX6" fmla="*/ 5568985 w 9899596"/>
              <a:gd name="connsiteY6" fmla="*/ 667657 h 4390569"/>
              <a:gd name="connsiteX7" fmla="*/ 5220642 w 9899596"/>
              <a:gd name="connsiteY7" fmla="*/ 638628 h 4390569"/>
              <a:gd name="connsiteX8" fmla="*/ 5090013 w 9899596"/>
              <a:gd name="connsiteY8" fmla="*/ 609600 h 4390569"/>
              <a:gd name="connsiteX9" fmla="*/ 5002927 w 9899596"/>
              <a:gd name="connsiteY9" fmla="*/ 551542 h 4390569"/>
              <a:gd name="connsiteX10" fmla="*/ 4959385 w 9899596"/>
              <a:gd name="connsiteY10" fmla="*/ 522514 h 4390569"/>
              <a:gd name="connsiteX11" fmla="*/ 4915842 w 9899596"/>
              <a:gd name="connsiteY11" fmla="*/ 508000 h 4390569"/>
              <a:gd name="connsiteX12" fmla="*/ 4814242 w 9899596"/>
              <a:gd name="connsiteY12" fmla="*/ 478971 h 4390569"/>
              <a:gd name="connsiteX13" fmla="*/ 4741670 w 9899596"/>
              <a:gd name="connsiteY13" fmla="*/ 493485 h 4390569"/>
              <a:gd name="connsiteX14" fmla="*/ 4596527 w 9899596"/>
              <a:gd name="connsiteY14" fmla="*/ 449942 h 4390569"/>
              <a:gd name="connsiteX15" fmla="*/ 4494927 w 9899596"/>
              <a:gd name="connsiteY15" fmla="*/ 435428 h 4390569"/>
              <a:gd name="connsiteX16" fmla="*/ 4378813 w 9899596"/>
              <a:gd name="connsiteY16" fmla="*/ 406400 h 4390569"/>
              <a:gd name="connsiteX17" fmla="*/ 4291727 w 9899596"/>
              <a:gd name="connsiteY17" fmla="*/ 377371 h 4390569"/>
              <a:gd name="connsiteX18" fmla="*/ 4277213 w 9899596"/>
              <a:gd name="connsiteY18" fmla="*/ 333828 h 4390569"/>
              <a:gd name="connsiteX19" fmla="*/ 4262699 w 9899596"/>
              <a:gd name="connsiteY19" fmla="*/ 203200 h 4390569"/>
              <a:gd name="connsiteX20" fmla="*/ 4248185 w 9899596"/>
              <a:gd name="connsiteY20" fmla="*/ 159657 h 4390569"/>
              <a:gd name="connsiteX21" fmla="*/ 4204642 w 9899596"/>
              <a:gd name="connsiteY21" fmla="*/ 130628 h 4390569"/>
              <a:gd name="connsiteX22" fmla="*/ 4132070 w 9899596"/>
              <a:gd name="connsiteY22" fmla="*/ 116114 h 4390569"/>
              <a:gd name="connsiteX23" fmla="*/ 4088527 w 9899596"/>
              <a:gd name="connsiteY23" fmla="*/ 87085 h 4390569"/>
              <a:gd name="connsiteX24" fmla="*/ 3986927 w 9899596"/>
              <a:gd name="connsiteY24" fmla="*/ 43542 h 4390569"/>
              <a:gd name="connsiteX25" fmla="*/ 3943385 w 9899596"/>
              <a:gd name="connsiteY25" fmla="*/ 14514 h 4390569"/>
              <a:gd name="connsiteX26" fmla="*/ 3783727 w 9899596"/>
              <a:gd name="connsiteY26" fmla="*/ 0 h 4390569"/>
              <a:gd name="connsiteX27" fmla="*/ 3740185 w 9899596"/>
              <a:gd name="connsiteY27" fmla="*/ 14514 h 4390569"/>
              <a:gd name="connsiteX28" fmla="*/ 3667613 w 9899596"/>
              <a:gd name="connsiteY28" fmla="*/ 29028 h 4390569"/>
              <a:gd name="connsiteX29" fmla="*/ 3711156 w 9899596"/>
              <a:gd name="connsiteY29" fmla="*/ 43542 h 4390569"/>
              <a:gd name="connsiteX30" fmla="*/ 3769213 w 9899596"/>
              <a:gd name="connsiteY30" fmla="*/ 58057 h 4390569"/>
              <a:gd name="connsiteX31" fmla="*/ 3856299 w 9899596"/>
              <a:gd name="connsiteY31" fmla="*/ 87085 h 4390569"/>
              <a:gd name="connsiteX32" fmla="*/ 3943385 w 9899596"/>
              <a:gd name="connsiteY32" fmla="*/ 116114 h 4390569"/>
              <a:gd name="connsiteX33" fmla="*/ 3986927 w 9899596"/>
              <a:gd name="connsiteY33" fmla="*/ 130628 h 4390569"/>
              <a:gd name="connsiteX34" fmla="*/ 4030470 w 9899596"/>
              <a:gd name="connsiteY34" fmla="*/ 145142 h 4390569"/>
              <a:gd name="connsiteX35" fmla="*/ 4074013 w 9899596"/>
              <a:gd name="connsiteY35" fmla="*/ 174171 h 4390569"/>
              <a:gd name="connsiteX36" fmla="*/ 4074013 w 9899596"/>
              <a:gd name="connsiteY36" fmla="*/ 261257 h 4390569"/>
              <a:gd name="connsiteX37" fmla="*/ 4001442 w 9899596"/>
              <a:gd name="connsiteY37" fmla="*/ 275771 h 4390569"/>
              <a:gd name="connsiteX38" fmla="*/ 3957899 w 9899596"/>
              <a:gd name="connsiteY38" fmla="*/ 290285 h 4390569"/>
              <a:gd name="connsiteX39" fmla="*/ 3783727 w 9899596"/>
              <a:gd name="connsiteY39" fmla="*/ 304800 h 4390569"/>
              <a:gd name="connsiteX40" fmla="*/ 3638585 w 9899596"/>
              <a:gd name="connsiteY40" fmla="*/ 319314 h 4390569"/>
              <a:gd name="connsiteX41" fmla="*/ 3551499 w 9899596"/>
              <a:gd name="connsiteY41" fmla="*/ 377371 h 4390569"/>
              <a:gd name="connsiteX42" fmla="*/ 3420870 w 9899596"/>
              <a:gd name="connsiteY42" fmla="*/ 449942 h 4390569"/>
              <a:gd name="connsiteX43" fmla="*/ 3290242 w 9899596"/>
              <a:gd name="connsiteY43" fmla="*/ 508000 h 4390569"/>
              <a:gd name="connsiteX44" fmla="*/ 3246699 w 9899596"/>
              <a:gd name="connsiteY44" fmla="*/ 522514 h 4390569"/>
              <a:gd name="connsiteX45" fmla="*/ 3116070 w 9899596"/>
              <a:gd name="connsiteY45" fmla="*/ 595085 h 4390569"/>
              <a:gd name="connsiteX46" fmla="*/ 3028985 w 9899596"/>
              <a:gd name="connsiteY46" fmla="*/ 653142 h 4390569"/>
              <a:gd name="connsiteX47" fmla="*/ 2941899 w 9899596"/>
              <a:gd name="connsiteY47" fmla="*/ 711200 h 4390569"/>
              <a:gd name="connsiteX48" fmla="*/ 2912870 w 9899596"/>
              <a:gd name="connsiteY48" fmla="*/ 754742 h 4390569"/>
              <a:gd name="connsiteX49" fmla="*/ 2825785 w 9899596"/>
              <a:gd name="connsiteY49" fmla="*/ 798285 h 4390569"/>
              <a:gd name="connsiteX50" fmla="*/ 2738699 w 9899596"/>
              <a:gd name="connsiteY50" fmla="*/ 856342 h 4390569"/>
              <a:gd name="connsiteX51" fmla="*/ 2695156 w 9899596"/>
              <a:gd name="connsiteY51" fmla="*/ 899885 h 4390569"/>
              <a:gd name="connsiteX52" fmla="*/ 2608070 w 9899596"/>
              <a:gd name="connsiteY52" fmla="*/ 928914 h 4390569"/>
              <a:gd name="connsiteX53" fmla="*/ 2593556 w 9899596"/>
              <a:gd name="connsiteY53" fmla="*/ 972457 h 4390569"/>
              <a:gd name="connsiteX54" fmla="*/ 2506470 w 9899596"/>
              <a:gd name="connsiteY54" fmla="*/ 1045028 h 4390569"/>
              <a:gd name="connsiteX55" fmla="*/ 2477442 w 9899596"/>
              <a:gd name="connsiteY55" fmla="*/ 1088571 h 4390569"/>
              <a:gd name="connsiteX56" fmla="*/ 2274242 w 9899596"/>
              <a:gd name="connsiteY56" fmla="*/ 1132114 h 4390569"/>
              <a:gd name="connsiteX57" fmla="*/ 2129099 w 9899596"/>
              <a:gd name="connsiteY57" fmla="*/ 1248228 h 4390569"/>
              <a:gd name="connsiteX58" fmla="*/ 2129099 w 9899596"/>
              <a:gd name="connsiteY58" fmla="*/ 1248228 h 4390569"/>
              <a:gd name="connsiteX59" fmla="*/ 2085556 w 9899596"/>
              <a:gd name="connsiteY59" fmla="*/ 1277257 h 4390569"/>
              <a:gd name="connsiteX60" fmla="*/ 2027499 w 9899596"/>
              <a:gd name="connsiteY60" fmla="*/ 1291771 h 4390569"/>
              <a:gd name="connsiteX61" fmla="*/ 1983956 w 9899596"/>
              <a:gd name="connsiteY61" fmla="*/ 1306285 h 4390569"/>
              <a:gd name="connsiteX62" fmla="*/ 1969442 w 9899596"/>
              <a:gd name="connsiteY62" fmla="*/ 1349828 h 4390569"/>
              <a:gd name="connsiteX63" fmla="*/ 1925899 w 9899596"/>
              <a:gd name="connsiteY63" fmla="*/ 1393371 h 4390569"/>
              <a:gd name="connsiteX64" fmla="*/ 1940413 w 9899596"/>
              <a:gd name="connsiteY64" fmla="*/ 1436914 h 4390569"/>
              <a:gd name="connsiteX65" fmla="*/ 2027499 w 9899596"/>
              <a:gd name="connsiteY65" fmla="*/ 1480457 h 4390569"/>
              <a:gd name="connsiteX66" fmla="*/ 2056527 w 9899596"/>
              <a:gd name="connsiteY66" fmla="*/ 1524000 h 4390569"/>
              <a:gd name="connsiteX67" fmla="*/ 2012985 w 9899596"/>
              <a:gd name="connsiteY67" fmla="*/ 1553028 h 4390569"/>
              <a:gd name="connsiteX68" fmla="*/ 1882356 w 9899596"/>
              <a:gd name="connsiteY68" fmla="*/ 1567542 h 4390569"/>
              <a:gd name="connsiteX69" fmla="*/ 1766242 w 9899596"/>
              <a:gd name="connsiteY69" fmla="*/ 1582057 h 4390569"/>
              <a:gd name="connsiteX70" fmla="*/ 1722699 w 9899596"/>
              <a:gd name="connsiteY70" fmla="*/ 1611085 h 4390569"/>
              <a:gd name="connsiteX71" fmla="*/ 1635613 w 9899596"/>
              <a:gd name="connsiteY71" fmla="*/ 1698171 h 4390569"/>
              <a:gd name="connsiteX72" fmla="*/ 1534013 w 9899596"/>
              <a:gd name="connsiteY72" fmla="*/ 1727200 h 4390569"/>
              <a:gd name="connsiteX73" fmla="*/ 1490470 w 9899596"/>
              <a:gd name="connsiteY73" fmla="*/ 1741714 h 4390569"/>
              <a:gd name="connsiteX74" fmla="*/ 1461442 w 9899596"/>
              <a:gd name="connsiteY74" fmla="*/ 1785257 h 4390569"/>
              <a:gd name="connsiteX75" fmla="*/ 1403385 w 9899596"/>
              <a:gd name="connsiteY75" fmla="*/ 1799771 h 4390569"/>
              <a:gd name="connsiteX76" fmla="*/ 1316299 w 9899596"/>
              <a:gd name="connsiteY76" fmla="*/ 1828800 h 4390569"/>
              <a:gd name="connsiteX77" fmla="*/ 1229213 w 9899596"/>
              <a:gd name="connsiteY77" fmla="*/ 1886857 h 4390569"/>
              <a:gd name="connsiteX78" fmla="*/ 1142127 w 9899596"/>
              <a:gd name="connsiteY78" fmla="*/ 1944914 h 4390569"/>
              <a:gd name="connsiteX79" fmla="*/ 1098585 w 9899596"/>
              <a:gd name="connsiteY79" fmla="*/ 1988457 h 4390569"/>
              <a:gd name="connsiteX80" fmla="*/ 1069556 w 9899596"/>
              <a:gd name="connsiteY80" fmla="*/ 2032000 h 4390569"/>
              <a:gd name="connsiteX81" fmla="*/ 982470 w 9899596"/>
              <a:gd name="connsiteY81" fmla="*/ 2090057 h 4390569"/>
              <a:gd name="connsiteX82" fmla="*/ 909899 w 9899596"/>
              <a:gd name="connsiteY82" fmla="*/ 2162628 h 4390569"/>
              <a:gd name="connsiteX83" fmla="*/ 880870 w 9899596"/>
              <a:gd name="connsiteY83" fmla="*/ 2206171 h 4390569"/>
              <a:gd name="connsiteX84" fmla="*/ 764756 w 9899596"/>
              <a:gd name="connsiteY84" fmla="*/ 2235200 h 4390569"/>
              <a:gd name="connsiteX85" fmla="*/ 663156 w 9899596"/>
              <a:gd name="connsiteY85" fmla="*/ 2264228 h 4390569"/>
              <a:gd name="connsiteX86" fmla="*/ 547042 w 9899596"/>
              <a:gd name="connsiteY86" fmla="*/ 2278742 h 4390569"/>
              <a:gd name="connsiteX87" fmla="*/ 459956 w 9899596"/>
              <a:gd name="connsiteY87" fmla="*/ 2293257 h 4390569"/>
              <a:gd name="connsiteX88" fmla="*/ 416413 w 9899596"/>
              <a:gd name="connsiteY88" fmla="*/ 2322285 h 4390569"/>
              <a:gd name="connsiteX89" fmla="*/ 358356 w 9899596"/>
              <a:gd name="connsiteY89" fmla="*/ 2336800 h 4390569"/>
              <a:gd name="connsiteX90" fmla="*/ 256756 w 9899596"/>
              <a:gd name="connsiteY90" fmla="*/ 2365828 h 4390569"/>
              <a:gd name="connsiteX91" fmla="*/ 126127 w 9899596"/>
              <a:gd name="connsiteY91" fmla="*/ 2380342 h 4390569"/>
              <a:gd name="connsiteX92" fmla="*/ 10013 w 9899596"/>
              <a:gd name="connsiteY92" fmla="*/ 2380342 h 4390569"/>
              <a:gd name="connsiteX93" fmla="*/ 66048 w 9899596"/>
              <a:gd name="connsiteY93" fmla="*/ 4372603 h 4390569"/>
              <a:gd name="connsiteX94" fmla="*/ 8415570 w 9899596"/>
              <a:gd name="connsiteY94" fmla="*/ 4390569 h 4390569"/>
              <a:gd name="connsiteX95" fmla="*/ 8970204 w 9899596"/>
              <a:gd name="connsiteY95" fmla="*/ 3940862 h 4390569"/>
              <a:gd name="connsiteX96" fmla="*/ 9195056 w 9899596"/>
              <a:gd name="connsiteY96" fmla="*/ 3925872 h 4390569"/>
              <a:gd name="connsiteX97" fmla="*/ 8685391 w 9899596"/>
              <a:gd name="connsiteY97" fmla="*/ 3611078 h 4390569"/>
              <a:gd name="connsiteX98" fmla="*/ 8190716 w 9899596"/>
              <a:gd name="connsiteY98" fmla="*/ 3056442 h 4390569"/>
              <a:gd name="connsiteX99" fmla="*/ 7890915 w 9899596"/>
              <a:gd name="connsiteY99" fmla="*/ 2246976 h 4390569"/>
              <a:gd name="connsiteX100" fmla="*/ 8220696 w 9899596"/>
              <a:gd name="connsiteY100" fmla="*/ 2052102 h 4390569"/>
              <a:gd name="connsiteX101" fmla="*/ 8490519 w 9899596"/>
              <a:gd name="connsiteY101" fmla="*/ 1482475 h 4390569"/>
              <a:gd name="connsiteX102" fmla="*/ 9243954 w 9899596"/>
              <a:gd name="connsiteY102" fmla="*/ 716911 h 4390569"/>
              <a:gd name="connsiteX103" fmla="*/ 6294699 w 9899596"/>
              <a:gd name="connsiteY103" fmla="*/ 798285 h 4390569"/>
              <a:gd name="connsiteX0" fmla="*/ 6294699 w 9899596"/>
              <a:gd name="connsiteY0" fmla="*/ 798285 h 4520482"/>
              <a:gd name="connsiteX1" fmla="*/ 6135042 w 9899596"/>
              <a:gd name="connsiteY1" fmla="*/ 783771 h 4520482"/>
              <a:gd name="connsiteX2" fmla="*/ 5844756 w 9899596"/>
              <a:gd name="connsiteY2" fmla="*/ 769257 h 4520482"/>
              <a:gd name="connsiteX3" fmla="*/ 5757670 w 9899596"/>
              <a:gd name="connsiteY3" fmla="*/ 725714 h 4520482"/>
              <a:gd name="connsiteX4" fmla="*/ 5670585 w 9899596"/>
              <a:gd name="connsiteY4" fmla="*/ 711200 h 4520482"/>
              <a:gd name="connsiteX5" fmla="*/ 5627042 w 9899596"/>
              <a:gd name="connsiteY5" fmla="*/ 682171 h 4520482"/>
              <a:gd name="connsiteX6" fmla="*/ 5568985 w 9899596"/>
              <a:gd name="connsiteY6" fmla="*/ 667657 h 4520482"/>
              <a:gd name="connsiteX7" fmla="*/ 5220642 w 9899596"/>
              <a:gd name="connsiteY7" fmla="*/ 638628 h 4520482"/>
              <a:gd name="connsiteX8" fmla="*/ 5090013 w 9899596"/>
              <a:gd name="connsiteY8" fmla="*/ 609600 h 4520482"/>
              <a:gd name="connsiteX9" fmla="*/ 5002927 w 9899596"/>
              <a:gd name="connsiteY9" fmla="*/ 551542 h 4520482"/>
              <a:gd name="connsiteX10" fmla="*/ 4959385 w 9899596"/>
              <a:gd name="connsiteY10" fmla="*/ 522514 h 4520482"/>
              <a:gd name="connsiteX11" fmla="*/ 4915842 w 9899596"/>
              <a:gd name="connsiteY11" fmla="*/ 508000 h 4520482"/>
              <a:gd name="connsiteX12" fmla="*/ 4814242 w 9899596"/>
              <a:gd name="connsiteY12" fmla="*/ 478971 h 4520482"/>
              <a:gd name="connsiteX13" fmla="*/ 4741670 w 9899596"/>
              <a:gd name="connsiteY13" fmla="*/ 493485 h 4520482"/>
              <a:gd name="connsiteX14" fmla="*/ 4596527 w 9899596"/>
              <a:gd name="connsiteY14" fmla="*/ 449942 h 4520482"/>
              <a:gd name="connsiteX15" fmla="*/ 4494927 w 9899596"/>
              <a:gd name="connsiteY15" fmla="*/ 435428 h 4520482"/>
              <a:gd name="connsiteX16" fmla="*/ 4378813 w 9899596"/>
              <a:gd name="connsiteY16" fmla="*/ 406400 h 4520482"/>
              <a:gd name="connsiteX17" fmla="*/ 4291727 w 9899596"/>
              <a:gd name="connsiteY17" fmla="*/ 377371 h 4520482"/>
              <a:gd name="connsiteX18" fmla="*/ 4277213 w 9899596"/>
              <a:gd name="connsiteY18" fmla="*/ 333828 h 4520482"/>
              <a:gd name="connsiteX19" fmla="*/ 4262699 w 9899596"/>
              <a:gd name="connsiteY19" fmla="*/ 203200 h 4520482"/>
              <a:gd name="connsiteX20" fmla="*/ 4248185 w 9899596"/>
              <a:gd name="connsiteY20" fmla="*/ 159657 h 4520482"/>
              <a:gd name="connsiteX21" fmla="*/ 4204642 w 9899596"/>
              <a:gd name="connsiteY21" fmla="*/ 130628 h 4520482"/>
              <a:gd name="connsiteX22" fmla="*/ 4132070 w 9899596"/>
              <a:gd name="connsiteY22" fmla="*/ 116114 h 4520482"/>
              <a:gd name="connsiteX23" fmla="*/ 4088527 w 9899596"/>
              <a:gd name="connsiteY23" fmla="*/ 87085 h 4520482"/>
              <a:gd name="connsiteX24" fmla="*/ 3986927 w 9899596"/>
              <a:gd name="connsiteY24" fmla="*/ 43542 h 4520482"/>
              <a:gd name="connsiteX25" fmla="*/ 3943385 w 9899596"/>
              <a:gd name="connsiteY25" fmla="*/ 14514 h 4520482"/>
              <a:gd name="connsiteX26" fmla="*/ 3783727 w 9899596"/>
              <a:gd name="connsiteY26" fmla="*/ 0 h 4520482"/>
              <a:gd name="connsiteX27" fmla="*/ 3740185 w 9899596"/>
              <a:gd name="connsiteY27" fmla="*/ 14514 h 4520482"/>
              <a:gd name="connsiteX28" fmla="*/ 3667613 w 9899596"/>
              <a:gd name="connsiteY28" fmla="*/ 29028 h 4520482"/>
              <a:gd name="connsiteX29" fmla="*/ 3711156 w 9899596"/>
              <a:gd name="connsiteY29" fmla="*/ 43542 h 4520482"/>
              <a:gd name="connsiteX30" fmla="*/ 3769213 w 9899596"/>
              <a:gd name="connsiteY30" fmla="*/ 58057 h 4520482"/>
              <a:gd name="connsiteX31" fmla="*/ 3856299 w 9899596"/>
              <a:gd name="connsiteY31" fmla="*/ 87085 h 4520482"/>
              <a:gd name="connsiteX32" fmla="*/ 3943385 w 9899596"/>
              <a:gd name="connsiteY32" fmla="*/ 116114 h 4520482"/>
              <a:gd name="connsiteX33" fmla="*/ 3986927 w 9899596"/>
              <a:gd name="connsiteY33" fmla="*/ 130628 h 4520482"/>
              <a:gd name="connsiteX34" fmla="*/ 4030470 w 9899596"/>
              <a:gd name="connsiteY34" fmla="*/ 145142 h 4520482"/>
              <a:gd name="connsiteX35" fmla="*/ 4074013 w 9899596"/>
              <a:gd name="connsiteY35" fmla="*/ 174171 h 4520482"/>
              <a:gd name="connsiteX36" fmla="*/ 4074013 w 9899596"/>
              <a:gd name="connsiteY36" fmla="*/ 261257 h 4520482"/>
              <a:gd name="connsiteX37" fmla="*/ 4001442 w 9899596"/>
              <a:gd name="connsiteY37" fmla="*/ 275771 h 4520482"/>
              <a:gd name="connsiteX38" fmla="*/ 3957899 w 9899596"/>
              <a:gd name="connsiteY38" fmla="*/ 290285 h 4520482"/>
              <a:gd name="connsiteX39" fmla="*/ 3783727 w 9899596"/>
              <a:gd name="connsiteY39" fmla="*/ 304800 h 4520482"/>
              <a:gd name="connsiteX40" fmla="*/ 3638585 w 9899596"/>
              <a:gd name="connsiteY40" fmla="*/ 319314 h 4520482"/>
              <a:gd name="connsiteX41" fmla="*/ 3551499 w 9899596"/>
              <a:gd name="connsiteY41" fmla="*/ 377371 h 4520482"/>
              <a:gd name="connsiteX42" fmla="*/ 3420870 w 9899596"/>
              <a:gd name="connsiteY42" fmla="*/ 449942 h 4520482"/>
              <a:gd name="connsiteX43" fmla="*/ 3290242 w 9899596"/>
              <a:gd name="connsiteY43" fmla="*/ 508000 h 4520482"/>
              <a:gd name="connsiteX44" fmla="*/ 3246699 w 9899596"/>
              <a:gd name="connsiteY44" fmla="*/ 522514 h 4520482"/>
              <a:gd name="connsiteX45" fmla="*/ 3116070 w 9899596"/>
              <a:gd name="connsiteY45" fmla="*/ 595085 h 4520482"/>
              <a:gd name="connsiteX46" fmla="*/ 3028985 w 9899596"/>
              <a:gd name="connsiteY46" fmla="*/ 653142 h 4520482"/>
              <a:gd name="connsiteX47" fmla="*/ 2941899 w 9899596"/>
              <a:gd name="connsiteY47" fmla="*/ 711200 h 4520482"/>
              <a:gd name="connsiteX48" fmla="*/ 2912870 w 9899596"/>
              <a:gd name="connsiteY48" fmla="*/ 754742 h 4520482"/>
              <a:gd name="connsiteX49" fmla="*/ 2825785 w 9899596"/>
              <a:gd name="connsiteY49" fmla="*/ 798285 h 4520482"/>
              <a:gd name="connsiteX50" fmla="*/ 2738699 w 9899596"/>
              <a:gd name="connsiteY50" fmla="*/ 856342 h 4520482"/>
              <a:gd name="connsiteX51" fmla="*/ 2695156 w 9899596"/>
              <a:gd name="connsiteY51" fmla="*/ 899885 h 4520482"/>
              <a:gd name="connsiteX52" fmla="*/ 2608070 w 9899596"/>
              <a:gd name="connsiteY52" fmla="*/ 928914 h 4520482"/>
              <a:gd name="connsiteX53" fmla="*/ 2593556 w 9899596"/>
              <a:gd name="connsiteY53" fmla="*/ 972457 h 4520482"/>
              <a:gd name="connsiteX54" fmla="*/ 2506470 w 9899596"/>
              <a:gd name="connsiteY54" fmla="*/ 1045028 h 4520482"/>
              <a:gd name="connsiteX55" fmla="*/ 2477442 w 9899596"/>
              <a:gd name="connsiteY55" fmla="*/ 1088571 h 4520482"/>
              <a:gd name="connsiteX56" fmla="*/ 2274242 w 9899596"/>
              <a:gd name="connsiteY56" fmla="*/ 1132114 h 4520482"/>
              <a:gd name="connsiteX57" fmla="*/ 2129099 w 9899596"/>
              <a:gd name="connsiteY57" fmla="*/ 1248228 h 4520482"/>
              <a:gd name="connsiteX58" fmla="*/ 2129099 w 9899596"/>
              <a:gd name="connsiteY58" fmla="*/ 1248228 h 4520482"/>
              <a:gd name="connsiteX59" fmla="*/ 2085556 w 9899596"/>
              <a:gd name="connsiteY59" fmla="*/ 1277257 h 4520482"/>
              <a:gd name="connsiteX60" fmla="*/ 2027499 w 9899596"/>
              <a:gd name="connsiteY60" fmla="*/ 1291771 h 4520482"/>
              <a:gd name="connsiteX61" fmla="*/ 1983956 w 9899596"/>
              <a:gd name="connsiteY61" fmla="*/ 1306285 h 4520482"/>
              <a:gd name="connsiteX62" fmla="*/ 1969442 w 9899596"/>
              <a:gd name="connsiteY62" fmla="*/ 1349828 h 4520482"/>
              <a:gd name="connsiteX63" fmla="*/ 1925899 w 9899596"/>
              <a:gd name="connsiteY63" fmla="*/ 1393371 h 4520482"/>
              <a:gd name="connsiteX64" fmla="*/ 1940413 w 9899596"/>
              <a:gd name="connsiteY64" fmla="*/ 1436914 h 4520482"/>
              <a:gd name="connsiteX65" fmla="*/ 2027499 w 9899596"/>
              <a:gd name="connsiteY65" fmla="*/ 1480457 h 4520482"/>
              <a:gd name="connsiteX66" fmla="*/ 2056527 w 9899596"/>
              <a:gd name="connsiteY66" fmla="*/ 1524000 h 4520482"/>
              <a:gd name="connsiteX67" fmla="*/ 2012985 w 9899596"/>
              <a:gd name="connsiteY67" fmla="*/ 1553028 h 4520482"/>
              <a:gd name="connsiteX68" fmla="*/ 1882356 w 9899596"/>
              <a:gd name="connsiteY68" fmla="*/ 1567542 h 4520482"/>
              <a:gd name="connsiteX69" fmla="*/ 1766242 w 9899596"/>
              <a:gd name="connsiteY69" fmla="*/ 1582057 h 4520482"/>
              <a:gd name="connsiteX70" fmla="*/ 1722699 w 9899596"/>
              <a:gd name="connsiteY70" fmla="*/ 1611085 h 4520482"/>
              <a:gd name="connsiteX71" fmla="*/ 1635613 w 9899596"/>
              <a:gd name="connsiteY71" fmla="*/ 1698171 h 4520482"/>
              <a:gd name="connsiteX72" fmla="*/ 1534013 w 9899596"/>
              <a:gd name="connsiteY72" fmla="*/ 1727200 h 4520482"/>
              <a:gd name="connsiteX73" fmla="*/ 1490470 w 9899596"/>
              <a:gd name="connsiteY73" fmla="*/ 1741714 h 4520482"/>
              <a:gd name="connsiteX74" fmla="*/ 1461442 w 9899596"/>
              <a:gd name="connsiteY74" fmla="*/ 1785257 h 4520482"/>
              <a:gd name="connsiteX75" fmla="*/ 1403385 w 9899596"/>
              <a:gd name="connsiteY75" fmla="*/ 1799771 h 4520482"/>
              <a:gd name="connsiteX76" fmla="*/ 1316299 w 9899596"/>
              <a:gd name="connsiteY76" fmla="*/ 1828800 h 4520482"/>
              <a:gd name="connsiteX77" fmla="*/ 1229213 w 9899596"/>
              <a:gd name="connsiteY77" fmla="*/ 1886857 h 4520482"/>
              <a:gd name="connsiteX78" fmla="*/ 1142127 w 9899596"/>
              <a:gd name="connsiteY78" fmla="*/ 1944914 h 4520482"/>
              <a:gd name="connsiteX79" fmla="*/ 1098585 w 9899596"/>
              <a:gd name="connsiteY79" fmla="*/ 1988457 h 4520482"/>
              <a:gd name="connsiteX80" fmla="*/ 1069556 w 9899596"/>
              <a:gd name="connsiteY80" fmla="*/ 2032000 h 4520482"/>
              <a:gd name="connsiteX81" fmla="*/ 982470 w 9899596"/>
              <a:gd name="connsiteY81" fmla="*/ 2090057 h 4520482"/>
              <a:gd name="connsiteX82" fmla="*/ 909899 w 9899596"/>
              <a:gd name="connsiteY82" fmla="*/ 2162628 h 4520482"/>
              <a:gd name="connsiteX83" fmla="*/ 880870 w 9899596"/>
              <a:gd name="connsiteY83" fmla="*/ 2206171 h 4520482"/>
              <a:gd name="connsiteX84" fmla="*/ 764756 w 9899596"/>
              <a:gd name="connsiteY84" fmla="*/ 2235200 h 4520482"/>
              <a:gd name="connsiteX85" fmla="*/ 663156 w 9899596"/>
              <a:gd name="connsiteY85" fmla="*/ 2264228 h 4520482"/>
              <a:gd name="connsiteX86" fmla="*/ 547042 w 9899596"/>
              <a:gd name="connsiteY86" fmla="*/ 2278742 h 4520482"/>
              <a:gd name="connsiteX87" fmla="*/ 459956 w 9899596"/>
              <a:gd name="connsiteY87" fmla="*/ 2293257 h 4520482"/>
              <a:gd name="connsiteX88" fmla="*/ 416413 w 9899596"/>
              <a:gd name="connsiteY88" fmla="*/ 2322285 h 4520482"/>
              <a:gd name="connsiteX89" fmla="*/ 358356 w 9899596"/>
              <a:gd name="connsiteY89" fmla="*/ 2336800 h 4520482"/>
              <a:gd name="connsiteX90" fmla="*/ 256756 w 9899596"/>
              <a:gd name="connsiteY90" fmla="*/ 2365828 h 4520482"/>
              <a:gd name="connsiteX91" fmla="*/ 126127 w 9899596"/>
              <a:gd name="connsiteY91" fmla="*/ 2380342 h 4520482"/>
              <a:gd name="connsiteX92" fmla="*/ 10013 w 9899596"/>
              <a:gd name="connsiteY92" fmla="*/ 2380342 h 4520482"/>
              <a:gd name="connsiteX93" fmla="*/ 66048 w 9899596"/>
              <a:gd name="connsiteY93" fmla="*/ 4372603 h 4520482"/>
              <a:gd name="connsiteX94" fmla="*/ 8415570 w 9899596"/>
              <a:gd name="connsiteY94" fmla="*/ 4390569 h 4520482"/>
              <a:gd name="connsiteX95" fmla="*/ 9150086 w 9899596"/>
              <a:gd name="connsiteY95" fmla="*/ 4390567 h 4520482"/>
              <a:gd name="connsiteX96" fmla="*/ 9195056 w 9899596"/>
              <a:gd name="connsiteY96" fmla="*/ 3925872 h 4520482"/>
              <a:gd name="connsiteX97" fmla="*/ 8685391 w 9899596"/>
              <a:gd name="connsiteY97" fmla="*/ 3611078 h 4520482"/>
              <a:gd name="connsiteX98" fmla="*/ 8190716 w 9899596"/>
              <a:gd name="connsiteY98" fmla="*/ 3056442 h 4520482"/>
              <a:gd name="connsiteX99" fmla="*/ 7890915 w 9899596"/>
              <a:gd name="connsiteY99" fmla="*/ 2246976 h 4520482"/>
              <a:gd name="connsiteX100" fmla="*/ 8220696 w 9899596"/>
              <a:gd name="connsiteY100" fmla="*/ 2052102 h 4520482"/>
              <a:gd name="connsiteX101" fmla="*/ 8490519 w 9899596"/>
              <a:gd name="connsiteY101" fmla="*/ 1482475 h 4520482"/>
              <a:gd name="connsiteX102" fmla="*/ 9243954 w 9899596"/>
              <a:gd name="connsiteY102" fmla="*/ 716911 h 4520482"/>
              <a:gd name="connsiteX103" fmla="*/ 6294699 w 9899596"/>
              <a:gd name="connsiteY103" fmla="*/ 798285 h 4520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Lst>
            <a:rect l="l" t="t" r="r" b="b"/>
            <a:pathLst>
              <a:path w="9899596" h="4520482">
                <a:moveTo>
                  <a:pt x="6294699" y="798285"/>
                </a:moveTo>
                <a:cubicBezTo>
                  <a:pt x="6241480" y="793447"/>
                  <a:pt x="6188370" y="787211"/>
                  <a:pt x="6135042" y="783771"/>
                </a:cubicBezTo>
                <a:cubicBezTo>
                  <a:pt x="6038360" y="777534"/>
                  <a:pt x="5941275" y="777650"/>
                  <a:pt x="5844756" y="769257"/>
                </a:cubicBezTo>
                <a:cubicBezTo>
                  <a:pt x="5777986" y="763451"/>
                  <a:pt x="5821557" y="747009"/>
                  <a:pt x="5757670" y="725714"/>
                </a:cubicBezTo>
                <a:cubicBezTo>
                  <a:pt x="5729751" y="716408"/>
                  <a:pt x="5699613" y="716038"/>
                  <a:pt x="5670585" y="711200"/>
                </a:cubicBezTo>
                <a:cubicBezTo>
                  <a:pt x="5656071" y="701524"/>
                  <a:pt x="5643076" y="689043"/>
                  <a:pt x="5627042" y="682171"/>
                </a:cubicBezTo>
                <a:cubicBezTo>
                  <a:pt x="5608707" y="674313"/>
                  <a:pt x="5588546" y="671569"/>
                  <a:pt x="5568985" y="667657"/>
                </a:cubicBezTo>
                <a:cubicBezTo>
                  <a:pt x="5435810" y="641022"/>
                  <a:pt x="5392901" y="648198"/>
                  <a:pt x="5220642" y="638628"/>
                </a:cubicBezTo>
                <a:cubicBezTo>
                  <a:pt x="5197016" y="634690"/>
                  <a:pt x="5120638" y="626614"/>
                  <a:pt x="5090013" y="609600"/>
                </a:cubicBezTo>
                <a:cubicBezTo>
                  <a:pt x="5059515" y="592657"/>
                  <a:pt x="5031956" y="570895"/>
                  <a:pt x="5002927" y="551542"/>
                </a:cubicBezTo>
                <a:cubicBezTo>
                  <a:pt x="4988413" y="541866"/>
                  <a:pt x="4975934" y="528030"/>
                  <a:pt x="4959385" y="522514"/>
                </a:cubicBezTo>
                <a:cubicBezTo>
                  <a:pt x="4944871" y="517676"/>
                  <a:pt x="4930553" y="512203"/>
                  <a:pt x="4915842" y="508000"/>
                </a:cubicBezTo>
                <a:cubicBezTo>
                  <a:pt x="4788267" y="471550"/>
                  <a:pt x="4918643" y="513771"/>
                  <a:pt x="4814242" y="478971"/>
                </a:cubicBezTo>
                <a:cubicBezTo>
                  <a:pt x="4790051" y="483809"/>
                  <a:pt x="4766340" y="493485"/>
                  <a:pt x="4741670" y="493485"/>
                </a:cubicBezTo>
                <a:cubicBezTo>
                  <a:pt x="4506802" y="493485"/>
                  <a:pt x="4727684" y="489289"/>
                  <a:pt x="4596527" y="449942"/>
                </a:cubicBezTo>
                <a:cubicBezTo>
                  <a:pt x="4563759" y="440112"/>
                  <a:pt x="4528794" y="440266"/>
                  <a:pt x="4494927" y="435428"/>
                </a:cubicBezTo>
                <a:cubicBezTo>
                  <a:pt x="4362806" y="391388"/>
                  <a:pt x="4571482" y="458946"/>
                  <a:pt x="4378813" y="406400"/>
                </a:cubicBezTo>
                <a:cubicBezTo>
                  <a:pt x="4349292" y="398349"/>
                  <a:pt x="4291727" y="377371"/>
                  <a:pt x="4291727" y="377371"/>
                </a:cubicBezTo>
                <a:cubicBezTo>
                  <a:pt x="4286889" y="362857"/>
                  <a:pt x="4279728" y="348919"/>
                  <a:pt x="4277213" y="333828"/>
                </a:cubicBezTo>
                <a:cubicBezTo>
                  <a:pt x="4270011" y="290613"/>
                  <a:pt x="4269901" y="246415"/>
                  <a:pt x="4262699" y="203200"/>
                </a:cubicBezTo>
                <a:cubicBezTo>
                  <a:pt x="4260184" y="188109"/>
                  <a:pt x="4257742" y="171604"/>
                  <a:pt x="4248185" y="159657"/>
                </a:cubicBezTo>
                <a:cubicBezTo>
                  <a:pt x="4237288" y="146035"/>
                  <a:pt x="4220975" y="136753"/>
                  <a:pt x="4204642" y="130628"/>
                </a:cubicBezTo>
                <a:cubicBezTo>
                  <a:pt x="4181543" y="121966"/>
                  <a:pt x="4156261" y="120952"/>
                  <a:pt x="4132070" y="116114"/>
                </a:cubicBezTo>
                <a:cubicBezTo>
                  <a:pt x="4117556" y="106438"/>
                  <a:pt x="4104129" y="94886"/>
                  <a:pt x="4088527" y="87085"/>
                </a:cubicBezTo>
                <a:cubicBezTo>
                  <a:pt x="3925676" y="5659"/>
                  <a:pt x="4198373" y="164368"/>
                  <a:pt x="3986927" y="43542"/>
                </a:cubicBezTo>
                <a:cubicBezTo>
                  <a:pt x="3971782" y="34888"/>
                  <a:pt x="3960441" y="18169"/>
                  <a:pt x="3943385" y="14514"/>
                </a:cubicBezTo>
                <a:cubicBezTo>
                  <a:pt x="3891132" y="3317"/>
                  <a:pt x="3836946" y="4838"/>
                  <a:pt x="3783727" y="0"/>
                </a:cubicBezTo>
                <a:cubicBezTo>
                  <a:pt x="3769213" y="4838"/>
                  <a:pt x="3755027" y="10803"/>
                  <a:pt x="3740185" y="14514"/>
                </a:cubicBezTo>
                <a:cubicBezTo>
                  <a:pt x="3716252" y="20497"/>
                  <a:pt x="3685057" y="11584"/>
                  <a:pt x="3667613" y="29028"/>
                </a:cubicBezTo>
                <a:cubicBezTo>
                  <a:pt x="3656794" y="39846"/>
                  <a:pt x="3696445" y="39339"/>
                  <a:pt x="3711156" y="43542"/>
                </a:cubicBezTo>
                <a:cubicBezTo>
                  <a:pt x="3730336" y="49022"/>
                  <a:pt x="3750106" y="52325"/>
                  <a:pt x="3769213" y="58057"/>
                </a:cubicBezTo>
                <a:cubicBezTo>
                  <a:pt x="3798521" y="66850"/>
                  <a:pt x="3827270" y="77409"/>
                  <a:pt x="3856299" y="87085"/>
                </a:cubicBezTo>
                <a:lnTo>
                  <a:pt x="3943385" y="116114"/>
                </a:lnTo>
                <a:lnTo>
                  <a:pt x="3986927" y="130628"/>
                </a:lnTo>
                <a:lnTo>
                  <a:pt x="4030470" y="145142"/>
                </a:lnTo>
                <a:cubicBezTo>
                  <a:pt x="4044984" y="154818"/>
                  <a:pt x="4063116" y="160549"/>
                  <a:pt x="4074013" y="174171"/>
                </a:cubicBezTo>
                <a:cubicBezTo>
                  <a:pt x="4087475" y="190999"/>
                  <a:pt x="4099255" y="244429"/>
                  <a:pt x="4074013" y="261257"/>
                </a:cubicBezTo>
                <a:cubicBezTo>
                  <a:pt x="4053487" y="274941"/>
                  <a:pt x="4025375" y="269788"/>
                  <a:pt x="4001442" y="275771"/>
                </a:cubicBezTo>
                <a:cubicBezTo>
                  <a:pt x="3986599" y="279482"/>
                  <a:pt x="3973064" y="288263"/>
                  <a:pt x="3957899" y="290285"/>
                </a:cubicBezTo>
                <a:cubicBezTo>
                  <a:pt x="3900151" y="297985"/>
                  <a:pt x="3841746" y="299525"/>
                  <a:pt x="3783727" y="304800"/>
                </a:cubicBezTo>
                <a:lnTo>
                  <a:pt x="3638585" y="319314"/>
                </a:lnTo>
                <a:cubicBezTo>
                  <a:pt x="3555310" y="347072"/>
                  <a:pt x="3633041" y="313950"/>
                  <a:pt x="3551499" y="377371"/>
                </a:cubicBezTo>
                <a:cubicBezTo>
                  <a:pt x="3476637" y="435597"/>
                  <a:pt x="3486568" y="428043"/>
                  <a:pt x="3420870" y="449942"/>
                </a:cubicBezTo>
                <a:cubicBezTo>
                  <a:pt x="3351868" y="495944"/>
                  <a:pt x="3393874" y="473456"/>
                  <a:pt x="3290242" y="508000"/>
                </a:cubicBezTo>
                <a:cubicBezTo>
                  <a:pt x="3275728" y="512838"/>
                  <a:pt x="3259429" y="514027"/>
                  <a:pt x="3246699" y="522514"/>
                </a:cubicBezTo>
                <a:cubicBezTo>
                  <a:pt x="3146883" y="589058"/>
                  <a:pt x="3192711" y="569539"/>
                  <a:pt x="3116070" y="595085"/>
                </a:cubicBezTo>
                <a:cubicBezTo>
                  <a:pt x="3059585" y="679814"/>
                  <a:pt x="3122710" y="606279"/>
                  <a:pt x="3028985" y="653142"/>
                </a:cubicBezTo>
                <a:cubicBezTo>
                  <a:pt x="2997780" y="668745"/>
                  <a:pt x="2941899" y="711200"/>
                  <a:pt x="2941899" y="711200"/>
                </a:cubicBezTo>
                <a:cubicBezTo>
                  <a:pt x="2932223" y="725714"/>
                  <a:pt x="2925205" y="742407"/>
                  <a:pt x="2912870" y="754742"/>
                </a:cubicBezTo>
                <a:cubicBezTo>
                  <a:pt x="2884732" y="782879"/>
                  <a:pt x="2861201" y="786480"/>
                  <a:pt x="2825785" y="798285"/>
                </a:cubicBezTo>
                <a:cubicBezTo>
                  <a:pt x="2796756" y="817637"/>
                  <a:pt x="2763369" y="831672"/>
                  <a:pt x="2738699" y="856342"/>
                </a:cubicBezTo>
                <a:cubicBezTo>
                  <a:pt x="2724185" y="870856"/>
                  <a:pt x="2713099" y="889916"/>
                  <a:pt x="2695156" y="899885"/>
                </a:cubicBezTo>
                <a:cubicBezTo>
                  <a:pt x="2668408" y="914745"/>
                  <a:pt x="2608070" y="928914"/>
                  <a:pt x="2608070" y="928914"/>
                </a:cubicBezTo>
                <a:cubicBezTo>
                  <a:pt x="2603232" y="943428"/>
                  <a:pt x="2602043" y="959727"/>
                  <a:pt x="2593556" y="972457"/>
                </a:cubicBezTo>
                <a:cubicBezTo>
                  <a:pt x="2571205" y="1005984"/>
                  <a:pt x="2538600" y="1023608"/>
                  <a:pt x="2506470" y="1045028"/>
                </a:cubicBezTo>
                <a:cubicBezTo>
                  <a:pt x="2496794" y="1059542"/>
                  <a:pt x="2489777" y="1076236"/>
                  <a:pt x="2477442" y="1088571"/>
                </a:cubicBezTo>
                <a:cubicBezTo>
                  <a:pt x="2421705" y="1144309"/>
                  <a:pt x="2352418" y="1125007"/>
                  <a:pt x="2274242" y="1132114"/>
                </a:cubicBezTo>
                <a:cubicBezTo>
                  <a:pt x="2154058" y="1172174"/>
                  <a:pt x="2204129" y="1135682"/>
                  <a:pt x="2129099" y="1248228"/>
                </a:cubicBezTo>
                <a:lnTo>
                  <a:pt x="2129099" y="1248228"/>
                </a:lnTo>
                <a:cubicBezTo>
                  <a:pt x="2114585" y="1257904"/>
                  <a:pt x="2101590" y="1270385"/>
                  <a:pt x="2085556" y="1277257"/>
                </a:cubicBezTo>
                <a:cubicBezTo>
                  <a:pt x="2067221" y="1285115"/>
                  <a:pt x="2046679" y="1286291"/>
                  <a:pt x="2027499" y="1291771"/>
                </a:cubicBezTo>
                <a:cubicBezTo>
                  <a:pt x="2012788" y="1295974"/>
                  <a:pt x="1998470" y="1301447"/>
                  <a:pt x="1983956" y="1306285"/>
                </a:cubicBezTo>
                <a:cubicBezTo>
                  <a:pt x="1979118" y="1320799"/>
                  <a:pt x="1977929" y="1337098"/>
                  <a:pt x="1969442" y="1349828"/>
                </a:cubicBezTo>
                <a:cubicBezTo>
                  <a:pt x="1958056" y="1366907"/>
                  <a:pt x="1932390" y="1373898"/>
                  <a:pt x="1925899" y="1393371"/>
                </a:cubicBezTo>
                <a:cubicBezTo>
                  <a:pt x="1921061" y="1407885"/>
                  <a:pt x="1930856" y="1424967"/>
                  <a:pt x="1940413" y="1436914"/>
                </a:cubicBezTo>
                <a:cubicBezTo>
                  <a:pt x="1960874" y="1462491"/>
                  <a:pt x="1998816" y="1470896"/>
                  <a:pt x="2027499" y="1480457"/>
                </a:cubicBezTo>
                <a:cubicBezTo>
                  <a:pt x="2037175" y="1494971"/>
                  <a:pt x="2059948" y="1506895"/>
                  <a:pt x="2056527" y="1524000"/>
                </a:cubicBezTo>
                <a:cubicBezTo>
                  <a:pt x="2053106" y="1541105"/>
                  <a:pt x="2029908" y="1548797"/>
                  <a:pt x="2012985" y="1553028"/>
                </a:cubicBezTo>
                <a:cubicBezTo>
                  <a:pt x="1970482" y="1563654"/>
                  <a:pt x="1925867" y="1562423"/>
                  <a:pt x="1882356" y="1567542"/>
                </a:cubicBezTo>
                <a:lnTo>
                  <a:pt x="1766242" y="1582057"/>
                </a:lnTo>
                <a:cubicBezTo>
                  <a:pt x="1751728" y="1591733"/>
                  <a:pt x="1735737" y="1599496"/>
                  <a:pt x="1722699" y="1611085"/>
                </a:cubicBezTo>
                <a:cubicBezTo>
                  <a:pt x="1692016" y="1638359"/>
                  <a:pt x="1674559" y="1685189"/>
                  <a:pt x="1635613" y="1698171"/>
                </a:cubicBezTo>
                <a:cubicBezTo>
                  <a:pt x="1531212" y="1732971"/>
                  <a:pt x="1661588" y="1690750"/>
                  <a:pt x="1534013" y="1727200"/>
                </a:cubicBezTo>
                <a:cubicBezTo>
                  <a:pt x="1519302" y="1731403"/>
                  <a:pt x="1504984" y="1736876"/>
                  <a:pt x="1490470" y="1741714"/>
                </a:cubicBezTo>
                <a:cubicBezTo>
                  <a:pt x="1480794" y="1756228"/>
                  <a:pt x="1475956" y="1775581"/>
                  <a:pt x="1461442" y="1785257"/>
                </a:cubicBezTo>
                <a:cubicBezTo>
                  <a:pt x="1444844" y="1796322"/>
                  <a:pt x="1422492" y="1794039"/>
                  <a:pt x="1403385" y="1799771"/>
                </a:cubicBezTo>
                <a:cubicBezTo>
                  <a:pt x="1374077" y="1808564"/>
                  <a:pt x="1341759" y="1811827"/>
                  <a:pt x="1316299" y="1828800"/>
                </a:cubicBezTo>
                <a:cubicBezTo>
                  <a:pt x="1287270" y="1848152"/>
                  <a:pt x="1253883" y="1862187"/>
                  <a:pt x="1229213" y="1886857"/>
                </a:cubicBezTo>
                <a:cubicBezTo>
                  <a:pt x="1174852" y="1941218"/>
                  <a:pt x="1205143" y="1923909"/>
                  <a:pt x="1142127" y="1944914"/>
                </a:cubicBezTo>
                <a:cubicBezTo>
                  <a:pt x="1127613" y="1959428"/>
                  <a:pt x="1111725" y="1972688"/>
                  <a:pt x="1098585" y="1988457"/>
                </a:cubicBezTo>
                <a:cubicBezTo>
                  <a:pt x="1087418" y="2001858"/>
                  <a:pt x="1082684" y="2020513"/>
                  <a:pt x="1069556" y="2032000"/>
                </a:cubicBezTo>
                <a:cubicBezTo>
                  <a:pt x="1043300" y="2054974"/>
                  <a:pt x="982470" y="2090057"/>
                  <a:pt x="982470" y="2090057"/>
                </a:cubicBezTo>
                <a:cubicBezTo>
                  <a:pt x="905065" y="2206168"/>
                  <a:pt x="1006658" y="2065871"/>
                  <a:pt x="909899" y="2162628"/>
                </a:cubicBezTo>
                <a:cubicBezTo>
                  <a:pt x="897564" y="2174963"/>
                  <a:pt x="894492" y="2195274"/>
                  <a:pt x="880870" y="2206171"/>
                </a:cubicBezTo>
                <a:cubicBezTo>
                  <a:pt x="865791" y="2218234"/>
                  <a:pt x="768696" y="2234215"/>
                  <a:pt x="764756" y="2235200"/>
                </a:cubicBezTo>
                <a:cubicBezTo>
                  <a:pt x="695742" y="2252454"/>
                  <a:pt x="744592" y="2250656"/>
                  <a:pt x="663156" y="2264228"/>
                </a:cubicBezTo>
                <a:cubicBezTo>
                  <a:pt x="624681" y="2270640"/>
                  <a:pt x="585656" y="2273226"/>
                  <a:pt x="547042" y="2278742"/>
                </a:cubicBezTo>
                <a:cubicBezTo>
                  <a:pt x="517909" y="2282904"/>
                  <a:pt x="488985" y="2288419"/>
                  <a:pt x="459956" y="2293257"/>
                </a:cubicBezTo>
                <a:cubicBezTo>
                  <a:pt x="445442" y="2302933"/>
                  <a:pt x="432446" y="2315413"/>
                  <a:pt x="416413" y="2322285"/>
                </a:cubicBezTo>
                <a:cubicBezTo>
                  <a:pt x="398078" y="2330143"/>
                  <a:pt x="377536" y="2331320"/>
                  <a:pt x="358356" y="2336800"/>
                </a:cubicBezTo>
                <a:cubicBezTo>
                  <a:pt x="314104" y="2349444"/>
                  <a:pt x="305906" y="2358267"/>
                  <a:pt x="256756" y="2365828"/>
                </a:cubicBezTo>
                <a:cubicBezTo>
                  <a:pt x="213454" y="2372490"/>
                  <a:pt x="169670" y="2375504"/>
                  <a:pt x="126127" y="2380342"/>
                </a:cubicBezTo>
                <a:cubicBezTo>
                  <a:pt x="73992" y="2397721"/>
                  <a:pt x="73705" y="2405819"/>
                  <a:pt x="10013" y="2380342"/>
                </a:cubicBezTo>
                <a:cubicBezTo>
                  <a:pt x="0" y="2665413"/>
                  <a:pt x="26074" y="3832877"/>
                  <a:pt x="66048" y="4372603"/>
                </a:cubicBezTo>
                <a:lnTo>
                  <a:pt x="8415570" y="4390569"/>
                </a:lnTo>
                <a:cubicBezTo>
                  <a:pt x="9899596" y="4318612"/>
                  <a:pt x="9105116" y="4520482"/>
                  <a:pt x="9150086" y="4390567"/>
                </a:cubicBezTo>
                <a:cubicBezTo>
                  <a:pt x="9245023" y="4313118"/>
                  <a:pt x="9272505" y="4055787"/>
                  <a:pt x="9195056" y="3925872"/>
                </a:cubicBezTo>
                <a:cubicBezTo>
                  <a:pt x="9117607" y="3795957"/>
                  <a:pt x="8817804" y="3755983"/>
                  <a:pt x="8685391" y="3611078"/>
                </a:cubicBezTo>
                <a:cubicBezTo>
                  <a:pt x="8647915" y="3356245"/>
                  <a:pt x="8323129" y="3283792"/>
                  <a:pt x="8190716" y="3056442"/>
                </a:cubicBezTo>
                <a:cubicBezTo>
                  <a:pt x="8058303" y="2829092"/>
                  <a:pt x="7885918" y="2456838"/>
                  <a:pt x="7890915" y="2246976"/>
                </a:cubicBezTo>
                <a:cubicBezTo>
                  <a:pt x="8023328" y="1857232"/>
                  <a:pt x="8200055" y="2399552"/>
                  <a:pt x="8220696" y="2052102"/>
                </a:cubicBezTo>
                <a:cubicBezTo>
                  <a:pt x="8235686" y="1919689"/>
                  <a:pt x="8319976" y="1705007"/>
                  <a:pt x="8490519" y="1482475"/>
                </a:cubicBezTo>
                <a:cubicBezTo>
                  <a:pt x="8661062" y="1259943"/>
                  <a:pt x="9250160" y="1368090"/>
                  <a:pt x="9243954" y="716911"/>
                </a:cubicBezTo>
                <a:lnTo>
                  <a:pt x="6294699" y="798285"/>
                </a:lnTo>
                <a:close/>
              </a:path>
            </a:pathLst>
          </a:custGeom>
          <a:blipFill dpi="0" rotWithShape="1">
            <a:blip r:embed="rId4" cstate="print">
              <a:alphaModFix amt="66000"/>
            </a:blip>
            <a:srcRect/>
            <a:tile tx="0" ty="0" sx="100000" sy="100000" flip="none" algn="tl"/>
          </a:blipFill>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TextBox 2"/>
          <p:cNvSpPr txBox="1"/>
          <p:nvPr/>
        </p:nvSpPr>
        <p:spPr>
          <a:xfrm>
            <a:off x="0" y="0"/>
            <a:ext cx="9144000" cy="707886"/>
          </a:xfrm>
          <a:prstGeom prst="rect">
            <a:avLst/>
          </a:prstGeom>
          <a:solidFill>
            <a:srgbClr val="FFFF00"/>
          </a:solidFill>
        </p:spPr>
        <p:txBody>
          <a:bodyPr wrap="square" rtlCol="0">
            <a:spAutoFit/>
          </a:bodyPr>
          <a:lstStyle/>
          <a:p>
            <a:pPr algn="ctr"/>
            <a:r>
              <a:rPr lang="en-US" sz="4000" b="1" dirty="0" smtClean="0">
                <a:solidFill>
                  <a:schemeClr val="bg1"/>
                </a:solidFill>
              </a:rPr>
              <a:t>LEAVING AFRICA</a:t>
            </a:r>
            <a:endParaRPr lang="en-US" sz="4000" b="1" dirty="0">
              <a:solidFill>
                <a:schemeClr val="bg1"/>
              </a:solidFill>
            </a:endParaRPr>
          </a:p>
        </p:txBody>
      </p:sp>
      <p:pic>
        <p:nvPicPr>
          <p:cNvPr id="98307" name="Picture 3"/>
          <p:cNvPicPr>
            <a:picLocks noChangeAspect="1" noChangeArrowheads="1"/>
          </p:cNvPicPr>
          <p:nvPr/>
        </p:nvPicPr>
        <p:blipFill>
          <a:blip r:embed="rId5" cstate="print"/>
          <a:srcRect/>
          <a:stretch>
            <a:fillRect/>
          </a:stretch>
        </p:blipFill>
        <p:spPr bwMode="auto">
          <a:xfrm>
            <a:off x="4408715" y="7054038"/>
            <a:ext cx="3995057" cy="5878190"/>
          </a:xfrm>
          <a:prstGeom prst="rect">
            <a:avLst/>
          </a:prstGeom>
          <a:noFill/>
          <a:ln w="9525">
            <a:noFill/>
            <a:miter lim="800000"/>
            <a:headEnd/>
            <a:tailEnd/>
          </a:ln>
        </p:spPr>
      </p:pic>
      <p:sp>
        <p:nvSpPr>
          <p:cNvPr id="17" name="Freeform 16"/>
          <p:cNvSpPr/>
          <p:nvPr/>
        </p:nvSpPr>
        <p:spPr>
          <a:xfrm>
            <a:off x="1132114" y="2844800"/>
            <a:ext cx="7286172" cy="3454400"/>
          </a:xfrm>
          <a:custGeom>
            <a:avLst/>
            <a:gdLst>
              <a:gd name="connsiteX0" fmla="*/ 7286172 w 7286172"/>
              <a:gd name="connsiteY0" fmla="*/ 435429 h 3454400"/>
              <a:gd name="connsiteX1" fmla="*/ 6923315 w 7286172"/>
              <a:gd name="connsiteY1" fmla="*/ 406400 h 3454400"/>
              <a:gd name="connsiteX2" fmla="*/ 6531429 w 7286172"/>
              <a:gd name="connsiteY2" fmla="*/ 377371 h 3454400"/>
              <a:gd name="connsiteX3" fmla="*/ 6212115 w 7286172"/>
              <a:gd name="connsiteY3" fmla="*/ 391886 h 3454400"/>
              <a:gd name="connsiteX4" fmla="*/ 6168572 w 7286172"/>
              <a:gd name="connsiteY4" fmla="*/ 406400 h 3454400"/>
              <a:gd name="connsiteX5" fmla="*/ 6110515 w 7286172"/>
              <a:gd name="connsiteY5" fmla="*/ 420914 h 3454400"/>
              <a:gd name="connsiteX6" fmla="*/ 5283200 w 7286172"/>
              <a:gd name="connsiteY6" fmla="*/ 420914 h 3454400"/>
              <a:gd name="connsiteX7" fmla="*/ 5239657 w 7286172"/>
              <a:gd name="connsiteY7" fmla="*/ 435429 h 3454400"/>
              <a:gd name="connsiteX8" fmla="*/ 5181600 w 7286172"/>
              <a:gd name="connsiteY8" fmla="*/ 449943 h 3454400"/>
              <a:gd name="connsiteX9" fmla="*/ 4920343 w 7286172"/>
              <a:gd name="connsiteY9" fmla="*/ 464457 h 3454400"/>
              <a:gd name="connsiteX10" fmla="*/ 4354286 w 7286172"/>
              <a:gd name="connsiteY10" fmla="*/ 478971 h 3454400"/>
              <a:gd name="connsiteX11" fmla="*/ 3802743 w 7286172"/>
              <a:gd name="connsiteY11" fmla="*/ 493486 h 3454400"/>
              <a:gd name="connsiteX12" fmla="*/ 3672115 w 7286172"/>
              <a:gd name="connsiteY12" fmla="*/ 508000 h 3454400"/>
              <a:gd name="connsiteX13" fmla="*/ 3628572 w 7286172"/>
              <a:gd name="connsiteY13" fmla="*/ 537029 h 3454400"/>
              <a:gd name="connsiteX14" fmla="*/ 3541486 w 7286172"/>
              <a:gd name="connsiteY14" fmla="*/ 551543 h 3454400"/>
              <a:gd name="connsiteX15" fmla="*/ 3497943 w 7286172"/>
              <a:gd name="connsiteY15" fmla="*/ 580571 h 3454400"/>
              <a:gd name="connsiteX16" fmla="*/ 2859315 w 7286172"/>
              <a:gd name="connsiteY16" fmla="*/ 609600 h 3454400"/>
              <a:gd name="connsiteX17" fmla="*/ 2670629 w 7286172"/>
              <a:gd name="connsiteY17" fmla="*/ 609600 h 3454400"/>
              <a:gd name="connsiteX18" fmla="*/ 2467429 w 7286172"/>
              <a:gd name="connsiteY18" fmla="*/ 624114 h 3454400"/>
              <a:gd name="connsiteX19" fmla="*/ 2423886 w 7286172"/>
              <a:gd name="connsiteY19" fmla="*/ 638629 h 3454400"/>
              <a:gd name="connsiteX20" fmla="*/ 2394857 w 7286172"/>
              <a:gd name="connsiteY20" fmla="*/ 682171 h 3454400"/>
              <a:gd name="connsiteX21" fmla="*/ 2322286 w 7286172"/>
              <a:gd name="connsiteY21" fmla="*/ 667657 h 3454400"/>
              <a:gd name="connsiteX22" fmla="*/ 2336800 w 7286172"/>
              <a:gd name="connsiteY22" fmla="*/ 551543 h 3454400"/>
              <a:gd name="connsiteX23" fmla="*/ 2380343 w 7286172"/>
              <a:gd name="connsiteY23" fmla="*/ 537029 h 3454400"/>
              <a:gd name="connsiteX24" fmla="*/ 2423886 w 7286172"/>
              <a:gd name="connsiteY24" fmla="*/ 508000 h 3454400"/>
              <a:gd name="connsiteX25" fmla="*/ 2510972 w 7286172"/>
              <a:gd name="connsiteY25" fmla="*/ 333829 h 3454400"/>
              <a:gd name="connsiteX26" fmla="*/ 2540000 w 7286172"/>
              <a:gd name="connsiteY26" fmla="*/ 290286 h 3454400"/>
              <a:gd name="connsiteX27" fmla="*/ 2569029 w 7286172"/>
              <a:gd name="connsiteY27" fmla="*/ 246743 h 3454400"/>
              <a:gd name="connsiteX28" fmla="*/ 2641600 w 7286172"/>
              <a:gd name="connsiteY28" fmla="*/ 145143 h 3454400"/>
              <a:gd name="connsiteX29" fmla="*/ 2685143 w 7286172"/>
              <a:gd name="connsiteY29" fmla="*/ 116114 h 3454400"/>
              <a:gd name="connsiteX30" fmla="*/ 2844800 w 7286172"/>
              <a:gd name="connsiteY30" fmla="*/ 87086 h 3454400"/>
              <a:gd name="connsiteX31" fmla="*/ 2931886 w 7286172"/>
              <a:gd name="connsiteY31" fmla="*/ 58057 h 3454400"/>
              <a:gd name="connsiteX32" fmla="*/ 2975429 w 7286172"/>
              <a:gd name="connsiteY32" fmla="*/ 43543 h 3454400"/>
              <a:gd name="connsiteX33" fmla="*/ 3033486 w 7286172"/>
              <a:gd name="connsiteY33" fmla="*/ 29029 h 3454400"/>
              <a:gd name="connsiteX34" fmla="*/ 3077029 w 7286172"/>
              <a:gd name="connsiteY34" fmla="*/ 14514 h 3454400"/>
              <a:gd name="connsiteX35" fmla="*/ 3149600 w 7286172"/>
              <a:gd name="connsiteY35" fmla="*/ 0 h 3454400"/>
              <a:gd name="connsiteX36" fmla="*/ 3018972 w 7286172"/>
              <a:gd name="connsiteY36" fmla="*/ 43543 h 3454400"/>
              <a:gd name="connsiteX37" fmla="*/ 2931886 w 7286172"/>
              <a:gd name="connsiteY37" fmla="*/ 72571 h 3454400"/>
              <a:gd name="connsiteX38" fmla="*/ 2830286 w 7286172"/>
              <a:gd name="connsiteY38" fmla="*/ 58057 h 3454400"/>
              <a:gd name="connsiteX39" fmla="*/ 2786743 w 7286172"/>
              <a:gd name="connsiteY39" fmla="*/ 43543 h 3454400"/>
              <a:gd name="connsiteX40" fmla="*/ 2728686 w 7286172"/>
              <a:gd name="connsiteY40" fmla="*/ 58057 h 3454400"/>
              <a:gd name="connsiteX41" fmla="*/ 2685143 w 7286172"/>
              <a:gd name="connsiteY41" fmla="*/ 87086 h 3454400"/>
              <a:gd name="connsiteX42" fmla="*/ 2540000 w 7286172"/>
              <a:gd name="connsiteY42" fmla="*/ 116114 h 3454400"/>
              <a:gd name="connsiteX43" fmla="*/ 2496457 w 7286172"/>
              <a:gd name="connsiteY43" fmla="*/ 145143 h 3454400"/>
              <a:gd name="connsiteX44" fmla="*/ 2409372 w 7286172"/>
              <a:gd name="connsiteY44" fmla="*/ 174171 h 3454400"/>
              <a:gd name="connsiteX45" fmla="*/ 2307772 w 7286172"/>
              <a:gd name="connsiteY45" fmla="*/ 290286 h 3454400"/>
              <a:gd name="connsiteX46" fmla="*/ 2293257 w 7286172"/>
              <a:gd name="connsiteY46" fmla="*/ 333829 h 3454400"/>
              <a:gd name="connsiteX47" fmla="*/ 2162629 w 7286172"/>
              <a:gd name="connsiteY47" fmla="*/ 406400 h 3454400"/>
              <a:gd name="connsiteX48" fmla="*/ 2119086 w 7286172"/>
              <a:gd name="connsiteY48" fmla="*/ 449943 h 3454400"/>
              <a:gd name="connsiteX49" fmla="*/ 2075543 w 7286172"/>
              <a:gd name="connsiteY49" fmla="*/ 478971 h 3454400"/>
              <a:gd name="connsiteX50" fmla="*/ 1988457 w 7286172"/>
              <a:gd name="connsiteY50" fmla="*/ 566057 h 3454400"/>
              <a:gd name="connsiteX51" fmla="*/ 1828800 w 7286172"/>
              <a:gd name="connsiteY51" fmla="*/ 609600 h 3454400"/>
              <a:gd name="connsiteX52" fmla="*/ 1770743 w 7286172"/>
              <a:gd name="connsiteY52" fmla="*/ 682171 h 3454400"/>
              <a:gd name="connsiteX53" fmla="*/ 1669143 w 7286172"/>
              <a:gd name="connsiteY53" fmla="*/ 783771 h 3454400"/>
              <a:gd name="connsiteX54" fmla="*/ 1596572 w 7286172"/>
              <a:gd name="connsiteY54" fmla="*/ 812800 h 3454400"/>
              <a:gd name="connsiteX55" fmla="*/ 1538515 w 7286172"/>
              <a:gd name="connsiteY55" fmla="*/ 740229 h 3454400"/>
              <a:gd name="connsiteX56" fmla="*/ 1524000 w 7286172"/>
              <a:gd name="connsiteY56" fmla="*/ 783771 h 3454400"/>
              <a:gd name="connsiteX57" fmla="*/ 1436915 w 7286172"/>
              <a:gd name="connsiteY57" fmla="*/ 841829 h 3454400"/>
              <a:gd name="connsiteX58" fmla="*/ 1306286 w 7286172"/>
              <a:gd name="connsiteY58" fmla="*/ 914400 h 3454400"/>
              <a:gd name="connsiteX59" fmla="*/ 1262743 w 7286172"/>
              <a:gd name="connsiteY59" fmla="*/ 943429 h 3454400"/>
              <a:gd name="connsiteX60" fmla="*/ 1088572 w 7286172"/>
              <a:gd name="connsiteY60" fmla="*/ 972457 h 3454400"/>
              <a:gd name="connsiteX61" fmla="*/ 1045029 w 7286172"/>
              <a:gd name="connsiteY61" fmla="*/ 986971 h 3454400"/>
              <a:gd name="connsiteX62" fmla="*/ 1016000 w 7286172"/>
              <a:gd name="connsiteY62" fmla="*/ 1030514 h 3454400"/>
              <a:gd name="connsiteX63" fmla="*/ 870857 w 7286172"/>
              <a:gd name="connsiteY63" fmla="*/ 1059543 h 3454400"/>
              <a:gd name="connsiteX64" fmla="*/ 783772 w 7286172"/>
              <a:gd name="connsiteY64" fmla="*/ 1088571 h 3454400"/>
              <a:gd name="connsiteX65" fmla="*/ 740229 w 7286172"/>
              <a:gd name="connsiteY65" fmla="*/ 1103086 h 3454400"/>
              <a:gd name="connsiteX66" fmla="*/ 566057 w 7286172"/>
              <a:gd name="connsiteY66" fmla="*/ 1132114 h 3454400"/>
              <a:gd name="connsiteX67" fmla="*/ 478972 w 7286172"/>
              <a:gd name="connsiteY67" fmla="*/ 1161143 h 3454400"/>
              <a:gd name="connsiteX68" fmla="*/ 435429 w 7286172"/>
              <a:gd name="connsiteY68" fmla="*/ 1175657 h 3454400"/>
              <a:gd name="connsiteX69" fmla="*/ 391886 w 7286172"/>
              <a:gd name="connsiteY69" fmla="*/ 1204686 h 3454400"/>
              <a:gd name="connsiteX70" fmla="*/ 333829 w 7286172"/>
              <a:gd name="connsiteY70" fmla="*/ 1291771 h 3454400"/>
              <a:gd name="connsiteX71" fmla="*/ 304800 w 7286172"/>
              <a:gd name="connsiteY71" fmla="*/ 1378857 h 3454400"/>
              <a:gd name="connsiteX72" fmla="*/ 275772 w 7286172"/>
              <a:gd name="connsiteY72" fmla="*/ 1538514 h 3454400"/>
              <a:gd name="connsiteX73" fmla="*/ 232229 w 7286172"/>
              <a:gd name="connsiteY73" fmla="*/ 1625600 h 3454400"/>
              <a:gd name="connsiteX74" fmla="*/ 217715 w 7286172"/>
              <a:gd name="connsiteY74" fmla="*/ 1669143 h 3454400"/>
              <a:gd name="connsiteX75" fmla="*/ 275772 w 7286172"/>
              <a:gd name="connsiteY75" fmla="*/ 1872343 h 3454400"/>
              <a:gd name="connsiteX76" fmla="*/ 319315 w 7286172"/>
              <a:gd name="connsiteY76" fmla="*/ 1886857 h 3454400"/>
              <a:gd name="connsiteX77" fmla="*/ 362857 w 7286172"/>
              <a:gd name="connsiteY77" fmla="*/ 1915886 h 3454400"/>
              <a:gd name="connsiteX78" fmla="*/ 420915 w 7286172"/>
              <a:gd name="connsiteY78" fmla="*/ 2002971 h 3454400"/>
              <a:gd name="connsiteX79" fmla="*/ 435429 w 7286172"/>
              <a:gd name="connsiteY79" fmla="*/ 2046514 h 3454400"/>
              <a:gd name="connsiteX80" fmla="*/ 508000 w 7286172"/>
              <a:gd name="connsiteY80" fmla="*/ 2133600 h 3454400"/>
              <a:gd name="connsiteX81" fmla="*/ 551543 w 7286172"/>
              <a:gd name="connsiteY81" fmla="*/ 2162629 h 3454400"/>
              <a:gd name="connsiteX82" fmla="*/ 638629 w 7286172"/>
              <a:gd name="connsiteY82" fmla="*/ 2191657 h 3454400"/>
              <a:gd name="connsiteX83" fmla="*/ 682172 w 7286172"/>
              <a:gd name="connsiteY83" fmla="*/ 2206171 h 3454400"/>
              <a:gd name="connsiteX84" fmla="*/ 754743 w 7286172"/>
              <a:gd name="connsiteY84" fmla="*/ 2264229 h 3454400"/>
              <a:gd name="connsiteX85" fmla="*/ 798286 w 7286172"/>
              <a:gd name="connsiteY85" fmla="*/ 2293257 h 3454400"/>
              <a:gd name="connsiteX86" fmla="*/ 885372 w 7286172"/>
              <a:gd name="connsiteY86" fmla="*/ 2322286 h 3454400"/>
              <a:gd name="connsiteX87" fmla="*/ 928915 w 7286172"/>
              <a:gd name="connsiteY87" fmla="*/ 2336800 h 3454400"/>
              <a:gd name="connsiteX88" fmla="*/ 957943 w 7286172"/>
              <a:gd name="connsiteY88" fmla="*/ 2380343 h 3454400"/>
              <a:gd name="connsiteX89" fmla="*/ 972457 w 7286172"/>
              <a:gd name="connsiteY89" fmla="*/ 2423886 h 3454400"/>
              <a:gd name="connsiteX90" fmla="*/ 1059543 w 7286172"/>
              <a:gd name="connsiteY90" fmla="*/ 2452914 h 3454400"/>
              <a:gd name="connsiteX91" fmla="*/ 1074057 w 7286172"/>
              <a:gd name="connsiteY91" fmla="*/ 2496457 h 3454400"/>
              <a:gd name="connsiteX92" fmla="*/ 1132115 w 7286172"/>
              <a:gd name="connsiteY92" fmla="*/ 2569029 h 3454400"/>
              <a:gd name="connsiteX93" fmla="*/ 1059543 w 7286172"/>
              <a:gd name="connsiteY93" fmla="*/ 2757714 h 3454400"/>
              <a:gd name="connsiteX94" fmla="*/ 1016000 w 7286172"/>
              <a:gd name="connsiteY94" fmla="*/ 2786743 h 3454400"/>
              <a:gd name="connsiteX95" fmla="*/ 928915 w 7286172"/>
              <a:gd name="connsiteY95" fmla="*/ 2815771 h 3454400"/>
              <a:gd name="connsiteX96" fmla="*/ 870857 w 7286172"/>
              <a:gd name="connsiteY96" fmla="*/ 2888343 h 3454400"/>
              <a:gd name="connsiteX97" fmla="*/ 841829 w 7286172"/>
              <a:gd name="connsiteY97" fmla="*/ 2931886 h 3454400"/>
              <a:gd name="connsiteX98" fmla="*/ 725715 w 7286172"/>
              <a:gd name="connsiteY98" fmla="*/ 2960914 h 3454400"/>
              <a:gd name="connsiteX99" fmla="*/ 653143 w 7286172"/>
              <a:gd name="connsiteY99" fmla="*/ 3033486 h 3454400"/>
              <a:gd name="connsiteX100" fmla="*/ 609600 w 7286172"/>
              <a:gd name="connsiteY100" fmla="*/ 3062514 h 3454400"/>
              <a:gd name="connsiteX101" fmla="*/ 580572 w 7286172"/>
              <a:gd name="connsiteY101" fmla="*/ 3106057 h 3454400"/>
              <a:gd name="connsiteX102" fmla="*/ 522515 w 7286172"/>
              <a:gd name="connsiteY102" fmla="*/ 3120571 h 3454400"/>
              <a:gd name="connsiteX103" fmla="*/ 435429 w 7286172"/>
              <a:gd name="connsiteY103" fmla="*/ 3164114 h 3454400"/>
              <a:gd name="connsiteX104" fmla="*/ 391886 w 7286172"/>
              <a:gd name="connsiteY104" fmla="*/ 3178629 h 3454400"/>
              <a:gd name="connsiteX105" fmla="*/ 304800 w 7286172"/>
              <a:gd name="connsiteY105" fmla="*/ 3251200 h 3454400"/>
              <a:gd name="connsiteX106" fmla="*/ 261257 w 7286172"/>
              <a:gd name="connsiteY106" fmla="*/ 3265714 h 3454400"/>
              <a:gd name="connsiteX107" fmla="*/ 116115 w 7286172"/>
              <a:gd name="connsiteY107" fmla="*/ 3352800 h 3454400"/>
              <a:gd name="connsiteX108" fmla="*/ 29029 w 7286172"/>
              <a:gd name="connsiteY108" fmla="*/ 3396343 h 3454400"/>
              <a:gd name="connsiteX109" fmla="*/ 0 w 7286172"/>
              <a:gd name="connsiteY109" fmla="*/ 3454400 h 345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Lst>
            <a:rect l="l" t="t" r="r" b="b"/>
            <a:pathLst>
              <a:path w="7286172" h="3454400">
                <a:moveTo>
                  <a:pt x="7286172" y="435429"/>
                </a:moveTo>
                <a:cubicBezTo>
                  <a:pt x="7066026" y="407910"/>
                  <a:pt x="7256051" y="429087"/>
                  <a:pt x="6923315" y="406400"/>
                </a:cubicBezTo>
                <a:lnTo>
                  <a:pt x="6531429" y="377371"/>
                </a:lnTo>
                <a:cubicBezTo>
                  <a:pt x="6424991" y="382209"/>
                  <a:pt x="6318324" y="383389"/>
                  <a:pt x="6212115" y="391886"/>
                </a:cubicBezTo>
                <a:cubicBezTo>
                  <a:pt x="6196864" y="393106"/>
                  <a:pt x="6183283" y="402197"/>
                  <a:pt x="6168572" y="406400"/>
                </a:cubicBezTo>
                <a:cubicBezTo>
                  <a:pt x="6149392" y="411880"/>
                  <a:pt x="6129867" y="416076"/>
                  <a:pt x="6110515" y="420914"/>
                </a:cubicBezTo>
                <a:cubicBezTo>
                  <a:pt x="5743168" y="410419"/>
                  <a:pt x="5616289" y="394267"/>
                  <a:pt x="5283200" y="420914"/>
                </a:cubicBezTo>
                <a:cubicBezTo>
                  <a:pt x="5267949" y="422134"/>
                  <a:pt x="5254368" y="431226"/>
                  <a:pt x="5239657" y="435429"/>
                </a:cubicBezTo>
                <a:cubicBezTo>
                  <a:pt x="5220477" y="440909"/>
                  <a:pt x="5200952" y="445105"/>
                  <a:pt x="5181600" y="449943"/>
                </a:cubicBezTo>
                <a:cubicBezTo>
                  <a:pt x="5071900" y="523074"/>
                  <a:pt x="5178974" y="464457"/>
                  <a:pt x="4920343" y="464457"/>
                </a:cubicBezTo>
                <a:cubicBezTo>
                  <a:pt x="4731595" y="464457"/>
                  <a:pt x="4542972" y="474133"/>
                  <a:pt x="4354286" y="478971"/>
                </a:cubicBezTo>
                <a:cubicBezTo>
                  <a:pt x="4097285" y="543222"/>
                  <a:pt x="4278046" y="509329"/>
                  <a:pt x="3802743" y="493486"/>
                </a:cubicBezTo>
                <a:cubicBezTo>
                  <a:pt x="3759200" y="498324"/>
                  <a:pt x="3714618" y="497374"/>
                  <a:pt x="3672115" y="508000"/>
                </a:cubicBezTo>
                <a:cubicBezTo>
                  <a:pt x="3655192" y="512231"/>
                  <a:pt x="3645121" y="531513"/>
                  <a:pt x="3628572" y="537029"/>
                </a:cubicBezTo>
                <a:cubicBezTo>
                  <a:pt x="3600653" y="546335"/>
                  <a:pt x="3570515" y="546705"/>
                  <a:pt x="3541486" y="551543"/>
                </a:cubicBezTo>
                <a:cubicBezTo>
                  <a:pt x="3526972" y="561219"/>
                  <a:pt x="3515324" y="579092"/>
                  <a:pt x="3497943" y="580571"/>
                </a:cubicBezTo>
                <a:cubicBezTo>
                  <a:pt x="3285615" y="598641"/>
                  <a:pt x="2859315" y="609600"/>
                  <a:pt x="2859315" y="609600"/>
                </a:cubicBezTo>
                <a:cubicBezTo>
                  <a:pt x="2754507" y="644535"/>
                  <a:pt x="2879106" y="609600"/>
                  <a:pt x="2670629" y="609600"/>
                </a:cubicBezTo>
                <a:cubicBezTo>
                  <a:pt x="2602723" y="609600"/>
                  <a:pt x="2535162" y="619276"/>
                  <a:pt x="2467429" y="624114"/>
                </a:cubicBezTo>
                <a:cubicBezTo>
                  <a:pt x="2452915" y="628952"/>
                  <a:pt x="2435833" y="629072"/>
                  <a:pt x="2423886" y="638629"/>
                </a:cubicBezTo>
                <a:cubicBezTo>
                  <a:pt x="2410265" y="649526"/>
                  <a:pt x="2411630" y="677379"/>
                  <a:pt x="2394857" y="682171"/>
                </a:cubicBezTo>
                <a:cubicBezTo>
                  <a:pt x="2371137" y="688948"/>
                  <a:pt x="2346476" y="672495"/>
                  <a:pt x="2322286" y="667657"/>
                </a:cubicBezTo>
                <a:cubicBezTo>
                  <a:pt x="2327124" y="628952"/>
                  <a:pt x="2320958" y="587187"/>
                  <a:pt x="2336800" y="551543"/>
                </a:cubicBezTo>
                <a:cubicBezTo>
                  <a:pt x="2343014" y="537562"/>
                  <a:pt x="2366659" y="543871"/>
                  <a:pt x="2380343" y="537029"/>
                </a:cubicBezTo>
                <a:cubicBezTo>
                  <a:pt x="2395945" y="529228"/>
                  <a:pt x="2409372" y="517676"/>
                  <a:pt x="2423886" y="508000"/>
                </a:cubicBezTo>
                <a:cubicBezTo>
                  <a:pt x="2463948" y="387815"/>
                  <a:pt x="2435941" y="446376"/>
                  <a:pt x="2510972" y="333829"/>
                </a:cubicBezTo>
                <a:lnTo>
                  <a:pt x="2540000" y="290286"/>
                </a:lnTo>
                <a:lnTo>
                  <a:pt x="2569029" y="246743"/>
                </a:lnTo>
                <a:cubicBezTo>
                  <a:pt x="2602895" y="145143"/>
                  <a:pt x="2569028" y="169333"/>
                  <a:pt x="2641600" y="145143"/>
                </a:cubicBezTo>
                <a:cubicBezTo>
                  <a:pt x="2656114" y="135467"/>
                  <a:pt x="2669541" y="123915"/>
                  <a:pt x="2685143" y="116114"/>
                </a:cubicBezTo>
                <a:cubicBezTo>
                  <a:pt x="2729890" y="93740"/>
                  <a:pt x="2804777" y="92089"/>
                  <a:pt x="2844800" y="87086"/>
                </a:cubicBezTo>
                <a:lnTo>
                  <a:pt x="2931886" y="58057"/>
                </a:lnTo>
                <a:cubicBezTo>
                  <a:pt x="2946400" y="53219"/>
                  <a:pt x="2960586" y="47254"/>
                  <a:pt x="2975429" y="43543"/>
                </a:cubicBezTo>
                <a:cubicBezTo>
                  <a:pt x="2994781" y="38705"/>
                  <a:pt x="3014306" y="34509"/>
                  <a:pt x="3033486" y="29029"/>
                </a:cubicBezTo>
                <a:cubicBezTo>
                  <a:pt x="3048197" y="24826"/>
                  <a:pt x="3062186" y="18225"/>
                  <a:pt x="3077029" y="14514"/>
                </a:cubicBezTo>
                <a:cubicBezTo>
                  <a:pt x="3100962" y="8531"/>
                  <a:pt x="3125410" y="4838"/>
                  <a:pt x="3149600" y="0"/>
                </a:cubicBezTo>
                <a:lnTo>
                  <a:pt x="3018972" y="43543"/>
                </a:lnTo>
                <a:lnTo>
                  <a:pt x="2931886" y="72571"/>
                </a:lnTo>
                <a:cubicBezTo>
                  <a:pt x="2898019" y="67733"/>
                  <a:pt x="2863832" y="64766"/>
                  <a:pt x="2830286" y="58057"/>
                </a:cubicBezTo>
                <a:cubicBezTo>
                  <a:pt x="2815284" y="55057"/>
                  <a:pt x="2802042" y="43543"/>
                  <a:pt x="2786743" y="43543"/>
                </a:cubicBezTo>
                <a:cubicBezTo>
                  <a:pt x="2766795" y="43543"/>
                  <a:pt x="2748038" y="53219"/>
                  <a:pt x="2728686" y="58057"/>
                </a:cubicBezTo>
                <a:cubicBezTo>
                  <a:pt x="2714172" y="67733"/>
                  <a:pt x="2700745" y="79285"/>
                  <a:pt x="2685143" y="87086"/>
                </a:cubicBezTo>
                <a:cubicBezTo>
                  <a:pt x="2644612" y="107351"/>
                  <a:pt x="2577439" y="110766"/>
                  <a:pt x="2540000" y="116114"/>
                </a:cubicBezTo>
                <a:cubicBezTo>
                  <a:pt x="2525486" y="125790"/>
                  <a:pt x="2512398" y="138058"/>
                  <a:pt x="2496457" y="145143"/>
                </a:cubicBezTo>
                <a:cubicBezTo>
                  <a:pt x="2468496" y="157570"/>
                  <a:pt x="2409372" y="174171"/>
                  <a:pt x="2409372" y="174171"/>
                </a:cubicBezTo>
                <a:cubicBezTo>
                  <a:pt x="2341639" y="275771"/>
                  <a:pt x="2380344" y="241904"/>
                  <a:pt x="2307772" y="290286"/>
                </a:cubicBezTo>
                <a:cubicBezTo>
                  <a:pt x="2302934" y="304800"/>
                  <a:pt x="2304075" y="323011"/>
                  <a:pt x="2293257" y="333829"/>
                </a:cubicBezTo>
                <a:cubicBezTo>
                  <a:pt x="2243348" y="383738"/>
                  <a:pt x="2217384" y="388149"/>
                  <a:pt x="2162629" y="406400"/>
                </a:cubicBezTo>
                <a:cubicBezTo>
                  <a:pt x="2148115" y="420914"/>
                  <a:pt x="2134855" y="436802"/>
                  <a:pt x="2119086" y="449943"/>
                </a:cubicBezTo>
                <a:cubicBezTo>
                  <a:pt x="2105685" y="461110"/>
                  <a:pt x="2088581" y="467382"/>
                  <a:pt x="2075543" y="478971"/>
                </a:cubicBezTo>
                <a:cubicBezTo>
                  <a:pt x="2044860" y="506245"/>
                  <a:pt x="2027403" y="553075"/>
                  <a:pt x="1988457" y="566057"/>
                </a:cubicBezTo>
                <a:cubicBezTo>
                  <a:pt x="1877968" y="602887"/>
                  <a:pt x="1931376" y="589085"/>
                  <a:pt x="1828800" y="609600"/>
                </a:cubicBezTo>
                <a:cubicBezTo>
                  <a:pt x="1796115" y="707658"/>
                  <a:pt x="1841445" y="601369"/>
                  <a:pt x="1770743" y="682171"/>
                </a:cubicBezTo>
                <a:cubicBezTo>
                  <a:pt x="1663762" y="804435"/>
                  <a:pt x="1763517" y="748381"/>
                  <a:pt x="1669143" y="783771"/>
                </a:cubicBezTo>
                <a:cubicBezTo>
                  <a:pt x="1644748" y="792919"/>
                  <a:pt x="1620762" y="803124"/>
                  <a:pt x="1596572" y="812800"/>
                </a:cubicBezTo>
                <a:cubicBezTo>
                  <a:pt x="1577220" y="788610"/>
                  <a:pt x="1567278" y="751734"/>
                  <a:pt x="1538515" y="740229"/>
                </a:cubicBezTo>
                <a:cubicBezTo>
                  <a:pt x="1524310" y="734547"/>
                  <a:pt x="1534818" y="772953"/>
                  <a:pt x="1524000" y="783771"/>
                </a:cubicBezTo>
                <a:cubicBezTo>
                  <a:pt x="1499330" y="808441"/>
                  <a:pt x="1470013" y="830797"/>
                  <a:pt x="1436915" y="841829"/>
                </a:cubicBezTo>
                <a:cubicBezTo>
                  <a:pt x="1360275" y="867375"/>
                  <a:pt x="1406101" y="847857"/>
                  <a:pt x="1306286" y="914400"/>
                </a:cubicBezTo>
                <a:cubicBezTo>
                  <a:pt x="1291772" y="924076"/>
                  <a:pt x="1279666" y="939198"/>
                  <a:pt x="1262743" y="943429"/>
                </a:cubicBezTo>
                <a:cubicBezTo>
                  <a:pt x="1166845" y="967403"/>
                  <a:pt x="1224480" y="955469"/>
                  <a:pt x="1088572" y="972457"/>
                </a:cubicBezTo>
                <a:cubicBezTo>
                  <a:pt x="1074058" y="977295"/>
                  <a:pt x="1056976" y="977414"/>
                  <a:pt x="1045029" y="986971"/>
                </a:cubicBezTo>
                <a:cubicBezTo>
                  <a:pt x="1031407" y="997868"/>
                  <a:pt x="1032102" y="1023805"/>
                  <a:pt x="1016000" y="1030514"/>
                </a:cubicBezTo>
                <a:cubicBezTo>
                  <a:pt x="970456" y="1049491"/>
                  <a:pt x="917664" y="1043941"/>
                  <a:pt x="870857" y="1059543"/>
                </a:cubicBezTo>
                <a:lnTo>
                  <a:pt x="783772" y="1088571"/>
                </a:lnTo>
                <a:cubicBezTo>
                  <a:pt x="769258" y="1093409"/>
                  <a:pt x="755231" y="1100086"/>
                  <a:pt x="740229" y="1103086"/>
                </a:cubicBezTo>
                <a:cubicBezTo>
                  <a:pt x="634111" y="1124309"/>
                  <a:pt x="692079" y="1114111"/>
                  <a:pt x="566057" y="1132114"/>
                </a:cubicBezTo>
                <a:lnTo>
                  <a:pt x="478972" y="1161143"/>
                </a:lnTo>
                <a:lnTo>
                  <a:pt x="435429" y="1175657"/>
                </a:lnTo>
                <a:cubicBezTo>
                  <a:pt x="420915" y="1185333"/>
                  <a:pt x="403373" y="1191558"/>
                  <a:pt x="391886" y="1204686"/>
                </a:cubicBezTo>
                <a:cubicBezTo>
                  <a:pt x="368912" y="1230942"/>
                  <a:pt x="333829" y="1291771"/>
                  <a:pt x="333829" y="1291771"/>
                </a:cubicBezTo>
                <a:cubicBezTo>
                  <a:pt x="324153" y="1320800"/>
                  <a:pt x="309127" y="1348566"/>
                  <a:pt x="304800" y="1378857"/>
                </a:cubicBezTo>
                <a:cubicBezTo>
                  <a:pt x="293055" y="1461075"/>
                  <a:pt x="295324" y="1470084"/>
                  <a:pt x="275772" y="1538514"/>
                </a:cubicBezTo>
                <a:cubicBezTo>
                  <a:pt x="251451" y="1623637"/>
                  <a:pt x="274635" y="1540787"/>
                  <a:pt x="232229" y="1625600"/>
                </a:cubicBezTo>
                <a:cubicBezTo>
                  <a:pt x="225387" y="1639284"/>
                  <a:pt x="222553" y="1654629"/>
                  <a:pt x="217715" y="1669143"/>
                </a:cubicBezTo>
                <a:cubicBezTo>
                  <a:pt x="227257" y="1774110"/>
                  <a:pt x="197066" y="1819873"/>
                  <a:pt x="275772" y="1872343"/>
                </a:cubicBezTo>
                <a:cubicBezTo>
                  <a:pt x="288502" y="1880830"/>
                  <a:pt x="304801" y="1882019"/>
                  <a:pt x="319315" y="1886857"/>
                </a:cubicBezTo>
                <a:cubicBezTo>
                  <a:pt x="333829" y="1896533"/>
                  <a:pt x="351370" y="1902758"/>
                  <a:pt x="362857" y="1915886"/>
                </a:cubicBezTo>
                <a:cubicBezTo>
                  <a:pt x="385831" y="1942142"/>
                  <a:pt x="420915" y="2002971"/>
                  <a:pt x="420915" y="2002971"/>
                </a:cubicBezTo>
                <a:cubicBezTo>
                  <a:pt x="425753" y="2017485"/>
                  <a:pt x="428587" y="2032830"/>
                  <a:pt x="435429" y="2046514"/>
                </a:cubicBezTo>
                <a:cubicBezTo>
                  <a:pt x="451739" y="2079136"/>
                  <a:pt x="480485" y="2110671"/>
                  <a:pt x="508000" y="2133600"/>
                </a:cubicBezTo>
                <a:cubicBezTo>
                  <a:pt x="521401" y="2144767"/>
                  <a:pt x="535602" y="2155544"/>
                  <a:pt x="551543" y="2162629"/>
                </a:cubicBezTo>
                <a:cubicBezTo>
                  <a:pt x="579505" y="2175056"/>
                  <a:pt x="609600" y="2181981"/>
                  <a:pt x="638629" y="2191657"/>
                </a:cubicBezTo>
                <a:lnTo>
                  <a:pt x="682172" y="2206171"/>
                </a:lnTo>
                <a:cubicBezTo>
                  <a:pt x="731104" y="2279571"/>
                  <a:pt x="684637" y="2229176"/>
                  <a:pt x="754743" y="2264229"/>
                </a:cubicBezTo>
                <a:cubicBezTo>
                  <a:pt x="770345" y="2272030"/>
                  <a:pt x="782346" y="2286172"/>
                  <a:pt x="798286" y="2293257"/>
                </a:cubicBezTo>
                <a:cubicBezTo>
                  <a:pt x="826248" y="2305684"/>
                  <a:pt x="856343" y="2312610"/>
                  <a:pt x="885372" y="2322286"/>
                </a:cubicBezTo>
                <a:lnTo>
                  <a:pt x="928915" y="2336800"/>
                </a:lnTo>
                <a:cubicBezTo>
                  <a:pt x="938591" y="2351314"/>
                  <a:pt x="950142" y="2364741"/>
                  <a:pt x="957943" y="2380343"/>
                </a:cubicBezTo>
                <a:cubicBezTo>
                  <a:pt x="964785" y="2394027"/>
                  <a:pt x="960007" y="2414993"/>
                  <a:pt x="972457" y="2423886"/>
                </a:cubicBezTo>
                <a:cubicBezTo>
                  <a:pt x="997356" y="2441671"/>
                  <a:pt x="1059543" y="2452914"/>
                  <a:pt x="1059543" y="2452914"/>
                </a:cubicBezTo>
                <a:cubicBezTo>
                  <a:pt x="1064381" y="2467428"/>
                  <a:pt x="1064500" y="2484510"/>
                  <a:pt x="1074057" y="2496457"/>
                </a:cubicBezTo>
                <a:cubicBezTo>
                  <a:pt x="1149089" y="2590248"/>
                  <a:pt x="1095630" y="2459580"/>
                  <a:pt x="1132115" y="2569029"/>
                </a:cubicBezTo>
                <a:cubicBezTo>
                  <a:pt x="1122605" y="2635592"/>
                  <a:pt x="1126440" y="2713115"/>
                  <a:pt x="1059543" y="2757714"/>
                </a:cubicBezTo>
                <a:cubicBezTo>
                  <a:pt x="1045029" y="2767390"/>
                  <a:pt x="1031941" y="2779658"/>
                  <a:pt x="1016000" y="2786743"/>
                </a:cubicBezTo>
                <a:cubicBezTo>
                  <a:pt x="988039" y="2799170"/>
                  <a:pt x="928915" y="2815771"/>
                  <a:pt x="928915" y="2815771"/>
                </a:cubicBezTo>
                <a:cubicBezTo>
                  <a:pt x="900657" y="2900541"/>
                  <a:pt x="936510" y="2822689"/>
                  <a:pt x="870857" y="2888343"/>
                </a:cubicBezTo>
                <a:cubicBezTo>
                  <a:pt x="858522" y="2900678"/>
                  <a:pt x="855450" y="2920989"/>
                  <a:pt x="841829" y="2931886"/>
                </a:cubicBezTo>
                <a:cubicBezTo>
                  <a:pt x="826953" y="2943787"/>
                  <a:pt x="729328" y="2960191"/>
                  <a:pt x="725715" y="2960914"/>
                </a:cubicBezTo>
                <a:cubicBezTo>
                  <a:pt x="609596" y="3038327"/>
                  <a:pt x="749910" y="2936721"/>
                  <a:pt x="653143" y="3033486"/>
                </a:cubicBezTo>
                <a:cubicBezTo>
                  <a:pt x="640808" y="3045821"/>
                  <a:pt x="624114" y="3052838"/>
                  <a:pt x="609600" y="3062514"/>
                </a:cubicBezTo>
                <a:cubicBezTo>
                  <a:pt x="599924" y="3077028"/>
                  <a:pt x="595086" y="3096381"/>
                  <a:pt x="580572" y="3106057"/>
                </a:cubicBezTo>
                <a:cubicBezTo>
                  <a:pt x="563974" y="3117122"/>
                  <a:pt x="541695" y="3115091"/>
                  <a:pt x="522515" y="3120571"/>
                </a:cubicBezTo>
                <a:cubicBezTo>
                  <a:pt x="437396" y="3144891"/>
                  <a:pt x="520238" y="3121710"/>
                  <a:pt x="435429" y="3164114"/>
                </a:cubicBezTo>
                <a:cubicBezTo>
                  <a:pt x="421745" y="3170956"/>
                  <a:pt x="405570" y="3171787"/>
                  <a:pt x="391886" y="3178629"/>
                </a:cubicBezTo>
                <a:cubicBezTo>
                  <a:pt x="296905" y="3226119"/>
                  <a:pt x="401108" y="3186995"/>
                  <a:pt x="304800" y="3251200"/>
                </a:cubicBezTo>
                <a:cubicBezTo>
                  <a:pt x="292070" y="3259687"/>
                  <a:pt x="275771" y="3260876"/>
                  <a:pt x="261257" y="3265714"/>
                </a:cubicBezTo>
                <a:cubicBezTo>
                  <a:pt x="48218" y="3407741"/>
                  <a:pt x="272326" y="3263535"/>
                  <a:pt x="116115" y="3352800"/>
                </a:cubicBezTo>
                <a:cubicBezTo>
                  <a:pt x="37335" y="3397818"/>
                  <a:pt x="108861" y="3369733"/>
                  <a:pt x="29029" y="3396343"/>
                </a:cubicBezTo>
                <a:cubicBezTo>
                  <a:pt x="12351" y="3446377"/>
                  <a:pt x="25334" y="3429068"/>
                  <a:pt x="0" y="3454400"/>
                </a:cubicBezTo>
              </a:path>
            </a:pathLst>
          </a:custGeom>
          <a:noFill/>
          <a:ln w="57150">
            <a:solidFill>
              <a:srgbClr val="00B0F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8" name="Freeform 17"/>
          <p:cNvSpPr/>
          <p:nvPr/>
        </p:nvSpPr>
        <p:spPr>
          <a:xfrm>
            <a:off x="2828184" y="3294743"/>
            <a:ext cx="5532045" cy="2960914"/>
          </a:xfrm>
          <a:custGeom>
            <a:avLst/>
            <a:gdLst>
              <a:gd name="connsiteX0" fmla="*/ 3674216 w 5532045"/>
              <a:gd name="connsiteY0" fmla="*/ 2960914 h 2960914"/>
              <a:gd name="connsiteX1" fmla="*/ 3645187 w 5532045"/>
              <a:gd name="connsiteY1" fmla="*/ 2801257 h 2960914"/>
              <a:gd name="connsiteX2" fmla="*/ 3630673 w 5532045"/>
              <a:gd name="connsiteY2" fmla="*/ 2757714 h 2960914"/>
              <a:gd name="connsiteX3" fmla="*/ 3543587 w 5532045"/>
              <a:gd name="connsiteY3" fmla="*/ 2699657 h 2960914"/>
              <a:gd name="connsiteX4" fmla="*/ 3471016 w 5532045"/>
              <a:gd name="connsiteY4" fmla="*/ 2641600 h 2960914"/>
              <a:gd name="connsiteX5" fmla="*/ 3441987 w 5532045"/>
              <a:gd name="connsiteY5" fmla="*/ 2554514 h 2960914"/>
              <a:gd name="connsiteX6" fmla="*/ 3427473 w 5532045"/>
              <a:gd name="connsiteY6" fmla="*/ 2510971 h 2960914"/>
              <a:gd name="connsiteX7" fmla="*/ 3412959 w 5532045"/>
              <a:gd name="connsiteY7" fmla="*/ 2467428 h 2960914"/>
              <a:gd name="connsiteX8" fmla="*/ 3398445 w 5532045"/>
              <a:gd name="connsiteY8" fmla="*/ 2409371 h 2960914"/>
              <a:gd name="connsiteX9" fmla="*/ 3369416 w 5532045"/>
              <a:gd name="connsiteY9" fmla="*/ 2365828 h 2960914"/>
              <a:gd name="connsiteX10" fmla="*/ 3340387 w 5532045"/>
              <a:gd name="connsiteY10" fmla="*/ 2307771 h 2960914"/>
              <a:gd name="connsiteX11" fmla="*/ 3296845 w 5532045"/>
              <a:gd name="connsiteY11" fmla="*/ 2264228 h 2960914"/>
              <a:gd name="connsiteX12" fmla="*/ 3267816 w 5532045"/>
              <a:gd name="connsiteY12" fmla="*/ 2220686 h 2960914"/>
              <a:gd name="connsiteX13" fmla="*/ 3224273 w 5532045"/>
              <a:gd name="connsiteY13" fmla="*/ 2206171 h 2960914"/>
              <a:gd name="connsiteX14" fmla="*/ 3137187 w 5532045"/>
              <a:gd name="connsiteY14" fmla="*/ 2162628 h 2960914"/>
              <a:gd name="connsiteX15" fmla="*/ 3093645 w 5532045"/>
              <a:gd name="connsiteY15" fmla="*/ 2119086 h 2960914"/>
              <a:gd name="connsiteX16" fmla="*/ 3050102 w 5532045"/>
              <a:gd name="connsiteY16" fmla="*/ 2104571 h 2960914"/>
              <a:gd name="connsiteX17" fmla="*/ 3021073 w 5532045"/>
              <a:gd name="connsiteY17" fmla="*/ 2061028 h 2960914"/>
              <a:gd name="connsiteX18" fmla="*/ 2919473 w 5532045"/>
              <a:gd name="connsiteY18" fmla="*/ 2032000 h 2960914"/>
              <a:gd name="connsiteX19" fmla="*/ 2658216 w 5532045"/>
              <a:gd name="connsiteY19" fmla="*/ 2017486 h 2960914"/>
              <a:gd name="connsiteX20" fmla="*/ 2571130 w 5532045"/>
              <a:gd name="connsiteY20" fmla="*/ 1973943 h 2960914"/>
              <a:gd name="connsiteX21" fmla="*/ 2556616 w 5532045"/>
              <a:gd name="connsiteY21" fmla="*/ 1930400 h 2960914"/>
              <a:gd name="connsiteX22" fmla="*/ 2469530 w 5532045"/>
              <a:gd name="connsiteY22" fmla="*/ 1872343 h 2960914"/>
              <a:gd name="connsiteX23" fmla="*/ 2440502 w 5532045"/>
              <a:gd name="connsiteY23" fmla="*/ 1828800 h 2960914"/>
              <a:gd name="connsiteX24" fmla="*/ 2425987 w 5532045"/>
              <a:gd name="connsiteY24" fmla="*/ 1785257 h 2960914"/>
              <a:gd name="connsiteX25" fmla="*/ 2121187 w 5532045"/>
              <a:gd name="connsiteY25" fmla="*/ 1712686 h 2960914"/>
              <a:gd name="connsiteX26" fmla="*/ 2077645 w 5532045"/>
              <a:gd name="connsiteY26" fmla="*/ 1698171 h 2960914"/>
              <a:gd name="connsiteX27" fmla="*/ 1917987 w 5532045"/>
              <a:gd name="connsiteY27" fmla="*/ 1669143 h 2960914"/>
              <a:gd name="connsiteX28" fmla="*/ 1830902 w 5532045"/>
              <a:gd name="connsiteY28" fmla="*/ 1611086 h 2960914"/>
              <a:gd name="connsiteX29" fmla="*/ 1787359 w 5532045"/>
              <a:gd name="connsiteY29" fmla="*/ 1582057 h 2960914"/>
              <a:gd name="connsiteX30" fmla="*/ 1772845 w 5532045"/>
              <a:gd name="connsiteY30" fmla="*/ 1538514 h 2960914"/>
              <a:gd name="connsiteX31" fmla="*/ 1685759 w 5532045"/>
              <a:gd name="connsiteY31" fmla="*/ 1509486 h 2960914"/>
              <a:gd name="connsiteX32" fmla="*/ 1642216 w 5532045"/>
              <a:gd name="connsiteY32" fmla="*/ 1480457 h 2960914"/>
              <a:gd name="connsiteX33" fmla="*/ 1540616 w 5532045"/>
              <a:gd name="connsiteY33" fmla="*/ 1451428 h 2960914"/>
              <a:gd name="connsiteX34" fmla="*/ 1497073 w 5532045"/>
              <a:gd name="connsiteY34" fmla="*/ 1436914 h 2960914"/>
              <a:gd name="connsiteX35" fmla="*/ 1380959 w 5532045"/>
              <a:gd name="connsiteY35" fmla="*/ 1407886 h 2960914"/>
              <a:gd name="connsiteX36" fmla="*/ 1337416 w 5532045"/>
              <a:gd name="connsiteY36" fmla="*/ 1378857 h 2960914"/>
              <a:gd name="connsiteX37" fmla="*/ 1105187 w 5532045"/>
              <a:gd name="connsiteY37" fmla="*/ 1349828 h 2960914"/>
              <a:gd name="connsiteX38" fmla="*/ 1032616 w 5532045"/>
              <a:gd name="connsiteY38" fmla="*/ 1320800 h 2960914"/>
              <a:gd name="connsiteX39" fmla="*/ 974559 w 5532045"/>
              <a:gd name="connsiteY39" fmla="*/ 1306286 h 2960914"/>
              <a:gd name="connsiteX40" fmla="*/ 931016 w 5532045"/>
              <a:gd name="connsiteY40" fmla="*/ 1262743 h 2960914"/>
              <a:gd name="connsiteX41" fmla="*/ 829416 w 5532045"/>
              <a:gd name="connsiteY41" fmla="*/ 1248228 h 2960914"/>
              <a:gd name="connsiteX42" fmla="*/ 553645 w 5532045"/>
              <a:gd name="connsiteY42" fmla="*/ 1233714 h 2960914"/>
              <a:gd name="connsiteX43" fmla="*/ 510102 w 5532045"/>
              <a:gd name="connsiteY43" fmla="*/ 1219200 h 2960914"/>
              <a:gd name="connsiteX44" fmla="*/ 452045 w 5532045"/>
              <a:gd name="connsiteY44" fmla="*/ 1190171 h 2960914"/>
              <a:gd name="connsiteX45" fmla="*/ 364959 w 5532045"/>
              <a:gd name="connsiteY45" fmla="*/ 1175657 h 2960914"/>
              <a:gd name="connsiteX46" fmla="*/ 205302 w 5532045"/>
              <a:gd name="connsiteY46" fmla="*/ 1146628 h 2960914"/>
              <a:gd name="connsiteX47" fmla="*/ 74673 w 5532045"/>
              <a:gd name="connsiteY47" fmla="*/ 1088571 h 2960914"/>
              <a:gd name="connsiteX48" fmla="*/ 16616 w 5532045"/>
              <a:gd name="connsiteY48" fmla="*/ 957943 h 2960914"/>
              <a:gd name="connsiteX49" fmla="*/ 2102 w 5532045"/>
              <a:gd name="connsiteY49" fmla="*/ 914400 h 2960914"/>
              <a:gd name="connsiteX50" fmla="*/ 16616 w 5532045"/>
              <a:gd name="connsiteY50" fmla="*/ 769257 h 2960914"/>
              <a:gd name="connsiteX51" fmla="*/ 60159 w 5532045"/>
              <a:gd name="connsiteY51" fmla="*/ 754743 h 2960914"/>
              <a:gd name="connsiteX52" fmla="*/ 147245 w 5532045"/>
              <a:gd name="connsiteY52" fmla="*/ 740228 h 2960914"/>
              <a:gd name="connsiteX53" fmla="*/ 292387 w 5532045"/>
              <a:gd name="connsiteY53" fmla="*/ 667657 h 2960914"/>
              <a:gd name="connsiteX54" fmla="*/ 379473 w 5532045"/>
              <a:gd name="connsiteY54" fmla="*/ 624114 h 2960914"/>
              <a:gd name="connsiteX55" fmla="*/ 423016 w 5532045"/>
              <a:gd name="connsiteY55" fmla="*/ 595086 h 2960914"/>
              <a:gd name="connsiteX56" fmla="*/ 553645 w 5532045"/>
              <a:gd name="connsiteY56" fmla="*/ 566057 h 2960914"/>
              <a:gd name="connsiteX57" fmla="*/ 611702 w 5532045"/>
              <a:gd name="connsiteY57" fmla="*/ 580571 h 2960914"/>
              <a:gd name="connsiteX58" fmla="*/ 742330 w 5532045"/>
              <a:gd name="connsiteY58" fmla="*/ 551543 h 2960914"/>
              <a:gd name="connsiteX59" fmla="*/ 829416 w 5532045"/>
              <a:gd name="connsiteY59" fmla="*/ 493486 h 2960914"/>
              <a:gd name="connsiteX60" fmla="*/ 1148730 w 5532045"/>
              <a:gd name="connsiteY60" fmla="*/ 464457 h 2960914"/>
              <a:gd name="connsiteX61" fmla="*/ 1235816 w 5532045"/>
              <a:gd name="connsiteY61" fmla="*/ 478971 h 2960914"/>
              <a:gd name="connsiteX62" fmla="*/ 1337416 w 5532045"/>
              <a:gd name="connsiteY62" fmla="*/ 464457 h 2960914"/>
              <a:gd name="connsiteX63" fmla="*/ 1380959 w 5532045"/>
              <a:gd name="connsiteY63" fmla="*/ 449943 h 2960914"/>
              <a:gd name="connsiteX64" fmla="*/ 1917987 w 5532045"/>
              <a:gd name="connsiteY64" fmla="*/ 435428 h 2960914"/>
              <a:gd name="connsiteX65" fmla="*/ 2005073 w 5532045"/>
              <a:gd name="connsiteY65" fmla="*/ 377371 h 2960914"/>
              <a:gd name="connsiteX66" fmla="*/ 2106673 w 5532045"/>
              <a:gd name="connsiteY66" fmla="*/ 348343 h 2960914"/>
              <a:gd name="connsiteX67" fmla="*/ 2222787 w 5532045"/>
              <a:gd name="connsiteY67" fmla="*/ 333828 h 2960914"/>
              <a:gd name="connsiteX68" fmla="*/ 2353416 w 5532045"/>
              <a:gd name="connsiteY68" fmla="*/ 275771 h 2960914"/>
              <a:gd name="connsiteX69" fmla="*/ 2396959 w 5532045"/>
              <a:gd name="connsiteY69" fmla="*/ 261257 h 2960914"/>
              <a:gd name="connsiteX70" fmla="*/ 2571130 w 5532045"/>
              <a:gd name="connsiteY70" fmla="*/ 275771 h 2960914"/>
              <a:gd name="connsiteX71" fmla="*/ 2832387 w 5532045"/>
              <a:gd name="connsiteY71" fmla="*/ 275771 h 2960914"/>
              <a:gd name="connsiteX72" fmla="*/ 2875930 w 5532045"/>
              <a:gd name="connsiteY72" fmla="*/ 290286 h 2960914"/>
              <a:gd name="connsiteX73" fmla="*/ 2933987 w 5532045"/>
              <a:gd name="connsiteY73" fmla="*/ 304800 h 2960914"/>
              <a:gd name="connsiteX74" fmla="*/ 3021073 w 5532045"/>
              <a:gd name="connsiteY74" fmla="*/ 333828 h 2960914"/>
              <a:gd name="connsiteX75" fmla="*/ 3079130 w 5532045"/>
              <a:gd name="connsiteY75" fmla="*/ 319314 h 2960914"/>
              <a:gd name="connsiteX76" fmla="*/ 3122673 w 5532045"/>
              <a:gd name="connsiteY76" fmla="*/ 304800 h 2960914"/>
              <a:gd name="connsiteX77" fmla="*/ 3253302 w 5532045"/>
              <a:gd name="connsiteY77" fmla="*/ 290286 h 2960914"/>
              <a:gd name="connsiteX78" fmla="*/ 3412959 w 5532045"/>
              <a:gd name="connsiteY78" fmla="*/ 261257 h 2960914"/>
              <a:gd name="connsiteX79" fmla="*/ 3456502 w 5532045"/>
              <a:gd name="connsiteY79" fmla="*/ 232228 h 2960914"/>
              <a:gd name="connsiteX80" fmla="*/ 3543587 w 5532045"/>
              <a:gd name="connsiteY80" fmla="*/ 203200 h 2960914"/>
              <a:gd name="connsiteX81" fmla="*/ 3645187 w 5532045"/>
              <a:gd name="connsiteY81" fmla="*/ 174171 h 2960914"/>
              <a:gd name="connsiteX82" fmla="*/ 3746787 w 5532045"/>
              <a:gd name="connsiteY82" fmla="*/ 159657 h 2960914"/>
              <a:gd name="connsiteX83" fmla="*/ 4124159 w 5532045"/>
              <a:gd name="connsiteY83" fmla="*/ 130628 h 2960914"/>
              <a:gd name="connsiteX84" fmla="*/ 4167702 w 5532045"/>
              <a:gd name="connsiteY84" fmla="*/ 101600 h 2960914"/>
              <a:gd name="connsiteX85" fmla="*/ 4240273 w 5532045"/>
              <a:gd name="connsiteY85" fmla="*/ 87086 h 2960914"/>
              <a:gd name="connsiteX86" fmla="*/ 4356387 w 5532045"/>
              <a:gd name="connsiteY86" fmla="*/ 58057 h 2960914"/>
              <a:gd name="connsiteX87" fmla="*/ 4777302 w 5532045"/>
              <a:gd name="connsiteY87" fmla="*/ 58057 h 2960914"/>
              <a:gd name="connsiteX88" fmla="*/ 4820845 w 5532045"/>
              <a:gd name="connsiteY88" fmla="*/ 43543 h 2960914"/>
              <a:gd name="connsiteX89" fmla="*/ 5285302 w 5532045"/>
              <a:gd name="connsiteY89" fmla="*/ 43543 h 2960914"/>
              <a:gd name="connsiteX90" fmla="*/ 5372387 w 5532045"/>
              <a:gd name="connsiteY90" fmla="*/ 14514 h 2960914"/>
              <a:gd name="connsiteX91" fmla="*/ 5532045 w 5532045"/>
              <a:gd name="connsiteY91" fmla="*/ 0 h 2960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5532045" h="2960914">
                <a:moveTo>
                  <a:pt x="3674216" y="2960914"/>
                </a:moveTo>
                <a:cubicBezTo>
                  <a:pt x="3662468" y="2878676"/>
                  <a:pt x="3664742" y="2869698"/>
                  <a:pt x="3645187" y="2801257"/>
                </a:cubicBezTo>
                <a:cubicBezTo>
                  <a:pt x="3640984" y="2786546"/>
                  <a:pt x="3641491" y="2768532"/>
                  <a:pt x="3630673" y="2757714"/>
                </a:cubicBezTo>
                <a:cubicBezTo>
                  <a:pt x="3606003" y="2733044"/>
                  <a:pt x="3543587" y="2699657"/>
                  <a:pt x="3543587" y="2699657"/>
                </a:cubicBezTo>
                <a:cubicBezTo>
                  <a:pt x="3494810" y="2553323"/>
                  <a:pt x="3580364" y="2769172"/>
                  <a:pt x="3471016" y="2641600"/>
                </a:cubicBezTo>
                <a:cubicBezTo>
                  <a:pt x="3451102" y="2618368"/>
                  <a:pt x="3451663" y="2583543"/>
                  <a:pt x="3441987" y="2554514"/>
                </a:cubicBezTo>
                <a:lnTo>
                  <a:pt x="3427473" y="2510971"/>
                </a:lnTo>
                <a:cubicBezTo>
                  <a:pt x="3422635" y="2496457"/>
                  <a:pt x="3416670" y="2482271"/>
                  <a:pt x="3412959" y="2467428"/>
                </a:cubicBezTo>
                <a:cubicBezTo>
                  <a:pt x="3408121" y="2448076"/>
                  <a:pt x="3406303" y="2427706"/>
                  <a:pt x="3398445" y="2409371"/>
                </a:cubicBezTo>
                <a:cubicBezTo>
                  <a:pt x="3391573" y="2393337"/>
                  <a:pt x="3378071" y="2380974"/>
                  <a:pt x="3369416" y="2365828"/>
                </a:cubicBezTo>
                <a:cubicBezTo>
                  <a:pt x="3358681" y="2347042"/>
                  <a:pt x="3352963" y="2325377"/>
                  <a:pt x="3340387" y="2307771"/>
                </a:cubicBezTo>
                <a:cubicBezTo>
                  <a:pt x="3328456" y="2291068"/>
                  <a:pt x="3309986" y="2279997"/>
                  <a:pt x="3296845" y="2264228"/>
                </a:cubicBezTo>
                <a:cubicBezTo>
                  <a:pt x="3285678" y="2250827"/>
                  <a:pt x="3281437" y="2231583"/>
                  <a:pt x="3267816" y="2220686"/>
                </a:cubicBezTo>
                <a:cubicBezTo>
                  <a:pt x="3255869" y="2211129"/>
                  <a:pt x="3237957" y="2213013"/>
                  <a:pt x="3224273" y="2206171"/>
                </a:cubicBezTo>
                <a:cubicBezTo>
                  <a:pt x="3111727" y="2149898"/>
                  <a:pt x="3246634" y="2199112"/>
                  <a:pt x="3137187" y="2162628"/>
                </a:cubicBezTo>
                <a:cubicBezTo>
                  <a:pt x="3122673" y="2148114"/>
                  <a:pt x="3110724" y="2130472"/>
                  <a:pt x="3093645" y="2119086"/>
                </a:cubicBezTo>
                <a:cubicBezTo>
                  <a:pt x="3080915" y="2110599"/>
                  <a:pt x="3062049" y="2114129"/>
                  <a:pt x="3050102" y="2104571"/>
                </a:cubicBezTo>
                <a:cubicBezTo>
                  <a:pt x="3036480" y="2093674"/>
                  <a:pt x="3034695" y="2071925"/>
                  <a:pt x="3021073" y="2061028"/>
                </a:cubicBezTo>
                <a:cubicBezTo>
                  <a:pt x="3012261" y="2053979"/>
                  <a:pt x="2922415" y="2032267"/>
                  <a:pt x="2919473" y="2032000"/>
                </a:cubicBezTo>
                <a:cubicBezTo>
                  <a:pt x="2832611" y="2024104"/>
                  <a:pt x="2745302" y="2022324"/>
                  <a:pt x="2658216" y="2017486"/>
                </a:cubicBezTo>
                <a:cubicBezTo>
                  <a:pt x="2629533" y="2007925"/>
                  <a:pt x="2591591" y="1999520"/>
                  <a:pt x="2571130" y="1973943"/>
                </a:cubicBezTo>
                <a:cubicBezTo>
                  <a:pt x="2561573" y="1961996"/>
                  <a:pt x="2565103" y="1943130"/>
                  <a:pt x="2556616" y="1930400"/>
                </a:cubicBezTo>
                <a:cubicBezTo>
                  <a:pt x="2525552" y="1883804"/>
                  <a:pt x="2515181" y="1887560"/>
                  <a:pt x="2469530" y="1872343"/>
                </a:cubicBezTo>
                <a:cubicBezTo>
                  <a:pt x="2459854" y="1857829"/>
                  <a:pt x="2448303" y="1844402"/>
                  <a:pt x="2440502" y="1828800"/>
                </a:cubicBezTo>
                <a:cubicBezTo>
                  <a:pt x="2433660" y="1815116"/>
                  <a:pt x="2438895" y="1793471"/>
                  <a:pt x="2425987" y="1785257"/>
                </a:cubicBezTo>
                <a:cubicBezTo>
                  <a:pt x="2315623" y="1715025"/>
                  <a:pt x="2246188" y="1724049"/>
                  <a:pt x="2121187" y="1712686"/>
                </a:cubicBezTo>
                <a:cubicBezTo>
                  <a:pt x="2106673" y="1707848"/>
                  <a:pt x="2092697" y="1700908"/>
                  <a:pt x="2077645" y="1698171"/>
                </a:cubicBezTo>
                <a:cubicBezTo>
                  <a:pt x="1897104" y="1665345"/>
                  <a:pt x="2017850" y="1702430"/>
                  <a:pt x="1917987" y="1669143"/>
                </a:cubicBezTo>
                <a:lnTo>
                  <a:pt x="1830902" y="1611086"/>
                </a:lnTo>
                <a:lnTo>
                  <a:pt x="1787359" y="1582057"/>
                </a:lnTo>
                <a:cubicBezTo>
                  <a:pt x="1782521" y="1567543"/>
                  <a:pt x="1785295" y="1547407"/>
                  <a:pt x="1772845" y="1538514"/>
                </a:cubicBezTo>
                <a:cubicBezTo>
                  <a:pt x="1747946" y="1520729"/>
                  <a:pt x="1685759" y="1509486"/>
                  <a:pt x="1685759" y="1509486"/>
                </a:cubicBezTo>
                <a:cubicBezTo>
                  <a:pt x="1671245" y="1499810"/>
                  <a:pt x="1657818" y="1488258"/>
                  <a:pt x="1642216" y="1480457"/>
                </a:cubicBezTo>
                <a:cubicBezTo>
                  <a:pt x="1619021" y="1468860"/>
                  <a:pt x="1562311" y="1457627"/>
                  <a:pt x="1540616" y="1451428"/>
                </a:cubicBezTo>
                <a:cubicBezTo>
                  <a:pt x="1525905" y="1447225"/>
                  <a:pt x="1511916" y="1440625"/>
                  <a:pt x="1497073" y="1436914"/>
                </a:cubicBezTo>
                <a:lnTo>
                  <a:pt x="1380959" y="1407886"/>
                </a:lnTo>
                <a:cubicBezTo>
                  <a:pt x="1366445" y="1398210"/>
                  <a:pt x="1354124" y="1383870"/>
                  <a:pt x="1337416" y="1378857"/>
                </a:cubicBezTo>
                <a:cubicBezTo>
                  <a:pt x="1313057" y="1371549"/>
                  <a:pt x="1115359" y="1350958"/>
                  <a:pt x="1105187" y="1349828"/>
                </a:cubicBezTo>
                <a:cubicBezTo>
                  <a:pt x="1080997" y="1340152"/>
                  <a:pt x="1057333" y="1329039"/>
                  <a:pt x="1032616" y="1320800"/>
                </a:cubicBezTo>
                <a:cubicBezTo>
                  <a:pt x="1013692" y="1314492"/>
                  <a:pt x="991879" y="1316183"/>
                  <a:pt x="974559" y="1306286"/>
                </a:cubicBezTo>
                <a:cubicBezTo>
                  <a:pt x="956737" y="1296102"/>
                  <a:pt x="950074" y="1270366"/>
                  <a:pt x="931016" y="1262743"/>
                </a:cubicBezTo>
                <a:cubicBezTo>
                  <a:pt x="899252" y="1250037"/>
                  <a:pt x="863526" y="1250852"/>
                  <a:pt x="829416" y="1248228"/>
                </a:cubicBezTo>
                <a:cubicBezTo>
                  <a:pt x="737636" y="1241168"/>
                  <a:pt x="645569" y="1238552"/>
                  <a:pt x="553645" y="1233714"/>
                </a:cubicBezTo>
                <a:cubicBezTo>
                  <a:pt x="539131" y="1228876"/>
                  <a:pt x="524164" y="1225227"/>
                  <a:pt x="510102" y="1219200"/>
                </a:cubicBezTo>
                <a:cubicBezTo>
                  <a:pt x="490215" y="1210677"/>
                  <a:pt x="472769" y="1196388"/>
                  <a:pt x="452045" y="1190171"/>
                </a:cubicBezTo>
                <a:cubicBezTo>
                  <a:pt x="423857" y="1181715"/>
                  <a:pt x="393817" y="1181428"/>
                  <a:pt x="364959" y="1175657"/>
                </a:cubicBezTo>
                <a:cubicBezTo>
                  <a:pt x="193857" y="1141437"/>
                  <a:pt x="463601" y="1183530"/>
                  <a:pt x="205302" y="1146628"/>
                </a:cubicBezTo>
                <a:cubicBezTo>
                  <a:pt x="101667" y="1112084"/>
                  <a:pt x="143676" y="1134573"/>
                  <a:pt x="74673" y="1088571"/>
                </a:cubicBezTo>
                <a:cubicBezTo>
                  <a:pt x="28673" y="1019569"/>
                  <a:pt x="51160" y="1061575"/>
                  <a:pt x="16616" y="957943"/>
                </a:cubicBezTo>
                <a:lnTo>
                  <a:pt x="2102" y="914400"/>
                </a:lnTo>
                <a:cubicBezTo>
                  <a:pt x="6940" y="866019"/>
                  <a:pt x="0" y="814952"/>
                  <a:pt x="16616" y="769257"/>
                </a:cubicBezTo>
                <a:cubicBezTo>
                  <a:pt x="21844" y="754879"/>
                  <a:pt x="45224" y="758062"/>
                  <a:pt x="60159" y="754743"/>
                </a:cubicBezTo>
                <a:cubicBezTo>
                  <a:pt x="88887" y="748359"/>
                  <a:pt x="118216" y="745066"/>
                  <a:pt x="147245" y="740228"/>
                </a:cubicBezTo>
                <a:cubicBezTo>
                  <a:pt x="250928" y="671106"/>
                  <a:pt x="200484" y="690632"/>
                  <a:pt x="292387" y="667657"/>
                </a:cubicBezTo>
                <a:cubicBezTo>
                  <a:pt x="417166" y="584470"/>
                  <a:pt x="259297" y="684200"/>
                  <a:pt x="379473" y="624114"/>
                </a:cubicBezTo>
                <a:cubicBezTo>
                  <a:pt x="395075" y="616313"/>
                  <a:pt x="407414" y="602887"/>
                  <a:pt x="423016" y="595086"/>
                </a:cubicBezTo>
                <a:cubicBezTo>
                  <a:pt x="458751" y="577219"/>
                  <a:pt x="520190" y="571633"/>
                  <a:pt x="553645" y="566057"/>
                </a:cubicBezTo>
                <a:cubicBezTo>
                  <a:pt x="572997" y="570895"/>
                  <a:pt x="591754" y="580571"/>
                  <a:pt x="611702" y="580571"/>
                </a:cubicBezTo>
                <a:cubicBezTo>
                  <a:pt x="662790" y="580571"/>
                  <a:pt x="697428" y="566510"/>
                  <a:pt x="742330" y="551543"/>
                </a:cubicBezTo>
                <a:cubicBezTo>
                  <a:pt x="771359" y="532191"/>
                  <a:pt x="794741" y="497339"/>
                  <a:pt x="829416" y="493486"/>
                </a:cubicBezTo>
                <a:cubicBezTo>
                  <a:pt x="1022740" y="472005"/>
                  <a:pt x="916363" y="482331"/>
                  <a:pt x="1148730" y="464457"/>
                </a:cubicBezTo>
                <a:cubicBezTo>
                  <a:pt x="1177759" y="469295"/>
                  <a:pt x="1206387" y="478971"/>
                  <a:pt x="1235816" y="478971"/>
                </a:cubicBezTo>
                <a:cubicBezTo>
                  <a:pt x="1270026" y="478971"/>
                  <a:pt x="1303870" y="471166"/>
                  <a:pt x="1337416" y="464457"/>
                </a:cubicBezTo>
                <a:cubicBezTo>
                  <a:pt x="1352418" y="461457"/>
                  <a:pt x="1365679" y="450707"/>
                  <a:pt x="1380959" y="449943"/>
                </a:cubicBezTo>
                <a:cubicBezTo>
                  <a:pt x="1559810" y="441000"/>
                  <a:pt x="1738978" y="440266"/>
                  <a:pt x="1917987" y="435428"/>
                </a:cubicBezTo>
                <a:cubicBezTo>
                  <a:pt x="1947016" y="416076"/>
                  <a:pt x="1971975" y="388403"/>
                  <a:pt x="2005073" y="377371"/>
                </a:cubicBezTo>
                <a:cubicBezTo>
                  <a:pt x="2039585" y="365867"/>
                  <a:pt x="2070222" y="354418"/>
                  <a:pt x="2106673" y="348343"/>
                </a:cubicBezTo>
                <a:cubicBezTo>
                  <a:pt x="2145148" y="341930"/>
                  <a:pt x="2184082" y="338666"/>
                  <a:pt x="2222787" y="333828"/>
                </a:cubicBezTo>
                <a:cubicBezTo>
                  <a:pt x="2291789" y="287827"/>
                  <a:pt x="2249782" y="310316"/>
                  <a:pt x="2353416" y="275771"/>
                </a:cubicBezTo>
                <a:lnTo>
                  <a:pt x="2396959" y="261257"/>
                </a:lnTo>
                <a:cubicBezTo>
                  <a:pt x="2455016" y="266095"/>
                  <a:pt x="2512872" y="275771"/>
                  <a:pt x="2571130" y="275771"/>
                </a:cubicBezTo>
                <a:cubicBezTo>
                  <a:pt x="2919472" y="275771"/>
                  <a:pt x="2484047" y="237067"/>
                  <a:pt x="2832387" y="275771"/>
                </a:cubicBezTo>
                <a:cubicBezTo>
                  <a:pt x="2846901" y="280609"/>
                  <a:pt x="2861219" y="286083"/>
                  <a:pt x="2875930" y="290286"/>
                </a:cubicBezTo>
                <a:cubicBezTo>
                  <a:pt x="2895110" y="295766"/>
                  <a:pt x="2914880" y="299068"/>
                  <a:pt x="2933987" y="304800"/>
                </a:cubicBezTo>
                <a:cubicBezTo>
                  <a:pt x="2963295" y="313592"/>
                  <a:pt x="3021073" y="333828"/>
                  <a:pt x="3021073" y="333828"/>
                </a:cubicBezTo>
                <a:cubicBezTo>
                  <a:pt x="3040425" y="328990"/>
                  <a:pt x="3059950" y="324794"/>
                  <a:pt x="3079130" y="319314"/>
                </a:cubicBezTo>
                <a:cubicBezTo>
                  <a:pt x="3093841" y="315111"/>
                  <a:pt x="3107582" y="307315"/>
                  <a:pt x="3122673" y="304800"/>
                </a:cubicBezTo>
                <a:cubicBezTo>
                  <a:pt x="3165888" y="297598"/>
                  <a:pt x="3209829" y="295720"/>
                  <a:pt x="3253302" y="290286"/>
                </a:cubicBezTo>
                <a:cubicBezTo>
                  <a:pt x="3357308" y="277285"/>
                  <a:pt x="3331825" y="281540"/>
                  <a:pt x="3412959" y="261257"/>
                </a:cubicBezTo>
                <a:cubicBezTo>
                  <a:pt x="3427473" y="251581"/>
                  <a:pt x="3440561" y="239313"/>
                  <a:pt x="3456502" y="232228"/>
                </a:cubicBezTo>
                <a:cubicBezTo>
                  <a:pt x="3484463" y="219801"/>
                  <a:pt x="3514559" y="212876"/>
                  <a:pt x="3543587" y="203200"/>
                </a:cubicBezTo>
                <a:cubicBezTo>
                  <a:pt x="3580888" y="190766"/>
                  <a:pt x="3605100" y="181460"/>
                  <a:pt x="3645187" y="174171"/>
                </a:cubicBezTo>
                <a:cubicBezTo>
                  <a:pt x="3678846" y="168051"/>
                  <a:pt x="3712920" y="164495"/>
                  <a:pt x="3746787" y="159657"/>
                </a:cubicBezTo>
                <a:cubicBezTo>
                  <a:pt x="3911817" y="104648"/>
                  <a:pt x="3659863" y="184201"/>
                  <a:pt x="4124159" y="130628"/>
                </a:cubicBezTo>
                <a:cubicBezTo>
                  <a:pt x="4141488" y="128629"/>
                  <a:pt x="4151369" y="107725"/>
                  <a:pt x="4167702" y="101600"/>
                </a:cubicBezTo>
                <a:cubicBezTo>
                  <a:pt x="4190801" y="92938"/>
                  <a:pt x="4216235" y="92633"/>
                  <a:pt x="4240273" y="87086"/>
                </a:cubicBezTo>
                <a:cubicBezTo>
                  <a:pt x="4279147" y="78115"/>
                  <a:pt x="4356387" y="58057"/>
                  <a:pt x="4356387" y="58057"/>
                </a:cubicBezTo>
                <a:cubicBezTo>
                  <a:pt x="4555122" y="80138"/>
                  <a:pt x="4505587" y="81684"/>
                  <a:pt x="4777302" y="58057"/>
                </a:cubicBezTo>
                <a:cubicBezTo>
                  <a:pt x="4792544" y="56732"/>
                  <a:pt x="4806331" y="48381"/>
                  <a:pt x="4820845" y="43543"/>
                </a:cubicBezTo>
                <a:cubicBezTo>
                  <a:pt x="4996156" y="52308"/>
                  <a:pt x="5118708" y="71309"/>
                  <a:pt x="5285302" y="43543"/>
                </a:cubicBezTo>
                <a:cubicBezTo>
                  <a:pt x="5315484" y="38513"/>
                  <a:pt x="5341914" y="17284"/>
                  <a:pt x="5372387" y="14514"/>
                </a:cubicBezTo>
                <a:lnTo>
                  <a:pt x="5532045" y="0"/>
                </a:lnTo>
              </a:path>
            </a:pathLst>
          </a:custGeom>
          <a:ln w="57150">
            <a:solidFill>
              <a:srgbClr val="00B0F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cxnSp>
        <p:nvCxnSpPr>
          <p:cNvPr id="20" name="Straight Arrow Connector 19"/>
          <p:cNvCxnSpPr/>
          <p:nvPr/>
        </p:nvCxnSpPr>
        <p:spPr>
          <a:xfrm>
            <a:off x="827314" y="4064000"/>
            <a:ext cx="6966857" cy="29029"/>
          </a:xfrm>
          <a:prstGeom prst="straightConnector1">
            <a:avLst/>
          </a:prstGeom>
          <a:ln w="76200">
            <a:solidFill>
              <a:schemeClr val="bg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a:off x="1386114" y="4274458"/>
            <a:ext cx="1502229" cy="6259"/>
          </a:xfrm>
          <a:prstGeom prst="straightConnector1">
            <a:avLst/>
          </a:prstGeom>
          <a:ln w="76200">
            <a:solidFill>
              <a:srgbClr val="FFFF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flipV="1">
            <a:off x="2859314" y="4136571"/>
            <a:ext cx="4920343" cy="174173"/>
          </a:xfrm>
          <a:prstGeom prst="straightConnector1">
            <a:avLst/>
          </a:prstGeom>
          <a:ln w="7620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4527030" y="1812619"/>
            <a:ext cx="4432569" cy="584775"/>
          </a:xfrm>
          <a:prstGeom prst="rect">
            <a:avLst/>
          </a:prstGeom>
          <a:noFill/>
        </p:spPr>
        <p:txBody>
          <a:bodyPr wrap="square" rtlCol="0">
            <a:spAutoFit/>
          </a:bodyPr>
          <a:lstStyle/>
          <a:p>
            <a:pPr algn="ctr"/>
            <a:r>
              <a:rPr lang="en-US" sz="3200" b="1" dirty="0" smtClean="0">
                <a:solidFill>
                  <a:srgbClr val="FF0000"/>
                </a:solidFill>
                <a:effectLst>
                  <a:outerShdw blurRad="38100" dist="38100" dir="2700000" algn="tl">
                    <a:srgbClr val="000000">
                      <a:alpha val="43137"/>
                    </a:srgbClr>
                  </a:outerShdw>
                </a:effectLst>
              </a:rPr>
              <a:t>shoreline at high water</a:t>
            </a:r>
          </a:p>
        </p:txBody>
      </p:sp>
      <p:sp>
        <p:nvSpPr>
          <p:cNvPr id="27" name="TextBox 26"/>
          <p:cNvSpPr txBox="1"/>
          <p:nvPr/>
        </p:nvSpPr>
        <p:spPr>
          <a:xfrm>
            <a:off x="1828799" y="5635583"/>
            <a:ext cx="4376177" cy="584775"/>
          </a:xfrm>
          <a:prstGeom prst="rect">
            <a:avLst/>
          </a:prstGeom>
          <a:noFill/>
          <a:effectLst>
            <a:outerShdw dist="38100" dir="7200000" algn="ctr" rotWithShape="0">
              <a:schemeClr val="bg1"/>
            </a:outerShdw>
          </a:effectLst>
        </p:spPr>
        <p:txBody>
          <a:bodyPr wrap="square" rtlCol="0">
            <a:spAutoFit/>
          </a:bodyPr>
          <a:lstStyle/>
          <a:p>
            <a:pPr algn="ctr"/>
            <a:r>
              <a:rPr lang="en-US" sz="3200" b="1" dirty="0" smtClean="0">
                <a:solidFill>
                  <a:srgbClr val="00B0F0"/>
                </a:solidFill>
                <a:effectLst>
                  <a:outerShdw blurRad="38100" dist="38100" dir="2700000" algn="tl">
                    <a:srgbClr val="000000">
                      <a:alpha val="43137"/>
                    </a:srgbClr>
                  </a:outerShdw>
                </a:effectLst>
              </a:rPr>
              <a:t>Shoreline at low water</a:t>
            </a:r>
          </a:p>
        </p:txBody>
      </p:sp>
      <p:sp>
        <p:nvSpPr>
          <p:cNvPr id="28" name="TextBox 27"/>
          <p:cNvSpPr txBox="1"/>
          <p:nvPr/>
        </p:nvSpPr>
        <p:spPr>
          <a:xfrm>
            <a:off x="3162924" y="4193555"/>
            <a:ext cx="4536905" cy="584775"/>
          </a:xfrm>
          <a:prstGeom prst="rect">
            <a:avLst/>
          </a:prstGeom>
          <a:noFill/>
        </p:spPr>
        <p:txBody>
          <a:bodyPr wrap="square" rtlCol="0">
            <a:spAutoFit/>
          </a:bodyPr>
          <a:lstStyle/>
          <a:p>
            <a:pPr algn="ctr"/>
            <a:r>
              <a:rPr lang="en-US" sz="3200" b="1" dirty="0" smtClean="0">
                <a:effectLst>
                  <a:outerShdw dist="63500" dir="5400000" algn="tl">
                    <a:schemeClr val="bg1"/>
                  </a:outerShdw>
                </a:effectLst>
              </a:rPr>
              <a:t>lower shoreline</a:t>
            </a:r>
          </a:p>
        </p:txBody>
      </p:sp>
      <p:sp>
        <p:nvSpPr>
          <p:cNvPr id="29" name="TextBox 28"/>
          <p:cNvSpPr txBox="1"/>
          <p:nvPr/>
        </p:nvSpPr>
        <p:spPr>
          <a:xfrm>
            <a:off x="1184223" y="3554927"/>
            <a:ext cx="6755086" cy="584775"/>
          </a:xfrm>
          <a:prstGeom prst="rect">
            <a:avLst/>
          </a:prstGeom>
          <a:noFill/>
        </p:spPr>
        <p:txBody>
          <a:bodyPr wrap="square" rtlCol="0">
            <a:spAutoFit/>
          </a:bodyPr>
          <a:lstStyle/>
          <a:p>
            <a:pPr algn="ctr"/>
            <a:r>
              <a:rPr lang="en-US" sz="3200" b="1" dirty="0" smtClean="0">
                <a:solidFill>
                  <a:schemeClr val="bg1"/>
                </a:solidFill>
                <a:effectLst>
                  <a:outerShdw blurRad="38100" dist="38100" dir="2700000" algn="tl">
                    <a:srgbClr val="000000">
                      <a:alpha val="43137"/>
                    </a:srgbClr>
                  </a:outerShdw>
                </a:effectLst>
              </a:rPr>
              <a:t>shore to shore distance at high water</a:t>
            </a:r>
          </a:p>
        </p:txBody>
      </p:sp>
      <p:sp>
        <p:nvSpPr>
          <p:cNvPr id="30" name="TextBox 29"/>
          <p:cNvSpPr txBox="1"/>
          <p:nvPr/>
        </p:nvSpPr>
        <p:spPr>
          <a:xfrm>
            <a:off x="1328061" y="4396755"/>
            <a:ext cx="1647371" cy="1077218"/>
          </a:xfrm>
          <a:prstGeom prst="rect">
            <a:avLst/>
          </a:prstGeom>
          <a:noFill/>
        </p:spPr>
        <p:txBody>
          <a:bodyPr wrap="square" rtlCol="0">
            <a:spAutoFit/>
          </a:bodyPr>
          <a:lstStyle/>
          <a:p>
            <a:pPr algn="ctr"/>
            <a:r>
              <a:rPr lang="en-US" sz="3200" b="1" dirty="0" smtClean="0">
                <a:solidFill>
                  <a:srgbClr val="FFFF00"/>
                </a:solidFill>
                <a:effectLst>
                  <a:outerShdw dist="38100" dir="5400000" algn="tl">
                    <a:schemeClr val="bg1"/>
                  </a:outerShdw>
                </a:effectLst>
              </a:rPr>
              <a:t>smaller crossing</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wheel(1)">
                                      <p:cBhvr>
                                        <p:cTn id="12" dur="5000"/>
                                        <p:tgtEl>
                                          <p:spTgt spid="33"/>
                                        </p:tgtEl>
                                      </p:cBhvr>
                                    </p:animEffect>
                                  </p:childTnLst>
                                </p:cTn>
                              </p:par>
                            </p:childTnLst>
                          </p:cTn>
                        </p:par>
                        <p:par>
                          <p:cTn id="13" fill="hold">
                            <p:stCondLst>
                              <p:cond delay="5000"/>
                            </p:stCondLst>
                            <p:childTnLst>
                              <p:par>
                                <p:cTn id="14" presetID="53" presetClass="entr" presetSubtype="0" fill="hold" grpId="0" nodeType="afterEffect">
                                  <p:stCondLst>
                                    <p:cond delay="0"/>
                                  </p:stCondLst>
                                  <p:childTnLst>
                                    <p:set>
                                      <p:cBhvr>
                                        <p:cTn id="15" dur="1" fill="hold">
                                          <p:stCondLst>
                                            <p:cond delay="0"/>
                                          </p:stCondLst>
                                        </p:cTn>
                                        <p:tgtEl>
                                          <p:spTgt spid="26"/>
                                        </p:tgtEl>
                                        <p:attrNameLst>
                                          <p:attrName>style.visibility</p:attrName>
                                        </p:attrNameLst>
                                      </p:cBhvr>
                                      <p:to>
                                        <p:strVal val="visible"/>
                                      </p:to>
                                    </p:set>
                                    <p:anim calcmode="lin" valueType="num">
                                      <p:cBhvr>
                                        <p:cTn id="16" dur="1000" fill="hold"/>
                                        <p:tgtEl>
                                          <p:spTgt spid="26"/>
                                        </p:tgtEl>
                                        <p:attrNameLst>
                                          <p:attrName>ppt_w</p:attrName>
                                        </p:attrNameLst>
                                      </p:cBhvr>
                                      <p:tavLst>
                                        <p:tav tm="0">
                                          <p:val>
                                            <p:fltVal val="0"/>
                                          </p:val>
                                        </p:tav>
                                        <p:tav tm="100000">
                                          <p:val>
                                            <p:strVal val="#ppt_w"/>
                                          </p:val>
                                        </p:tav>
                                      </p:tavLst>
                                    </p:anim>
                                    <p:anim calcmode="lin" valueType="num">
                                      <p:cBhvr>
                                        <p:cTn id="17" dur="1000" fill="hold"/>
                                        <p:tgtEl>
                                          <p:spTgt spid="26"/>
                                        </p:tgtEl>
                                        <p:attrNameLst>
                                          <p:attrName>ppt_h</p:attrName>
                                        </p:attrNameLst>
                                      </p:cBhvr>
                                      <p:tavLst>
                                        <p:tav tm="0">
                                          <p:val>
                                            <p:fltVal val="0"/>
                                          </p:val>
                                        </p:tav>
                                        <p:tav tm="100000">
                                          <p:val>
                                            <p:strVal val="#ppt_h"/>
                                          </p:val>
                                        </p:tav>
                                      </p:tavLst>
                                    </p:anim>
                                    <p:animEffect transition="in" filter="fade">
                                      <p:cBhvr>
                                        <p:cTn id="18" dur="1000"/>
                                        <p:tgtEl>
                                          <p:spTgt spid="26"/>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0" fill="hold" nodeType="clickEffect">
                                  <p:stCondLst>
                                    <p:cond delay="0"/>
                                  </p:stCondLst>
                                  <p:childTnLst>
                                    <p:set>
                                      <p:cBhvr>
                                        <p:cTn id="22" dur="1" fill="hold">
                                          <p:stCondLst>
                                            <p:cond delay="0"/>
                                          </p:stCondLst>
                                        </p:cTn>
                                        <p:tgtEl>
                                          <p:spTgt spid="20"/>
                                        </p:tgtEl>
                                        <p:attrNameLst>
                                          <p:attrName>style.visibility</p:attrName>
                                        </p:attrNameLst>
                                      </p:cBhvr>
                                      <p:to>
                                        <p:strVal val="visible"/>
                                      </p:to>
                                    </p:set>
                                    <p:anim calcmode="lin" valueType="num">
                                      <p:cBhvr>
                                        <p:cTn id="23" dur="1000" fill="hold"/>
                                        <p:tgtEl>
                                          <p:spTgt spid="20"/>
                                        </p:tgtEl>
                                        <p:attrNameLst>
                                          <p:attrName>ppt_w</p:attrName>
                                        </p:attrNameLst>
                                      </p:cBhvr>
                                      <p:tavLst>
                                        <p:tav tm="0">
                                          <p:val>
                                            <p:fltVal val="0"/>
                                          </p:val>
                                        </p:tav>
                                        <p:tav tm="100000">
                                          <p:val>
                                            <p:strVal val="#ppt_w"/>
                                          </p:val>
                                        </p:tav>
                                      </p:tavLst>
                                    </p:anim>
                                    <p:anim calcmode="lin" valueType="num">
                                      <p:cBhvr>
                                        <p:cTn id="24" dur="1000" fill="hold"/>
                                        <p:tgtEl>
                                          <p:spTgt spid="20"/>
                                        </p:tgtEl>
                                        <p:attrNameLst>
                                          <p:attrName>ppt_h</p:attrName>
                                        </p:attrNameLst>
                                      </p:cBhvr>
                                      <p:tavLst>
                                        <p:tav tm="0">
                                          <p:val>
                                            <p:fltVal val="0"/>
                                          </p:val>
                                        </p:tav>
                                        <p:tav tm="100000">
                                          <p:val>
                                            <p:strVal val="#ppt_h"/>
                                          </p:val>
                                        </p:tav>
                                      </p:tavLst>
                                    </p:anim>
                                    <p:animEffect transition="in" filter="fade">
                                      <p:cBhvr>
                                        <p:cTn id="25" dur="1000"/>
                                        <p:tgtEl>
                                          <p:spTgt spid="20"/>
                                        </p:tgtEl>
                                      </p:cBhvr>
                                    </p:animEffect>
                                  </p:childTnLst>
                                </p:cTn>
                              </p:par>
                              <p:par>
                                <p:cTn id="26" presetID="53" presetClass="entr" presetSubtype="0" fill="hold" grpId="0" nodeType="withEffect">
                                  <p:stCondLst>
                                    <p:cond delay="0"/>
                                  </p:stCondLst>
                                  <p:childTnLst>
                                    <p:set>
                                      <p:cBhvr>
                                        <p:cTn id="27" dur="1" fill="hold">
                                          <p:stCondLst>
                                            <p:cond delay="0"/>
                                          </p:stCondLst>
                                        </p:cTn>
                                        <p:tgtEl>
                                          <p:spTgt spid="29"/>
                                        </p:tgtEl>
                                        <p:attrNameLst>
                                          <p:attrName>style.visibility</p:attrName>
                                        </p:attrNameLst>
                                      </p:cBhvr>
                                      <p:to>
                                        <p:strVal val="visible"/>
                                      </p:to>
                                    </p:set>
                                    <p:anim calcmode="lin" valueType="num">
                                      <p:cBhvr>
                                        <p:cTn id="28" dur="1000" fill="hold"/>
                                        <p:tgtEl>
                                          <p:spTgt spid="29"/>
                                        </p:tgtEl>
                                        <p:attrNameLst>
                                          <p:attrName>ppt_w</p:attrName>
                                        </p:attrNameLst>
                                      </p:cBhvr>
                                      <p:tavLst>
                                        <p:tav tm="0">
                                          <p:val>
                                            <p:fltVal val="0"/>
                                          </p:val>
                                        </p:tav>
                                        <p:tav tm="100000">
                                          <p:val>
                                            <p:strVal val="#ppt_w"/>
                                          </p:val>
                                        </p:tav>
                                      </p:tavLst>
                                    </p:anim>
                                    <p:anim calcmode="lin" valueType="num">
                                      <p:cBhvr>
                                        <p:cTn id="29" dur="1000" fill="hold"/>
                                        <p:tgtEl>
                                          <p:spTgt spid="29"/>
                                        </p:tgtEl>
                                        <p:attrNameLst>
                                          <p:attrName>ppt_h</p:attrName>
                                        </p:attrNameLst>
                                      </p:cBhvr>
                                      <p:tavLst>
                                        <p:tav tm="0">
                                          <p:val>
                                            <p:fltVal val="0"/>
                                          </p:val>
                                        </p:tav>
                                        <p:tav tm="100000">
                                          <p:val>
                                            <p:strVal val="#ppt_h"/>
                                          </p:val>
                                        </p:tav>
                                      </p:tavLst>
                                    </p:anim>
                                    <p:animEffect transition="in" filter="fade">
                                      <p:cBhvr>
                                        <p:cTn id="30" dur="1000"/>
                                        <p:tgtEl>
                                          <p:spTgt spid="29"/>
                                        </p:tgtEl>
                                      </p:cBhvr>
                                    </p:animEffect>
                                  </p:childTnLst>
                                </p:cTn>
                              </p:par>
                            </p:childTnLst>
                          </p:cTn>
                        </p:par>
                      </p:childTnLst>
                    </p:cTn>
                  </p:par>
                  <p:par>
                    <p:cTn id="31" fill="hold">
                      <p:stCondLst>
                        <p:cond delay="indefinite"/>
                      </p:stCondLst>
                      <p:childTnLst>
                        <p:par>
                          <p:cTn id="32" fill="hold">
                            <p:stCondLst>
                              <p:cond delay="0"/>
                            </p:stCondLst>
                            <p:childTnLst>
                              <p:par>
                                <p:cTn id="33" presetID="55" presetClass="exit" presetSubtype="0" fill="hold" grpId="1" nodeType="clickEffect">
                                  <p:stCondLst>
                                    <p:cond delay="0"/>
                                  </p:stCondLst>
                                  <p:childTnLst>
                                    <p:anim calcmode="lin" valueType="num">
                                      <p:cBhvr>
                                        <p:cTn id="34" dur="1000"/>
                                        <p:tgtEl>
                                          <p:spTgt spid="33"/>
                                        </p:tgtEl>
                                        <p:attrNameLst>
                                          <p:attrName>ppt_w</p:attrName>
                                        </p:attrNameLst>
                                      </p:cBhvr>
                                      <p:tavLst>
                                        <p:tav tm="0">
                                          <p:val>
                                            <p:strVal val="ppt_w"/>
                                          </p:val>
                                        </p:tav>
                                        <p:tav tm="100000">
                                          <p:val>
                                            <p:strVal val="ppt_w*0.70"/>
                                          </p:val>
                                        </p:tav>
                                      </p:tavLst>
                                    </p:anim>
                                    <p:anim calcmode="lin" valueType="num">
                                      <p:cBhvr>
                                        <p:cTn id="35" dur="1000"/>
                                        <p:tgtEl>
                                          <p:spTgt spid="33"/>
                                        </p:tgtEl>
                                        <p:attrNameLst>
                                          <p:attrName>ppt_h</p:attrName>
                                        </p:attrNameLst>
                                      </p:cBhvr>
                                      <p:tavLst>
                                        <p:tav tm="0">
                                          <p:val>
                                            <p:strVal val="ppt_h"/>
                                          </p:val>
                                        </p:tav>
                                        <p:tav tm="100000">
                                          <p:val>
                                            <p:strVal val="ppt_h"/>
                                          </p:val>
                                        </p:tav>
                                      </p:tavLst>
                                    </p:anim>
                                    <p:animEffect transition="out" filter="fade">
                                      <p:cBhvr>
                                        <p:cTn id="36" dur="1000"/>
                                        <p:tgtEl>
                                          <p:spTgt spid="33"/>
                                        </p:tgtEl>
                                      </p:cBhvr>
                                    </p:animEffect>
                                    <p:set>
                                      <p:cBhvr>
                                        <p:cTn id="37" dur="1" fill="hold">
                                          <p:stCondLst>
                                            <p:cond delay="999"/>
                                          </p:stCondLst>
                                        </p:cTn>
                                        <p:tgtEl>
                                          <p:spTgt spid="33"/>
                                        </p:tgtEl>
                                        <p:attrNameLst>
                                          <p:attrName>style.visibility</p:attrName>
                                        </p:attrNameLst>
                                      </p:cBhvr>
                                      <p:to>
                                        <p:strVal val="hidden"/>
                                      </p:to>
                                    </p:set>
                                  </p:childTnLst>
                                </p:cTn>
                              </p:par>
                              <p:par>
                                <p:cTn id="38" presetID="10" presetClass="exit" presetSubtype="0" fill="hold" grpId="1" nodeType="withEffect">
                                  <p:stCondLst>
                                    <p:cond delay="0"/>
                                  </p:stCondLst>
                                  <p:childTnLst>
                                    <p:animEffect transition="out" filter="fade">
                                      <p:cBhvr>
                                        <p:cTn id="39" dur="1000"/>
                                        <p:tgtEl>
                                          <p:spTgt spid="26"/>
                                        </p:tgtEl>
                                      </p:cBhvr>
                                    </p:animEffect>
                                    <p:set>
                                      <p:cBhvr>
                                        <p:cTn id="40" dur="1" fill="hold">
                                          <p:stCondLst>
                                            <p:cond delay="999"/>
                                          </p:stCondLst>
                                        </p:cTn>
                                        <p:tgtEl>
                                          <p:spTgt spid="26"/>
                                        </p:tgtEl>
                                        <p:attrNameLst>
                                          <p:attrName>style.visibility</p:attrName>
                                        </p:attrNameLst>
                                      </p:cBhvr>
                                      <p:to>
                                        <p:strVal val="hidden"/>
                                      </p:to>
                                    </p:set>
                                  </p:childTnLst>
                                </p:cTn>
                              </p:par>
                              <p:par>
                                <p:cTn id="41" presetID="10" presetClass="exit" presetSubtype="0" fill="hold" grpId="1" nodeType="withEffect">
                                  <p:stCondLst>
                                    <p:cond delay="0"/>
                                  </p:stCondLst>
                                  <p:childTnLst>
                                    <p:animEffect transition="out" filter="fade">
                                      <p:cBhvr>
                                        <p:cTn id="42" dur="1000"/>
                                        <p:tgtEl>
                                          <p:spTgt spid="29"/>
                                        </p:tgtEl>
                                      </p:cBhvr>
                                    </p:animEffect>
                                    <p:set>
                                      <p:cBhvr>
                                        <p:cTn id="43" dur="1" fill="hold">
                                          <p:stCondLst>
                                            <p:cond delay="999"/>
                                          </p:stCondLst>
                                        </p:cTn>
                                        <p:tgtEl>
                                          <p:spTgt spid="29"/>
                                        </p:tgtEl>
                                        <p:attrNameLst>
                                          <p:attrName>style.visibility</p:attrName>
                                        </p:attrNameLst>
                                      </p:cBhvr>
                                      <p:to>
                                        <p:strVal val="hidden"/>
                                      </p:to>
                                    </p:set>
                                  </p:childTnLst>
                                </p:cTn>
                              </p:par>
                              <p:par>
                                <p:cTn id="44" presetID="10" presetClass="exit" presetSubtype="0" fill="hold" nodeType="withEffect">
                                  <p:stCondLst>
                                    <p:cond delay="0"/>
                                  </p:stCondLst>
                                  <p:childTnLst>
                                    <p:animEffect transition="out" filter="fade">
                                      <p:cBhvr>
                                        <p:cTn id="45" dur="1000"/>
                                        <p:tgtEl>
                                          <p:spTgt spid="20"/>
                                        </p:tgtEl>
                                      </p:cBhvr>
                                    </p:animEffect>
                                    <p:set>
                                      <p:cBhvr>
                                        <p:cTn id="46" dur="1" fill="hold">
                                          <p:stCondLst>
                                            <p:cond delay="999"/>
                                          </p:stCondLst>
                                        </p:cTn>
                                        <p:tgtEl>
                                          <p:spTgt spid="20"/>
                                        </p:tgtEl>
                                        <p:attrNameLst>
                                          <p:attrName>style.visibility</p:attrName>
                                        </p:attrNameLst>
                                      </p:cBhvr>
                                      <p:to>
                                        <p:strVal val="hidden"/>
                                      </p:to>
                                    </p:set>
                                  </p:childTnLst>
                                </p:cTn>
                              </p:par>
                              <p:par>
                                <p:cTn id="47" presetID="21" presetClass="entr" presetSubtype="1" fill="hold" grpId="0" nodeType="withEffect">
                                  <p:stCondLst>
                                    <p:cond delay="0"/>
                                  </p:stCondLst>
                                  <p:childTnLst>
                                    <p:set>
                                      <p:cBhvr>
                                        <p:cTn id="48" dur="1" fill="hold">
                                          <p:stCondLst>
                                            <p:cond delay="0"/>
                                          </p:stCondLst>
                                        </p:cTn>
                                        <p:tgtEl>
                                          <p:spTgt spid="17"/>
                                        </p:tgtEl>
                                        <p:attrNameLst>
                                          <p:attrName>style.visibility</p:attrName>
                                        </p:attrNameLst>
                                      </p:cBhvr>
                                      <p:to>
                                        <p:strVal val="visible"/>
                                      </p:to>
                                    </p:set>
                                    <p:animEffect transition="in" filter="wheel(1)">
                                      <p:cBhvr>
                                        <p:cTn id="49" dur="2000"/>
                                        <p:tgtEl>
                                          <p:spTgt spid="17"/>
                                        </p:tgtEl>
                                      </p:cBhvr>
                                    </p:animEffect>
                                  </p:childTnLst>
                                </p:cTn>
                              </p:par>
                              <p:par>
                                <p:cTn id="50" presetID="21" presetClass="entr" presetSubtype="1" fill="hold" grpId="0" nodeType="withEffect">
                                  <p:stCondLst>
                                    <p:cond delay="0"/>
                                  </p:stCondLst>
                                  <p:childTnLst>
                                    <p:set>
                                      <p:cBhvr>
                                        <p:cTn id="51" dur="1" fill="hold">
                                          <p:stCondLst>
                                            <p:cond delay="0"/>
                                          </p:stCondLst>
                                        </p:cTn>
                                        <p:tgtEl>
                                          <p:spTgt spid="18"/>
                                        </p:tgtEl>
                                        <p:attrNameLst>
                                          <p:attrName>style.visibility</p:attrName>
                                        </p:attrNameLst>
                                      </p:cBhvr>
                                      <p:to>
                                        <p:strVal val="visible"/>
                                      </p:to>
                                    </p:set>
                                    <p:animEffect transition="in" filter="wheel(1)">
                                      <p:cBhvr>
                                        <p:cTn id="52" dur="2000"/>
                                        <p:tgtEl>
                                          <p:spTgt spid="18"/>
                                        </p:tgtEl>
                                      </p:cBhvr>
                                    </p:animEffect>
                                  </p:childTnLst>
                                </p:cTn>
                              </p:par>
                            </p:childTnLst>
                          </p:cTn>
                        </p:par>
                        <p:par>
                          <p:cTn id="53" fill="hold">
                            <p:stCondLst>
                              <p:cond delay="2000"/>
                            </p:stCondLst>
                            <p:childTnLst>
                              <p:par>
                                <p:cTn id="54" presetID="53" presetClass="entr" presetSubtype="0" fill="hold" grpId="0" nodeType="afterEffect">
                                  <p:stCondLst>
                                    <p:cond delay="0"/>
                                  </p:stCondLst>
                                  <p:childTnLst>
                                    <p:set>
                                      <p:cBhvr>
                                        <p:cTn id="55" dur="1" fill="hold">
                                          <p:stCondLst>
                                            <p:cond delay="0"/>
                                          </p:stCondLst>
                                        </p:cTn>
                                        <p:tgtEl>
                                          <p:spTgt spid="27"/>
                                        </p:tgtEl>
                                        <p:attrNameLst>
                                          <p:attrName>style.visibility</p:attrName>
                                        </p:attrNameLst>
                                      </p:cBhvr>
                                      <p:to>
                                        <p:strVal val="visible"/>
                                      </p:to>
                                    </p:set>
                                    <p:anim calcmode="lin" valueType="num">
                                      <p:cBhvr>
                                        <p:cTn id="56" dur="500" fill="hold"/>
                                        <p:tgtEl>
                                          <p:spTgt spid="27"/>
                                        </p:tgtEl>
                                        <p:attrNameLst>
                                          <p:attrName>ppt_w</p:attrName>
                                        </p:attrNameLst>
                                      </p:cBhvr>
                                      <p:tavLst>
                                        <p:tav tm="0">
                                          <p:val>
                                            <p:fltVal val="0"/>
                                          </p:val>
                                        </p:tav>
                                        <p:tav tm="100000">
                                          <p:val>
                                            <p:strVal val="#ppt_w"/>
                                          </p:val>
                                        </p:tav>
                                      </p:tavLst>
                                    </p:anim>
                                    <p:anim calcmode="lin" valueType="num">
                                      <p:cBhvr>
                                        <p:cTn id="57" dur="500" fill="hold"/>
                                        <p:tgtEl>
                                          <p:spTgt spid="27"/>
                                        </p:tgtEl>
                                        <p:attrNameLst>
                                          <p:attrName>ppt_h</p:attrName>
                                        </p:attrNameLst>
                                      </p:cBhvr>
                                      <p:tavLst>
                                        <p:tav tm="0">
                                          <p:val>
                                            <p:fltVal val="0"/>
                                          </p:val>
                                        </p:tav>
                                        <p:tav tm="100000">
                                          <p:val>
                                            <p:strVal val="#ppt_h"/>
                                          </p:val>
                                        </p:tav>
                                      </p:tavLst>
                                    </p:anim>
                                    <p:animEffect transition="in" filter="fade">
                                      <p:cBhvr>
                                        <p:cTn id="58" dur="500"/>
                                        <p:tgtEl>
                                          <p:spTgt spid="27"/>
                                        </p:tgtEl>
                                      </p:cBhvr>
                                    </p:animEffect>
                                  </p:childTnLst>
                                </p:cTn>
                              </p:par>
                            </p:childTnLst>
                          </p:cTn>
                        </p:par>
                      </p:childTnLst>
                    </p:cTn>
                  </p:par>
                  <p:par>
                    <p:cTn id="59" fill="hold">
                      <p:stCondLst>
                        <p:cond delay="indefinite"/>
                      </p:stCondLst>
                      <p:childTnLst>
                        <p:par>
                          <p:cTn id="60" fill="hold">
                            <p:stCondLst>
                              <p:cond delay="0"/>
                            </p:stCondLst>
                            <p:childTnLst>
                              <p:par>
                                <p:cTn id="61" presetID="53" presetClass="entr" presetSubtype="0" fill="hold" nodeType="clickEffect">
                                  <p:stCondLst>
                                    <p:cond delay="0"/>
                                  </p:stCondLst>
                                  <p:childTnLst>
                                    <p:set>
                                      <p:cBhvr>
                                        <p:cTn id="62" dur="1" fill="hold">
                                          <p:stCondLst>
                                            <p:cond delay="0"/>
                                          </p:stCondLst>
                                        </p:cTn>
                                        <p:tgtEl>
                                          <p:spTgt spid="23"/>
                                        </p:tgtEl>
                                        <p:attrNameLst>
                                          <p:attrName>style.visibility</p:attrName>
                                        </p:attrNameLst>
                                      </p:cBhvr>
                                      <p:to>
                                        <p:strVal val="visible"/>
                                      </p:to>
                                    </p:set>
                                    <p:anim calcmode="lin" valueType="num">
                                      <p:cBhvr>
                                        <p:cTn id="63" dur="1000" fill="hold"/>
                                        <p:tgtEl>
                                          <p:spTgt spid="23"/>
                                        </p:tgtEl>
                                        <p:attrNameLst>
                                          <p:attrName>ppt_w</p:attrName>
                                        </p:attrNameLst>
                                      </p:cBhvr>
                                      <p:tavLst>
                                        <p:tav tm="0">
                                          <p:val>
                                            <p:fltVal val="0"/>
                                          </p:val>
                                        </p:tav>
                                        <p:tav tm="100000">
                                          <p:val>
                                            <p:strVal val="#ppt_w"/>
                                          </p:val>
                                        </p:tav>
                                      </p:tavLst>
                                    </p:anim>
                                    <p:anim calcmode="lin" valueType="num">
                                      <p:cBhvr>
                                        <p:cTn id="64" dur="1000" fill="hold"/>
                                        <p:tgtEl>
                                          <p:spTgt spid="23"/>
                                        </p:tgtEl>
                                        <p:attrNameLst>
                                          <p:attrName>ppt_h</p:attrName>
                                        </p:attrNameLst>
                                      </p:cBhvr>
                                      <p:tavLst>
                                        <p:tav tm="0">
                                          <p:val>
                                            <p:fltVal val="0"/>
                                          </p:val>
                                        </p:tav>
                                        <p:tav tm="100000">
                                          <p:val>
                                            <p:strVal val="#ppt_h"/>
                                          </p:val>
                                        </p:tav>
                                      </p:tavLst>
                                    </p:anim>
                                    <p:animEffect transition="in" filter="fade">
                                      <p:cBhvr>
                                        <p:cTn id="65" dur="1000"/>
                                        <p:tgtEl>
                                          <p:spTgt spid="23"/>
                                        </p:tgtEl>
                                      </p:cBhvr>
                                    </p:animEffect>
                                  </p:childTnLst>
                                </p:cTn>
                              </p:par>
                              <p:par>
                                <p:cTn id="66" presetID="53" presetClass="entr" presetSubtype="0" fill="hold" grpId="0" nodeType="withEffect">
                                  <p:stCondLst>
                                    <p:cond delay="0"/>
                                  </p:stCondLst>
                                  <p:childTnLst>
                                    <p:set>
                                      <p:cBhvr>
                                        <p:cTn id="67" dur="1" fill="hold">
                                          <p:stCondLst>
                                            <p:cond delay="0"/>
                                          </p:stCondLst>
                                        </p:cTn>
                                        <p:tgtEl>
                                          <p:spTgt spid="28"/>
                                        </p:tgtEl>
                                        <p:attrNameLst>
                                          <p:attrName>style.visibility</p:attrName>
                                        </p:attrNameLst>
                                      </p:cBhvr>
                                      <p:to>
                                        <p:strVal val="visible"/>
                                      </p:to>
                                    </p:set>
                                    <p:anim calcmode="lin" valueType="num">
                                      <p:cBhvr>
                                        <p:cTn id="68" dur="500" fill="hold"/>
                                        <p:tgtEl>
                                          <p:spTgt spid="28"/>
                                        </p:tgtEl>
                                        <p:attrNameLst>
                                          <p:attrName>ppt_w</p:attrName>
                                        </p:attrNameLst>
                                      </p:cBhvr>
                                      <p:tavLst>
                                        <p:tav tm="0">
                                          <p:val>
                                            <p:fltVal val="0"/>
                                          </p:val>
                                        </p:tav>
                                        <p:tav tm="100000">
                                          <p:val>
                                            <p:strVal val="#ppt_w"/>
                                          </p:val>
                                        </p:tav>
                                      </p:tavLst>
                                    </p:anim>
                                    <p:anim calcmode="lin" valueType="num">
                                      <p:cBhvr>
                                        <p:cTn id="69" dur="500" fill="hold"/>
                                        <p:tgtEl>
                                          <p:spTgt spid="28"/>
                                        </p:tgtEl>
                                        <p:attrNameLst>
                                          <p:attrName>ppt_h</p:attrName>
                                        </p:attrNameLst>
                                      </p:cBhvr>
                                      <p:tavLst>
                                        <p:tav tm="0">
                                          <p:val>
                                            <p:fltVal val="0"/>
                                          </p:val>
                                        </p:tav>
                                        <p:tav tm="100000">
                                          <p:val>
                                            <p:strVal val="#ppt_h"/>
                                          </p:val>
                                        </p:tav>
                                      </p:tavLst>
                                    </p:anim>
                                    <p:animEffect transition="in" filter="fade">
                                      <p:cBhvr>
                                        <p:cTn id="70" dur="500"/>
                                        <p:tgtEl>
                                          <p:spTgt spid="28"/>
                                        </p:tgtEl>
                                      </p:cBhvr>
                                    </p:animEffect>
                                  </p:childTnLst>
                                </p:cTn>
                              </p:par>
                            </p:childTnLst>
                          </p:cTn>
                        </p:par>
                      </p:childTnLst>
                    </p:cTn>
                  </p:par>
                  <p:par>
                    <p:cTn id="71" fill="hold">
                      <p:stCondLst>
                        <p:cond delay="indefinite"/>
                      </p:stCondLst>
                      <p:childTnLst>
                        <p:par>
                          <p:cTn id="72" fill="hold">
                            <p:stCondLst>
                              <p:cond delay="0"/>
                            </p:stCondLst>
                            <p:childTnLst>
                              <p:par>
                                <p:cTn id="73" presetID="53" presetClass="entr" presetSubtype="0" fill="hold" nodeType="clickEffect">
                                  <p:stCondLst>
                                    <p:cond delay="0"/>
                                  </p:stCondLst>
                                  <p:childTnLst>
                                    <p:set>
                                      <p:cBhvr>
                                        <p:cTn id="74" dur="1" fill="hold">
                                          <p:stCondLst>
                                            <p:cond delay="0"/>
                                          </p:stCondLst>
                                        </p:cTn>
                                        <p:tgtEl>
                                          <p:spTgt spid="22"/>
                                        </p:tgtEl>
                                        <p:attrNameLst>
                                          <p:attrName>style.visibility</p:attrName>
                                        </p:attrNameLst>
                                      </p:cBhvr>
                                      <p:to>
                                        <p:strVal val="visible"/>
                                      </p:to>
                                    </p:set>
                                    <p:anim calcmode="lin" valueType="num">
                                      <p:cBhvr>
                                        <p:cTn id="75" dur="1000" fill="hold"/>
                                        <p:tgtEl>
                                          <p:spTgt spid="22"/>
                                        </p:tgtEl>
                                        <p:attrNameLst>
                                          <p:attrName>ppt_w</p:attrName>
                                        </p:attrNameLst>
                                      </p:cBhvr>
                                      <p:tavLst>
                                        <p:tav tm="0">
                                          <p:val>
                                            <p:fltVal val="0"/>
                                          </p:val>
                                        </p:tav>
                                        <p:tav tm="100000">
                                          <p:val>
                                            <p:strVal val="#ppt_w"/>
                                          </p:val>
                                        </p:tav>
                                      </p:tavLst>
                                    </p:anim>
                                    <p:anim calcmode="lin" valueType="num">
                                      <p:cBhvr>
                                        <p:cTn id="76" dur="1000" fill="hold"/>
                                        <p:tgtEl>
                                          <p:spTgt spid="22"/>
                                        </p:tgtEl>
                                        <p:attrNameLst>
                                          <p:attrName>ppt_h</p:attrName>
                                        </p:attrNameLst>
                                      </p:cBhvr>
                                      <p:tavLst>
                                        <p:tav tm="0">
                                          <p:val>
                                            <p:fltVal val="0"/>
                                          </p:val>
                                        </p:tav>
                                        <p:tav tm="100000">
                                          <p:val>
                                            <p:strVal val="#ppt_h"/>
                                          </p:val>
                                        </p:tav>
                                      </p:tavLst>
                                    </p:anim>
                                    <p:animEffect transition="in" filter="fade">
                                      <p:cBhvr>
                                        <p:cTn id="77" dur="1000"/>
                                        <p:tgtEl>
                                          <p:spTgt spid="22"/>
                                        </p:tgtEl>
                                      </p:cBhvr>
                                    </p:animEffect>
                                  </p:childTnLst>
                                </p:cTn>
                              </p:par>
                              <p:par>
                                <p:cTn id="78" presetID="53" presetClass="entr" presetSubtype="0" fill="hold" grpId="0" nodeType="withEffect">
                                  <p:stCondLst>
                                    <p:cond delay="0"/>
                                  </p:stCondLst>
                                  <p:childTnLst>
                                    <p:set>
                                      <p:cBhvr>
                                        <p:cTn id="79" dur="1" fill="hold">
                                          <p:stCondLst>
                                            <p:cond delay="0"/>
                                          </p:stCondLst>
                                        </p:cTn>
                                        <p:tgtEl>
                                          <p:spTgt spid="30"/>
                                        </p:tgtEl>
                                        <p:attrNameLst>
                                          <p:attrName>style.visibility</p:attrName>
                                        </p:attrNameLst>
                                      </p:cBhvr>
                                      <p:to>
                                        <p:strVal val="visible"/>
                                      </p:to>
                                    </p:set>
                                    <p:anim calcmode="lin" valueType="num">
                                      <p:cBhvr>
                                        <p:cTn id="80" dur="500" fill="hold"/>
                                        <p:tgtEl>
                                          <p:spTgt spid="30"/>
                                        </p:tgtEl>
                                        <p:attrNameLst>
                                          <p:attrName>ppt_w</p:attrName>
                                        </p:attrNameLst>
                                      </p:cBhvr>
                                      <p:tavLst>
                                        <p:tav tm="0">
                                          <p:val>
                                            <p:fltVal val="0"/>
                                          </p:val>
                                        </p:tav>
                                        <p:tav tm="100000">
                                          <p:val>
                                            <p:strVal val="#ppt_w"/>
                                          </p:val>
                                        </p:tav>
                                      </p:tavLst>
                                    </p:anim>
                                    <p:anim calcmode="lin" valueType="num">
                                      <p:cBhvr>
                                        <p:cTn id="81" dur="500" fill="hold"/>
                                        <p:tgtEl>
                                          <p:spTgt spid="30"/>
                                        </p:tgtEl>
                                        <p:attrNameLst>
                                          <p:attrName>ppt_h</p:attrName>
                                        </p:attrNameLst>
                                      </p:cBhvr>
                                      <p:tavLst>
                                        <p:tav tm="0">
                                          <p:val>
                                            <p:fltVal val="0"/>
                                          </p:val>
                                        </p:tav>
                                        <p:tav tm="100000">
                                          <p:val>
                                            <p:strVal val="#ppt_h"/>
                                          </p:val>
                                        </p:tav>
                                      </p:tavLst>
                                    </p:anim>
                                    <p:animEffect transition="in" filter="fade">
                                      <p:cBhvr>
                                        <p:cTn id="82"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3" grpId="1" animBg="1"/>
      <p:bldP spid="17" grpId="0" animBg="1"/>
      <p:bldP spid="18" grpId="0" animBg="1"/>
      <p:bldP spid="26" grpId="0"/>
      <p:bldP spid="26" grpId="1"/>
      <p:bldP spid="27" grpId="0"/>
      <p:bldP spid="28" grpId="0"/>
      <p:bldP spid="29" grpId="0"/>
      <p:bldP spid="29" grpId="1"/>
      <p:bldP spid="30"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2921168"/>
            <a:ext cx="9144000" cy="1015663"/>
          </a:xfrm>
          <a:prstGeom prst="rect">
            <a:avLst/>
          </a:prstGeom>
          <a:noFill/>
        </p:spPr>
        <p:txBody>
          <a:bodyPr wrap="square" rtlCol="0">
            <a:spAutoFit/>
          </a:bodyPr>
          <a:lstStyle/>
          <a:p>
            <a:pPr algn="ctr"/>
            <a:r>
              <a:rPr lang="en-US" sz="6000" b="1" dirty="0" smtClean="0">
                <a:solidFill>
                  <a:srgbClr val="FFFF00"/>
                </a:solidFill>
                <a:latin typeface="Arial" pitchFamily="34" charset="0"/>
                <a:cs typeface="Arial" pitchFamily="34" charset="0"/>
              </a:rPr>
              <a:t>OUT OF AFRICA</a:t>
            </a:r>
          </a:p>
        </p:txBody>
      </p:sp>
      <p:sp>
        <p:nvSpPr>
          <p:cNvPr id="3" name="Slide Number Placeholder 2"/>
          <p:cNvSpPr>
            <a:spLocks noGrp="1"/>
          </p:cNvSpPr>
          <p:nvPr>
            <p:ph type="sldNum" sz="quarter" idx="12"/>
          </p:nvPr>
        </p:nvSpPr>
        <p:spPr/>
        <p:txBody>
          <a:bodyPr/>
          <a:lstStyle/>
          <a:p>
            <a:fld id="{90B4C22B-F94B-47BB-B82D-9BDF0893D61B}" type="slidenum">
              <a:rPr lang="en-US" smtClean="0">
                <a:solidFill>
                  <a:schemeClr val="tx1"/>
                </a:solidFill>
              </a:rPr>
              <a:pPr/>
              <a:t>46</a:t>
            </a:fld>
            <a:endParaRPr lang="en-US" dirty="0">
              <a:solidFill>
                <a:schemeClr val="tx1"/>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4" presetClass="path" presetSubtype="0" accel="50000" decel="50000" fill="hold" grpId="1" nodeType="clickEffect">
                                  <p:stCondLst>
                                    <p:cond delay="0"/>
                                  </p:stCondLst>
                                  <p:childTnLst>
                                    <p:animMotion origin="layout" path="M 0 -1.96532E-6 L 0 -0.45549 " pathEditMode="relative" rAng="0" ptsTypes="AA">
                                      <p:cBhvr>
                                        <p:cTn id="11" dur="2000" fill="hold"/>
                                        <p:tgtEl>
                                          <p:spTgt spid="2"/>
                                        </p:tgtEl>
                                        <p:attrNameLst>
                                          <p:attrName>ppt_x</p:attrName>
                                          <p:attrName>ppt_y</p:attrName>
                                        </p:attrNameLst>
                                      </p:cBhvr>
                                      <p:rCtr x="0" y="-22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0"/>
            <a:ext cx="9144000" cy="584775"/>
          </a:xfrm>
          <a:prstGeom prst="rect">
            <a:avLst/>
          </a:prstGeom>
          <a:solidFill>
            <a:srgbClr val="FFFF00"/>
          </a:solidFill>
        </p:spPr>
        <p:txBody>
          <a:bodyPr wrap="square" rtlCol="0">
            <a:spAutoFit/>
          </a:bodyPr>
          <a:lstStyle/>
          <a:p>
            <a:pPr algn="ctr"/>
            <a:r>
              <a:rPr lang="en-US" sz="3200" b="1" dirty="0" smtClean="0">
                <a:solidFill>
                  <a:schemeClr val="bg1"/>
                </a:solidFill>
              </a:rPr>
              <a:t>OUT OF AFRICA!</a:t>
            </a:r>
            <a:endParaRPr lang="en-US" sz="3200" b="1" dirty="0">
              <a:solidFill>
                <a:schemeClr val="bg1"/>
              </a:solidFill>
            </a:endParaRPr>
          </a:p>
        </p:txBody>
      </p:sp>
      <p:pic>
        <p:nvPicPr>
          <p:cNvPr id="4" name="Picture 2"/>
          <p:cNvPicPr>
            <a:picLocks noChangeAspect="1" noChangeArrowheads="1"/>
          </p:cNvPicPr>
          <p:nvPr/>
        </p:nvPicPr>
        <p:blipFill>
          <a:blip r:embed="rId3" cstate="print"/>
          <a:srcRect/>
          <a:stretch>
            <a:fillRect/>
          </a:stretch>
        </p:blipFill>
        <p:spPr bwMode="auto">
          <a:xfrm>
            <a:off x="979720" y="849084"/>
            <a:ext cx="7169747" cy="5943600"/>
          </a:xfrm>
          <a:prstGeom prst="rect">
            <a:avLst/>
          </a:prstGeom>
          <a:noFill/>
          <a:ln w="9525">
            <a:noFill/>
            <a:miter lim="800000"/>
            <a:headEnd/>
            <a:tailEnd/>
          </a:ln>
        </p:spPr>
      </p:pic>
      <p:grpSp>
        <p:nvGrpSpPr>
          <p:cNvPr id="2" name="Group 20"/>
          <p:cNvGrpSpPr/>
          <p:nvPr/>
        </p:nvGrpSpPr>
        <p:grpSpPr>
          <a:xfrm>
            <a:off x="3366240" y="6146762"/>
            <a:ext cx="2295496" cy="623686"/>
            <a:chOff x="3375967" y="6168998"/>
            <a:chExt cx="2295496" cy="623686"/>
          </a:xfrm>
        </p:grpSpPr>
        <p:sp>
          <p:nvSpPr>
            <p:cNvPr id="8" name="Oval 7"/>
            <p:cNvSpPr/>
            <p:nvPr/>
          </p:nvSpPr>
          <p:spPr>
            <a:xfrm>
              <a:off x="5475520" y="6585856"/>
              <a:ext cx="195943" cy="206828"/>
            </a:xfrm>
            <a:prstGeom prst="ellipse">
              <a:avLst/>
            </a:prstGeom>
            <a:solidFill>
              <a:srgbClr val="FF0000"/>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p:cNvSpPr txBox="1"/>
            <p:nvPr/>
          </p:nvSpPr>
          <p:spPr>
            <a:xfrm>
              <a:off x="3375967" y="6168998"/>
              <a:ext cx="1981200" cy="584775"/>
            </a:xfrm>
            <a:prstGeom prst="rect">
              <a:avLst/>
            </a:prstGeom>
            <a:solidFill>
              <a:schemeClr val="bg1"/>
            </a:solidFill>
          </p:spPr>
          <p:txBody>
            <a:bodyPr wrap="square" rtlCol="0">
              <a:spAutoFit/>
            </a:bodyPr>
            <a:lstStyle/>
            <a:p>
              <a:r>
                <a:rPr lang="en-US" sz="3200" b="1" dirty="0" smtClean="0"/>
                <a:t>Rift Valley</a:t>
              </a:r>
              <a:endParaRPr lang="en-US" sz="3200" b="1" dirty="0"/>
            </a:p>
          </p:txBody>
        </p:sp>
      </p:grpSp>
      <p:sp>
        <p:nvSpPr>
          <p:cNvPr id="12" name="TextBox 11"/>
          <p:cNvSpPr txBox="1"/>
          <p:nvPr/>
        </p:nvSpPr>
        <p:spPr>
          <a:xfrm>
            <a:off x="1572985" y="976851"/>
            <a:ext cx="5998029" cy="1015663"/>
          </a:xfrm>
          <a:prstGeom prst="rect">
            <a:avLst/>
          </a:prstGeom>
          <a:solidFill>
            <a:schemeClr val="bg1"/>
          </a:solidFill>
        </p:spPr>
        <p:txBody>
          <a:bodyPr wrap="square" rtlCol="0">
            <a:spAutoFit/>
          </a:bodyPr>
          <a:lstStyle/>
          <a:p>
            <a:pPr algn="ctr"/>
            <a:r>
              <a:rPr lang="en-US" sz="6000" b="1" dirty="0" smtClean="0"/>
              <a:t>1</a:t>
            </a:r>
            <a:r>
              <a:rPr lang="en-US" sz="6000" b="1" baseline="30000" dirty="0" smtClean="0"/>
              <a:t>st</a:t>
            </a:r>
            <a:r>
              <a:rPr lang="en-US" sz="6000" b="1" dirty="0" smtClean="0"/>
              <a:t> Departure</a:t>
            </a:r>
          </a:p>
        </p:txBody>
      </p:sp>
      <p:sp>
        <p:nvSpPr>
          <p:cNvPr id="20" name="Slide Number Placeholder 19"/>
          <p:cNvSpPr>
            <a:spLocks noGrp="1"/>
          </p:cNvSpPr>
          <p:nvPr>
            <p:ph type="sldNum" sz="quarter" idx="12"/>
          </p:nvPr>
        </p:nvSpPr>
        <p:spPr/>
        <p:txBody>
          <a:bodyPr/>
          <a:lstStyle/>
          <a:p>
            <a:fld id="{90B4C22B-F94B-47BB-B82D-9BDF0893D61B}" type="slidenum">
              <a:rPr lang="en-US" smtClean="0"/>
              <a:pPr/>
              <a:t>47</a:t>
            </a:fld>
            <a:endParaRPr lang="en-US" dirty="0"/>
          </a:p>
        </p:txBody>
      </p:sp>
      <p:sp>
        <p:nvSpPr>
          <p:cNvPr id="22" name="Freeform 21"/>
          <p:cNvSpPr/>
          <p:nvPr/>
        </p:nvSpPr>
        <p:spPr>
          <a:xfrm>
            <a:off x="1000131" y="2963763"/>
            <a:ext cx="6244329" cy="3822004"/>
          </a:xfrm>
          <a:custGeom>
            <a:avLst/>
            <a:gdLst>
              <a:gd name="connsiteX0" fmla="*/ 5464628 w 5464628"/>
              <a:gd name="connsiteY0" fmla="*/ 2950028 h 3363685"/>
              <a:gd name="connsiteX1" fmla="*/ 5116285 w 5464628"/>
              <a:gd name="connsiteY1" fmla="*/ 2699657 h 3363685"/>
              <a:gd name="connsiteX2" fmla="*/ 4953000 w 5464628"/>
              <a:gd name="connsiteY2" fmla="*/ 2449285 h 3363685"/>
              <a:gd name="connsiteX3" fmla="*/ 4800600 w 5464628"/>
              <a:gd name="connsiteY3" fmla="*/ 2013857 h 3363685"/>
              <a:gd name="connsiteX4" fmla="*/ 4648200 w 5464628"/>
              <a:gd name="connsiteY4" fmla="*/ 1883228 h 3363685"/>
              <a:gd name="connsiteX5" fmla="*/ 4430485 w 5464628"/>
              <a:gd name="connsiteY5" fmla="*/ 1371600 h 3363685"/>
              <a:gd name="connsiteX6" fmla="*/ 4223657 w 5464628"/>
              <a:gd name="connsiteY6" fmla="*/ 1012371 h 3363685"/>
              <a:gd name="connsiteX7" fmla="*/ 3853543 w 5464628"/>
              <a:gd name="connsiteY7" fmla="*/ 957942 h 3363685"/>
              <a:gd name="connsiteX8" fmla="*/ 3331028 w 5464628"/>
              <a:gd name="connsiteY8" fmla="*/ 783771 h 3363685"/>
              <a:gd name="connsiteX9" fmla="*/ 2993571 w 5464628"/>
              <a:gd name="connsiteY9" fmla="*/ 762000 h 3363685"/>
              <a:gd name="connsiteX10" fmla="*/ 2884714 w 5464628"/>
              <a:gd name="connsiteY10" fmla="*/ 990600 h 3363685"/>
              <a:gd name="connsiteX11" fmla="*/ 2754085 w 5464628"/>
              <a:gd name="connsiteY11" fmla="*/ 1023257 h 3363685"/>
              <a:gd name="connsiteX12" fmla="*/ 2296885 w 5464628"/>
              <a:gd name="connsiteY12" fmla="*/ 653142 h 3363685"/>
              <a:gd name="connsiteX13" fmla="*/ 1948543 w 5464628"/>
              <a:gd name="connsiteY13" fmla="*/ 457200 h 3363685"/>
              <a:gd name="connsiteX14" fmla="*/ 2035628 w 5464628"/>
              <a:gd name="connsiteY14" fmla="*/ 250371 h 3363685"/>
              <a:gd name="connsiteX15" fmla="*/ 2002971 w 5464628"/>
              <a:gd name="connsiteY15" fmla="*/ 76200 h 3363685"/>
              <a:gd name="connsiteX16" fmla="*/ 1839685 w 5464628"/>
              <a:gd name="connsiteY16" fmla="*/ 108857 h 3363685"/>
              <a:gd name="connsiteX17" fmla="*/ 1665514 w 5464628"/>
              <a:gd name="connsiteY17" fmla="*/ 43542 h 3363685"/>
              <a:gd name="connsiteX18" fmla="*/ 1306285 w 5464628"/>
              <a:gd name="connsiteY18" fmla="*/ 0 h 3363685"/>
              <a:gd name="connsiteX19" fmla="*/ 968828 w 5464628"/>
              <a:gd name="connsiteY19" fmla="*/ 108857 h 3363685"/>
              <a:gd name="connsiteX20" fmla="*/ 762000 w 5464628"/>
              <a:gd name="connsiteY20" fmla="*/ 10885 h 3363685"/>
              <a:gd name="connsiteX21" fmla="*/ 598714 w 5464628"/>
              <a:gd name="connsiteY21" fmla="*/ 97971 h 3363685"/>
              <a:gd name="connsiteX22" fmla="*/ 424543 w 5464628"/>
              <a:gd name="connsiteY22" fmla="*/ 272142 h 3363685"/>
              <a:gd name="connsiteX23" fmla="*/ 348343 w 5464628"/>
              <a:gd name="connsiteY23" fmla="*/ 424542 h 3363685"/>
              <a:gd name="connsiteX24" fmla="*/ 283028 w 5464628"/>
              <a:gd name="connsiteY24" fmla="*/ 544285 h 3363685"/>
              <a:gd name="connsiteX25" fmla="*/ 97971 w 5464628"/>
              <a:gd name="connsiteY25" fmla="*/ 587828 h 3363685"/>
              <a:gd name="connsiteX26" fmla="*/ 0 w 5464628"/>
              <a:gd name="connsiteY26" fmla="*/ 838200 h 3363685"/>
              <a:gd name="connsiteX27" fmla="*/ 10885 w 5464628"/>
              <a:gd name="connsiteY27" fmla="*/ 2231571 h 3363685"/>
              <a:gd name="connsiteX28" fmla="*/ 326571 w 5464628"/>
              <a:gd name="connsiteY28" fmla="*/ 2536371 h 3363685"/>
              <a:gd name="connsiteX29" fmla="*/ 859971 w 5464628"/>
              <a:gd name="connsiteY29" fmla="*/ 2830285 h 3363685"/>
              <a:gd name="connsiteX30" fmla="*/ 1491343 w 5464628"/>
              <a:gd name="connsiteY30" fmla="*/ 3026228 h 3363685"/>
              <a:gd name="connsiteX31" fmla="*/ 2198914 w 5464628"/>
              <a:gd name="connsiteY31" fmla="*/ 3233057 h 3363685"/>
              <a:gd name="connsiteX32" fmla="*/ 2895600 w 5464628"/>
              <a:gd name="connsiteY32" fmla="*/ 3309257 h 3363685"/>
              <a:gd name="connsiteX33" fmla="*/ 3918857 w 5464628"/>
              <a:gd name="connsiteY33" fmla="*/ 3363685 h 3363685"/>
              <a:gd name="connsiteX34" fmla="*/ 4561114 w 5464628"/>
              <a:gd name="connsiteY34" fmla="*/ 3309257 h 3363685"/>
              <a:gd name="connsiteX35" fmla="*/ 4942114 w 5464628"/>
              <a:gd name="connsiteY35" fmla="*/ 3189514 h 3363685"/>
              <a:gd name="connsiteX36" fmla="*/ 5464628 w 5464628"/>
              <a:gd name="connsiteY36" fmla="*/ 2950028 h 3363685"/>
              <a:gd name="connsiteX0" fmla="*/ 5464628 w 5464628"/>
              <a:gd name="connsiteY0" fmla="*/ 2950028 h 3363685"/>
              <a:gd name="connsiteX1" fmla="*/ 5116285 w 5464628"/>
              <a:gd name="connsiteY1" fmla="*/ 2699657 h 3363685"/>
              <a:gd name="connsiteX2" fmla="*/ 4953000 w 5464628"/>
              <a:gd name="connsiteY2" fmla="*/ 2449285 h 3363685"/>
              <a:gd name="connsiteX3" fmla="*/ 4800600 w 5464628"/>
              <a:gd name="connsiteY3" fmla="*/ 2013857 h 3363685"/>
              <a:gd name="connsiteX4" fmla="*/ 4648200 w 5464628"/>
              <a:gd name="connsiteY4" fmla="*/ 1883228 h 3363685"/>
              <a:gd name="connsiteX5" fmla="*/ 4430485 w 5464628"/>
              <a:gd name="connsiteY5" fmla="*/ 1371600 h 3363685"/>
              <a:gd name="connsiteX6" fmla="*/ 4223657 w 5464628"/>
              <a:gd name="connsiteY6" fmla="*/ 1012371 h 3363685"/>
              <a:gd name="connsiteX7" fmla="*/ 3853543 w 5464628"/>
              <a:gd name="connsiteY7" fmla="*/ 957942 h 3363685"/>
              <a:gd name="connsiteX8" fmla="*/ 3331028 w 5464628"/>
              <a:gd name="connsiteY8" fmla="*/ 783771 h 3363685"/>
              <a:gd name="connsiteX9" fmla="*/ 2993571 w 5464628"/>
              <a:gd name="connsiteY9" fmla="*/ 762000 h 3363685"/>
              <a:gd name="connsiteX10" fmla="*/ 2884714 w 5464628"/>
              <a:gd name="connsiteY10" fmla="*/ 990600 h 3363685"/>
              <a:gd name="connsiteX11" fmla="*/ 2754085 w 5464628"/>
              <a:gd name="connsiteY11" fmla="*/ 1023257 h 3363685"/>
              <a:gd name="connsiteX12" fmla="*/ 2296885 w 5464628"/>
              <a:gd name="connsiteY12" fmla="*/ 653142 h 3363685"/>
              <a:gd name="connsiteX13" fmla="*/ 1948543 w 5464628"/>
              <a:gd name="connsiteY13" fmla="*/ 457200 h 3363685"/>
              <a:gd name="connsiteX14" fmla="*/ 2035628 w 5464628"/>
              <a:gd name="connsiteY14" fmla="*/ 250371 h 3363685"/>
              <a:gd name="connsiteX15" fmla="*/ 2002971 w 5464628"/>
              <a:gd name="connsiteY15" fmla="*/ 76200 h 3363685"/>
              <a:gd name="connsiteX16" fmla="*/ 1839685 w 5464628"/>
              <a:gd name="connsiteY16" fmla="*/ 108857 h 3363685"/>
              <a:gd name="connsiteX17" fmla="*/ 1665514 w 5464628"/>
              <a:gd name="connsiteY17" fmla="*/ 43542 h 3363685"/>
              <a:gd name="connsiteX18" fmla="*/ 1306285 w 5464628"/>
              <a:gd name="connsiteY18" fmla="*/ 0 h 3363685"/>
              <a:gd name="connsiteX19" fmla="*/ 968828 w 5464628"/>
              <a:gd name="connsiteY19" fmla="*/ 108857 h 3363685"/>
              <a:gd name="connsiteX20" fmla="*/ 762000 w 5464628"/>
              <a:gd name="connsiteY20" fmla="*/ 10885 h 3363685"/>
              <a:gd name="connsiteX21" fmla="*/ 598714 w 5464628"/>
              <a:gd name="connsiteY21" fmla="*/ 97971 h 3363685"/>
              <a:gd name="connsiteX22" fmla="*/ 424543 w 5464628"/>
              <a:gd name="connsiteY22" fmla="*/ 272142 h 3363685"/>
              <a:gd name="connsiteX23" fmla="*/ 348343 w 5464628"/>
              <a:gd name="connsiteY23" fmla="*/ 424542 h 3363685"/>
              <a:gd name="connsiteX24" fmla="*/ 283028 w 5464628"/>
              <a:gd name="connsiteY24" fmla="*/ 544285 h 3363685"/>
              <a:gd name="connsiteX25" fmla="*/ 97971 w 5464628"/>
              <a:gd name="connsiteY25" fmla="*/ 587828 h 3363685"/>
              <a:gd name="connsiteX26" fmla="*/ 0 w 5464628"/>
              <a:gd name="connsiteY26" fmla="*/ 838200 h 3363685"/>
              <a:gd name="connsiteX27" fmla="*/ 10885 w 5464628"/>
              <a:gd name="connsiteY27" fmla="*/ 2231571 h 3363685"/>
              <a:gd name="connsiteX28" fmla="*/ 212271 w 5464628"/>
              <a:gd name="connsiteY28" fmla="*/ 2736396 h 3363685"/>
              <a:gd name="connsiteX29" fmla="*/ 859971 w 5464628"/>
              <a:gd name="connsiteY29" fmla="*/ 2830285 h 3363685"/>
              <a:gd name="connsiteX30" fmla="*/ 1491343 w 5464628"/>
              <a:gd name="connsiteY30" fmla="*/ 3026228 h 3363685"/>
              <a:gd name="connsiteX31" fmla="*/ 2198914 w 5464628"/>
              <a:gd name="connsiteY31" fmla="*/ 3233057 h 3363685"/>
              <a:gd name="connsiteX32" fmla="*/ 2895600 w 5464628"/>
              <a:gd name="connsiteY32" fmla="*/ 3309257 h 3363685"/>
              <a:gd name="connsiteX33" fmla="*/ 3918857 w 5464628"/>
              <a:gd name="connsiteY33" fmla="*/ 3363685 h 3363685"/>
              <a:gd name="connsiteX34" fmla="*/ 4561114 w 5464628"/>
              <a:gd name="connsiteY34" fmla="*/ 3309257 h 3363685"/>
              <a:gd name="connsiteX35" fmla="*/ 4942114 w 5464628"/>
              <a:gd name="connsiteY35" fmla="*/ 3189514 h 3363685"/>
              <a:gd name="connsiteX36" fmla="*/ 5464628 w 5464628"/>
              <a:gd name="connsiteY36" fmla="*/ 2950028 h 3363685"/>
              <a:gd name="connsiteX0" fmla="*/ 5464628 w 5464628"/>
              <a:gd name="connsiteY0" fmla="*/ 2950028 h 3363685"/>
              <a:gd name="connsiteX1" fmla="*/ 5116285 w 5464628"/>
              <a:gd name="connsiteY1" fmla="*/ 2699657 h 3363685"/>
              <a:gd name="connsiteX2" fmla="*/ 4953000 w 5464628"/>
              <a:gd name="connsiteY2" fmla="*/ 2449285 h 3363685"/>
              <a:gd name="connsiteX3" fmla="*/ 4800600 w 5464628"/>
              <a:gd name="connsiteY3" fmla="*/ 2013857 h 3363685"/>
              <a:gd name="connsiteX4" fmla="*/ 4648200 w 5464628"/>
              <a:gd name="connsiteY4" fmla="*/ 1883228 h 3363685"/>
              <a:gd name="connsiteX5" fmla="*/ 4430485 w 5464628"/>
              <a:gd name="connsiteY5" fmla="*/ 1371600 h 3363685"/>
              <a:gd name="connsiteX6" fmla="*/ 4223657 w 5464628"/>
              <a:gd name="connsiteY6" fmla="*/ 1012371 h 3363685"/>
              <a:gd name="connsiteX7" fmla="*/ 3853543 w 5464628"/>
              <a:gd name="connsiteY7" fmla="*/ 957942 h 3363685"/>
              <a:gd name="connsiteX8" fmla="*/ 3331028 w 5464628"/>
              <a:gd name="connsiteY8" fmla="*/ 783771 h 3363685"/>
              <a:gd name="connsiteX9" fmla="*/ 2993571 w 5464628"/>
              <a:gd name="connsiteY9" fmla="*/ 762000 h 3363685"/>
              <a:gd name="connsiteX10" fmla="*/ 2884714 w 5464628"/>
              <a:gd name="connsiteY10" fmla="*/ 990600 h 3363685"/>
              <a:gd name="connsiteX11" fmla="*/ 2754085 w 5464628"/>
              <a:gd name="connsiteY11" fmla="*/ 1023257 h 3363685"/>
              <a:gd name="connsiteX12" fmla="*/ 2296885 w 5464628"/>
              <a:gd name="connsiteY12" fmla="*/ 653142 h 3363685"/>
              <a:gd name="connsiteX13" fmla="*/ 1948543 w 5464628"/>
              <a:gd name="connsiteY13" fmla="*/ 457200 h 3363685"/>
              <a:gd name="connsiteX14" fmla="*/ 2035628 w 5464628"/>
              <a:gd name="connsiteY14" fmla="*/ 250371 h 3363685"/>
              <a:gd name="connsiteX15" fmla="*/ 2002971 w 5464628"/>
              <a:gd name="connsiteY15" fmla="*/ 76200 h 3363685"/>
              <a:gd name="connsiteX16" fmla="*/ 1839685 w 5464628"/>
              <a:gd name="connsiteY16" fmla="*/ 108857 h 3363685"/>
              <a:gd name="connsiteX17" fmla="*/ 1665514 w 5464628"/>
              <a:gd name="connsiteY17" fmla="*/ 43542 h 3363685"/>
              <a:gd name="connsiteX18" fmla="*/ 1306285 w 5464628"/>
              <a:gd name="connsiteY18" fmla="*/ 0 h 3363685"/>
              <a:gd name="connsiteX19" fmla="*/ 968828 w 5464628"/>
              <a:gd name="connsiteY19" fmla="*/ 108857 h 3363685"/>
              <a:gd name="connsiteX20" fmla="*/ 762000 w 5464628"/>
              <a:gd name="connsiteY20" fmla="*/ 10885 h 3363685"/>
              <a:gd name="connsiteX21" fmla="*/ 598714 w 5464628"/>
              <a:gd name="connsiteY21" fmla="*/ 97971 h 3363685"/>
              <a:gd name="connsiteX22" fmla="*/ 424543 w 5464628"/>
              <a:gd name="connsiteY22" fmla="*/ 272142 h 3363685"/>
              <a:gd name="connsiteX23" fmla="*/ 348343 w 5464628"/>
              <a:gd name="connsiteY23" fmla="*/ 424542 h 3363685"/>
              <a:gd name="connsiteX24" fmla="*/ 283028 w 5464628"/>
              <a:gd name="connsiteY24" fmla="*/ 544285 h 3363685"/>
              <a:gd name="connsiteX25" fmla="*/ 97971 w 5464628"/>
              <a:gd name="connsiteY25" fmla="*/ 587828 h 3363685"/>
              <a:gd name="connsiteX26" fmla="*/ 0 w 5464628"/>
              <a:gd name="connsiteY26" fmla="*/ 838200 h 3363685"/>
              <a:gd name="connsiteX27" fmla="*/ 10885 w 5464628"/>
              <a:gd name="connsiteY27" fmla="*/ 2231571 h 3363685"/>
              <a:gd name="connsiteX28" fmla="*/ 212271 w 5464628"/>
              <a:gd name="connsiteY28" fmla="*/ 2736396 h 3363685"/>
              <a:gd name="connsiteX29" fmla="*/ 821871 w 5464628"/>
              <a:gd name="connsiteY29" fmla="*/ 3182710 h 3363685"/>
              <a:gd name="connsiteX30" fmla="*/ 1491343 w 5464628"/>
              <a:gd name="connsiteY30" fmla="*/ 3026228 h 3363685"/>
              <a:gd name="connsiteX31" fmla="*/ 2198914 w 5464628"/>
              <a:gd name="connsiteY31" fmla="*/ 3233057 h 3363685"/>
              <a:gd name="connsiteX32" fmla="*/ 2895600 w 5464628"/>
              <a:gd name="connsiteY32" fmla="*/ 3309257 h 3363685"/>
              <a:gd name="connsiteX33" fmla="*/ 3918857 w 5464628"/>
              <a:gd name="connsiteY33" fmla="*/ 3363685 h 3363685"/>
              <a:gd name="connsiteX34" fmla="*/ 4561114 w 5464628"/>
              <a:gd name="connsiteY34" fmla="*/ 3309257 h 3363685"/>
              <a:gd name="connsiteX35" fmla="*/ 4942114 w 5464628"/>
              <a:gd name="connsiteY35" fmla="*/ 3189514 h 3363685"/>
              <a:gd name="connsiteX36" fmla="*/ 5464628 w 5464628"/>
              <a:gd name="connsiteY36" fmla="*/ 2950028 h 3363685"/>
              <a:gd name="connsiteX0" fmla="*/ 5464628 w 5464628"/>
              <a:gd name="connsiteY0" fmla="*/ 2950028 h 3363685"/>
              <a:gd name="connsiteX1" fmla="*/ 5116285 w 5464628"/>
              <a:gd name="connsiteY1" fmla="*/ 2699657 h 3363685"/>
              <a:gd name="connsiteX2" fmla="*/ 4953000 w 5464628"/>
              <a:gd name="connsiteY2" fmla="*/ 2449285 h 3363685"/>
              <a:gd name="connsiteX3" fmla="*/ 4800600 w 5464628"/>
              <a:gd name="connsiteY3" fmla="*/ 2013857 h 3363685"/>
              <a:gd name="connsiteX4" fmla="*/ 4648200 w 5464628"/>
              <a:gd name="connsiteY4" fmla="*/ 1883228 h 3363685"/>
              <a:gd name="connsiteX5" fmla="*/ 4430485 w 5464628"/>
              <a:gd name="connsiteY5" fmla="*/ 1371600 h 3363685"/>
              <a:gd name="connsiteX6" fmla="*/ 4223657 w 5464628"/>
              <a:gd name="connsiteY6" fmla="*/ 1012371 h 3363685"/>
              <a:gd name="connsiteX7" fmla="*/ 3853543 w 5464628"/>
              <a:gd name="connsiteY7" fmla="*/ 957942 h 3363685"/>
              <a:gd name="connsiteX8" fmla="*/ 3331028 w 5464628"/>
              <a:gd name="connsiteY8" fmla="*/ 783771 h 3363685"/>
              <a:gd name="connsiteX9" fmla="*/ 2993571 w 5464628"/>
              <a:gd name="connsiteY9" fmla="*/ 762000 h 3363685"/>
              <a:gd name="connsiteX10" fmla="*/ 2884714 w 5464628"/>
              <a:gd name="connsiteY10" fmla="*/ 990600 h 3363685"/>
              <a:gd name="connsiteX11" fmla="*/ 2754085 w 5464628"/>
              <a:gd name="connsiteY11" fmla="*/ 1023257 h 3363685"/>
              <a:gd name="connsiteX12" fmla="*/ 2296885 w 5464628"/>
              <a:gd name="connsiteY12" fmla="*/ 653142 h 3363685"/>
              <a:gd name="connsiteX13" fmla="*/ 1948543 w 5464628"/>
              <a:gd name="connsiteY13" fmla="*/ 457200 h 3363685"/>
              <a:gd name="connsiteX14" fmla="*/ 2035628 w 5464628"/>
              <a:gd name="connsiteY14" fmla="*/ 250371 h 3363685"/>
              <a:gd name="connsiteX15" fmla="*/ 2002971 w 5464628"/>
              <a:gd name="connsiteY15" fmla="*/ 76200 h 3363685"/>
              <a:gd name="connsiteX16" fmla="*/ 1839685 w 5464628"/>
              <a:gd name="connsiteY16" fmla="*/ 108857 h 3363685"/>
              <a:gd name="connsiteX17" fmla="*/ 1665514 w 5464628"/>
              <a:gd name="connsiteY17" fmla="*/ 43542 h 3363685"/>
              <a:gd name="connsiteX18" fmla="*/ 1306285 w 5464628"/>
              <a:gd name="connsiteY18" fmla="*/ 0 h 3363685"/>
              <a:gd name="connsiteX19" fmla="*/ 968828 w 5464628"/>
              <a:gd name="connsiteY19" fmla="*/ 108857 h 3363685"/>
              <a:gd name="connsiteX20" fmla="*/ 762000 w 5464628"/>
              <a:gd name="connsiteY20" fmla="*/ 10885 h 3363685"/>
              <a:gd name="connsiteX21" fmla="*/ 598714 w 5464628"/>
              <a:gd name="connsiteY21" fmla="*/ 97971 h 3363685"/>
              <a:gd name="connsiteX22" fmla="*/ 424543 w 5464628"/>
              <a:gd name="connsiteY22" fmla="*/ 272142 h 3363685"/>
              <a:gd name="connsiteX23" fmla="*/ 348343 w 5464628"/>
              <a:gd name="connsiteY23" fmla="*/ 424542 h 3363685"/>
              <a:gd name="connsiteX24" fmla="*/ 283028 w 5464628"/>
              <a:gd name="connsiteY24" fmla="*/ 544285 h 3363685"/>
              <a:gd name="connsiteX25" fmla="*/ 97971 w 5464628"/>
              <a:gd name="connsiteY25" fmla="*/ 587828 h 3363685"/>
              <a:gd name="connsiteX26" fmla="*/ 0 w 5464628"/>
              <a:gd name="connsiteY26" fmla="*/ 838200 h 3363685"/>
              <a:gd name="connsiteX27" fmla="*/ 10885 w 5464628"/>
              <a:gd name="connsiteY27" fmla="*/ 2231571 h 3363685"/>
              <a:gd name="connsiteX28" fmla="*/ 288471 w 5464628"/>
              <a:gd name="connsiteY28" fmla="*/ 2879271 h 3363685"/>
              <a:gd name="connsiteX29" fmla="*/ 821871 w 5464628"/>
              <a:gd name="connsiteY29" fmla="*/ 3182710 h 3363685"/>
              <a:gd name="connsiteX30" fmla="*/ 1491343 w 5464628"/>
              <a:gd name="connsiteY30" fmla="*/ 3026228 h 3363685"/>
              <a:gd name="connsiteX31" fmla="*/ 2198914 w 5464628"/>
              <a:gd name="connsiteY31" fmla="*/ 3233057 h 3363685"/>
              <a:gd name="connsiteX32" fmla="*/ 2895600 w 5464628"/>
              <a:gd name="connsiteY32" fmla="*/ 3309257 h 3363685"/>
              <a:gd name="connsiteX33" fmla="*/ 3918857 w 5464628"/>
              <a:gd name="connsiteY33" fmla="*/ 3363685 h 3363685"/>
              <a:gd name="connsiteX34" fmla="*/ 4561114 w 5464628"/>
              <a:gd name="connsiteY34" fmla="*/ 3309257 h 3363685"/>
              <a:gd name="connsiteX35" fmla="*/ 4942114 w 5464628"/>
              <a:gd name="connsiteY35" fmla="*/ 3189514 h 3363685"/>
              <a:gd name="connsiteX36" fmla="*/ 5464628 w 5464628"/>
              <a:gd name="connsiteY36" fmla="*/ 2950028 h 3363685"/>
              <a:gd name="connsiteX0" fmla="*/ 5464628 w 5464628"/>
              <a:gd name="connsiteY0" fmla="*/ 2950028 h 3473903"/>
              <a:gd name="connsiteX1" fmla="*/ 5116285 w 5464628"/>
              <a:gd name="connsiteY1" fmla="*/ 2699657 h 3473903"/>
              <a:gd name="connsiteX2" fmla="*/ 4953000 w 5464628"/>
              <a:gd name="connsiteY2" fmla="*/ 2449285 h 3473903"/>
              <a:gd name="connsiteX3" fmla="*/ 4800600 w 5464628"/>
              <a:gd name="connsiteY3" fmla="*/ 2013857 h 3473903"/>
              <a:gd name="connsiteX4" fmla="*/ 4648200 w 5464628"/>
              <a:gd name="connsiteY4" fmla="*/ 1883228 h 3473903"/>
              <a:gd name="connsiteX5" fmla="*/ 4430485 w 5464628"/>
              <a:gd name="connsiteY5" fmla="*/ 1371600 h 3473903"/>
              <a:gd name="connsiteX6" fmla="*/ 4223657 w 5464628"/>
              <a:gd name="connsiteY6" fmla="*/ 1012371 h 3473903"/>
              <a:gd name="connsiteX7" fmla="*/ 3853543 w 5464628"/>
              <a:gd name="connsiteY7" fmla="*/ 957942 h 3473903"/>
              <a:gd name="connsiteX8" fmla="*/ 3331028 w 5464628"/>
              <a:gd name="connsiteY8" fmla="*/ 783771 h 3473903"/>
              <a:gd name="connsiteX9" fmla="*/ 2993571 w 5464628"/>
              <a:gd name="connsiteY9" fmla="*/ 762000 h 3473903"/>
              <a:gd name="connsiteX10" fmla="*/ 2884714 w 5464628"/>
              <a:gd name="connsiteY10" fmla="*/ 990600 h 3473903"/>
              <a:gd name="connsiteX11" fmla="*/ 2754085 w 5464628"/>
              <a:gd name="connsiteY11" fmla="*/ 1023257 h 3473903"/>
              <a:gd name="connsiteX12" fmla="*/ 2296885 w 5464628"/>
              <a:gd name="connsiteY12" fmla="*/ 653142 h 3473903"/>
              <a:gd name="connsiteX13" fmla="*/ 1948543 w 5464628"/>
              <a:gd name="connsiteY13" fmla="*/ 457200 h 3473903"/>
              <a:gd name="connsiteX14" fmla="*/ 2035628 w 5464628"/>
              <a:gd name="connsiteY14" fmla="*/ 250371 h 3473903"/>
              <a:gd name="connsiteX15" fmla="*/ 2002971 w 5464628"/>
              <a:gd name="connsiteY15" fmla="*/ 76200 h 3473903"/>
              <a:gd name="connsiteX16" fmla="*/ 1839685 w 5464628"/>
              <a:gd name="connsiteY16" fmla="*/ 108857 h 3473903"/>
              <a:gd name="connsiteX17" fmla="*/ 1665514 w 5464628"/>
              <a:gd name="connsiteY17" fmla="*/ 43542 h 3473903"/>
              <a:gd name="connsiteX18" fmla="*/ 1306285 w 5464628"/>
              <a:gd name="connsiteY18" fmla="*/ 0 h 3473903"/>
              <a:gd name="connsiteX19" fmla="*/ 968828 w 5464628"/>
              <a:gd name="connsiteY19" fmla="*/ 108857 h 3473903"/>
              <a:gd name="connsiteX20" fmla="*/ 762000 w 5464628"/>
              <a:gd name="connsiteY20" fmla="*/ 10885 h 3473903"/>
              <a:gd name="connsiteX21" fmla="*/ 598714 w 5464628"/>
              <a:gd name="connsiteY21" fmla="*/ 97971 h 3473903"/>
              <a:gd name="connsiteX22" fmla="*/ 424543 w 5464628"/>
              <a:gd name="connsiteY22" fmla="*/ 272142 h 3473903"/>
              <a:gd name="connsiteX23" fmla="*/ 348343 w 5464628"/>
              <a:gd name="connsiteY23" fmla="*/ 424542 h 3473903"/>
              <a:gd name="connsiteX24" fmla="*/ 283028 w 5464628"/>
              <a:gd name="connsiteY24" fmla="*/ 544285 h 3473903"/>
              <a:gd name="connsiteX25" fmla="*/ 97971 w 5464628"/>
              <a:gd name="connsiteY25" fmla="*/ 587828 h 3473903"/>
              <a:gd name="connsiteX26" fmla="*/ 0 w 5464628"/>
              <a:gd name="connsiteY26" fmla="*/ 838200 h 3473903"/>
              <a:gd name="connsiteX27" fmla="*/ 10885 w 5464628"/>
              <a:gd name="connsiteY27" fmla="*/ 2231571 h 3473903"/>
              <a:gd name="connsiteX28" fmla="*/ 288471 w 5464628"/>
              <a:gd name="connsiteY28" fmla="*/ 2879271 h 3473903"/>
              <a:gd name="connsiteX29" fmla="*/ 821871 w 5464628"/>
              <a:gd name="connsiteY29" fmla="*/ 3182710 h 3473903"/>
              <a:gd name="connsiteX30" fmla="*/ 1405618 w 5464628"/>
              <a:gd name="connsiteY30" fmla="*/ 3473903 h 3473903"/>
              <a:gd name="connsiteX31" fmla="*/ 2198914 w 5464628"/>
              <a:gd name="connsiteY31" fmla="*/ 3233057 h 3473903"/>
              <a:gd name="connsiteX32" fmla="*/ 2895600 w 5464628"/>
              <a:gd name="connsiteY32" fmla="*/ 3309257 h 3473903"/>
              <a:gd name="connsiteX33" fmla="*/ 3918857 w 5464628"/>
              <a:gd name="connsiteY33" fmla="*/ 3363685 h 3473903"/>
              <a:gd name="connsiteX34" fmla="*/ 4561114 w 5464628"/>
              <a:gd name="connsiteY34" fmla="*/ 3309257 h 3473903"/>
              <a:gd name="connsiteX35" fmla="*/ 4942114 w 5464628"/>
              <a:gd name="connsiteY35" fmla="*/ 3189514 h 3473903"/>
              <a:gd name="connsiteX36" fmla="*/ 5464628 w 5464628"/>
              <a:gd name="connsiteY36" fmla="*/ 2950028 h 3473903"/>
              <a:gd name="connsiteX0" fmla="*/ 5464628 w 5464628"/>
              <a:gd name="connsiteY0" fmla="*/ 2950028 h 3775982"/>
              <a:gd name="connsiteX1" fmla="*/ 5116285 w 5464628"/>
              <a:gd name="connsiteY1" fmla="*/ 2699657 h 3775982"/>
              <a:gd name="connsiteX2" fmla="*/ 4953000 w 5464628"/>
              <a:gd name="connsiteY2" fmla="*/ 2449285 h 3775982"/>
              <a:gd name="connsiteX3" fmla="*/ 4800600 w 5464628"/>
              <a:gd name="connsiteY3" fmla="*/ 2013857 h 3775982"/>
              <a:gd name="connsiteX4" fmla="*/ 4648200 w 5464628"/>
              <a:gd name="connsiteY4" fmla="*/ 1883228 h 3775982"/>
              <a:gd name="connsiteX5" fmla="*/ 4430485 w 5464628"/>
              <a:gd name="connsiteY5" fmla="*/ 1371600 h 3775982"/>
              <a:gd name="connsiteX6" fmla="*/ 4223657 w 5464628"/>
              <a:gd name="connsiteY6" fmla="*/ 1012371 h 3775982"/>
              <a:gd name="connsiteX7" fmla="*/ 3853543 w 5464628"/>
              <a:gd name="connsiteY7" fmla="*/ 957942 h 3775982"/>
              <a:gd name="connsiteX8" fmla="*/ 3331028 w 5464628"/>
              <a:gd name="connsiteY8" fmla="*/ 783771 h 3775982"/>
              <a:gd name="connsiteX9" fmla="*/ 2993571 w 5464628"/>
              <a:gd name="connsiteY9" fmla="*/ 762000 h 3775982"/>
              <a:gd name="connsiteX10" fmla="*/ 2884714 w 5464628"/>
              <a:gd name="connsiteY10" fmla="*/ 990600 h 3775982"/>
              <a:gd name="connsiteX11" fmla="*/ 2754085 w 5464628"/>
              <a:gd name="connsiteY11" fmla="*/ 1023257 h 3775982"/>
              <a:gd name="connsiteX12" fmla="*/ 2296885 w 5464628"/>
              <a:gd name="connsiteY12" fmla="*/ 653142 h 3775982"/>
              <a:gd name="connsiteX13" fmla="*/ 1948543 w 5464628"/>
              <a:gd name="connsiteY13" fmla="*/ 457200 h 3775982"/>
              <a:gd name="connsiteX14" fmla="*/ 2035628 w 5464628"/>
              <a:gd name="connsiteY14" fmla="*/ 250371 h 3775982"/>
              <a:gd name="connsiteX15" fmla="*/ 2002971 w 5464628"/>
              <a:gd name="connsiteY15" fmla="*/ 76200 h 3775982"/>
              <a:gd name="connsiteX16" fmla="*/ 1839685 w 5464628"/>
              <a:gd name="connsiteY16" fmla="*/ 108857 h 3775982"/>
              <a:gd name="connsiteX17" fmla="*/ 1665514 w 5464628"/>
              <a:gd name="connsiteY17" fmla="*/ 43542 h 3775982"/>
              <a:gd name="connsiteX18" fmla="*/ 1306285 w 5464628"/>
              <a:gd name="connsiteY18" fmla="*/ 0 h 3775982"/>
              <a:gd name="connsiteX19" fmla="*/ 968828 w 5464628"/>
              <a:gd name="connsiteY19" fmla="*/ 108857 h 3775982"/>
              <a:gd name="connsiteX20" fmla="*/ 762000 w 5464628"/>
              <a:gd name="connsiteY20" fmla="*/ 10885 h 3775982"/>
              <a:gd name="connsiteX21" fmla="*/ 598714 w 5464628"/>
              <a:gd name="connsiteY21" fmla="*/ 97971 h 3775982"/>
              <a:gd name="connsiteX22" fmla="*/ 424543 w 5464628"/>
              <a:gd name="connsiteY22" fmla="*/ 272142 h 3775982"/>
              <a:gd name="connsiteX23" fmla="*/ 348343 w 5464628"/>
              <a:gd name="connsiteY23" fmla="*/ 424542 h 3775982"/>
              <a:gd name="connsiteX24" fmla="*/ 283028 w 5464628"/>
              <a:gd name="connsiteY24" fmla="*/ 544285 h 3775982"/>
              <a:gd name="connsiteX25" fmla="*/ 97971 w 5464628"/>
              <a:gd name="connsiteY25" fmla="*/ 587828 h 3775982"/>
              <a:gd name="connsiteX26" fmla="*/ 0 w 5464628"/>
              <a:gd name="connsiteY26" fmla="*/ 838200 h 3775982"/>
              <a:gd name="connsiteX27" fmla="*/ 10885 w 5464628"/>
              <a:gd name="connsiteY27" fmla="*/ 2231571 h 3775982"/>
              <a:gd name="connsiteX28" fmla="*/ 288471 w 5464628"/>
              <a:gd name="connsiteY28" fmla="*/ 2879271 h 3775982"/>
              <a:gd name="connsiteX29" fmla="*/ 821871 w 5464628"/>
              <a:gd name="connsiteY29" fmla="*/ 3182710 h 3775982"/>
              <a:gd name="connsiteX30" fmla="*/ 1405618 w 5464628"/>
              <a:gd name="connsiteY30" fmla="*/ 3473903 h 3775982"/>
              <a:gd name="connsiteX31" fmla="*/ 1903639 w 5464628"/>
              <a:gd name="connsiteY31" fmla="*/ 3775982 h 3775982"/>
              <a:gd name="connsiteX32" fmla="*/ 2895600 w 5464628"/>
              <a:gd name="connsiteY32" fmla="*/ 3309257 h 3775982"/>
              <a:gd name="connsiteX33" fmla="*/ 3918857 w 5464628"/>
              <a:gd name="connsiteY33" fmla="*/ 3363685 h 3775982"/>
              <a:gd name="connsiteX34" fmla="*/ 4561114 w 5464628"/>
              <a:gd name="connsiteY34" fmla="*/ 3309257 h 3775982"/>
              <a:gd name="connsiteX35" fmla="*/ 4942114 w 5464628"/>
              <a:gd name="connsiteY35" fmla="*/ 3189514 h 3775982"/>
              <a:gd name="connsiteX36" fmla="*/ 5464628 w 5464628"/>
              <a:gd name="connsiteY36" fmla="*/ 2950028 h 3775982"/>
              <a:gd name="connsiteX0" fmla="*/ 5464628 w 5464628"/>
              <a:gd name="connsiteY0" fmla="*/ 2950028 h 3816307"/>
              <a:gd name="connsiteX1" fmla="*/ 5116285 w 5464628"/>
              <a:gd name="connsiteY1" fmla="*/ 2699657 h 3816307"/>
              <a:gd name="connsiteX2" fmla="*/ 4953000 w 5464628"/>
              <a:gd name="connsiteY2" fmla="*/ 2449285 h 3816307"/>
              <a:gd name="connsiteX3" fmla="*/ 4800600 w 5464628"/>
              <a:gd name="connsiteY3" fmla="*/ 2013857 h 3816307"/>
              <a:gd name="connsiteX4" fmla="*/ 4648200 w 5464628"/>
              <a:gd name="connsiteY4" fmla="*/ 1883228 h 3816307"/>
              <a:gd name="connsiteX5" fmla="*/ 4430485 w 5464628"/>
              <a:gd name="connsiteY5" fmla="*/ 1371600 h 3816307"/>
              <a:gd name="connsiteX6" fmla="*/ 4223657 w 5464628"/>
              <a:gd name="connsiteY6" fmla="*/ 1012371 h 3816307"/>
              <a:gd name="connsiteX7" fmla="*/ 3853543 w 5464628"/>
              <a:gd name="connsiteY7" fmla="*/ 957942 h 3816307"/>
              <a:gd name="connsiteX8" fmla="*/ 3331028 w 5464628"/>
              <a:gd name="connsiteY8" fmla="*/ 783771 h 3816307"/>
              <a:gd name="connsiteX9" fmla="*/ 2993571 w 5464628"/>
              <a:gd name="connsiteY9" fmla="*/ 762000 h 3816307"/>
              <a:gd name="connsiteX10" fmla="*/ 2884714 w 5464628"/>
              <a:gd name="connsiteY10" fmla="*/ 990600 h 3816307"/>
              <a:gd name="connsiteX11" fmla="*/ 2754085 w 5464628"/>
              <a:gd name="connsiteY11" fmla="*/ 1023257 h 3816307"/>
              <a:gd name="connsiteX12" fmla="*/ 2296885 w 5464628"/>
              <a:gd name="connsiteY12" fmla="*/ 653142 h 3816307"/>
              <a:gd name="connsiteX13" fmla="*/ 1948543 w 5464628"/>
              <a:gd name="connsiteY13" fmla="*/ 457200 h 3816307"/>
              <a:gd name="connsiteX14" fmla="*/ 2035628 w 5464628"/>
              <a:gd name="connsiteY14" fmla="*/ 250371 h 3816307"/>
              <a:gd name="connsiteX15" fmla="*/ 2002971 w 5464628"/>
              <a:gd name="connsiteY15" fmla="*/ 76200 h 3816307"/>
              <a:gd name="connsiteX16" fmla="*/ 1839685 w 5464628"/>
              <a:gd name="connsiteY16" fmla="*/ 108857 h 3816307"/>
              <a:gd name="connsiteX17" fmla="*/ 1665514 w 5464628"/>
              <a:gd name="connsiteY17" fmla="*/ 43542 h 3816307"/>
              <a:gd name="connsiteX18" fmla="*/ 1306285 w 5464628"/>
              <a:gd name="connsiteY18" fmla="*/ 0 h 3816307"/>
              <a:gd name="connsiteX19" fmla="*/ 968828 w 5464628"/>
              <a:gd name="connsiteY19" fmla="*/ 108857 h 3816307"/>
              <a:gd name="connsiteX20" fmla="*/ 762000 w 5464628"/>
              <a:gd name="connsiteY20" fmla="*/ 10885 h 3816307"/>
              <a:gd name="connsiteX21" fmla="*/ 598714 w 5464628"/>
              <a:gd name="connsiteY21" fmla="*/ 97971 h 3816307"/>
              <a:gd name="connsiteX22" fmla="*/ 424543 w 5464628"/>
              <a:gd name="connsiteY22" fmla="*/ 272142 h 3816307"/>
              <a:gd name="connsiteX23" fmla="*/ 348343 w 5464628"/>
              <a:gd name="connsiteY23" fmla="*/ 424542 h 3816307"/>
              <a:gd name="connsiteX24" fmla="*/ 283028 w 5464628"/>
              <a:gd name="connsiteY24" fmla="*/ 544285 h 3816307"/>
              <a:gd name="connsiteX25" fmla="*/ 97971 w 5464628"/>
              <a:gd name="connsiteY25" fmla="*/ 587828 h 3816307"/>
              <a:gd name="connsiteX26" fmla="*/ 0 w 5464628"/>
              <a:gd name="connsiteY26" fmla="*/ 838200 h 3816307"/>
              <a:gd name="connsiteX27" fmla="*/ 10885 w 5464628"/>
              <a:gd name="connsiteY27" fmla="*/ 2231571 h 3816307"/>
              <a:gd name="connsiteX28" fmla="*/ 288471 w 5464628"/>
              <a:gd name="connsiteY28" fmla="*/ 2879271 h 3816307"/>
              <a:gd name="connsiteX29" fmla="*/ 821871 w 5464628"/>
              <a:gd name="connsiteY29" fmla="*/ 3182710 h 3816307"/>
              <a:gd name="connsiteX30" fmla="*/ 1405618 w 5464628"/>
              <a:gd name="connsiteY30" fmla="*/ 3473903 h 3816307"/>
              <a:gd name="connsiteX31" fmla="*/ 1903639 w 5464628"/>
              <a:gd name="connsiteY31" fmla="*/ 3775982 h 3816307"/>
              <a:gd name="connsiteX32" fmla="*/ 2710441 w 5464628"/>
              <a:gd name="connsiteY32" fmla="*/ 3816307 h 3816307"/>
              <a:gd name="connsiteX33" fmla="*/ 3918857 w 5464628"/>
              <a:gd name="connsiteY33" fmla="*/ 3363685 h 3816307"/>
              <a:gd name="connsiteX34" fmla="*/ 4561114 w 5464628"/>
              <a:gd name="connsiteY34" fmla="*/ 3309257 h 3816307"/>
              <a:gd name="connsiteX35" fmla="*/ 4942114 w 5464628"/>
              <a:gd name="connsiteY35" fmla="*/ 3189514 h 3816307"/>
              <a:gd name="connsiteX36" fmla="*/ 5464628 w 5464628"/>
              <a:gd name="connsiteY36" fmla="*/ 2950028 h 3816307"/>
              <a:gd name="connsiteX0" fmla="*/ 5464628 w 5464628"/>
              <a:gd name="connsiteY0" fmla="*/ 2950028 h 3818711"/>
              <a:gd name="connsiteX1" fmla="*/ 5116285 w 5464628"/>
              <a:gd name="connsiteY1" fmla="*/ 2699657 h 3818711"/>
              <a:gd name="connsiteX2" fmla="*/ 4953000 w 5464628"/>
              <a:gd name="connsiteY2" fmla="*/ 2449285 h 3818711"/>
              <a:gd name="connsiteX3" fmla="*/ 4800600 w 5464628"/>
              <a:gd name="connsiteY3" fmla="*/ 2013857 h 3818711"/>
              <a:gd name="connsiteX4" fmla="*/ 4648200 w 5464628"/>
              <a:gd name="connsiteY4" fmla="*/ 1883228 h 3818711"/>
              <a:gd name="connsiteX5" fmla="*/ 4430485 w 5464628"/>
              <a:gd name="connsiteY5" fmla="*/ 1371600 h 3818711"/>
              <a:gd name="connsiteX6" fmla="*/ 4223657 w 5464628"/>
              <a:gd name="connsiteY6" fmla="*/ 1012371 h 3818711"/>
              <a:gd name="connsiteX7" fmla="*/ 3853543 w 5464628"/>
              <a:gd name="connsiteY7" fmla="*/ 957942 h 3818711"/>
              <a:gd name="connsiteX8" fmla="*/ 3331028 w 5464628"/>
              <a:gd name="connsiteY8" fmla="*/ 783771 h 3818711"/>
              <a:gd name="connsiteX9" fmla="*/ 2993571 w 5464628"/>
              <a:gd name="connsiteY9" fmla="*/ 762000 h 3818711"/>
              <a:gd name="connsiteX10" fmla="*/ 2884714 w 5464628"/>
              <a:gd name="connsiteY10" fmla="*/ 990600 h 3818711"/>
              <a:gd name="connsiteX11" fmla="*/ 2754085 w 5464628"/>
              <a:gd name="connsiteY11" fmla="*/ 1023257 h 3818711"/>
              <a:gd name="connsiteX12" fmla="*/ 2296885 w 5464628"/>
              <a:gd name="connsiteY12" fmla="*/ 653142 h 3818711"/>
              <a:gd name="connsiteX13" fmla="*/ 1948543 w 5464628"/>
              <a:gd name="connsiteY13" fmla="*/ 457200 h 3818711"/>
              <a:gd name="connsiteX14" fmla="*/ 2035628 w 5464628"/>
              <a:gd name="connsiteY14" fmla="*/ 250371 h 3818711"/>
              <a:gd name="connsiteX15" fmla="*/ 2002971 w 5464628"/>
              <a:gd name="connsiteY15" fmla="*/ 76200 h 3818711"/>
              <a:gd name="connsiteX16" fmla="*/ 1839685 w 5464628"/>
              <a:gd name="connsiteY16" fmla="*/ 108857 h 3818711"/>
              <a:gd name="connsiteX17" fmla="*/ 1665514 w 5464628"/>
              <a:gd name="connsiteY17" fmla="*/ 43542 h 3818711"/>
              <a:gd name="connsiteX18" fmla="*/ 1306285 w 5464628"/>
              <a:gd name="connsiteY18" fmla="*/ 0 h 3818711"/>
              <a:gd name="connsiteX19" fmla="*/ 968828 w 5464628"/>
              <a:gd name="connsiteY19" fmla="*/ 108857 h 3818711"/>
              <a:gd name="connsiteX20" fmla="*/ 762000 w 5464628"/>
              <a:gd name="connsiteY20" fmla="*/ 10885 h 3818711"/>
              <a:gd name="connsiteX21" fmla="*/ 598714 w 5464628"/>
              <a:gd name="connsiteY21" fmla="*/ 97971 h 3818711"/>
              <a:gd name="connsiteX22" fmla="*/ 424543 w 5464628"/>
              <a:gd name="connsiteY22" fmla="*/ 272142 h 3818711"/>
              <a:gd name="connsiteX23" fmla="*/ 348343 w 5464628"/>
              <a:gd name="connsiteY23" fmla="*/ 424542 h 3818711"/>
              <a:gd name="connsiteX24" fmla="*/ 283028 w 5464628"/>
              <a:gd name="connsiteY24" fmla="*/ 544285 h 3818711"/>
              <a:gd name="connsiteX25" fmla="*/ 97971 w 5464628"/>
              <a:gd name="connsiteY25" fmla="*/ 587828 h 3818711"/>
              <a:gd name="connsiteX26" fmla="*/ 0 w 5464628"/>
              <a:gd name="connsiteY26" fmla="*/ 838200 h 3818711"/>
              <a:gd name="connsiteX27" fmla="*/ 10885 w 5464628"/>
              <a:gd name="connsiteY27" fmla="*/ 2231571 h 3818711"/>
              <a:gd name="connsiteX28" fmla="*/ 288471 w 5464628"/>
              <a:gd name="connsiteY28" fmla="*/ 2879271 h 3818711"/>
              <a:gd name="connsiteX29" fmla="*/ 821871 w 5464628"/>
              <a:gd name="connsiteY29" fmla="*/ 3182710 h 3818711"/>
              <a:gd name="connsiteX30" fmla="*/ 1405618 w 5464628"/>
              <a:gd name="connsiteY30" fmla="*/ 3473903 h 3818711"/>
              <a:gd name="connsiteX31" fmla="*/ 1883699 w 5464628"/>
              <a:gd name="connsiteY31" fmla="*/ 3818711 h 3818711"/>
              <a:gd name="connsiteX32" fmla="*/ 2710441 w 5464628"/>
              <a:gd name="connsiteY32" fmla="*/ 3816307 h 3818711"/>
              <a:gd name="connsiteX33" fmla="*/ 3918857 w 5464628"/>
              <a:gd name="connsiteY33" fmla="*/ 3363685 h 3818711"/>
              <a:gd name="connsiteX34" fmla="*/ 4561114 w 5464628"/>
              <a:gd name="connsiteY34" fmla="*/ 3309257 h 3818711"/>
              <a:gd name="connsiteX35" fmla="*/ 4942114 w 5464628"/>
              <a:gd name="connsiteY35" fmla="*/ 3189514 h 3818711"/>
              <a:gd name="connsiteX36" fmla="*/ 5464628 w 5464628"/>
              <a:gd name="connsiteY36" fmla="*/ 2950028 h 3818711"/>
              <a:gd name="connsiteX0" fmla="*/ 5464628 w 5464628"/>
              <a:gd name="connsiteY0" fmla="*/ 2950028 h 3819461"/>
              <a:gd name="connsiteX1" fmla="*/ 5116285 w 5464628"/>
              <a:gd name="connsiteY1" fmla="*/ 2699657 h 3819461"/>
              <a:gd name="connsiteX2" fmla="*/ 4953000 w 5464628"/>
              <a:gd name="connsiteY2" fmla="*/ 2449285 h 3819461"/>
              <a:gd name="connsiteX3" fmla="*/ 4800600 w 5464628"/>
              <a:gd name="connsiteY3" fmla="*/ 2013857 h 3819461"/>
              <a:gd name="connsiteX4" fmla="*/ 4648200 w 5464628"/>
              <a:gd name="connsiteY4" fmla="*/ 1883228 h 3819461"/>
              <a:gd name="connsiteX5" fmla="*/ 4430485 w 5464628"/>
              <a:gd name="connsiteY5" fmla="*/ 1371600 h 3819461"/>
              <a:gd name="connsiteX6" fmla="*/ 4223657 w 5464628"/>
              <a:gd name="connsiteY6" fmla="*/ 1012371 h 3819461"/>
              <a:gd name="connsiteX7" fmla="*/ 3853543 w 5464628"/>
              <a:gd name="connsiteY7" fmla="*/ 957942 h 3819461"/>
              <a:gd name="connsiteX8" fmla="*/ 3331028 w 5464628"/>
              <a:gd name="connsiteY8" fmla="*/ 783771 h 3819461"/>
              <a:gd name="connsiteX9" fmla="*/ 2993571 w 5464628"/>
              <a:gd name="connsiteY9" fmla="*/ 762000 h 3819461"/>
              <a:gd name="connsiteX10" fmla="*/ 2884714 w 5464628"/>
              <a:gd name="connsiteY10" fmla="*/ 990600 h 3819461"/>
              <a:gd name="connsiteX11" fmla="*/ 2754085 w 5464628"/>
              <a:gd name="connsiteY11" fmla="*/ 1023257 h 3819461"/>
              <a:gd name="connsiteX12" fmla="*/ 2296885 w 5464628"/>
              <a:gd name="connsiteY12" fmla="*/ 653142 h 3819461"/>
              <a:gd name="connsiteX13" fmla="*/ 1948543 w 5464628"/>
              <a:gd name="connsiteY13" fmla="*/ 457200 h 3819461"/>
              <a:gd name="connsiteX14" fmla="*/ 2035628 w 5464628"/>
              <a:gd name="connsiteY14" fmla="*/ 250371 h 3819461"/>
              <a:gd name="connsiteX15" fmla="*/ 2002971 w 5464628"/>
              <a:gd name="connsiteY15" fmla="*/ 76200 h 3819461"/>
              <a:gd name="connsiteX16" fmla="*/ 1839685 w 5464628"/>
              <a:gd name="connsiteY16" fmla="*/ 108857 h 3819461"/>
              <a:gd name="connsiteX17" fmla="*/ 1665514 w 5464628"/>
              <a:gd name="connsiteY17" fmla="*/ 43542 h 3819461"/>
              <a:gd name="connsiteX18" fmla="*/ 1306285 w 5464628"/>
              <a:gd name="connsiteY18" fmla="*/ 0 h 3819461"/>
              <a:gd name="connsiteX19" fmla="*/ 968828 w 5464628"/>
              <a:gd name="connsiteY19" fmla="*/ 108857 h 3819461"/>
              <a:gd name="connsiteX20" fmla="*/ 762000 w 5464628"/>
              <a:gd name="connsiteY20" fmla="*/ 10885 h 3819461"/>
              <a:gd name="connsiteX21" fmla="*/ 598714 w 5464628"/>
              <a:gd name="connsiteY21" fmla="*/ 97971 h 3819461"/>
              <a:gd name="connsiteX22" fmla="*/ 424543 w 5464628"/>
              <a:gd name="connsiteY22" fmla="*/ 272142 h 3819461"/>
              <a:gd name="connsiteX23" fmla="*/ 348343 w 5464628"/>
              <a:gd name="connsiteY23" fmla="*/ 424542 h 3819461"/>
              <a:gd name="connsiteX24" fmla="*/ 283028 w 5464628"/>
              <a:gd name="connsiteY24" fmla="*/ 544285 h 3819461"/>
              <a:gd name="connsiteX25" fmla="*/ 97971 w 5464628"/>
              <a:gd name="connsiteY25" fmla="*/ 587828 h 3819461"/>
              <a:gd name="connsiteX26" fmla="*/ 0 w 5464628"/>
              <a:gd name="connsiteY26" fmla="*/ 838200 h 3819461"/>
              <a:gd name="connsiteX27" fmla="*/ 10885 w 5464628"/>
              <a:gd name="connsiteY27" fmla="*/ 2231571 h 3819461"/>
              <a:gd name="connsiteX28" fmla="*/ 288471 w 5464628"/>
              <a:gd name="connsiteY28" fmla="*/ 2879271 h 3819461"/>
              <a:gd name="connsiteX29" fmla="*/ 821871 w 5464628"/>
              <a:gd name="connsiteY29" fmla="*/ 3182710 h 3819461"/>
              <a:gd name="connsiteX30" fmla="*/ 1405618 w 5464628"/>
              <a:gd name="connsiteY30" fmla="*/ 3473903 h 3819461"/>
              <a:gd name="connsiteX31" fmla="*/ 1883699 w 5464628"/>
              <a:gd name="connsiteY31" fmla="*/ 3818711 h 3819461"/>
              <a:gd name="connsiteX32" fmla="*/ 2710441 w 5464628"/>
              <a:gd name="connsiteY32" fmla="*/ 3816307 h 3819461"/>
              <a:gd name="connsiteX33" fmla="*/ 3893220 w 5464628"/>
              <a:gd name="connsiteY33" fmla="*/ 3819461 h 3819461"/>
              <a:gd name="connsiteX34" fmla="*/ 4561114 w 5464628"/>
              <a:gd name="connsiteY34" fmla="*/ 3309257 h 3819461"/>
              <a:gd name="connsiteX35" fmla="*/ 4942114 w 5464628"/>
              <a:gd name="connsiteY35" fmla="*/ 3189514 h 3819461"/>
              <a:gd name="connsiteX36" fmla="*/ 5464628 w 5464628"/>
              <a:gd name="connsiteY36" fmla="*/ 2950028 h 3819461"/>
              <a:gd name="connsiteX0" fmla="*/ 5464628 w 5464628"/>
              <a:gd name="connsiteY0" fmla="*/ 2950028 h 3819461"/>
              <a:gd name="connsiteX1" fmla="*/ 5116285 w 5464628"/>
              <a:gd name="connsiteY1" fmla="*/ 2699657 h 3819461"/>
              <a:gd name="connsiteX2" fmla="*/ 4953000 w 5464628"/>
              <a:gd name="connsiteY2" fmla="*/ 2449285 h 3819461"/>
              <a:gd name="connsiteX3" fmla="*/ 4800600 w 5464628"/>
              <a:gd name="connsiteY3" fmla="*/ 2013857 h 3819461"/>
              <a:gd name="connsiteX4" fmla="*/ 4648200 w 5464628"/>
              <a:gd name="connsiteY4" fmla="*/ 1883228 h 3819461"/>
              <a:gd name="connsiteX5" fmla="*/ 4430485 w 5464628"/>
              <a:gd name="connsiteY5" fmla="*/ 1371600 h 3819461"/>
              <a:gd name="connsiteX6" fmla="*/ 4223657 w 5464628"/>
              <a:gd name="connsiteY6" fmla="*/ 1012371 h 3819461"/>
              <a:gd name="connsiteX7" fmla="*/ 3853543 w 5464628"/>
              <a:gd name="connsiteY7" fmla="*/ 957942 h 3819461"/>
              <a:gd name="connsiteX8" fmla="*/ 3331028 w 5464628"/>
              <a:gd name="connsiteY8" fmla="*/ 783771 h 3819461"/>
              <a:gd name="connsiteX9" fmla="*/ 2993571 w 5464628"/>
              <a:gd name="connsiteY9" fmla="*/ 762000 h 3819461"/>
              <a:gd name="connsiteX10" fmla="*/ 2884714 w 5464628"/>
              <a:gd name="connsiteY10" fmla="*/ 990600 h 3819461"/>
              <a:gd name="connsiteX11" fmla="*/ 2754085 w 5464628"/>
              <a:gd name="connsiteY11" fmla="*/ 1023257 h 3819461"/>
              <a:gd name="connsiteX12" fmla="*/ 2296885 w 5464628"/>
              <a:gd name="connsiteY12" fmla="*/ 653142 h 3819461"/>
              <a:gd name="connsiteX13" fmla="*/ 1948543 w 5464628"/>
              <a:gd name="connsiteY13" fmla="*/ 457200 h 3819461"/>
              <a:gd name="connsiteX14" fmla="*/ 2035628 w 5464628"/>
              <a:gd name="connsiteY14" fmla="*/ 250371 h 3819461"/>
              <a:gd name="connsiteX15" fmla="*/ 2002971 w 5464628"/>
              <a:gd name="connsiteY15" fmla="*/ 76200 h 3819461"/>
              <a:gd name="connsiteX16" fmla="*/ 1839685 w 5464628"/>
              <a:gd name="connsiteY16" fmla="*/ 108857 h 3819461"/>
              <a:gd name="connsiteX17" fmla="*/ 1665514 w 5464628"/>
              <a:gd name="connsiteY17" fmla="*/ 43542 h 3819461"/>
              <a:gd name="connsiteX18" fmla="*/ 1306285 w 5464628"/>
              <a:gd name="connsiteY18" fmla="*/ 0 h 3819461"/>
              <a:gd name="connsiteX19" fmla="*/ 968828 w 5464628"/>
              <a:gd name="connsiteY19" fmla="*/ 108857 h 3819461"/>
              <a:gd name="connsiteX20" fmla="*/ 762000 w 5464628"/>
              <a:gd name="connsiteY20" fmla="*/ 10885 h 3819461"/>
              <a:gd name="connsiteX21" fmla="*/ 598714 w 5464628"/>
              <a:gd name="connsiteY21" fmla="*/ 97971 h 3819461"/>
              <a:gd name="connsiteX22" fmla="*/ 424543 w 5464628"/>
              <a:gd name="connsiteY22" fmla="*/ 272142 h 3819461"/>
              <a:gd name="connsiteX23" fmla="*/ 348343 w 5464628"/>
              <a:gd name="connsiteY23" fmla="*/ 424542 h 3819461"/>
              <a:gd name="connsiteX24" fmla="*/ 283028 w 5464628"/>
              <a:gd name="connsiteY24" fmla="*/ 544285 h 3819461"/>
              <a:gd name="connsiteX25" fmla="*/ 97971 w 5464628"/>
              <a:gd name="connsiteY25" fmla="*/ 587828 h 3819461"/>
              <a:gd name="connsiteX26" fmla="*/ 0 w 5464628"/>
              <a:gd name="connsiteY26" fmla="*/ 838200 h 3819461"/>
              <a:gd name="connsiteX27" fmla="*/ 10885 w 5464628"/>
              <a:gd name="connsiteY27" fmla="*/ 2231571 h 3819461"/>
              <a:gd name="connsiteX28" fmla="*/ 288471 w 5464628"/>
              <a:gd name="connsiteY28" fmla="*/ 2879271 h 3819461"/>
              <a:gd name="connsiteX29" fmla="*/ 821871 w 5464628"/>
              <a:gd name="connsiteY29" fmla="*/ 3182710 h 3819461"/>
              <a:gd name="connsiteX30" fmla="*/ 1405618 w 5464628"/>
              <a:gd name="connsiteY30" fmla="*/ 3473903 h 3819461"/>
              <a:gd name="connsiteX31" fmla="*/ 1883699 w 5464628"/>
              <a:gd name="connsiteY31" fmla="*/ 3818711 h 3819461"/>
              <a:gd name="connsiteX32" fmla="*/ 2710441 w 5464628"/>
              <a:gd name="connsiteY32" fmla="*/ 3816307 h 3819461"/>
              <a:gd name="connsiteX33" fmla="*/ 3893220 w 5464628"/>
              <a:gd name="connsiteY33" fmla="*/ 3819461 h 3819461"/>
              <a:gd name="connsiteX34" fmla="*/ 4643723 w 5464628"/>
              <a:gd name="connsiteY34" fmla="*/ 3796367 h 3819461"/>
              <a:gd name="connsiteX35" fmla="*/ 4942114 w 5464628"/>
              <a:gd name="connsiteY35" fmla="*/ 3189514 h 3819461"/>
              <a:gd name="connsiteX36" fmla="*/ 5464628 w 5464628"/>
              <a:gd name="connsiteY36" fmla="*/ 2950028 h 3819461"/>
              <a:gd name="connsiteX0" fmla="*/ 5464628 w 5464628"/>
              <a:gd name="connsiteY0" fmla="*/ 2950028 h 3819461"/>
              <a:gd name="connsiteX1" fmla="*/ 5116285 w 5464628"/>
              <a:gd name="connsiteY1" fmla="*/ 2699657 h 3819461"/>
              <a:gd name="connsiteX2" fmla="*/ 4953000 w 5464628"/>
              <a:gd name="connsiteY2" fmla="*/ 2449285 h 3819461"/>
              <a:gd name="connsiteX3" fmla="*/ 4800600 w 5464628"/>
              <a:gd name="connsiteY3" fmla="*/ 2013857 h 3819461"/>
              <a:gd name="connsiteX4" fmla="*/ 4648200 w 5464628"/>
              <a:gd name="connsiteY4" fmla="*/ 1883228 h 3819461"/>
              <a:gd name="connsiteX5" fmla="*/ 4430485 w 5464628"/>
              <a:gd name="connsiteY5" fmla="*/ 1371600 h 3819461"/>
              <a:gd name="connsiteX6" fmla="*/ 4223657 w 5464628"/>
              <a:gd name="connsiteY6" fmla="*/ 1012371 h 3819461"/>
              <a:gd name="connsiteX7" fmla="*/ 3853543 w 5464628"/>
              <a:gd name="connsiteY7" fmla="*/ 957942 h 3819461"/>
              <a:gd name="connsiteX8" fmla="*/ 3331028 w 5464628"/>
              <a:gd name="connsiteY8" fmla="*/ 783771 h 3819461"/>
              <a:gd name="connsiteX9" fmla="*/ 2993571 w 5464628"/>
              <a:gd name="connsiteY9" fmla="*/ 762000 h 3819461"/>
              <a:gd name="connsiteX10" fmla="*/ 2884714 w 5464628"/>
              <a:gd name="connsiteY10" fmla="*/ 990600 h 3819461"/>
              <a:gd name="connsiteX11" fmla="*/ 2754085 w 5464628"/>
              <a:gd name="connsiteY11" fmla="*/ 1023257 h 3819461"/>
              <a:gd name="connsiteX12" fmla="*/ 2296885 w 5464628"/>
              <a:gd name="connsiteY12" fmla="*/ 653142 h 3819461"/>
              <a:gd name="connsiteX13" fmla="*/ 1948543 w 5464628"/>
              <a:gd name="connsiteY13" fmla="*/ 457200 h 3819461"/>
              <a:gd name="connsiteX14" fmla="*/ 2035628 w 5464628"/>
              <a:gd name="connsiteY14" fmla="*/ 250371 h 3819461"/>
              <a:gd name="connsiteX15" fmla="*/ 2002971 w 5464628"/>
              <a:gd name="connsiteY15" fmla="*/ 76200 h 3819461"/>
              <a:gd name="connsiteX16" fmla="*/ 1839685 w 5464628"/>
              <a:gd name="connsiteY16" fmla="*/ 108857 h 3819461"/>
              <a:gd name="connsiteX17" fmla="*/ 1665514 w 5464628"/>
              <a:gd name="connsiteY17" fmla="*/ 43542 h 3819461"/>
              <a:gd name="connsiteX18" fmla="*/ 1306285 w 5464628"/>
              <a:gd name="connsiteY18" fmla="*/ 0 h 3819461"/>
              <a:gd name="connsiteX19" fmla="*/ 968828 w 5464628"/>
              <a:gd name="connsiteY19" fmla="*/ 108857 h 3819461"/>
              <a:gd name="connsiteX20" fmla="*/ 762000 w 5464628"/>
              <a:gd name="connsiteY20" fmla="*/ 10885 h 3819461"/>
              <a:gd name="connsiteX21" fmla="*/ 598714 w 5464628"/>
              <a:gd name="connsiteY21" fmla="*/ 97971 h 3819461"/>
              <a:gd name="connsiteX22" fmla="*/ 424543 w 5464628"/>
              <a:gd name="connsiteY22" fmla="*/ 272142 h 3819461"/>
              <a:gd name="connsiteX23" fmla="*/ 348343 w 5464628"/>
              <a:gd name="connsiteY23" fmla="*/ 424542 h 3819461"/>
              <a:gd name="connsiteX24" fmla="*/ 283028 w 5464628"/>
              <a:gd name="connsiteY24" fmla="*/ 544285 h 3819461"/>
              <a:gd name="connsiteX25" fmla="*/ 97971 w 5464628"/>
              <a:gd name="connsiteY25" fmla="*/ 587828 h 3819461"/>
              <a:gd name="connsiteX26" fmla="*/ 0 w 5464628"/>
              <a:gd name="connsiteY26" fmla="*/ 838200 h 3819461"/>
              <a:gd name="connsiteX27" fmla="*/ 10885 w 5464628"/>
              <a:gd name="connsiteY27" fmla="*/ 2231571 h 3819461"/>
              <a:gd name="connsiteX28" fmla="*/ 288471 w 5464628"/>
              <a:gd name="connsiteY28" fmla="*/ 2879271 h 3819461"/>
              <a:gd name="connsiteX29" fmla="*/ 821871 w 5464628"/>
              <a:gd name="connsiteY29" fmla="*/ 3182710 h 3819461"/>
              <a:gd name="connsiteX30" fmla="*/ 1405618 w 5464628"/>
              <a:gd name="connsiteY30" fmla="*/ 3473903 h 3819461"/>
              <a:gd name="connsiteX31" fmla="*/ 1883699 w 5464628"/>
              <a:gd name="connsiteY31" fmla="*/ 3818711 h 3819461"/>
              <a:gd name="connsiteX32" fmla="*/ 2710441 w 5464628"/>
              <a:gd name="connsiteY32" fmla="*/ 3816307 h 3819461"/>
              <a:gd name="connsiteX33" fmla="*/ 3893220 w 5464628"/>
              <a:gd name="connsiteY33" fmla="*/ 3819461 h 3819461"/>
              <a:gd name="connsiteX34" fmla="*/ 4652269 w 5464628"/>
              <a:gd name="connsiteY34" fmla="*/ 3816307 h 3819461"/>
              <a:gd name="connsiteX35" fmla="*/ 4942114 w 5464628"/>
              <a:gd name="connsiteY35" fmla="*/ 3189514 h 3819461"/>
              <a:gd name="connsiteX36" fmla="*/ 5464628 w 5464628"/>
              <a:gd name="connsiteY36" fmla="*/ 2950028 h 3819461"/>
              <a:gd name="connsiteX0" fmla="*/ 5464628 w 5464628"/>
              <a:gd name="connsiteY0" fmla="*/ 2950028 h 3822004"/>
              <a:gd name="connsiteX1" fmla="*/ 5116285 w 5464628"/>
              <a:gd name="connsiteY1" fmla="*/ 2699657 h 3822004"/>
              <a:gd name="connsiteX2" fmla="*/ 4953000 w 5464628"/>
              <a:gd name="connsiteY2" fmla="*/ 2449285 h 3822004"/>
              <a:gd name="connsiteX3" fmla="*/ 4800600 w 5464628"/>
              <a:gd name="connsiteY3" fmla="*/ 2013857 h 3822004"/>
              <a:gd name="connsiteX4" fmla="*/ 4648200 w 5464628"/>
              <a:gd name="connsiteY4" fmla="*/ 1883228 h 3822004"/>
              <a:gd name="connsiteX5" fmla="*/ 4430485 w 5464628"/>
              <a:gd name="connsiteY5" fmla="*/ 1371600 h 3822004"/>
              <a:gd name="connsiteX6" fmla="*/ 4223657 w 5464628"/>
              <a:gd name="connsiteY6" fmla="*/ 1012371 h 3822004"/>
              <a:gd name="connsiteX7" fmla="*/ 3853543 w 5464628"/>
              <a:gd name="connsiteY7" fmla="*/ 957942 h 3822004"/>
              <a:gd name="connsiteX8" fmla="*/ 3331028 w 5464628"/>
              <a:gd name="connsiteY8" fmla="*/ 783771 h 3822004"/>
              <a:gd name="connsiteX9" fmla="*/ 2993571 w 5464628"/>
              <a:gd name="connsiteY9" fmla="*/ 762000 h 3822004"/>
              <a:gd name="connsiteX10" fmla="*/ 2884714 w 5464628"/>
              <a:gd name="connsiteY10" fmla="*/ 990600 h 3822004"/>
              <a:gd name="connsiteX11" fmla="*/ 2754085 w 5464628"/>
              <a:gd name="connsiteY11" fmla="*/ 1023257 h 3822004"/>
              <a:gd name="connsiteX12" fmla="*/ 2296885 w 5464628"/>
              <a:gd name="connsiteY12" fmla="*/ 653142 h 3822004"/>
              <a:gd name="connsiteX13" fmla="*/ 1948543 w 5464628"/>
              <a:gd name="connsiteY13" fmla="*/ 457200 h 3822004"/>
              <a:gd name="connsiteX14" fmla="*/ 2035628 w 5464628"/>
              <a:gd name="connsiteY14" fmla="*/ 250371 h 3822004"/>
              <a:gd name="connsiteX15" fmla="*/ 2002971 w 5464628"/>
              <a:gd name="connsiteY15" fmla="*/ 76200 h 3822004"/>
              <a:gd name="connsiteX16" fmla="*/ 1839685 w 5464628"/>
              <a:gd name="connsiteY16" fmla="*/ 108857 h 3822004"/>
              <a:gd name="connsiteX17" fmla="*/ 1665514 w 5464628"/>
              <a:gd name="connsiteY17" fmla="*/ 43542 h 3822004"/>
              <a:gd name="connsiteX18" fmla="*/ 1306285 w 5464628"/>
              <a:gd name="connsiteY18" fmla="*/ 0 h 3822004"/>
              <a:gd name="connsiteX19" fmla="*/ 968828 w 5464628"/>
              <a:gd name="connsiteY19" fmla="*/ 108857 h 3822004"/>
              <a:gd name="connsiteX20" fmla="*/ 762000 w 5464628"/>
              <a:gd name="connsiteY20" fmla="*/ 10885 h 3822004"/>
              <a:gd name="connsiteX21" fmla="*/ 598714 w 5464628"/>
              <a:gd name="connsiteY21" fmla="*/ 97971 h 3822004"/>
              <a:gd name="connsiteX22" fmla="*/ 424543 w 5464628"/>
              <a:gd name="connsiteY22" fmla="*/ 272142 h 3822004"/>
              <a:gd name="connsiteX23" fmla="*/ 348343 w 5464628"/>
              <a:gd name="connsiteY23" fmla="*/ 424542 h 3822004"/>
              <a:gd name="connsiteX24" fmla="*/ 283028 w 5464628"/>
              <a:gd name="connsiteY24" fmla="*/ 544285 h 3822004"/>
              <a:gd name="connsiteX25" fmla="*/ 97971 w 5464628"/>
              <a:gd name="connsiteY25" fmla="*/ 587828 h 3822004"/>
              <a:gd name="connsiteX26" fmla="*/ 0 w 5464628"/>
              <a:gd name="connsiteY26" fmla="*/ 838200 h 3822004"/>
              <a:gd name="connsiteX27" fmla="*/ 10885 w 5464628"/>
              <a:gd name="connsiteY27" fmla="*/ 2231571 h 3822004"/>
              <a:gd name="connsiteX28" fmla="*/ 288471 w 5464628"/>
              <a:gd name="connsiteY28" fmla="*/ 2879271 h 3822004"/>
              <a:gd name="connsiteX29" fmla="*/ 821871 w 5464628"/>
              <a:gd name="connsiteY29" fmla="*/ 3182710 h 3822004"/>
              <a:gd name="connsiteX30" fmla="*/ 1405618 w 5464628"/>
              <a:gd name="connsiteY30" fmla="*/ 3473903 h 3822004"/>
              <a:gd name="connsiteX31" fmla="*/ 1883699 w 5464628"/>
              <a:gd name="connsiteY31" fmla="*/ 3818711 h 3822004"/>
              <a:gd name="connsiteX32" fmla="*/ 2710441 w 5464628"/>
              <a:gd name="connsiteY32" fmla="*/ 3816307 h 3822004"/>
              <a:gd name="connsiteX33" fmla="*/ 3893220 w 5464628"/>
              <a:gd name="connsiteY33" fmla="*/ 3819461 h 3822004"/>
              <a:gd name="connsiteX34" fmla="*/ 4655117 w 5464628"/>
              <a:gd name="connsiteY34" fmla="*/ 3822004 h 3822004"/>
              <a:gd name="connsiteX35" fmla="*/ 4942114 w 5464628"/>
              <a:gd name="connsiteY35" fmla="*/ 3189514 h 3822004"/>
              <a:gd name="connsiteX36" fmla="*/ 5464628 w 5464628"/>
              <a:gd name="connsiteY36" fmla="*/ 2950028 h 3822004"/>
              <a:gd name="connsiteX0" fmla="*/ 5464628 w 5464628"/>
              <a:gd name="connsiteY0" fmla="*/ 2950028 h 3822004"/>
              <a:gd name="connsiteX1" fmla="*/ 5116285 w 5464628"/>
              <a:gd name="connsiteY1" fmla="*/ 2699657 h 3822004"/>
              <a:gd name="connsiteX2" fmla="*/ 4953000 w 5464628"/>
              <a:gd name="connsiteY2" fmla="*/ 2449285 h 3822004"/>
              <a:gd name="connsiteX3" fmla="*/ 4800600 w 5464628"/>
              <a:gd name="connsiteY3" fmla="*/ 2013857 h 3822004"/>
              <a:gd name="connsiteX4" fmla="*/ 4648200 w 5464628"/>
              <a:gd name="connsiteY4" fmla="*/ 1883228 h 3822004"/>
              <a:gd name="connsiteX5" fmla="*/ 4430485 w 5464628"/>
              <a:gd name="connsiteY5" fmla="*/ 1371600 h 3822004"/>
              <a:gd name="connsiteX6" fmla="*/ 4223657 w 5464628"/>
              <a:gd name="connsiteY6" fmla="*/ 1012371 h 3822004"/>
              <a:gd name="connsiteX7" fmla="*/ 3853543 w 5464628"/>
              <a:gd name="connsiteY7" fmla="*/ 957942 h 3822004"/>
              <a:gd name="connsiteX8" fmla="*/ 3331028 w 5464628"/>
              <a:gd name="connsiteY8" fmla="*/ 783771 h 3822004"/>
              <a:gd name="connsiteX9" fmla="*/ 2993571 w 5464628"/>
              <a:gd name="connsiteY9" fmla="*/ 762000 h 3822004"/>
              <a:gd name="connsiteX10" fmla="*/ 2884714 w 5464628"/>
              <a:gd name="connsiteY10" fmla="*/ 990600 h 3822004"/>
              <a:gd name="connsiteX11" fmla="*/ 2754085 w 5464628"/>
              <a:gd name="connsiteY11" fmla="*/ 1023257 h 3822004"/>
              <a:gd name="connsiteX12" fmla="*/ 2296885 w 5464628"/>
              <a:gd name="connsiteY12" fmla="*/ 653142 h 3822004"/>
              <a:gd name="connsiteX13" fmla="*/ 1948543 w 5464628"/>
              <a:gd name="connsiteY13" fmla="*/ 457200 h 3822004"/>
              <a:gd name="connsiteX14" fmla="*/ 2035628 w 5464628"/>
              <a:gd name="connsiteY14" fmla="*/ 250371 h 3822004"/>
              <a:gd name="connsiteX15" fmla="*/ 2002971 w 5464628"/>
              <a:gd name="connsiteY15" fmla="*/ 76200 h 3822004"/>
              <a:gd name="connsiteX16" fmla="*/ 1839685 w 5464628"/>
              <a:gd name="connsiteY16" fmla="*/ 108857 h 3822004"/>
              <a:gd name="connsiteX17" fmla="*/ 1665514 w 5464628"/>
              <a:gd name="connsiteY17" fmla="*/ 43542 h 3822004"/>
              <a:gd name="connsiteX18" fmla="*/ 1306285 w 5464628"/>
              <a:gd name="connsiteY18" fmla="*/ 0 h 3822004"/>
              <a:gd name="connsiteX19" fmla="*/ 968828 w 5464628"/>
              <a:gd name="connsiteY19" fmla="*/ 108857 h 3822004"/>
              <a:gd name="connsiteX20" fmla="*/ 762000 w 5464628"/>
              <a:gd name="connsiteY20" fmla="*/ 10885 h 3822004"/>
              <a:gd name="connsiteX21" fmla="*/ 598714 w 5464628"/>
              <a:gd name="connsiteY21" fmla="*/ 97971 h 3822004"/>
              <a:gd name="connsiteX22" fmla="*/ 424543 w 5464628"/>
              <a:gd name="connsiteY22" fmla="*/ 272142 h 3822004"/>
              <a:gd name="connsiteX23" fmla="*/ 348343 w 5464628"/>
              <a:gd name="connsiteY23" fmla="*/ 424542 h 3822004"/>
              <a:gd name="connsiteX24" fmla="*/ 283028 w 5464628"/>
              <a:gd name="connsiteY24" fmla="*/ 544285 h 3822004"/>
              <a:gd name="connsiteX25" fmla="*/ 97971 w 5464628"/>
              <a:gd name="connsiteY25" fmla="*/ 587828 h 3822004"/>
              <a:gd name="connsiteX26" fmla="*/ 0 w 5464628"/>
              <a:gd name="connsiteY26" fmla="*/ 838200 h 3822004"/>
              <a:gd name="connsiteX27" fmla="*/ 10885 w 5464628"/>
              <a:gd name="connsiteY27" fmla="*/ 2231571 h 3822004"/>
              <a:gd name="connsiteX28" fmla="*/ 288471 w 5464628"/>
              <a:gd name="connsiteY28" fmla="*/ 2879271 h 3822004"/>
              <a:gd name="connsiteX29" fmla="*/ 821871 w 5464628"/>
              <a:gd name="connsiteY29" fmla="*/ 3182710 h 3822004"/>
              <a:gd name="connsiteX30" fmla="*/ 1405618 w 5464628"/>
              <a:gd name="connsiteY30" fmla="*/ 3473903 h 3822004"/>
              <a:gd name="connsiteX31" fmla="*/ 1883699 w 5464628"/>
              <a:gd name="connsiteY31" fmla="*/ 3818711 h 3822004"/>
              <a:gd name="connsiteX32" fmla="*/ 2710441 w 5464628"/>
              <a:gd name="connsiteY32" fmla="*/ 3816307 h 3822004"/>
              <a:gd name="connsiteX33" fmla="*/ 3893220 w 5464628"/>
              <a:gd name="connsiteY33" fmla="*/ 3819461 h 3822004"/>
              <a:gd name="connsiteX34" fmla="*/ 4655117 w 5464628"/>
              <a:gd name="connsiteY34" fmla="*/ 3822004 h 3822004"/>
              <a:gd name="connsiteX35" fmla="*/ 5454862 w 5464628"/>
              <a:gd name="connsiteY35" fmla="*/ 3816206 h 3822004"/>
              <a:gd name="connsiteX36" fmla="*/ 5464628 w 5464628"/>
              <a:gd name="connsiteY36" fmla="*/ 2950028 h 3822004"/>
              <a:gd name="connsiteX0" fmla="*/ 5914706 w 5914706"/>
              <a:gd name="connsiteY0" fmla="*/ 3400106 h 3822004"/>
              <a:gd name="connsiteX1" fmla="*/ 5116285 w 5914706"/>
              <a:gd name="connsiteY1" fmla="*/ 2699657 h 3822004"/>
              <a:gd name="connsiteX2" fmla="*/ 4953000 w 5914706"/>
              <a:gd name="connsiteY2" fmla="*/ 2449285 h 3822004"/>
              <a:gd name="connsiteX3" fmla="*/ 4800600 w 5914706"/>
              <a:gd name="connsiteY3" fmla="*/ 2013857 h 3822004"/>
              <a:gd name="connsiteX4" fmla="*/ 4648200 w 5914706"/>
              <a:gd name="connsiteY4" fmla="*/ 1883228 h 3822004"/>
              <a:gd name="connsiteX5" fmla="*/ 4430485 w 5914706"/>
              <a:gd name="connsiteY5" fmla="*/ 1371600 h 3822004"/>
              <a:gd name="connsiteX6" fmla="*/ 4223657 w 5914706"/>
              <a:gd name="connsiteY6" fmla="*/ 1012371 h 3822004"/>
              <a:gd name="connsiteX7" fmla="*/ 3853543 w 5914706"/>
              <a:gd name="connsiteY7" fmla="*/ 957942 h 3822004"/>
              <a:gd name="connsiteX8" fmla="*/ 3331028 w 5914706"/>
              <a:gd name="connsiteY8" fmla="*/ 783771 h 3822004"/>
              <a:gd name="connsiteX9" fmla="*/ 2993571 w 5914706"/>
              <a:gd name="connsiteY9" fmla="*/ 762000 h 3822004"/>
              <a:gd name="connsiteX10" fmla="*/ 2884714 w 5914706"/>
              <a:gd name="connsiteY10" fmla="*/ 990600 h 3822004"/>
              <a:gd name="connsiteX11" fmla="*/ 2754085 w 5914706"/>
              <a:gd name="connsiteY11" fmla="*/ 1023257 h 3822004"/>
              <a:gd name="connsiteX12" fmla="*/ 2296885 w 5914706"/>
              <a:gd name="connsiteY12" fmla="*/ 653142 h 3822004"/>
              <a:gd name="connsiteX13" fmla="*/ 1948543 w 5914706"/>
              <a:gd name="connsiteY13" fmla="*/ 457200 h 3822004"/>
              <a:gd name="connsiteX14" fmla="*/ 2035628 w 5914706"/>
              <a:gd name="connsiteY14" fmla="*/ 250371 h 3822004"/>
              <a:gd name="connsiteX15" fmla="*/ 2002971 w 5914706"/>
              <a:gd name="connsiteY15" fmla="*/ 76200 h 3822004"/>
              <a:gd name="connsiteX16" fmla="*/ 1839685 w 5914706"/>
              <a:gd name="connsiteY16" fmla="*/ 108857 h 3822004"/>
              <a:gd name="connsiteX17" fmla="*/ 1665514 w 5914706"/>
              <a:gd name="connsiteY17" fmla="*/ 43542 h 3822004"/>
              <a:gd name="connsiteX18" fmla="*/ 1306285 w 5914706"/>
              <a:gd name="connsiteY18" fmla="*/ 0 h 3822004"/>
              <a:gd name="connsiteX19" fmla="*/ 968828 w 5914706"/>
              <a:gd name="connsiteY19" fmla="*/ 108857 h 3822004"/>
              <a:gd name="connsiteX20" fmla="*/ 762000 w 5914706"/>
              <a:gd name="connsiteY20" fmla="*/ 10885 h 3822004"/>
              <a:gd name="connsiteX21" fmla="*/ 598714 w 5914706"/>
              <a:gd name="connsiteY21" fmla="*/ 97971 h 3822004"/>
              <a:gd name="connsiteX22" fmla="*/ 424543 w 5914706"/>
              <a:gd name="connsiteY22" fmla="*/ 272142 h 3822004"/>
              <a:gd name="connsiteX23" fmla="*/ 348343 w 5914706"/>
              <a:gd name="connsiteY23" fmla="*/ 424542 h 3822004"/>
              <a:gd name="connsiteX24" fmla="*/ 283028 w 5914706"/>
              <a:gd name="connsiteY24" fmla="*/ 544285 h 3822004"/>
              <a:gd name="connsiteX25" fmla="*/ 97971 w 5914706"/>
              <a:gd name="connsiteY25" fmla="*/ 587828 h 3822004"/>
              <a:gd name="connsiteX26" fmla="*/ 0 w 5914706"/>
              <a:gd name="connsiteY26" fmla="*/ 838200 h 3822004"/>
              <a:gd name="connsiteX27" fmla="*/ 10885 w 5914706"/>
              <a:gd name="connsiteY27" fmla="*/ 2231571 h 3822004"/>
              <a:gd name="connsiteX28" fmla="*/ 288471 w 5914706"/>
              <a:gd name="connsiteY28" fmla="*/ 2879271 h 3822004"/>
              <a:gd name="connsiteX29" fmla="*/ 821871 w 5914706"/>
              <a:gd name="connsiteY29" fmla="*/ 3182710 h 3822004"/>
              <a:gd name="connsiteX30" fmla="*/ 1405618 w 5914706"/>
              <a:gd name="connsiteY30" fmla="*/ 3473903 h 3822004"/>
              <a:gd name="connsiteX31" fmla="*/ 1883699 w 5914706"/>
              <a:gd name="connsiteY31" fmla="*/ 3818711 h 3822004"/>
              <a:gd name="connsiteX32" fmla="*/ 2710441 w 5914706"/>
              <a:gd name="connsiteY32" fmla="*/ 3816307 h 3822004"/>
              <a:gd name="connsiteX33" fmla="*/ 3893220 w 5914706"/>
              <a:gd name="connsiteY33" fmla="*/ 3819461 h 3822004"/>
              <a:gd name="connsiteX34" fmla="*/ 4655117 w 5914706"/>
              <a:gd name="connsiteY34" fmla="*/ 3822004 h 3822004"/>
              <a:gd name="connsiteX35" fmla="*/ 5454862 w 5914706"/>
              <a:gd name="connsiteY35" fmla="*/ 3816206 h 3822004"/>
              <a:gd name="connsiteX36" fmla="*/ 5914706 w 5914706"/>
              <a:gd name="connsiteY36" fmla="*/ 3400106 h 3822004"/>
              <a:gd name="connsiteX0" fmla="*/ 5914706 w 6244329"/>
              <a:gd name="connsiteY0" fmla="*/ 3400106 h 3822004"/>
              <a:gd name="connsiteX1" fmla="*/ 6244329 w 6244329"/>
              <a:gd name="connsiteY1" fmla="*/ 2768023 h 3822004"/>
              <a:gd name="connsiteX2" fmla="*/ 4953000 w 6244329"/>
              <a:gd name="connsiteY2" fmla="*/ 2449285 h 3822004"/>
              <a:gd name="connsiteX3" fmla="*/ 4800600 w 6244329"/>
              <a:gd name="connsiteY3" fmla="*/ 2013857 h 3822004"/>
              <a:gd name="connsiteX4" fmla="*/ 4648200 w 6244329"/>
              <a:gd name="connsiteY4" fmla="*/ 1883228 h 3822004"/>
              <a:gd name="connsiteX5" fmla="*/ 4430485 w 6244329"/>
              <a:gd name="connsiteY5" fmla="*/ 1371600 h 3822004"/>
              <a:gd name="connsiteX6" fmla="*/ 4223657 w 6244329"/>
              <a:gd name="connsiteY6" fmla="*/ 1012371 h 3822004"/>
              <a:gd name="connsiteX7" fmla="*/ 3853543 w 6244329"/>
              <a:gd name="connsiteY7" fmla="*/ 957942 h 3822004"/>
              <a:gd name="connsiteX8" fmla="*/ 3331028 w 6244329"/>
              <a:gd name="connsiteY8" fmla="*/ 783771 h 3822004"/>
              <a:gd name="connsiteX9" fmla="*/ 2993571 w 6244329"/>
              <a:gd name="connsiteY9" fmla="*/ 762000 h 3822004"/>
              <a:gd name="connsiteX10" fmla="*/ 2884714 w 6244329"/>
              <a:gd name="connsiteY10" fmla="*/ 990600 h 3822004"/>
              <a:gd name="connsiteX11" fmla="*/ 2754085 w 6244329"/>
              <a:gd name="connsiteY11" fmla="*/ 1023257 h 3822004"/>
              <a:gd name="connsiteX12" fmla="*/ 2296885 w 6244329"/>
              <a:gd name="connsiteY12" fmla="*/ 653142 h 3822004"/>
              <a:gd name="connsiteX13" fmla="*/ 1948543 w 6244329"/>
              <a:gd name="connsiteY13" fmla="*/ 457200 h 3822004"/>
              <a:gd name="connsiteX14" fmla="*/ 2035628 w 6244329"/>
              <a:gd name="connsiteY14" fmla="*/ 250371 h 3822004"/>
              <a:gd name="connsiteX15" fmla="*/ 2002971 w 6244329"/>
              <a:gd name="connsiteY15" fmla="*/ 76200 h 3822004"/>
              <a:gd name="connsiteX16" fmla="*/ 1839685 w 6244329"/>
              <a:gd name="connsiteY16" fmla="*/ 108857 h 3822004"/>
              <a:gd name="connsiteX17" fmla="*/ 1665514 w 6244329"/>
              <a:gd name="connsiteY17" fmla="*/ 43542 h 3822004"/>
              <a:gd name="connsiteX18" fmla="*/ 1306285 w 6244329"/>
              <a:gd name="connsiteY18" fmla="*/ 0 h 3822004"/>
              <a:gd name="connsiteX19" fmla="*/ 968828 w 6244329"/>
              <a:gd name="connsiteY19" fmla="*/ 108857 h 3822004"/>
              <a:gd name="connsiteX20" fmla="*/ 762000 w 6244329"/>
              <a:gd name="connsiteY20" fmla="*/ 10885 h 3822004"/>
              <a:gd name="connsiteX21" fmla="*/ 598714 w 6244329"/>
              <a:gd name="connsiteY21" fmla="*/ 97971 h 3822004"/>
              <a:gd name="connsiteX22" fmla="*/ 424543 w 6244329"/>
              <a:gd name="connsiteY22" fmla="*/ 272142 h 3822004"/>
              <a:gd name="connsiteX23" fmla="*/ 348343 w 6244329"/>
              <a:gd name="connsiteY23" fmla="*/ 424542 h 3822004"/>
              <a:gd name="connsiteX24" fmla="*/ 283028 w 6244329"/>
              <a:gd name="connsiteY24" fmla="*/ 544285 h 3822004"/>
              <a:gd name="connsiteX25" fmla="*/ 97971 w 6244329"/>
              <a:gd name="connsiteY25" fmla="*/ 587828 h 3822004"/>
              <a:gd name="connsiteX26" fmla="*/ 0 w 6244329"/>
              <a:gd name="connsiteY26" fmla="*/ 838200 h 3822004"/>
              <a:gd name="connsiteX27" fmla="*/ 10885 w 6244329"/>
              <a:gd name="connsiteY27" fmla="*/ 2231571 h 3822004"/>
              <a:gd name="connsiteX28" fmla="*/ 288471 w 6244329"/>
              <a:gd name="connsiteY28" fmla="*/ 2879271 h 3822004"/>
              <a:gd name="connsiteX29" fmla="*/ 821871 w 6244329"/>
              <a:gd name="connsiteY29" fmla="*/ 3182710 h 3822004"/>
              <a:gd name="connsiteX30" fmla="*/ 1405618 w 6244329"/>
              <a:gd name="connsiteY30" fmla="*/ 3473903 h 3822004"/>
              <a:gd name="connsiteX31" fmla="*/ 1883699 w 6244329"/>
              <a:gd name="connsiteY31" fmla="*/ 3818711 h 3822004"/>
              <a:gd name="connsiteX32" fmla="*/ 2710441 w 6244329"/>
              <a:gd name="connsiteY32" fmla="*/ 3816307 h 3822004"/>
              <a:gd name="connsiteX33" fmla="*/ 3893220 w 6244329"/>
              <a:gd name="connsiteY33" fmla="*/ 3819461 h 3822004"/>
              <a:gd name="connsiteX34" fmla="*/ 4655117 w 6244329"/>
              <a:gd name="connsiteY34" fmla="*/ 3822004 h 3822004"/>
              <a:gd name="connsiteX35" fmla="*/ 5454862 w 6244329"/>
              <a:gd name="connsiteY35" fmla="*/ 3816206 h 3822004"/>
              <a:gd name="connsiteX36" fmla="*/ 5914706 w 6244329"/>
              <a:gd name="connsiteY36" fmla="*/ 3400106 h 3822004"/>
              <a:gd name="connsiteX0" fmla="*/ 5914706 w 6244329"/>
              <a:gd name="connsiteY0" fmla="*/ 3400106 h 3822004"/>
              <a:gd name="connsiteX1" fmla="*/ 6244329 w 6244329"/>
              <a:gd name="connsiteY1" fmla="*/ 2768023 h 3822004"/>
              <a:gd name="connsiteX2" fmla="*/ 5591086 w 6244329"/>
              <a:gd name="connsiteY2" fmla="*/ 3093068 h 3822004"/>
              <a:gd name="connsiteX3" fmla="*/ 4800600 w 6244329"/>
              <a:gd name="connsiteY3" fmla="*/ 2013857 h 3822004"/>
              <a:gd name="connsiteX4" fmla="*/ 4648200 w 6244329"/>
              <a:gd name="connsiteY4" fmla="*/ 1883228 h 3822004"/>
              <a:gd name="connsiteX5" fmla="*/ 4430485 w 6244329"/>
              <a:gd name="connsiteY5" fmla="*/ 1371600 h 3822004"/>
              <a:gd name="connsiteX6" fmla="*/ 4223657 w 6244329"/>
              <a:gd name="connsiteY6" fmla="*/ 1012371 h 3822004"/>
              <a:gd name="connsiteX7" fmla="*/ 3853543 w 6244329"/>
              <a:gd name="connsiteY7" fmla="*/ 957942 h 3822004"/>
              <a:gd name="connsiteX8" fmla="*/ 3331028 w 6244329"/>
              <a:gd name="connsiteY8" fmla="*/ 783771 h 3822004"/>
              <a:gd name="connsiteX9" fmla="*/ 2993571 w 6244329"/>
              <a:gd name="connsiteY9" fmla="*/ 762000 h 3822004"/>
              <a:gd name="connsiteX10" fmla="*/ 2884714 w 6244329"/>
              <a:gd name="connsiteY10" fmla="*/ 990600 h 3822004"/>
              <a:gd name="connsiteX11" fmla="*/ 2754085 w 6244329"/>
              <a:gd name="connsiteY11" fmla="*/ 1023257 h 3822004"/>
              <a:gd name="connsiteX12" fmla="*/ 2296885 w 6244329"/>
              <a:gd name="connsiteY12" fmla="*/ 653142 h 3822004"/>
              <a:gd name="connsiteX13" fmla="*/ 1948543 w 6244329"/>
              <a:gd name="connsiteY13" fmla="*/ 457200 h 3822004"/>
              <a:gd name="connsiteX14" fmla="*/ 2035628 w 6244329"/>
              <a:gd name="connsiteY14" fmla="*/ 250371 h 3822004"/>
              <a:gd name="connsiteX15" fmla="*/ 2002971 w 6244329"/>
              <a:gd name="connsiteY15" fmla="*/ 76200 h 3822004"/>
              <a:gd name="connsiteX16" fmla="*/ 1839685 w 6244329"/>
              <a:gd name="connsiteY16" fmla="*/ 108857 h 3822004"/>
              <a:gd name="connsiteX17" fmla="*/ 1665514 w 6244329"/>
              <a:gd name="connsiteY17" fmla="*/ 43542 h 3822004"/>
              <a:gd name="connsiteX18" fmla="*/ 1306285 w 6244329"/>
              <a:gd name="connsiteY18" fmla="*/ 0 h 3822004"/>
              <a:gd name="connsiteX19" fmla="*/ 968828 w 6244329"/>
              <a:gd name="connsiteY19" fmla="*/ 108857 h 3822004"/>
              <a:gd name="connsiteX20" fmla="*/ 762000 w 6244329"/>
              <a:gd name="connsiteY20" fmla="*/ 10885 h 3822004"/>
              <a:gd name="connsiteX21" fmla="*/ 598714 w 6244329"/>
              <a:gd name="connsiteY21" fmla="*/ 97971 h 3822004"/>
              <a:gd name="connsiteX22" fmla="*/ 424543 w 6244329"/>
              <a:gd name="connsiteY22" fmla="*/ 272142 h 3822004"/>
              <a:gd name="connsiteX23" fmla="*/ 348343 w 6244329"/>
              <a:gd name="connsiteY23" fmla="*/ 424542 h 3822004"/>
              <a:gd name="connsiteX24" fmla="*/ 283028 w 6244329"/>
              <a:gd name="connsiteY24" fmla="*/ 544285 h 3822004"/>
              <a:gd name="connsiteX25" fmla="*/ 97971 w 6244329"/>
              <a:gd name="connsiteY25" fmla="*/ 587828 h 3822004"/>
              <a:gd name="connsiteX26" fmla="*/ 0 w 6244329"/>
              <a:gd name="connsiteY26" fmla="*/ 838200 h 3822004"/>
              <a:gd name="connsiteX27" fmla="*/ 10885 w 6244329"/>
              <a:gd name="connsiteY27" fmla="*/ 2231571 h 3822004"/>
              <a:gd name="connsiteX28" fmla="*/ 288471 w 6244329"/>
              <a:gd name="connsiteY28" fmla="*/ 2879271 h 3822004"/>
              <a:gd name="connsiteX29" fmla="*/ 821871 w 6244329"/>
              <a:gd name="connsiteY29" fmla="*/ 3182710 h 3822004"/>
              <a:gd name="connsiteX30" fmla="*/ 1405618 w 6244329"/>
              <a:gd name="connsiteY30" fmla="*/ 3473903 h 3822004"/>
              <a:gd name="connsiteX31" fmla="*/ 1883699 w 6244329"/>
              <a:gd name="connsiteY31" fmla="*/ 3818711 h 3822004"/>
              <a:gd name="connsiteX32" fmla="*/ 2710441 w 6244329"/>
              <a:gd name="connsiteY32" fmla="*/ 3816307 h 3822004"/>
              <a:gd name="connsiteX33" fmla="*/ 3893220 w 6244329"/>
              <a:gd name="connsiteY33" fmla="*/ 3819461 h 3822004"/>
              <a:gd name="connsiteX34" fmla="*/ 4655117 w 6244329"/>
              <a:gd name="connsiteY34" fmla="*/ 3822004 h 3822004"/>
              <a:gd name="connsiteX35" fmla="*/ 5454862 w 6244329"/>
              <a:gd name="connsiteY35" fmla="*/ 3816206 h 3822004"/>
              <a:gd name="connsiteX36" fmla="*/ 5914706 w 6244329"/>
              <a:gd name="connsiteY36" fmla="*/ 3400106 h 3822004"/>
              <a:gd name="connsiteX0" fmla="*/ 5914706 w 6244329"/>
              <a:gd name="connsiteY0" fmla="*/ 3400106 h 3822004"/>
              <a:gd name="connsiteX1" fmla="*/ 6244329 w 6244329"/>
              <a:gd name="connsiteY1" fmla="*/ 2768023 h 3822004"/>
              <a:gd name="connsiteX2" fmla="*/ 5591086 w 6244329"/>
              <a:gd name="connsiteY2" fmla="*/ 3093068 h 3822004"/>
              <a:gd name="connsiteX3" fmla="*/ 5111098 w 6244329"/>
              <a:gd name="connsiteY3" fmla="*/ 2694672 h 3822004"/>
              <a:gd name="connsiteX4" fmla="*/ 4648200 w 6244329"/>
              <a:gd name="connsiteY4" fmla="*/ 1883228 h 3822004"/>
              <a:gd name="connsiteX5" fmla="*/ 4430485 w 6244329"/>
              <a:gd name="connsiteY5" fmla="*/ 1371600 h 3822004"/>
              <a:gd name="connsiteX6" fmla="*/ 4223657 w 6244329"/>
              <a:gd name="connsiteY6" fmla="*/ 1012371 h 3822004"/>
              <a:gd name="connsiteX7" fmla="*/ 3853543 w 6244329"/>
              <a:gd name="connsiteY7" fmla="*/ 957942 h 3822004"/>
              <a:gd name="connsiteX8" fmla="*/ 3331028 w 6244329"/>
              <a:gd name="connsiteY8" fmla="*/ 783771 h 3822004"/>
              <a:gd name="connsiteX9" fmla="*/ 2993571 w 6244329"/>
              <a:gd name="connsiteY9" fmla="*/ 762000 h 3822004"/>
              <a:gd name="connsiteX10" fmla="*/ 2884714 w 6244329"/>
              <a:gd name="connsiteY10" fmla="*/ 990600 h 3822004"/>
              <a:gd name="connsiteX11" fmla="*/ 2754085 w 6244329"/>
              <a:gd name="connsiteY11" fmla="*/ 1023257 h 3822004"/>
              <a:gd name="connsiteX12" fmla="*/ 2296885 w 6244329"/>
              <a:gd name="connsiteY12" fmla="*/ 653142 h 3822004"/>
              <a:gd name="connsiteX13" fmla="*/ 1948543 w 6244329"/>
              <a:gd name="connsiteY13" fmla="*/ 457200 h 3822004"/>
              <a:gd name="connsiteX14" fmla="*/ 2035628 w 6244329"/>
              <a:gd name="connsiteY14" fmla="*/ 250371 h 3822004"/>
              <a:gd name="connsiteX15" fmla="*/ 2002971 w 6244329"/>
              <a:gd name="connsiteY15" fmla="*/ 76200 h 3822004"/>
              <a:gd name="connsiteX16" fmla="*/ 1839685 w 6244329"/>
              <a:gd name="connsiteY16" fmla="*/ 108857 h 3822004"/>
              <a:gd name="connsiteX17" fmla="*/ 1665514 w 6244329"/>
              <a:gd name="connsiteY17" fmla="*/ 43542 h 3822004"/>
              <a:gd name="connsiteX18" fmla="*/ 1306285 w 6244329"/>
              <a:gd name="connsiteY18" fmla="*/ 0 h 3822004"/>
              <a:gd name="connsiteX19" fmla="*/ 968828 w 6244329"/>
              <a:gd name="connsiteY19" fmla="*/ 108857 h 3822004"/>
              <a:gd name="connsiteX20" fmla="*/ 762000 w 6244329"/>
              <a:gd name="connsiteY20" fmla="*/ 10885 h 3822004"/>
              <a:gd name="connsiteX21" fmla="*/ 598714 w 6244329"/>
              <a:gd name="connsiteY21" fmla="*/ 97971 h 3822004"/>
              <a:gd name="connsiteX22" fmla="*/ 424543 w 6244329"/>
              <a:gd name="connsiteY22" fmla="*/ 272142 h 3822004"/>
              <a:gd name="connsiteX23" fmla="*/ 348343 w 6244329"/>
              <a:gd name="connsiteY23" fmla="*/ 424542 h 3822004"/>
              <a:gd name="connsiteX24" fmla="*/ 283028 w 6244329"/>
              <a:gd name="connsiteY24" fmla="*/ 544285 h 3822004"/>
              <a:gd name="connsiteX25" fmla="*/ 97971 w 6244329"/>
              <a:gd name="connsiteY25" fmla="*/ 587828 h 3822004"/>
              <a:gd name="connsiteX26" fmla="*/ 0 w 6244329"/>
              <a:gd name="connsiteY26" fmla="*/ 838200 h 3822004"/>
              <a:gd name="connsiteX27" fmla="*/ 10885 w 6244329"/>
              <a:gd name="connsiteY27" fmla="*/ 2231571 h 3822004"/>
              <a:gd name="connsiteX28" fmla="*/ 288471 w 6244329"/>
              <a:gd name="connsiteY28" fmla="*/ 2879271 h 3822004"/>
              <a:gd name="connsiteX29" fmla="*/ 821871 w 6244329"/>
              <a:gd name="connsiteY29" fmla="*/ 3182710 h 3822004"/>
              <a:gd name="connsiteX30" fmla="*/ 1405618 w 6244329"/>
              <a:gd name="connsiteY30" fmla="*/ 3473903 h 3822004"/>
              <a:gd name="connsiteX31" fmla="*/ 1883699 w 6244329"/>
              <a:gd name="connsiteY31" fmla="*/ 3818711 h 3822004"/>
              <a:gd name="connsiteX32" fmla="*/ 2710441 w 6244329"/>
              <a:gd name="connsiteY32" fmla="*/ 3816307 h 3822004"/>
              <a:gd name="connsiteX33" fmla="*/ 3893220 w 6244329"/>
              <a:gd name="connsiteY33" fmla="*/ 3819461 h 3822004"/>
              <a:gd name="connsiteX34" fmla="*/ 4655117 w 6244329"/>
              <a:gd name="connsiteY34" fmla="*/ 3822004 h 3822004"/>
              <a:gd name="connsiteX35" fmla="*/ 5454862 w 6244329"/>
              <a:gd name="connsiteY35" fmla="*/ 3816206 h 3822004"/>
              <a:gd name="connsiteX36" fmla="*/ 5914706 w 6244329"/>
              <a:gd name="connsiteY36" fmla="*/ 3400106 h 3822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6244329" h="3822004">
                <a:moveTo>
                  <a:pt x="5914706" y="3400106"/>
                </a:moveTo>
                <a:lnTo>
                  <a:pt x="6244329" y="2768023"/>
                </a:lnTo>
                <a:lnTo>
                  <a:pt x="5591086" y="3093068"/>
                </a:lnTo>
                <a:lnTo>
                  <a:pt x="5111098" y="2694672"/>
                </a:lnTo>
                <a:lnTo>
                  <a:pt x="4648200" y="1883228"/>
                </a:lnTo>
                <a:lnTo>
                  <a:pt x="4430485" y="1371600"/>
                </a:lnTo>
                <a:lnTo>
                  <a:pt x="4223657" y="1012371"/>
                </a:lnTo>
                <a:lnTo>
                  <a:pt x="3853543" y="957942"/>
                </a:lnTo>
                <a:lnTo>
                  <a:pt x="3331028" y="783771"/>
                </a:lnTo>
                <a:lnTo>
                  <a:pt x="2993571" y="762000"/>
                </a:lnTo>
                <a:lnTo>
                  <a:pt x="2884714" y="990600"/>
                </a:lnTo>
                <a:lnTo>
                  <a:pt x="2754085" y="1023257"/>
                </a:lnTo>
                <a:lnTo>
                  <a:pt x="2296885" y="653142"/>
                </a:lnTo>
                <a:lnTo>
                  <a:pt x="1948543" y="457200"/>
                </a:lnTo>
                <a:lnTo>
                  <a:pt x="2035628" y="250371"/>
                </a:lnTo>
                <a:lnTo>
                  <a:pt x="2002971" y="76200"/>
                </a:lnTo>
                <a:lnTo>
                  <a:pt x="1839685" y="108857"/>
                </a:lnTo>
                <a:lnTo>
                  <a:pt x="1665514" y="43542"/>
                </a:lnTo>
                <a:lnTo>
                  <a:pt x="1306285" y="0"/>
                </a:lnTo>
                <a:lnTo>
                  <a:pt x="968828" y="108857"/>
                </a:lnTo>
                <a:lnTo>
                  <a:pt x="762000" y="10885"/>
                </a:lnTo>
                <a:lnTo>
                  <a:pt x="598714" y="97971"/>
                </a:lnTo>
                <a:lnTo>
                  <a:pt x="424543" y="272142"/>
                </a:lnTo>
                <a:lnTo>
                  <a:pt x="348343" y="424542"/>
                </a:lnTo>
                <a:lnTo>
                  <a:pt x="283028" y="544285"/>
                </a:lnTo>
                <a:lnTo>
                  <a:pt x="97971" y="587828"/>
                </a:lnTo>
                <a:lnTo>
                  <a:pt x="0" y="838200"/>
                </a:lnTo>
                <a:cubicBezTo>
                  <a:pt x="3628" y="1302657"/>
                  <a:pt x="7257" y="1767114"/>
                  <a:pt x="10885" y="2231571"/>
                </a:cubicBezTo>
                <a:lnTo>
                  <a:pt x="288471" y="2879271"/>
                </a:lnTo>
                <a:lnTo>
                  <a:pt x="821871" y="3182710"/>
                </a:lnTo>
                <a:lnTo>
                  <a:pt x="1405618" y="3473903"/>
                </a:lnTo>
                <a:lnTo>
                  <a:pt x="1883699" y="3818711"/>
                </a:lnTo>
                <a:lnTo>
                  <a:pt x="2710441" y="3816307"/>
                </a:lnTo>
                <a:lnTo>
                  <a:pt x="3893220" y="3819461"/>
                </a:lnTo>
                <a:lnTo>
                  <a:pt x="4655117" y="3822004"/>
                </a:lnTo>
                <a:lnTo>
                  <a:pt x="5454862" y="3816206"/>
                </a:lnTo>
                <a:lnTo>
                  <a:pt x="5914706" y="3400106"/>
                </a:lnTo>
                <a:close/>
              </a:path>
            </a:pathLst>
          </a:cu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Freeform 22"/>
          <p:cNvSpPr/>
          <p:nvPr/>
        </p:nvSpPr>
        <p:spPr>
          <a:xfrm>
            <a:off x="5278216" y="3015341"/>
            <a:ext cx="2536372" cy="2841172"/>
          </a:xfrm>
          <a:custGeom>
            <a:avLst/>
            <a:gdLst>
              <a:gd name="connsiteX0" fmla="*/ 0 w 2536372"/>
              <a:gd name="connsiteY0" fmla="*/ 947057 h 2841172"/>
              <a:gd name="connsiteX1" fmla="*/ 0 w 2536372"/>
              <a:gd name="connsiteY1" fmla="*/ 947057 h 2841172"/>
              <a:gd name="connsiteX2" fmla="*/ 119743 w 2536372"/>
              <a:gd name="connsiteY2" fmla="*/ 1240972 h 2841172"/>
              <a:gd name="connsiteX3" fmla="*/ 304800 w 2536372"/>
              <a:gd name="connsiteY3" fmla="*/ 1240972 h 2841172"/>
              <a:gd name="connsiteX4" fmla="*/ 587829 w 2536372"/>
              <a:gd name="connsiteY4" fmla="*/ 1589314 h 2841172"/>
              <a:gd name="connsiteX5" fmla="*/ 751115 w 2536372"/>
              <a:gd name="connsiteY5" fmla="*/ 1850572 h 2841172"/>
              <a:gd name="connsiteX6" fmla="*/ 925286 w 2536372"/>
              <a:gd name="connsiteY6" fmla="*/ 2209800 h 2841172"/>
              <a:gd name="connsiteX7" fmla="*/ 1230086 w 2536372"/>
              <a:gd name="connsiteY7" fmla="*/ 2503714 h 2841172"/>
              <a:gd name="connsiteX8" fmla="*/ 1273629 w 2536372"/>
              <a:gd name="connsiteY8" fmla="*/ 2841172 h 2841172"/>
              <a:gd name="connsiteX9" fmla="*/ 1545772 w 2536372"/>
              <a:gd name="connsiteY9" fmla="*/ 2677886 h 2841172"/>
              <a:gd name="connsiteX10" fmla="*/ 1861458 w 2536372"/>
              <a:gd name="connsiteY10" fmla="*/ 2427514 h 2841172"/>
              <a:gd name="connsiteX11" fmla="*/ 2231572 w 2536372"/>
              <a:gd name="connsiteY11" fmla="*/ 2068286 h 2841172"/>
              <a:gd name="connsiteX12" fmla="*/ 2471058 w 2536372"/>
              <a:gd name="connsiteY12" fmla="*/ 1763486 h 2841172"/>
              <a:gd name="connsiteX13" fmla="*/ 2536372 w 2536372"/>
              <a:gd name="connsiteY13" fmla="*/ 1328057 h 2841172"/>
              <a:gd name="connsiteX14" fmla="*/ 2296886 w 2536372"/>
              <a:gd name="connsiteY14" fmla="*/ 1066800 h 2841172"/>
              <a:gd name="connsiteX15" fmla="*/ 2046515 w 2536372"/>
              <a:gd name="connsiteY15" fmla="*/ 1371600 h 2841172"/>
              <a:gd name="connsiteX16" fmla="*/ 1915886 w 2536372"/>
              <a:gd name="connsiteY16" fmla="*/ 1208314 h 2841172"/>
              <a:gd name="connsiteX17" fmla="*/ 1654629 w 2536372"/>
              <a:gd name="connsiteY17" fmla="*/ 990600 h 2841172"/>
              <a:gd name="connsiteX18" fmla="*/ 1600200 w 2536372"/>
              <a:gd name="connsiteY18" fmla="*/ 751114 h 2841172"/>
              <a:gd name="connsiteX19" fmla="*/ 1436915 w 2536372"/>
              <a:gd name="connsiteY19" fmla="*/ 370114 h 2841172"/>
              <a:gd name="connsiteX20" fmla="*/ 1197429 w 2536372"/>
              <a:gd name="connsiteY20" fmla="*/ 0 h 2841172"/>
              <a:gd name="connsiteX21" fmla="*/ 751115 w 2536372"/>
              <a:gd name="connsiteY21" fmla="*/ 0 h 2841172"/>
              <a:gd name="connsiteX22" fmla="*/ 391886 w 2536372"/>
              <a:gd name="connsiteY22" fmla="*/ 228600 h 2841172"/>
              <a:gd name="connsiteX23" fmla="*/ 293915 w 2536372"/>
              <a:gd name="connsiteY23" fmla="*/ 718457 h 2841172"/>
              <a:gd name="connsiteX24" fmla="*/ 87086 w 2536372"/>
              <a:gd name="connsiteY24" fmla="*/ 838200 h 2841172"/>
              <a:gd name="connsiteX25" fmla="*/ 0 w 2536372"/>
              <a:gd name="connsiteY25" fmla="*/ 947057 h 2841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536372" h="2841172">
                <a:moveTo>
                  <a:pt x="0" y="947057"/>
                </a:moveTo>
                <a:lnTo>
                  <a:pt x="0" y="947057"/>
                </a:lnTo>
                <a:lnTo>
                  <a:pt x="119743" y="1240972"/>
                </a:lnTo>
                <a:lnTo>
                  <a:pt x="304800" y="1240972"/>
                </a:lnTo>
                <a:lnTo>
                  <a:pt x="587829" y="1589314"/>
                </a:lnTo>
                <a:lnTo>
                  <a:pt x="751115" y="1850572"/>
                </a:lnTo>
                <a:lnTo>
                  <a:pt x="925286" y="2209800"/>
                </a:lnTo>
                <a:lnTo>
                  <a:pt x="1230086" y="2503714"/>
                </a:lnTo>
                <a:lnTo>
                  <a:pt x="1273629" y="2841172"/>
                </a:lnTo>
                <a:lnTo>
                  <a:pt x="1545772" y="2677886"/>
                </a:lnTo>
                <a:lnTo>
                  <a:pt x="1861458" y="2427514"/>
                </a:lnTo>
                <a:lnTo>
                  <a:pt x="2231572" y="2068286"/>
                </a:lnTo>
                <a:lnTo>
                  <a:pt x="2471058" y="1763486"/>
                </a:lnTo>
                <a:lnTo>
                  <a:pt x="2536372" y="1328057"/>
                </a:lnTo>
                <a:lnTo>
                  <a:pt x="2296886" y="1066800"/>
                </a:lnTo>
                <a:lnTo>
                  <a:pt x="2046515" y="1371600"/>
                </a:lnTo>
                <a:lnTo>
                  <a:pt x="1915886" y="1208314"/>
                </a:lnTo>
                <a:lnTo>
                  <a:pt x="1654629" y="990600"/>
                </a:lnTo>
                <a:lnTo>
                  <a:pt x="1600200" y="751114"/>
                </a:lnTo>
                <a:lnTo>
                  <a:pt x="1436915" y="370114"/>
                </a:lnTo>
                <a:lnTo>
                  <a:pt x="1197429" y="0"/>
                </a:lnTo>
                <a:lnTo>
                  <a:pt x="751115" y="0"/>
                </a:lnTo>
                <a:lnTo>
                  <a:pt x="391886" y="228600"/>
                </a:lnTo>
                <a:lnTo>
                  <a:pt x="293915" y="718457"/>
                </a:lnTo>
                <a:lnTo>
                  <a:pt x="87086" y="838200"/>
                </a:lnTo>
                <a:lnTo>
                  <a:pt x="0" y="947057"/>
                </a:lnTo>
                <a:close/>
              </a:path>
            </a:pathLst>
          </a:cu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TextBox 25"/>
          <p:cNvSpPr txBox="1"/>
          <p:nvPr/>
        </p:nvSpPr>
        <p:spPr>
          <a:xfrm>
            <a:off x="2560870" y="4550559"/>
            <a:ext cx="1981200" cy="1077218"/>
          </a:xfrm>
          <a:prstGeom prst="rect">
            <a:avLst/>
          </a:prstGeom>
          <a:noFill/>
        </p:spPr>
        <p:txBody>
          <a:bodyPr wrap="square" rtlCol="0">
            <a:spAutoFit/>
          </a:bodyPr>
          <a:lstStyle/>
          <a:p>
            <a:pPr algn="ctr"/>
            <a:r>
              <a:rPr lang="en-US" sz="3200" b="1" dirty="0" smtClean="0">
                <a:solidFill>
                  <a:schemeClr val="bg1"/>
                </a:solidFill>
              </a:rPr>
              <a:t>NORTH AFRICA</a:t>
            </a:r>
            <a:endParaRPr lang="en-US" sz="3200" b="1" dirty="0">
              <a:solidFill>
                <a:schemeClr val="bg1"/>
              </a:solidFill>
            </a:endParaRPr>
          </a:p>
        </p:txBody>
      </p:sp>
      <p:sp>
        <p:nvSpPr>
          <p:cNvPr id="27" name="TextBox 26"/>
          <p:cNvSpPr txBox="1"/>
          <p:nvPr/>
        </p:nvSpPr>
        <p:spPr>
          <a:xfrm>
            <a:off x="5532670" y="3940959"/>
            <a:ext cx="1981200" cy="1077218"/>
          </a:xfrm>
          <a:prstGeom prst="rect">
            <a:avLst/>
          </a:prstGeom>
          <a:noFill/>
        </p:spPr>
        <p:txBody>
          <a:bodyPr wrap="square" rtlCol="0">
            <a:spAutoFit/>
          </a:bodyPr>
          <a:lstStyle/>
          <a:p>
            <a:pPr algn="ctr"/>
            <a:r>
              <a:rPr lang="en-US" sz="3200" b="1" dirty="0" smtClean="0">
                <a:solidFill>
                  <a:schemeClr val="bg1"/>
                </a:solidFill>
              </a:rPr>
              <a:t>Middle East</a:t>
            </a:r>
            <a:endParaRPr lang="en-US" sz="3200" b="1" dirty="0">
              <a:solidFill>
                <a:schemeClr val="bg1"/>
              </a:solidFill>
            </a:endParaRPr>
          </a:p>
        </p:txBody>
      </p:sp>
      <p:sp>
        <p:nvSpPr>
          <p:cNvPr id="14" name="Freeform 13"/>
          <p:cNvSpPr/>
          <p:nvPr/>
        </p:nvSpPr>
        <p:spPr>
          <a:xfrm>
            <a:off x="5638805" y="4190998"/>
            <a:ext cx="2111829" cy="2492829"/>
          </a:xfrm>
          <a:custGeom>
            <a:avLst/>
            <a:gdLst>
              <a:gd name="connsiteX0" fmla="*/ 0 w 2111829"/>
              <a:gd name="connsiteY0" fmla="*/ 2492829 h 2492829"/>
              <a:gd name="connsiteX1" fmla="*/ 293914 w 2111829"/>
              <a:gd name="connsiteY1" fmla="*/ 2264229 h 2492829"/>
              <a:gd name="connsiteX2" fmla="*/ 413657 w 2111829"/>
              <a:gd name="connsiteY2" fmla="*/ 1948543 h 2492829"/>
              <a:gd name="connsiteX3" fmla="*/ 783772 w 2111829"/>
              <a:gd name="connsiteY3" fmla="*/ 1719943 h 2492829"/>
              <a:gd name="connsiteX4" fmla="*/ 1099457 w 2111829"/>
              <a:gd name="connsiteY4" fmla="*/ 1469572 h 2492829"/>
              <a:gd name="connsiteX5" fmla="*/ 1360714 w 2111829"/>
              <a:gd name="connsiteY5" fmla="*/ 1284515 h 2492829"/>
              <a:gd name="connsiteX6" fmla="*/ 1665514 w 2111829"/>
              <a:gd name="connsiteY6" fmla="*/ 1023257 h 2492829"/>
              <a:gd name="connsiteX7" fmla="*/ 2013857 w 2111829"/>
              <a:gd name="connsiteY7" fmla="*/ 631372 h 2492829"/>
              <a:gd name="connsiteX8" fmla="*/ 2068286 w 2111829"/>
              <a:gd name="connsiteY8" fmla="*/ 468086 h 2492829"/>
              <a:gd name="connsiteX9" fmla="*/ 2111829 w 2111829"/>
              <a:gd name="connsiteY9" fmla="*/ 163286 h 2492829"/>
              <a:gd name="connsiteX10" fmla="*/ 2057400 w 2111829"/>
              <a:gd name="connsiteY10" fmla="*/ 97972 h 2492829"/>
              <a:gd name="connsiteX11" fmla="*/ 1948543 w 2111829"/>
              <a:gd name="connsiteY11" fmla="*/ 0 h 2492829"/>
              <a:gd name="connsiteX12" fmla="*/ 1905000 w 2111829"/>
              <a:gd name="connsiteY12" fmla="*/ 65315 h 2492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11829" h="2492829">
                <a:moveTo>
                  <a:pt x="0" y="2492829"/>
                </a:moveTo>
                <a:lnTo>
                  <a:pt x="293914" y="2264229"/>
                </a:lnTo>
                <a:lnTo>
                  <a:pt x="413657" y="1948543"/>
                </a:lnTo>
                <a:lnTo>
                  <a:pt x="783772" y="1719943"/>
                </a:lnTo>
                <a:lnTo>
                  <a:pt x="1099457" y="1469572"/>
                </a:lnTo>
                <a:lnTo>
                  <a:pt x="1360714" y="1284515"/>
                </a:lnTo>
                <a:lnTo>
                  <a:pt x="1665514" y="1023257"/>
                </a:lnTo>
                <a:lnTo>
                  <a:pt x="2013857" y="631372"/>
                </a:lnTo>
                <a:lnTo>
                  <a:pt x="2068286" y="468086"/>
                </a:lnTo>
                <a:lnTo>
                  <a:pt x="2111829" y="163286"/>
                </a:lnTo>
                <a:lnTo>
                  <a:pt x="2057400" y="97972"/>
                </a:lnTo>
                <a:lnTo>
                  <a:pt x="1948543" y="0"/>
                </a:lnTo>
                <a:lnTo>
                  <a:pt x="1905000" y="65315"/>
                </a:lnTo>
              </a:path>
            </a:pathLst>
          </a:custGeom>
          <a:ln w="76200">
            <a:solidFill>
              <a:srgbClr val="FF0000"/>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8" name="TextBox 17"/>
          <p:cNvSpPr txBox="1"/>
          <p:nvPr/>
        </p:nvSpPr>
        <p:spPr>
          <a:xfrm>
            <a:off x="1111297" y="2266545"/>
            <a:ext cx="2312839" cy="1569660"/>
          </a:xfrm>
          <a:prstGeom prst="rect">
            <a:avLst/>
          </a:prstGeom>
          <a:solidFill>
            <a:schemeClr val="bg1"/>
          </a:solidFill>
        </p:spPr>
        <p:txBody>
          <a:bodyPr wrap="square" rtlCol="0">
            <a:spAutoFit/>
          </a:bodyPr>
          <a:lstStyle/>
          <a:p>
            <a:pPr algn="ctr"/>
            <a:r>
              <a:rPr lang="en-US" sz="9600" b="1" dirty="0" smtClean="0"/>
              <a:t>BUT</a:t>
            </a:r>
          </a:p>
        </p:txBody>
      </p:sp>
      <p:sp>
        <p:nvSpPr>
          <p:cNvPr id="11" name="TextBox 10"/>
          <p:cNvSpPr txBox="1"/>
          <p:nvPr/>
        </p:nvSpPr>
        <p:spPr>
          <a:xfrm>
            <a:off x="2062264" y="4324662"/>
            <a:ext cx="2797407" cy="1200329"/>
          </a:xfrm>
          <a:prstGeom prst="rect">
            <a:avLst/>
          </a:prstGeom>
          <a:solidFill>
            <a:schemeClr val="bg1"/>
          </a:solidFill>
        </p:spPr>
        <p:txBody>
          <a:bodyPr wrap="square" rtlCol="0">
            <a:spAutoFit/>
          </a:bodyPr>
          <a:lstStyle/>
          <a:p>
            <a:pPr algn="ctr"/>
            <a:r>
              <a:rPr lang="en-US" sz="3600" b="1" dirty="0" smtClean="0"/>
              <a:t>Depart</a:t>
            </a:r>
          </a:p>
          <a:p>
            <a:pPr algn="ctr"/>
            <a:r>
              <a:rPr lang="en-US" sz="3600" b="1" dirty="0" smtClean="0"/>
              <a:t>~125,000  BP</a:t>
            </a:r>
            <a:endParaRPr lang="en-US" sz="3600" b="1" dirty="0"/>
          </a:p>
        </p:txBody>
      </p:sp>
      <p:sp>
        <p:nvSpPr>
          <p:cNvPr id="13" name="Freeform 12"/>
          <p:cNvSpPr/>
          <p:nvPr/>
        </p:nvSpPr>
        <p:spPr>
          <a:xfrm>
            <a:off x="5083634" y="3820884"/>
            <a:ext cx="468085" cy="2862943"/>
          </a:xfrm>
          <a:custGeom>
            <a:avLst/>
            <a:gdLst>
              <a:gd name="connsiteX0" fmla="*/ 468085 w 468085"/>
              <a:gd name="connsiteY0" fmla="*/ 2862943 h 2862943"/>
              <a:gd name="connsiteX1" fmla="*/ 326571 w 468085"/>
              <a:gd name="connsiteY1" fmla="*/ 2721429 h 2862943"/>
              <a:gd name="connsiteX2" fmla="*/ 391885 w 468085"/>
              <a:gd name="connsiteY2" fmla="*/ 2492829 h 2862943"/>
              <a:gd name="connsiteX3" fmla="*/ 293914 w 468085"/>
              <a:gd name="connsiteY3" fmla="*/ 2340429 h 2862943"/>
              <a:gd name="connsiteX4" fmla="*/ 206828 w 468085"/>
              <a:gd name="connsiteY4" fmla="*/ 2057400 h 2862943"/>
              <a:gd name="connsiteX5" fmla="*/ 304800 w 468085"/>
              <a:gd name="connsiteY5" fmla="*/ 1817914 h 2862943"/>
              <a:gd name="connsiteX6" fmla="*/ 402771 w 468085"/>
              <a:gd name="connsiteY6" fmla="*/ 1676400 h 2862943"/>
              <a:gd name="connsiteX7" fmla="*/ 348343 w 468085"/>
              <a:gd name="connsiteY7" fmla="*/ 1545771 h 2862943"/>
              <a:gd name="connsiteX8" fmla="*/ 206828 w 468085"/>
              <a:gd name="connsiteY8" fmla="*/ 1611086 h 2862943"/>
              <a:gd name="connsiteX9" fmla="*/ 119743 w 468085"/>
              <a:gd name="connsiteY9" fmla="*/ 1687286 h 2862943"/>
              <a:gd name="connsiteX10" fmla="*/ 10885 w 468085"/>
              <a:gd name="connsiteY10" fmla="*/ 1611086 h 2862943"/>
              <a:gd name="connsiteX11" fmla="*/ 0 w 468085"/>
              <a:gd name="connsiteY11" fmla="*/ 1382486 h 2862943"/>
              <a:gd name="connsiteX12" fmla="*/ 108857 w 468085"/>
              <a:gd name="connsiteY12" fmla="*/ 1186543 h 2862943"/>
              <a:gd name="connsiteX13" fmla="*/ 283028 w 468085"/>
              <a:gd name="connsiteY13" fmla="*/ 1034143 h 2862943"/>
              <a:gd name="connsiteX14" fmla="*/ 261257 w 468085"/>
              <a:gd name="connsiteY14" fmla="*/ 816429 h 2862943"/>
              <a:gd name="connsiteX15" fmla="*/ 32657 w 468085"/>
              <a:gd name="connsiteY15" fmla="*/ 555171 h 2862943"/>
              <a:gd name="connsiteX16" fmla="*/ 10885 w 468085"/>
              <a:gd name="connsiteY16" fmla="*/ 348343 h 2862943"/>
              <a:gd name="connsiteX17" fmla="*/ 65314 w 468085"/>
              <a:gd name="connsiteY17" fmla="*/ 228600 h 2862943"/>
              <a:gd name="connsiteX18" fmla="*/ 141514 w 468085"/>
              <a:gd name="connsiteY18" fmla="*/ 163286 h 2862943"/>
              <a:gd name="connsiteX19" fmla="*/ 348343 w 468085"/>
              <a:gd name="connsiteY19" fmla="*/ 32657 h 2862943"/>
              <a:gd name="connsiteX20" fmla="*/ 457200 w 468085"/>
              <a:gd name="connsiteY20" fmla="*/ 0 h 2862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68085" h="2862943">
                <a:moveTo>
                  <a:pt x="468085" y="2862943"/>
                </a:moveTo>
                <a:lnTo>
                  <a:pt x="326571" y="2721429"/>
                </a:lnTo>
                <a:lnTo>
                  <a:pt x="391885" y="2492829"/>
                </a:lnTo>
                <a:lnTo>
                  <a:pt x="293914" y="2340429"/>
                </a:lnTo>
                <a:lnTo>
                  <a:pt x="206828" y="2057400"/>
                </a:lnTo>
                <a:lnTo>
                  <a:pt x="304800" y="1817914"/>
                </a:lnTo>
                <a:lnTo>
                  <a:pt x="402771" y="1676400"/>
                </a:lnTo>
                <a:lnTo>
                  <a:pt x="348343" y="1545771"/>
                </a:lnTo>
                <a:lnTo>
                  <a:pt x="206828" y="1611086"/>
                </a:lnTo>
                <a:lnTo>
                  <a:pt x="119743" y="1687286"/>
                </a:lnTo>
                <a:lnTo>
                  <a:pt x="10885" y="1611086"/>
                </a:lnTo>
                <a:lnTo>
                  <a:pt x="0" y="1382486"/>
                </a:lnTo>
                <a:lnTo>
                  <a:pt x="108857" y="1186543"/>
                </a:lnTo>
                <a:lnTo>
                  <a:pt x="283028" y="1034143"/>
                </a:lnTo>
                <a:lnTo>
                  <a:pt x="261257" y="816429"/>
                </a:lnTo>
                <a:lnTo>
                  <a:pt x="32657" y="555171"/>
                </a:lnTo>
                <a:lnTo>
                  <a:pt x="10885" y="348343"/>
                </a:lnTo>
                <a:lnTo>
                  <a:pt x="65314" y="228600"/>
                </a:lnTo>
                <a:lnTo>
                  <a:pt x="141514" y="163286"/>
                </a:lnTo>
                <a:lnTo>
                  <a:pt x="348343" y="32657"/>
                </a:lnTo>
                <a:lnTo>
                  <a:pt x="457200" y="0"/>
                </a:lnTo>
              </a:path>
            </a:pathLst>
          </a:custGeom>
          <a:ln w="762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4" name="Freeform 23"/>
          <p:cNvSpPr/>
          <p:nvPr/>
        </p:nvSpPr>
        <p:spPr>
          <a:xfrm>
            <a:off x="5573949" y="3200400"/>
            <a:ext cx="1926077" cy="1225685"/>
          </a:xfrm>
          <a:custGeom>
            <a:avLst/>
            <a:gdLst>
              <a:gd name="connsiteX0" fmla="*/ 0 w 1926077"/>
              <a:gd name="connsiteY0" fmla="*/ 583660 h 1225685"/>
              <a:gd name="connsiteX1" fmla="*/ 116732 w 1926077"/>
              <a:gd name="connsiteY1" fmla="*/ 0 h 1225685"/>
              <a:gd name="connsiteX2" fmla="*/ 398834 w 1926077"/>
              <a:gd name="connsiteY2" fmla="*/ 9728 h 1225685"/>
              <a:gd name="connsiteX3" fmla="*/ 661481 w 1926077"/>
              <a:gd name="connsiteY3" fmla="*/ 155643 h 1225685"/>
              <a:gd name="connsiteX4" fmla="*/ 1108953 w 1926077"/>
              <a:gd name="connsiteY4" fmla="*/ 466928 h 1225685"/>
              <a:gd name="connsiteX5" fmla="*/ 1293779 w 1926077"/>
              <a:gd name="connsiteY5" fmla="*/ 632298 h 1225685"/>
              <a:gd name="connsiteX6" fmla="*/ 1303506 w 1926077"/>
              <a:gd name="connsiteY6" fmla="*/ 758757 h 1225685"/>
              <a:gd name="connsiteX7" fmla="*/ 1420238 w 1926077"/>
              <a:gd name="connsiteY7" fmla="*/ 924128 h 1225685"/>
              <a:gd name="connsiteX8" fmla="*/ 1614791 w 1926077"/>
              <a:gd name="connsiteY8" fmla="*/ 1070043 h 1225685"/>
              <a:gd name="connsiteX9" fmla="*/ 1731523 w 1926077"/>
              <a:gd name="connsiteY9" fmla="*/ 1196502 h 1225685"/>
              <a:gd name="connsiteX10" fmla="*/ 1819072 w 1926077"/>
              <a:gd name="connsiteY10" fmla="*/ 1225685 h 1225685"/>
              <a:gd name="connsiteX11" fmla="*/ 1926077 w 1926077"/>
              <a:gd name="connsiteY11" fmla="*/ 1138136 h 1225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26077" h="1225685">
                <a:moveTo>
                  <a:pt x="0" y="583660"/>
                </a:moveTo>
                <a:lnTo>
                  <a:pt x="116732" y="0"/>
                </a:lnTo>
                <a:lnTo>
                  <a:pt x="398834" y="9728"/>
                </a:lnTo>
                <a:lnTo>
                  <a:pt x="661481" y="155643"/>
                </a:lnTo>
                <a:lnTo>
                  <a:pt x="1108953" y="466928"/>
                </a:lnTo>
                <a:lnTo>
                  <a:pt x="1293779" y="632298"/>
                </a:lnTo>
                <a:lnTo>
                  <a:pt x="1303506" y="758757"/>
                </a:lnTo>
                <a:lnTo>
                  <a:pt x="1420238" y="924128"/>
                </a:lnTo>
                <a:lnTo>
                  <a:pt x="1614791" y="1070043"/>
                </a:lnTo>
                <a:lnTo>
                  <a:pt x="1731523" y="1196502"/>
                </a:lnTo>
                <a:lnTo>
                  <a:pt x="1819072" y="1225685"/>
                </a:lnTo>
                <a:lnTo>
                  <a:pt x="1926077" y="1138136"/>
                </a:lnTo>
              </a:path>
            </a:pathLst>
          </a:custGeom>
          <a:ln w="762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15" name="Group 18"/>
          <p:cNvGrpSpPr/>
          <p:nvPr/>
        </p:nvGrpSpPr>
        <p:grpSpPr>
          <a:xfrm>
            <a:off x="3836974" y="2532648"/>
            <a:ext cx="1822444" cy="1386207"/>
            <a:chOff x="3827247" y="2532649"/>
            <a:chExt cx="1822444" cy="1386207"/>
          </a:xfrm>
        </p:grpSpPr>
        <p:sp>
          <p:nvSpPr>
            <p:cNvPr id="10" name="TextBox 9"/>
            <p:cNvSpPr txBox="1"/>
            <p:nvPr/>
          </p:nvSpPr>
          <p:spPr>
            <a:xfrm>
              <a:off x="3827247" y="2532649"/>
              <a:ext cx="1600204" cy="1200329"/>
            </a:xfrm>
            <a:prstGeom prst="rect">
              <a:avLst/>
            </a:prstGeom>
            <a:solidFill>
              <a:schemeClr val="bg1"/>
            </a:solidFill>
          </p:spPr>
          <p:txBody>
            <a:bodyPr wrap="square" rtlCol="0">
              <a:spAutoFit/>
            </a:bodyPr>
            <a:lstStyle/>
            <a:p>
              <a:pPr algn="ctr"/>
              <a:r>
                <a:rPr lang="en-US" sz="2400" b="1" dirty="0" smtClean="0"/>
                <a:t>Israel/ Palestine</a:t>
              </a:r>
            </a:p>
            <a:p>
              <a:pPr algn="ctr"/>
              <a:r>
                <a:rPr lang="en-US" sz="2400" b="1" dirty="0" smtClean="0"/>
                <a:t>119,000 BP</a:t>
              </a:r>
              <a:endParaRPr lang="en-US" sz="2400" b="1" dirty="0"/>
            </a:p>
          </p:txBody>
        </p:sp>
        <p:sp>
          <p:nvSpPr>
            <p:cNvPr id="7" name="Oval 6"/>
            <p:cNvSpPr/>
            <p:nvPr/>
          </p:nvSpPr>
          <p:spPr>
            <a:xfrm>
              <a:off x="5453748" y="3712028"/>
              <a:ext cx="195943" cy="206828"/>
            </a:xfrm>
            <a:prstGeom prst="ellipse">
              <a:avLst/>
            </a:prstGeom>
            <a:solidFill>
              <a:srgbClr val="FF0000"/>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9" name="Group 14"/>
          <p:cNvGrpSpPr/>
          <p:nvPr/>
        </p:nvGrpSpPr>
        <p:grpSpPr>
          <a:xfrm>
            <a:off x="5483888" y="4190999"/>
            <a:ext cx="2125231" cy="1054521"/>
            <a:chOff x="5287940" y="4256315"/>
            <a:chExt cx="2125231" cy="1054521"/>
          </a:xfrm>
        </p:grpSpPr>
        <p:sp>
          <p:nvSpPr>
            <p:cNvPr id="16" name="Oval 15"/>
            <p:cNvSpPr/>
            <p:nvPr/>
          </p:nvSpPr>
          <p:spPr>
            <a:xfrm>
              <a:off x="7217228" y="4256315"/>
              <a:ext cx="195943" cy="206828"/>
            </a:xfrm>
            <a:prstGeom prst="ellipse">
              <a:avLst/>
            </a:prstGeom>
            <a:solidFill>
              <a:srgbClr val="FF0000"/>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Box 16"/>
            <p:cNvSpPr txBox="1"/>
            <p:nvPr/>
          </p:nvSpPr>
          <p:spPr>
            <a:xfrm>
              <a:off x="5287940" y="4479839"/>
              <a:ext cx="1741712" cy="830997"/>
            </a:xfrm>
            <a:prstGeom prst="rect">
              <a:avLst/>
            </a:prstGeom>
            <a:solidFill>
              <a:schemeClr val="bg1"/>
            </a:solidFill>
          </p:spPr>
          <p:txBody>
            <a:bodyPr wrap="square" rtlCol="0">
              <a:spAutoFit/>
            </a:bodyPr>
            <a:lstStyle/>
            <a:p>
              <a:pPr algn="ctr"/>
              <a:r>
                <a:rPr lang="en-US" sz="2400" b="1" dirty="0" smtClean="0"/>
                <a:t>UAE</a:t>
              </a:r>
            </a:p>
            <a:p>
              <a:pPr algn="ctr"/>
              <a:r>
                <a:rPr lang="en-US" sz="2400" b="1" dirty="0" smtClean="0"/>
                <a:t>120,000 BP</a:t>
              </a:r>
              <a:endParaRPr lang="en-US" sz="2400" b="1" dirty="0"/>
            </a:p>
          </p:txBody>
        </p:sp>
      </p:grpSp>
      <p:pic>
        <p:nvPicPr>
          <p:cNvPr id="25" name="Picture 2"/>
          <p:cNvPicPr>
            <a:picLocks noChangeAspect="1" noChangeArrowheads="1"/>
          </p:cNvPicPr>
          <p:nvPr/>
        </p:nvPicPr>
        <p:blipFill>
          <a:blip r:embed="rId4" cstate="print"/>
          <a:srcRect t="41909"/>
          <a:stretch>
            <a:fillRect/>
          </a:stretch>
        </p:blipFill>
        <p:spPr bwMode="auto">
          <a:xfrm>
            <a:off x="6137503" y="751114"/>
            <a:ext cx="3006497" cy="6106886"/>
          </a:xfrm>
          <a:prstGeom prst="rect">
            <a:avLst/>
          </a:prstGeom>
          <a:noFill/>
          <a:ln w="38100">
            <a:solidFill>
              <a:schemeClr val="bg1"/>
            </a:solidFill>
            <a:miter lim="800000"/>
            <a:headEnd/>
            <a:tailEnd/>
          </a:ln>
        </p:spPr>
      </p:pic>
      <p:sp>
        <p:nvSpPr>
          <p:cNvPr id="28" name="5-Point Star 27"/>
          <p:cNvSpPr/>
          <p:nvPr/>
        </p:nvSpPr>
        <p:spPr>
          <a:xfrm>
            <a:off x="6364142" y="822754"/>
            <a:ext cx="330506" cy="341523"/>
          </a:xfrm>
          <a:prstGeom prst="star5">
            <a:avLst/>
          </a:prstGeom>
          <a:solidFill>
            <a:srgbClr val="FF0000"/>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TextBox 28"/>
          <p:cNvSpPr txBox="1"/>
          <p:nvPr/>
        </p:nvSpPr>
        <p:spPr>
          <a:xfrm>
            <a:off x="7013643" y="628914"/>
            <a:ext cx="2130357" cy="1200329"/>
          </a:xfrm>
          <a:prstGeom prst="rect">
            <a:avLst/>
          </a:prstGeom>
          <a:solidFill>
            <a:schemeClr val="bg1"/>
          </a:solidFill>
        </p:spPr>
        <p:txBody>
          <a:bodyPr wrap="square" rtlCol="0">
            <a:spAutoFit/>
          </a:bodyPr>
          <a:lstStyle/>
          <a:p>
            <a:pPr algn="ctr"/>
            <a:r>
              <a:rPr lang="en-US" sz="2400" b="1" dirty="0" smtClean="0"/>
              <a:t>125kya earth is in a WARM PERIOD</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par>
                                <p:cTn id="12" presetID="22" presetClass="entr" presetSubtype="8" fill="hold" grpId="0" nodeType="with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wipe(left)">
                                      <p:cBhvr>
                                        <p:cTn id="14" dur="2000"/>
                                        <p:tgtEl>
                                          <p:spTgt spid="22"/>
                                        </p:tgtEl>
                                      </p:cBhvr>
                                    </p:animEffect>
                                  </p:childTnLst>
                                </p:cTn>
                              </p:par>
                              <p:par>
                                <p:cTn id="15" presetID="26" presetClass="entr" presetSubtype="0" fill="hold" grpId="0" nodeType="with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wipe(down)">
                                      <p:cBhvr>
                                        <p:cTn id="17" dur="580">
                                          <p:stCondLst>
                                            <p:cond delay="0"/>
                                          </p:stCondLst>
                                        </p:cTn>
                                        <p:tgtEl>
                                          <p:spTgt spid="26"/>
                                        </p:tgtEl>
                                      </p:cBhvr>
                                    </p:animEffect>
                                    <p:anim calcmode="lin" valueType="num">
                                      <p:cBhvr>
                                        <p:cTn id="18" dur="1822" tmFilter="0,0; 0.14,0.36; 0.43,0.73; 0.71,0.91; 1.0,1.0">
                                          <p:stCondLst>
                                            <p:cond delay="0"/>
                                          </p:stCondLst>
                                        </p:cTn>
                                        <p:tgtEl>
                                          <p:spTgt spid="26"/>
                                        </p:tgtEl>
                                        <p:attrNameLst>
                                          <p:attrName>ppt_x</p:attrName>
                                        </p:attrNameLst>
                                      </p:cBhvr>
                                      <p:tavLst>
                                        <p:tav tm="0">
                                          <p:val>
                                            <p:strVal val="#ppt_x-0.25"/>
                                          </p:val>
                                        </p:tav>
                                        <p:tav tm="100000">
                                          <p:val>
                                            <p:strVal val="#ppt_x"/>
                                          </p:val>
                                        </p:tav>
                                      </p:tavLst>
                                    </p:anim>
                                    <p:anim calcmode="lin" valueType="num">
                                      <p:cBhvr>
                                        <p:cTn id="19" dur="664" tmFilter="0.0,0.0; 0.25,0.07; 0.50,0.2; 0.75,0.467; 1.0,1.0">
                                          <p:stCondLst>
                                            <p:cond delay="0"/>
                                          </p:stCondLst>
                                        </p:cTn>
                                        <p:tgtEl>
                                          <p:spTgt spid="26"/>
                                        </p:tgtEl>
                                        <p:attrNameLst>
                                          <p:attrName>ppt_y</p:attrName>
                                        </p:attrNameLst>
                                      </p:cBhvr>
                                      <p:tavLst>
                                        <p:tav tm="0" fmla="#ppt_y-sin(pi*$)/3">
                                          <p:val>
                                            <p:fltVal val="0.5"/>
                                          </p:val>
                                        </p:tav>
                                        <p:tav tm="100000">
                                          <p:val>
                                            <p:fltVal val="1"/>
                                          </p:val>
                                        </p:tav>
                                      </p:tavLst>
                                    </p:anim>
                                    <p:anim calcmode="lin" valueType="num">
                                      <p:cBhvr>
                                        <p:cTn id="20" dur="664" tmFilter="0, 0; 0.125,0.2665; 0.25,0.4; 0.375,0.465; 0.5,0.5;  0.625,0.535; 0.75,0.6; 0.875,0.7335; 1,1">
                                          <p:stCondLst>
                                            <p:cond delay="664"/>
                                          </p:stCondLst>
                                        </p:cTn>
                                        <p:tgtEl>
                                          <p:spTgt spid="26"/>
                                        </p:tgtEl>
                                        <p:attrNameLst>
                                          <p:attrName>ppt_y</p:attrName>
                                        </p:attrNameLst>
                                      </p:cBhvr>
                                      <p:tavLst>
                                        <p:tav tm="0" fmla="#ppt_y-sin(pi*$)/9">
                                          <p:val>
                                            <p:fltVal val="0"/>
                                          </p:val>
                                        </p:tav>
                                        <p:tav tm="100000">
                                          <p:val>
                                            <p:fltVal val="1"/>
                                          </p:val>
                                        </p:tav>
                                      </p:tavLst>
                                    </p:anim>
                                    <p:anim calcmode="lin" valueType="num">
                                      <p:cBhvr>
                                        <p:cTn id="21" dur="332" tmFilter="0, 0; 0.125,0.2665; 0.25,0.4; 0.375,0.465; 0.5,0.5;  0.625,0.535; 0.75,0.6; 0.875,0.7335; 1,1">
                                          <p:stCondLst>
                                            <p:cond delay="1324"/>
                                          </p:stCondLst>
                                        </p:cTn>
                                        <p:tgtEl>
                                          <p:spTgt spid="26"/>
                                        </p:tgtEl>
                                        <p:attrNameLst>
                                          <p:attrName>ppt_y</p:attrName>
                                        </p:attrNameLst>
                                      </p:cBhvr>
                                      <p:tavLst>
                                        <p:tav tm="0" fmla="#ppt_y-sin(pi*$)/27">
                                          <p:val>
                                            <p:fltVal val="0"/>
                                          </p:val>
                                        </p:tav>
                                        <p:tav tm="100000">
                                          <p:val>
                                            <p:fltVal val="1"/>
                                          </p:val>
                                        </p:tav>
                                      </p:tavLst>
                                    </p:anim>
                                    <p:anim calcmode="lin" valueType="num">
                                      <p:cBhvr>
                                        <p:cTn id="22" dur="164" tmFilter="0, 0; 0.125,0.2665; 0.25,0.4; 0.375,0.465; 0.5,0.5;  0.625,0.535; 0.75,0.6; 0.875,0.7335; 1,1">
                                          <p:stCondLst>
                                            <p:cond delay="1656"/>
                                          </p:stCondLst>
                                        </p:cTn>
                                        <p:tgtEl>
                                          <p:spTgt spid="26"/>
                                        </p:tgtEl>
                                        <p:attrNameLst>
                                          <p:attrName>ppt_y</p:attrName>
                                        </p:attrNameLst>
                                      </p:cBhvr>
                                      <p:tavLst>
                                        <p:tav tm="0" fmla="#ppt_y-sin(pi*$)/81">
                                          <p:val>
                                            <p:fltVal val="0"/>
                                          </p:val>
                                        </p:tav>
                                        <p:tav tm="100000">
                                          <p:val>
                                            <p:fltVal val="1"/>
                                          </p:val>
                                        </p:tav>
                                      </p:tavLst>
                                    </p:anim>
                                    <p:animScale>
                                      <p:cBhvr>
                                        <p:cTn id="23" dur="26">
                                          <p:stCondLst>
                                            <p:cond delay="650"/>
                                          </p:stCondLst>
                                        </p:cTn>
                                        <p:tgtEl>
                                          <p:spTgt spid="26"/>
                                        </p:tgtEl>
                                      </p:cBhvr>
                                      <p:to x="100000" y="60000"/>
                                    </p:animScale>
                                    <p:animScale>
                                      <p:cBhvr>
                                        <p:cTn id="24" dur="166" decel="50000">
                                          <p:stCondLst>
                                            <p:cond delay="676"/>
                                          </p:stCondLst>
                                        </p:cTn>
                                        <p:tgtEl>
                                          <p:spTgt spid="26"/>
                                        </p:tgtEl>
                                      </p:cBhvr>
                                      <p:to x="100000" y="100000"/>
                                    </p:animScale>
                                    <p:animScale>
                                      <p:cBhvr>
                                        <p:cTn id="25" dur="26">
                                          <p:stCondLst>
                                            <p:cond delay="1312"/>
                                          </p:stCondLst>
                                        </p:cTn>
                                        <p:tgtEl>
                                          <p:spTgt spid="26"/>
                                        </p:tgtEl>
                                      </p:cBhvr>
                                      <p:to x="100000" y="80000"/>
                                    </p:animScale>
                                    <p:animScale>
                                      <p:cBhvr>
                                        <p:cTn id="26" dur="166" decel="50000">
                                          <p:stCondLst>
                                            <p:cond delay="1338"/>
                                          </p:stCondLst>
                                        </p:cTn>
                                        <p:tgtEl>
                                          <p:spTgt spid="26"/>
                                        </p:tgtEl>
                                      </p:cBhvr>
                                      <p:to x="100000" y="100000"/>
                                    </p:animScale>
                                    <p:animScale>
                                      <p:cBhvr>
                                        <p:cTn id="27" dur="26">
                                          <p:stCondLst>
                                            <p:cond delay="1642"/>
                                          </p:stCondLst>
                                        </p:cTn>
                                        <p:tgtEl>
                                          <p:spTgt spid="26"/>
                                        </p:tgtEl>
                                      </p:cBhvr>
                                      <p:to x="100000" y="90000"/>
                                    </p:animScale>
                                    <p:animScale>
                                      <p:cBhvr>
                                        <p:cTn id="28" dur="166" decel="50000">
                                          <p:stCondLst>
                                            <p:cond delay="1668"/>
                                          </p:stCondLst>
                                        </p:cTn>
                                        <p:tgtEl>
                                          <p:spTgt spid="26"/>
                                        </p:tgtEl>
                                      </p:cBhvr>
                                      <p:to x="100000" y="100000"/>
                                    </p:animScale>
                                    <p:animScale>
                                      <p:cBhvr>
                                        <p:cTn id="29" dur="26">
                                          <p:stCondLst>
                                            <p:cond delay="1808"/>
                                          </p:stCondLst>
                                        </p:cTn>
                                        <p:tgtEl>
                                          <p:spTgt spid="26"/>
                                        </p:tgtEl>
                                      </p:cBhvr>
                                      <p:to x="100000" y="95000"/>
                                    </p:animScale>
                                    <p:animScale>
                                      <p:cBhvr>
                                        <p:cTn id="30" dur="166" decel="50000">
                                          <p:stCondLst>
                                            <p:cond delay="1834"/>
                                          </p:stCondLst>
                                        </p:cTn>
                                        <p:tgtEl>
                                          <p:spTgt spid="26"/>
                                        </p:tgtEl>
                                      </p:cBhvr>
                                      <p:to x="100000" y="100000"/>
                                    </p:animScale>
                                  </p:childTnLst>
                                </p:cTn>
                              </p:par>
                            </p:childTnLst>
                          </p:cTn>
                        </p:par>
                        <p:par>
                          <p:cTn id="31" fill="hold">
                            <p:stCondLst>
                              <p:cond delay="2500"/>
                            </p:stCondLst>
                            <p:childTnLst>
                              <p:par>
                                <p:cTn id="32" presetID="22" presetClass="entr" presetSubtype="8" fill="hold" grpId="0" nodeType="after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wipe(left)">
                                      <p:cBhvr>
                                        <p:cTn id="34" dur="2000"/>
                                        <p:tgtEl>
                                          <p:spTgt spid="23"/>
                                        </p:tgtEl>
                                      </p:cBhvr>
                                    </p:animEffect>
                                  </p:childTnLst>
                                </p:cTn>
                              </p:par>
                              <p:par>
                                <p:cTn id="35" presetID="26" presetClass="entr" presetSubtype="0" fill="hold" grpId="0" nodeType="with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wipe(down)">
                                      <p:cBhvr>
                                        <p:cTn id="37" dur="580">
                                          <p:stCondLst>
                                            <p:cond delay="0"/>
                                          </p:stCondLst>
                                        </p:cTn>
                                        <p:tgtEl>
                                          <p:spTgt spid="27"/>
                                        </p:tgtEl>
                                      </p:cBhvr>
                                    </p:animEffect>
                                    <p:anim calcmode="lin" valueType="num">
                                      <p:cBhvr>
                                        <p:cTn id="38" dur="1822" tmFilter="0,0; 0.14,0.36; 0.43,0.73; 0.71,0.91; 1.0,1.0">
                                          <p:stCondLst>
                                            <p:cond delay="0"/>
                                          </p:stCondLst>
                                        </p:cTn>
                                        <p:tgtEl>
                                          <p:spTgt spid="27"/>
                                        </p:tgtEl>
                                        <p:attrNameLst>
                                          <p:attrName>ppt_x</p:attrName>
                                        </p:attrNameLst>
                                      </p:cBhvr>
                                      <p:tavLst>
                                        <p:tav tm="0">
                                          <p:val>
                                            <p:strVal val="#ppt_x-0.25"/>
                                          </p:val>
                                        </p:tav>
                                        <p:tav tm="100000">
                                          <p:val>
                                            <p:strVal val="#ppt_x"/>
                                          </p:val>
                                        </p:tav>
                                      </p:tavLst>
                                    </p:anim>
                                    <p:anim calcmode="lin" valueType="num">
                                      <p:cBhvr>
                                        <p:cTn id="39" dur="664" tmFilter="0.0,0.0; 0.25,0.07; 0.50,0.2; 0.75,0.467; 1.0,1.0">
                                          <p:stCondLst>
                                            <p:cond delay="0"/>
                                          </p:stCondLst>
                                        </p:cTn>
                                        <p:tgtEl>
                                          <p:spTgt spid="27"/>
                                        </p:tgtEl>
                                        <p:attrNameLst>
                                          <p:attrName>ppt_y</p:attrName>
                                        </p:attrNameLst>
                                      </p:cBhvr>
                                      <p:tavLst>
                                        <p:tav tm="0" fmla="#ppt_y-sin(pi*$)/3">
                                          <p:val>
                                            <p:fltVal val="0.5"/>
                                          </p:val>
                                        </p:tav>
                                        <p:tav tm="100000">
                                          <p:val>
                                            <p:fltVal val="1"/>
                                          </p:val>
                                        </p:tav>
                                      </p:tavLst>
                                    </p:anim>
                                    <p:anim calcmode="lin" valueType="num">
                                      <p:cBhvr>
                                        <p:cTn id="40" dur="664" tmFilter="0, 0; 0.125,0.2665; 0.25,0.4; 0.375,0.465; 0.5,0.5;  0.625,0.535; 0.75,0.6; 0.875,0.7335; 1,1">
                                          <p:stCondLst>
                                            <p:cond delay="664"/>
                                          </p:stCondLst>
                                        </p:cTn>
                                        <p:tgtEl>
                                          <p:spTgt spid="27"/>
                                        </p:tgtEl>
                                        <p:attrNameLst>
                                          <p:attrName>ppt_y</p:attrName>
                                        </p:attrNameLst>
                                      </p:cBhvr>
                                      <p:tavLst>
                                        <p:tav tm="0" fmla="#ppt_y-sin(pi*$)/9">
                                          <p:val>
                                            <p:fltVal val="0"/>
                                          </p:val>
                                        </p:tav>
                                        <p:tav tm="100000">
                                          <p:val>
                                            <p:fltVal val="1"/>
                                          </p:val>
                                        </p:tav>
                                      </p:tavLst>
                                    </p:anim>
                                    <p:anim calcmode="lin" valueType="num">
                                      <p:cBhvr>
                                        <p:cTn id="41" dur="332" tmFilter="0, 0; 0.125,0.2665; 0.25,0.4; 0.375,0.465; 0.5,0.5;  0.625,0.535; 0.75,0.6; 0.875,0.7335; 1,1">
                                          <p:stCondLst>
                                            <p:cond delay="1324"/>
                                          </p:stCondLst>
                                        </p:cTn>
                                        <p:tgtEl>
                                          <p:spTgt spid="27"/>
                                        </p:tgtEl>
                                        <p:attrNameLst>
                                          <p:attrName>ppt_y</p:attrName>
                                        </p:attrNameLst>
                                      </p:cBhvr>
                                      <p:tavLst>
                                        <p:tav tm="0" fmla="#ppt_y-sin(pi*$)/27">
                                          <p:val>
                                            <p:fltVal val="0"/>
                                          </p:val>
                                        </p:tav>
                                        <p:tav tm="100000">
                                          <p:val>
                                            <p:fltVal val="1"/>
                                          </p:val>
                                        </p:tav>
                                      </p:tavLst>
                                    </p:anim>
                                    <p:anim calcmode="lin" valueType="num">
                                      <p:cBhvr>
                                        <p:cTn id="42" dur="164" tmFilter="0, 0; 0.125,0.2665; 0.25,0.4; 0.375,0.465; 0.5,0.5;  0.625,0.535; 0.75,0.6; 0.875,0.7335; 1,1">
                                          <p:stCondLst>
                                            <p:cond delay="1656"/>
                                          </p:stCondLst>
                                        </p:cTn>
                                        <p:tgtEl>
                                          <p:spTgt spid="27"/>
                                        </p:tgtEl>
                                        <p:attrNameLst>
                                          <p:attrName>ppt_y</p:attrName>
                                        </p:attrNameLst>
                                      </p:cBhvr>
                                      <p:tavLst>
                                        <p:tav tm="0" fmla="#ppt_y-sin(pi*$)/81">
                                          <p:val>
                                            <p:fltVal val="0"/>
                                          </p:val>
                                        </p:tav>
                                        <p:tav tm="100000">
                                          <p:val>
                                            <p:fltVal val="1"/>
                                          </p:val>
                                        </p:tav>
                                      </p:tavLst>
                                    </p:anim>
                                    <p:animScale>
                                      <p:cBhvr>
                                        <p:cTn id="43" dur="26">
                                          <p:stCondLst>
                                            <p:cond delay="650"/>
                                          </p:stCondLst>
                                        </p:cTn>
                                        <p:tgtEl>
                                          <p:spTgt spid="27"/>
                                        </p:tgtEl>
                                      </p:cBhvr>
                                      <p:to x="100000" y="60000"/>
                                    </p:animScale>
                                    <p:animScale>
                                      <p:cBhvr>
                                        <p:cTn id="44" dur="166" decel="50000">
                                          <p:stCondLst>
                                            <p:cond delay="676"/>
                                          </p:stCondLst>
                                        </p:cTn>
                                        <p:tgtEl>
                                          <p:spTgt spid="27"/>
                                        </p:tgtEl>
                                      </p:cBhvr>
                                      <p:to x="100000" y="100000"/>
                                    </p:animScale>
                                    <p:animScale>
                                      <p:cBhvr>
                                        <p:cTn id="45" dur="26">
                                          <p:stCondLst>
                                            <p:cond delay="1312"/>
                                          </p:stCondLst>
                                        </p:cTn>
                                        <p:tgtEl>
                                          <p:spTgt spid="27"/>
                                        </p:tgtEl>
                                      </p:cBhvr>
                                      <p:to x="100000" y="80000"/>
                                    </p:animScale>
                                    <p:animScale>
                                      <p:cBhvr>
                                        <p:cTn id="46" dur="166" decel="50000">
                                          <p:stCondLst>
                                            <p:cond delay="1338"/>
                                          </p:stCondLst>
                                        </p:cTn>
                                        <p:tgtEl>
                                          <p:spTgt spid="27"/>
                                        </p:tgtEl>
                                      </p:cBhvr>
                                      <p:to x="100000" y="100000"/>
                                    </p:animScale>
                                    <p:animScale>
                                      <p:cBhvr>
                                        <p:cTn id="47" dur="26">
                                          <p:stCondLst>
                                            <p:cond delay="1642"/>
                                          </p:stCondLst>
                                        </p:cTn>
                                        <p:tgtEl>
                                          <p:spTgt spid="27"/>
                                        </p:tgtEl>
                                      </p:cBhvr>
                                      <p:to x="100000" y="90000"/>
                                    </p:animScale>
                                    <p:animScale>
                                      <p:cBhvr>
                                        <p:cTn id="48" dur="166" decel="50000">
                                          <p:stCondLst>
                                            <p:cond delay="1668"/>
                                          </p:stCondLst>
                                        </p:cTn>
                                        <p:tgtEl>
                                          <p:spTgt spid="27"/>
                                        </p:tgtEl>
                                      </p:cBhvr>
                                      <p:to x="100000" y="100000"/>
                                    </p:animScale>
                                    <p:animScale>
                                      <p:cBhvr>
                                        <p:cTn id="49" dur="26">
                                          <p:stCondLst>
                                            <p:cond delay="1808"/>
                                          </p:stCondLst>
                                        </p:cTn>
                                        <p:tgtEl>
                                          <p:spTgt spid="27"/>
                                        </p:tgtEl>
                                      </p:cBhvr>
                                      <p:to x="100000" y="95000"/>
                                    </p:animScale>
                                    <p:animScale>
                                      <p:cBhvr>
                                        <p:cTn id="50" dur="166" decel="50000">
                                          <p:stCondLst>
                                            <p:cond delay="1834"/>
                                          </p:stCondLst>
                                        </p:cTn>
                                        <p:tgtEl>
                                          <p:spTgt spid="27"/>
                                        </p:tgtEl>
                                      </p:cBhvr>
                                      <p:to x="100000" y="100000"/>
                                    </p:animScale>
                                  </p:childTnLst>
                                </p:cTn>
                              </p:par>
                            </p:childTnLst>
                          </p:cTn>
                        </p:par>
                      </p:childTnLst>
                    </p:cTn>
                  </p:par>
                  <p:par>
                    <p:cTn id="51" fill="hold">
                      <p:stCondLst>
                        <p:cond delay="indefinite"/>
                      </p:stCondLst>
                      <p:childTnLst>
                        <p:par>
                          <p:cTn id="52" fill="hold">
                            <p:stCondLst>
                              <p:cond delay="0"/>
                            </p:stCondLst>
                            <p:childTnLst>
                              <p:par>
                                <p:cTn id="53" presetID="10" presetClass="exit" presetSubtype="0" fill="hold" grpId="1" nodeType="clickEffect">
                                  <p:stCondLst>
                                    <p:cond delay="0"/>
                                  </p:stCondLst>
                                  <p:childTnLst>
                                    <p:animEffect transition="out" filter="fade">
                                      <p:cBhvr>
                                        <p:cTn id="54" dur="2000"/>
                                        <p:tgtEl>
                                          <p:spTgt spid="26"/>
                                        </p:tgtEl>
                                      </p:cBhvr>
                                    </p:animEffect>
                                    <p:set>
                                      <p:cBhvr>
                                        <p:cTn id="55" dur="1" fill="hold">
                                          <p:stCondLst>
                                            <p:cond delay="1999"/>
                                          </p:stCondLst>
                                        </p:cTn>
                                        <p:tgtEl>
                                          <p:spTgt spid="26"/>
                                        </p:tgtEl>
                                        <p:attrNameLst>
                                          <p:attrName>style.visibility</p:attrName>
                                        </p:attrNameLst>
                                      </p:cBhvr>
                                      <p:to>
                                        <p:strVal val="hidden"/>
                                      </p:to>
                                    </p:set>
                                  </p:childTnLst>
                                </p:cTn>
                              </p:par>
                              <p:par>
                                <p:cTn id="56" presetID="10" presetClass="exit" presetSubtype="0" fill="hold" grpId="1" nodeType="withEffect">
                                  <p:stCondLst>
                                    <p:cond delay="0"/>
                                  </p:stCondLst>
                                  <p:childTnLst>
                                    <p:animEffect transition="out" filter="fade">
                                      <p:cBhvr>
                                        <p:cTn id="57" dur="2000"/>
                                        <p:tgtEl>
                                          <p:spTgt spid="27"/>
                                        </p:tgtEl>
                                      </p:cBhvr>
                                    </p:animEffect>
                                    <p:set>
                                      <p:cBhvr>
                                        <p:cTn id="58" dur="1" fill="hold">
                                          <p:stCondLst>
                                            <p:cond delay="1999"/>
                                          </p:stCondLst>
                                        </p:cTn>
                                        <p:tgtEl>
                                          <p:spTgt spid="27"/>
                                        </p:tgtEl>
                                        <p:attrNameLst>
                                          <p:attrName>style.visibility</p:attrName>
                                        </p:attrNameLst>
                                      </p:cBhvr>
                                      <p:to>
                                        <p:strVal val="hidden"/>
                                      </p:to>
                                    </p:set>
                                  </p:childTnLst>
                                </p:cTn>
                              </p:par>
                              <p:par>
                                <p:cTn id="59" presetID="35" presetClass="entr" presetSubtype="0" fill="hold" nodeType="withEffect">
                                  <p:stCondLst>
                                    <p:cond delay="0"/>
                                  </p:stCondLst>
                                  <p:childTnLst>
                                    <p:set>
                                      <p:cBhvr>
                                        <p:cTn id="60" dur="1" fill="hold">
                                          <p:stCondLst>
                                            <p:cond delay="0"/>
                                          </p:stCondLst>
                                        </p:cTn>
                                        <p:tgtEl>
                                          <p:spTgt spid="2"/>
                                        </p:tgtEl>
                                        <p:attrNameLst>
                                          <p:attrName>style.visibility</p:attrName>
                                        </p:attrNameLst>
                                      </p:cBhvr>
                                      <p:to>
                                        <p:strVal val="visible"/>
                                      </p:to>
                                    </p:set>
                                    <p:animEffect transition="in" filter="fade">
                                      <p:cBhvr>
                                        <p:cTn id="61" dur="1000"/>
                                        <p:tgtEl>
                                          <p:spTgt spid="2"/>
                                        </p:tgtEl>
                                      </p:cBhvr>
                                    </p:animEffect>
                                    <p:anim calcmode="lin" valueType="num">
                                      <p:cBhvr>
                                        <p:cTn id="62" dur="1000" fill="hold"/>
                                        <p:tgtEl>
                                          <p:spTgt spid="2"/>
                                        </p:tgtEl>
                                        <p:attrNameLst>
                                          <p:attrName>style.rotation</p:attrName>
                                        </p:attrNameLst>
                                      </p:cBhvr>
                                      <p:tavLst>
                                        <p:tav tm="0">
                                          <p:val>
                                            <p:fltVal val="720"/>
                                          </p:val>
                                        </p:tav>
                                        <p:tav tm="100000">
                                          <p:val>
                                            <p:fltVal val="0"/>
                                          </p:val>
                                        </p:tav>
                                      </p:tavLst>
                                    </p:anim>
                                    <p:anim calcmode="lin" valueType="num">
                                      <p:cBhvr>
                                        <p:cTn id="63" dur="1000" fill="hold"/>
                                        <p:tgtEl>
                                          <p:spTgt spid="2"/>
                                        </p:tgtEl>
                                        <p:attrNameLst>
                                          <p:attrName>ppt_h</p:attrName>
                                        </p:attrNameLst>
                                      </p:cBhvr>
                                      <p:tavLst>
                                        <p:tav tm="0">
                                          <p:val>
                                            <p:fltVal val="0"/>
                                          </p:val>
                                        </p:tav>
                                        <p:tav tm="100000">
                                          <p:val>
                                            <p:strVal val="#ppt_h"/>
                                          </p:val>
                                        </p:tav>
                                      </p:tavLst>
                                    </p:anim>
                                    <p:anim calcmode="lin" valueType="num">
                                      <p:cBhvr>
                                        <p:cTn id="64" dur="1000" fill="hold"/>
                                        <p:tgtEl>
                                          <p:spTgt spid="2"/>
                                        </p:tgtEl>
                                        <p:attrNameLst>
                                          <p:attrName>ppt_w</p:attrName>
                                        </p:attrNameLst>
                                      </p:cBhvr>
                                      <p:tavLst>
                                        <p:tav tm="0">
                                          <p:val>
                                            <p:fltVal val="0"/>
                                          </p:val>
                                        </p:tav>
                                        <p:tav tm="100000">
                                          <p:val>
                                            <p:strVal val="#ppt_w"/>
                                          </p:val>
                                        </p:tav>
                                      </p:tavLst>
                                    </p:anim>
                                  </p:childTnLst>
                                </p:cTn>
                              </p:par>
                            </p:childTnLst>
                          </p:cTn>
                        </p:par>
                      </p:childTnLst>
                    </p:cTn>
                  </p:par>
                  <p:par>
                    <p:cTn id="65" fill="hold">
                      <p:stCondLst>
                        <p:cond delay="indefinite"/>
                      </p:stCondLst>
                      <p:childTnLst>
                        <p:par>
                          <p:cTn id="66" fill="hold">
                            <p:stCondLst>
                              <p:cond delay="0"/>
                            </p:stCondLst>
                            <p:childTnLst>
                              <p:par>
                                <p:cTn id="67" presetID="22" presetClass="entr" presetSubtype="8" fill="hold" grpId="0" nodeType="clickEffect">
                                  <p:stCondLst>
                                    <p:cond delay="0"/>
                                  </p:stCondLst>
                                  <p:childTnLst>
                                    <p:set>
                                      <p:cBhvr>
                                        <p:cTn id="68" dur="1" fill="hold">
                                          <p:stCondLst>
                                            <p:cond delay="0"/>
                                          </p:stCondLst>
                                        </p:cTn>
                                        <p:tgtEl>
                                          <p:spTgt spid="12"/>
                                        </p:tgtEl>
                                        <p:attrNameLst>
                                          <p:attrName>style.visibility</p:attrName>
                                        </p:attrNameLst>
                                      </p:cBhvr>
                                      <p:to>
                                        <p:strVal val="visible"/>
                                      </p:to>
                                    </p:set>
                                    <p:animEffect transition="in" filter="wipe(left)">
                                      <p:cBhvr>
                                        <p:cTn id="69" dur="1000"/>
                                        <p:tgtEl>
                                          <p:spTgt spid="12"/>
                                        </p:tgtEl>
                                      </p:cBhvr>
                                    </p:animEffect>
                                  </p:childTnLst>
                                </p:cTn>
                              </p:par>
                              <p:par>
                                <p:cTn id="70" presetID="22" presetClass="entr" presetSubtype="8" fill="hold" grpId="0" nodeType="withEffect">
                                  <p:stCondLst>
                                    <p:cond delay="0"/>
                                  </p:stCondLst>
                                  <p:childTnLst>
                                    <p:set>
                                      <p:cBhvr>
                                        <p:cTn id="71" dur="1" fill="hold">
                                          <p:stCondLst>
                                            <p:cond delay="0"/>
                                          </p:stCondLst>
                                        </p:cTn>
                                        <p:tgtEl>
                                          <p:spTgt spid="11"/>
                                        </p:tgtEl>
                                        <p:attrNameLst>
                                          <p:attrName>style.visibility</p:attrName>
                                        </p:attrNameLst>
                                      </p:cBhvr>
                                      <p:to>
                                        <p:strVal val="visible"/>
                                      </p:to>
                                    </p:set>
                                    <p:animEffect transition="in" filter="wipe(left)">
                                      <p:cBhvr>
                                        <p:cTn id="72" dur="1000"/>
                                        <p:tgtEl>
                                          <p:spTgt spid="11"/>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4" fill="hold" nodeType="clickEffect">
                                  <p:stCondLst>
                                    <p:cond delay="0"/>
                                  </p:stCondLst>
                                  <p:childTnLst>
                                    <p:set>
                                      <p:cBhvr>
                                        <p:cTn id="76" dur="1" fill="hold">
                                          <p:stCondLst>
                                            <p:cond delay="0"/>
                                          </p:stCondLst>
                                        </p:cTn>
                                        <p:tgtEl>
                                          <p:spTgt spid="25"/>
                                        </p:tgtEl>
                                        <p:attrNameLst>
                                          <p:attrName>style.visibility</p:attrName>
                                        </p:attrNameLst>
                                      </p:cBhvr>
                                      <p:to>
                                        <p:strVal val="visible"/>
                                      </p:to>
                                    </p:set>
                                    <p:animEffect transition="in" filter="wipe(down)">
                                      <p:cBhvr>
                                        <p:cTn id="77" dur="500"/>
                                        <p:tgtEl>
                                          <p:spTgt spid="25"/>
                                        </p:tgtEl>
                                      </p:cBhvr>
                                    </p:animEffect>
                                  </p:childTnLst>
                                </p:cTn>
                              </p:par>
                            </p:childTnLst>
                          </p:cTn>
                        </p:par>
                        <p:par>
                          <p:cTn id="78" fill="hold">
                            <p:stCondLst>
                              <p:cond delay="500"/>
                            </p:stCondLst>
                            <p:childTnLst>
                              <p:par>
                                <p:cTn id="79" presetID="1" presetClass="entr" presetSubtype="0" fill="hold" grpId="0" nodeType="afterEffect">
                                  <p:stCondLst>
                                    <p:cond delay="0"/>
                                  </p:stCondLst>
                                  <p:childTnLst>
                                    <p:set>
                                      <p:cBhvr>
                                        <p:cTn id="80" dur="1" fill="hold">
                                          <p:stCondLst>
                                            <p:cond delay="0"/>
                                          </p:stCondLst>
                                        </p:cTn>
                                        <p:tgtEl>
                                          <p:spTgt spid="28"/>
                                        </p:tgtEl>
                                        <p:attrNameLst>
                                          <p:attrName>style.visibility</p:attrName>
                                        </p:attrNameLst>
                                      </p:cBhvr>
                                      <p:to>
                                        <p:strVal val="visible"/>
                                      </p:to>
                                    </p:set>
                                  </p:childTnLst>
                                </p:cTn>
                              </p:par>
                            </p:childTnLst>
                          </p:cTn>
                        </p:par>
                        <p:par>
                          <p:cTn id="81" fill="hold">
                            <p:stCondLst>
                              <p:cond delay="500"/>
                            </p:stCondLst>
                            <p:childTnLst>
                              <p:par>
                                <p:cTn id="82" presetID="22" presetClass="entr" presetSubtype="8" fill="hold" grpId="0" nodeType="afterEffect">
                                  <p:stCondLst>
                                    <p:cond delay="0"/>
                                  </p:stCondLst>
                                  <p:childTnLst>
                                    <p:set>
                                      <p:cBhvr>
                                        <p:cTn id="83" dur="1" fill="hold">
                                          <p:stCondLst>
                                            <p:cond delay="0"/>
                                          </p:stCondLst>
                                        </p:cTn>
                                        <p:tgtEl>
                                          <p:spTgt spid="29"/>
                                        </p:tgtEl>
                                        <p:attrNameLst>
                                          <p:attrName>style.visibility</p:attrName>
                                        </p:attrNameLst>
                                      </p:cBhvr>
                                      <p:to>
                                        <p:strVal val="visible"/>
                                      </p:to>
                                    </p:set>
                                    <p:animEffect transition="in" filter="wipe(left)">
                                      <p:cBhvr>
                                        <p:cTn id="84" dur="1000"/>
                                        <p:tgtEl>
                                          <p:spTgt spid="29"/>
                                        </p:tgtEl>
                                      </p:cBhvr>
                                    </p:animEffect>
                                  </p:childTnLst>
                                </p:cTn>
                              </p:par>
                            </p:childTnLst>
                          </p:cTn>
                        </p:par>
                      </p:childTnLst>
                    </p:cTn>
                  </p:par>
                  <p:par>
                    <p:cTn id="85" fill="hold">
                      <p:stCondLst>
                        <p:cond delay="indefinite"/>
                      </p:stCondLst>
                      <p:childTnLst>
                        <p:par>
                          <p:cTn id="86" fill="hold">
                            <p:stCondLst>
                              <p:cond delay="0"/>
                            </p:stCondLst>
                            <p:childTnLst>
                              <p:par>
                                <p:cTn id="87" presetID="10" presetClass="exit" presetSubtype="0" fill="hold" grpId="1" nodeType="clickEffect">
                                  <p:stCondLst>
                                    <p:cond delay="0"/>
                                  </p:stCondLst>
                                  <p:childTnLst>
                                    <p:animEffect transition="out" filter="fade">
                                      <p:cBhvr>
                                        <p:cTn id="88" dur="2000"/>
                                        <p:tgtEl>
                                          <p:spTgt spid="28"/>
                                        </p:tgtEl>
                                      </p:cBhvr>
                                    </p:animEffect>
                                    <p:set>
                                      <p:cBhvr>
                                        <p:cTn id="89" dur="1" fill="hold">
                                          <p:stCondLst>
                                            <p:cond delay="1999"/>
                                          </p:stCondLst>
                                        </p:cTn>
                                        <p:tgtEl>
                                          <p:spTgt spid="28"/>
                                        </p:tgtEl>
                                        <p:attrNameLst>
                                          <p:attrName>style.visibility</p:attrName>
                                        </p:attrNameLst>
                                      </p:cBhvr>
                                      <p:to>
                                        <p:strVal val="hidden"/>
                                      </p:to>
                                    </p:set>
                                  </p:childTnLst>
                                </p:cTn>
                              </p:par>
                              <p:par>
                                <p:cTn id="90" presetID="10" presetClass="exit" presetSubtype="0" fill="hold" nodeType="withEffect">
                                  <p:stCondLst>
                                    <p:cond delay="0"/>
                                  </p:stCondLst>
                                  <p:childTnLst>
                                    <p:animEffect transition="out" filter="fade">
                                      <p:cBhvr>
                                        <p:cTn id="91" dur="500"/>
                                        <p:tgtEl>
                                          <p:spTgt spid="25"/>
                                        </p:tgtEl>
                                      </p:cBhvr>
                                    </p:animEffect>
                                    <p:set>
                                      <p:cBhvr>
                                        <p:cTn id="92" dur="1" fill="hold">
                                          <p:stCondLst>
                                            <p:cond delay="499"/>
                                          </p:stCondLst>
                                        </p:cTn>
                                        <p:tgtEl>
                                          <p:spTgt spid="25"/>
                                        </p:tgtEl>
                                        <p:attrNameLst>
                                          <p:attrName>style.visibility</p:attrName>
                                        </p:attrNameLst>
                                      </p:cBhvr>
                                      <p:to>
                                        <p:strVal val="hidden"/>
                                      </p:to>
                                    </p:set>
                                  </p:childTnLst>
                                </p:cTn>
                              </p:par>
                              <p:par>
                                <p:cTn id="93" presetID="10" presetClass="exit" presetSubtype="0" fill="hold" grpId="1" nodeType="withEffect">
                                  <p:stCondLst>
                                    <p:cond delay="0"/>
                                  </p:stCondLst>
                                  <p:childTnLst>
                                    <p:animEffect transition="out" filter="fade">
                                      <p:cBhvr>
                                        <p:cTn id="94" dur="500"/>
                                        <p:tgtEl>
                                          <p:spTgt spid="29"/>
                                        </p:tgtEl>
                                      </p:cBhvr>
                                    </p:animEffect>
                                    <p:set>
                                      <p:cBhvr>
                                        <p:cTn id="95" dur="1" fill="hold">
                                          <p:stCondLst>
                                            <p:cond delay="499"/>
                                          </p:stCondLst>
                                        </p:cTn>
                                        <p:tgtEl>
                                          <p:spTgt spid="29"/>
                                        </p:tgtEl>
                                        <p:attrNameLst>
                                          <p:attrName>style.visibility</p:attrName>
                                        </p:attrNameLst>
                                      </p:cBhvr>
                                      <p:to>
                                        <p:strVal val="hidden"/>
                                      </p:to>
                                    </p:set>
                                  </p:childTnLst>
                                </p:cTn>
                              </p:par>
                              <p:par>
                                <p:cTn id="96" presetID="22" presetClass="entr" presetSubtype="4" fill="hold" grpId="0" nodeType="withEffect">
                                  <p:stCondLst>
                                    <p:cond delay="0"/>
                                  </p:stCondLst>
                                  <p:childTnLst>
                                    <p:set>
                                      <p:cBhvr>
                                        <p:cTn id="97" dur="1" fill="hold">
                                          <p:stCondLst>
                                            <p:cond delay="0"/>
                                          </p:stCondLst>
                                        </p:cTn>
                                        <p:tgtEl>
                                          <p:spTgt spid="13"/>
                                        </p:tgtEl>
                                        <p:attrNameLst>
                                          <p:attrName>style.visibility</p:attrName>
                                        </p:attrNameLst>
                                      </p:cBhvr>
                                      <p:to>
                                        <p:strVal val="visible"/>
                                      </p:to>
                                    </p:set>
                                    <p:animEffect transition="in" filter="wipe(down)">
                                      <p:cBhvr>
                                        <p:cTn id="98" dur="2000"/>
                                        <p:tgtEl>
                                          <p:spTgt spid="13"/>
                                        </p:tgtEl>
                                      </p:cBhvr>
                                    </p:animEffect>
                                  </p:childTnLst>
                                </p:cTn>
                              </p:par>
                            </p:childTnLst>
                          </p:cTn>
                        </p:par>
                        <p:par>
                          <p:cTn id="99" fill="hold">
                            <p:stCondLst>
                              <p:cond delay="2000"/>
                            </p:stCondLst>
                            <p:childTnLst>
                              <p:par>
                                <p:cTn id="100" presetID="22" presetClass="entr" presetSubtype="4" fill="hold" nodeType="afterEffect">
                                  <p:stCondLst>
                                    <p:cond delay="0"/>
                                  </p:stCondLst>
                                  <p:childTnLst>
                                    <p:set>
                                      <p:cBhvr>
                                        <p:cTn id="101" dur="1" fill="hold">
                                          <p:stCondLst>
                                            <p:cond delay="0"/>
                                          </p:stCondLst>
                                        </p:cTn>
                                        <p:tgtEl>
                                          <p:spTgt spid="15"/>
                                        </p:tgtEl>
                                        <p:attrNameLst>
                                          <p:attrName>style.visibility</p:attrName>
                                        </p:attrNameLst>
                                      </p:cBhvr>
                                      <p:to>
                                        <p:strVal val="visible"/>
                                      </p:to>
                                    </p:set>
                                    <p:animEffect transition="in" filter="wipe(down)">
                                      <p:cBhvr>
                                        <p:cTn id="102" dur="500"/>
                                        <p:tgtEl>
                                          <p:spTgt spid="15"/>
                                        </p:tgtEl>
                                      </p:cBhvr>
                                    </p:animEffect>
                                  </p:childTnLst>
                                </p:cTn>
                              </p:par>
                            </p:childTnLst>
                          </p:cTn>
                        </p:par>
                      </p:childTnLst>
                    </p:cTn>
                  </p:par>
                  <p:par>
                    <p:cTn id="103" fill="hold">
                      <p:stCondLst>
                        <p:cond delay="indefinite"/>
                      </p:stCondLst>
                      <p:childTnLst>
                        <p:par>
                          <p:cTn id="104" fill="hold">
                            <p:stCondLst>
                              <p:cond delay="0"/>
                            </p:stCondLst>
                            <p:childTnLst>
                              <p:par>
                                <p:cTn id="105" presetID="22" presetClass="entr" presetSubtype="8" fill="hold" grpId="0" nodeType="clickEffect">
                                  <p:stCondLst>
                                    <p:cond delay="0"/>
                                  </p:stCondLst>
                                  <p:childTnLst>
                                    <p:set>
                                      <p:cBhvr>
                                        <p:cTn id="106" dur="1" fill="hold">
                                          <p:stCondLst>
                                            <p:cond delay="0"/>
                                          </p:stCondLst>
                                        </p:cTn>
                                        <p:tgtEl>
                                          <p:spTgt spid="24"/>
                                        </p:tgtEl>
                                        <p:attrNameLst>
                                          <p:attrName>style.visibility</p:attrName>
                                        </p:attrNameLst>
                                      </p:cBhvr>
                                      <p:to>
                                        <p:strVal val="visible"/>
                                      </p:to>
                                    </p:set>
                                    <p:animEffect transition="in" filter="wipe(left)">
                                      <p:cBhvr>
                                        <p:cTn id="107" dur="2000"/>
                                        <p:tgtEl>
                                          <p:spTgt spid="24"/>
                                        </p:tgtEl>
                                      </p:cBhvr>
                                    </p:animEffect>
                                  </p:childTnLst>
                                </p:cTn>
                              </p:par>
                            </p:childTnLst>
                          </p:cTn>
                        </p:par>
                      </p:childTnLst>
                    </p:cTn>
                  </p:par>
                  <p:par>
                    <p:cTn id="108" fill="hold">
                      <p:stCondLst>
                        <p:cond delay="indefinite"/>
                      </p:stCondLst>
                      <p:childTnLst>
                        <p:par>
                          <p:cTn id="109" fill="hold">
                            <p:stCondLst>
                              <p:cond delay="0"/>
                            </p:stCondLst>
                            <p:childTnLst>
                              <p:par>
                                <p:cTn id="110" presetID="22" presetClass="entr" presetSubtype="4" fill="hold" grpId="0" nodeType="clickEffect">
                                  <p:stCondLst>
                                    <p:cond delay="0"/>
                                  </p:stCondLst>
                                  <p:childTnLst>
                                    <p:set>
                                      <p:cBhvr>
                                        <p:cTn id="111" dur="1" fill="hold">
                                          <p:stCondLst>
                                            <p:cond delay="0"/>
                                          </p:stCondLst>
                                        </p:cTn>
                                        <p:tgtEl>
                                          <p:spTgt spid="14"/>
                                        </p:tgtEl>
                                        <p:attrNameLst>
                                          <p:attrName>style.visibility</p:attrName>
                                        </p:attrNameLst>
                                      </p:cBhvr>
                                      <p:to>
                                        <p:strVal val="visible"/>
                                      </p:to>
                                    </p:set>
                                    <p:animEffect transition="in" filter="wipe(down)">
                                      <p:cBhvr>
                                        <p:cTn id="112" dur="2000"/>
                                        <p:tgtEl>
                                          <p:spTgt spid="14"/>
                                        </p:tgtEl>
                                      </p:cBhvr>
                                    </p:animEffect>
                                  </p:childTnLst>
                                </p:cTn>
                              </p:par>
                            </p:childTnLst>
                          </p:cTn>
                        </p:par>
                        <p:par>
                          <p:cTn id="113" fill="hold">
                            <p:stCondLst>
                              <p:cond delay="2000"/>
                            </p:stCondLst>
                            <p:childTnLst>
                              <p:par>
                                <p:cTn id="114" presetID="22" presetClass="entr" presetSubtype="4" fill="hold" nodeType="afterEffect">
                                  <p:stCondLst>
                                    <p:cond delay="0"/>
                                  </p:stCondLst>
                                  <p:childTnLst>
                                    <p:set>
                                      <p:cBhvr>
                                        <p:cTn id="115" dur="1" fill="hold">
                                          <p:stCondLst>
                                            <p:cond delay="0"/>
                                          </p:stCondLst>
                                        </p:cTn>
                                        <p:tgtEl>
                                          <p:spTgt spid="19"/>
                                        </p:tgtEl>
                                        <p:attrNameLst>
                                          <p:attrName>style.visibility</p:attrName>
                                        </p:attrNameLst>
                                      </p:cBhvr>
                                      <p:to>
                                        <p:strVal val="visible"/>
                                      </p:to>
                                    </p:set>
                                    <p:animEffect transition="in" filter="wipe(down)">
                                      <p:cBhvr>
                                        <p:cTn id="116" dur="500"/>
                                        <p:tgtEl>
                                          <p:spTgt spid="19"/>
                                        </p:tgtEl>
                                      </p:cBhvr>
                                    </p:animEffect>
                                  </p:childTnLst>
                                </p:cTn>
                              </p:par>
                            </p:childTnLst>
                          </p:cTn>
                        </p:par>
                      </p:childTnLst>
                    </p:cTn>
                  </p:par>
                  <p:par>
                    <p:cTn id="117" fill="hold">
                      <p:stCondLst>
                        <p:cond delay="indefinite"/>
                      </p:stCondLst>
                      <p:childTnLst>
                        <p:par>
                          <p:cTn id="118" fill="hold">
                            <p:stCondLst>
                              <p:cond delay="0"/>
                            </p:stCondLst>
                            <p:childTnLst>
                              <p:par>
                                <p:cTn id="119" presetID="53" presetClass="entr" presetSubtype="0" fill="hold" grpId="0" nodeType="clickEffect">
                                  <p:stCondLst>
                                    <p:cond delay="0"/>
                                  </p:stCondLst>
                                  <p:childTnLst>
                                    <p:set>
                                      <p:cBhvr>
                                        <p:cTn id="120" dur="1" fill="hold">
                                          <p:stCondLst>
                                            <p:cond delay="0"/>
                                          </p:stCondLst>
                                        </p:cTn>
                                        <p:tgtEl>
                                          <p:spTgt spid="18"/>
                                        </p:tgtEl>
                                        <p:attrNameLst>
                                          <p:attrName>style.visibility</p:attrName>
                                        </p:attrNameLst>
                                      </p:cBhvr>
                                      <p:to>
                                        <p:strVal val="visible"/>
                                      </p:to>
                                    </p:set>
                                    <p:anim calcmode="lin" valueType="num">
                                      <p:cBhvr>
                                        <p:cTn id="121" dur="500" fill="hold"/>
                                        <p:tgtEl>
                                          <p:spTgt spid="18"/>
                                        </p:tgtEl>
                                        <p:attrNameLst>
                                          <p:attrName>ppt_w</p:attrName>
                                        </p:attrNameLst>
                                      </p:cBhvr>
                                      <p:tavLst>
                                        <p:tav tm="0">
                                          <p:val>
                                            <p:fltVal val="0"/>
                                          </p:val>
                                        </p:tav>
                                        <p:tav tm="100000">
                                          <p:val>
                                            <p:strVal val="#ppt_w"/>
                                          </p:val>
                                        </p:tav>
                                      </p:tavLst>
                                    </p:anim>
                                    <p:anim calcmode="lin" valueType="num">
                                      <p:cBhvr>
                                        <p:cTn id="122" dur="500" fill="hold"/>
                                        <p:tgtEl>
                                          <p:spTgt spid="18"/>
                                        </p:tgtEl>
                                        <p:attrNameLst>
                                          <p:attrName>ppt_h</p:attrName>
                                        </p:attrNameLst>
                                      </p:cBhvr>
                                      <p:tavLst>
                                        <p:tav tm="0">
                                          <p:val>
                                            <p:fltVal val="0"/>
                                          </p:val>
                                        </p:tav>
                                        <p:tav tm="100000">
                                          <p:val>
                                            <p:strVal val="#ppt_h"/>
                                          </p:val>
                                        </p:tav>
                                      </p:tavLst>
                                    </p:anim>
                                    <p:animEffect transition="in" filter="fade">
                                      <p:cBhvr>
                                        <p:cTn id="12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2" grpId="0" animBg="1"/>
      <p:bldP spid="22" grpId="0" animBg="1"/>
      <p:bldP spid="23" grpId="0" animBg="1"/>
      <p:bldP spid="26" grpId="0"/>
      <p:bldP spid="26" grpId="1"/>
      <p:bldP spid="27" grpId="0"/>
      <p:bldP spid="27" grpId="1"/>
      <p:bldP spid="14" grpId="0" animBg="1"/>
      <p:bldP spid="18" grpId="0" animBg="1"/>
      <p:bldP spid="11" grpId="0" animBg="1"/>
      <p:bldP spid="13" grpId="0" animBg="1"/>
      <p:bldP spid="24" grpId="0" animBg="1"/>
      <p:bldP spid="28" grpId="0" animBg="1"/>
      <p:bldP spid="28" grpId="1" animBg="1"/>
      <p:bldP spid="29" grpId="0" animBg="1"/>
      <p:bldP spid="29" grpId="1"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cstate="print"/>
          <a:srcRect/>
          <a:stretch>
            <a:fillRect/>
          </a:stretch>
        </p:blipFill>
        <p:spPr bwMode="auto">
          <a:xfrm>
            <a:off x="671954" y="709486"/>
            <a:ext cx="7423265" cy="6126480"/>
          </a:xfrm>
          <a:prstGeom prst="rect">
            <a:avLst/>
          </a:prstGeom>
          <a:solidFill>
            <a:schemeClr val="bg1"/>
          </a:solidFill>
        </p:spPr>
      </p:pic>
      <p:sp>
        <p:nvSpPr>
          <p:cNvPr id="27" name="Oval 26"/>
          <p:cNvSpPr/>
          <p:nvPr/>
        </p:nvSpPr>
        <p:spPr>
          <a:xfrm rot="19148629">
            <a:off x="7175142" y="5023690"/>
            <a:ext cx="440675" cy="936434"/>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8" name="Picture 6" descr="C:\Users\Sandra\AppData\Local\Microsoft\Windows\INetCache\IE\253KJI4X\explosion_test_by_gamekiller48-d5wlzqk[1].png"/>
          <p:cNvPicPr>
            <a:picLocks noChangeAspect="1" noChangeArrowheads="1"/>
          </p:cNvPicPr>
          <p:nvPr/>
        </p:nvPicPr>
        <p:blipFill>
          <a:blip r:embed="rId4" cstate="print"/>
          <a:srcRect/>
          <a:stretch>
            <a:fillRect/>
          </a:stretch>
        </p:blipFill>
        <p:spPr bwMode="auto">
          <a:xfrm>
            <a:off x="6533118" y="4835569"/>
            <a:ext cx="1485760" cy="1227301"/>
          </a:xfrm>
          <a:prstGeom prst="rect">
            <a:avLst/>
          </a:prstGeom>
          <a:noFill/>
        </p:spPr>
      </p:pic>
      <p:sp>
        <p:nvSpPr>
          <p:cNvPr id="3" name="TextBox 2"/>
          <p:cNvSpPr txBox="1"/>
          <p:nvPr/>
        </p:nvSpPr>
        <p:spPr>
          <a:xfrm>
            <a:off x="0" y="0"/>
            <a:ext cx="9144000" cy="707886"/>
          </a:xfrm>
          <a:prstGeom prst="rect">
            <a:avLst/>
          </a:prstGeom>
          <a:solidFill>
            <a:srgbClr val="FFFF00"/>
          </a:solidFill>
        </p:spPr>
        <p:txBody>
          <a:bodyPr wrap="square" rtlCol="0">
            <a:spAutoFit/>
          </a:bodyPr>
          <a:lstStyle/>
          <a:p>
            <a:pPr algn="ctr"/>
            <a:r>
              <a:rPr lang="en-US" sz="4000" b="1" dirty="0" smtClean="0">
                <a:solidFill>
                  <a:schemeClr val="bg1"/>
                </a:solidFill>
              </a:rPr>
              <a:t>MT. TOBA, INDONESIA, ERUPTION</a:t>
            </a:r>
            <a:endParaRPr lang="en-US" sz="4000" b="1" dirty="0">
              <a:solidFill>
                <a:schemeClr val="bg1"/>
              </a:solidFill>
            </a:endParaRPr>
          </a:p>
        </p:txBody>
      </p:sp>
      <p:grpSp>
        <p:nvGrpSpPr>
          <p:cNvPr id="2" name="Group 5"/>
          <p:cNvGrpSpPr/>
          <p:nvPr/>
        </p:nvGrpSpPr>
        <p:grpSpPr>
          <a:xfrm>
            <a:off x="1684326" y="3581138"/>
            <a:ext cx="1872342" cy="2079171"/>
            <a:chOff x="707572" y="3603172"/>
            <a:chExt cx="1872342" cy="2079171"/>
          </a:xfrm>
        </p:grpSpPr>
        <p:sp>
          <p:nvSpPr>
            <p:cNvPr id="7" name="Freeform 6"/>
            <p:cNvSpPr/>
            <p:nvPr/>
          </p:nvSpPr>
          <p:spPr>
            <a:xfrm>
              <a:off x="707572" y="3635829"/>
              <a:ext cx="1872342" cy="2046514"/>
            </a:xfrm>
            <a:custGeom>
              <a:avLst/>
              <a:gdLst>
                <a:gd name="connsiteX0" fmla="*/ 0 w 1959428"/>
                <a:gd name="connsiteY0" fmla="*/ 2133600 h 2133600"/>
                <a:gd name="connsiteX1" fmla="*/ 108857 w 1959428"/>
                <a:gd name="connsiteY1" fmla="*/ 1785257 h 2133600"/>
                <a:gd name="connsiteX2" fmla="*/ 54428 w 1959428"/>
                <a:gd name="connsiteY2" fmla="*/ 1578428 h 2133600"/>
                <a:gd name="connsiteX3" fmla="*/ 185057 w 1959428"/>
                <a:gd name="connsiteY3" fmla="*/ 1295400 h 2133600"/>
                <a:gd name="connsiteX4" fmla="*/ 478971 w 1959428"/>
                <a:gd name="connsiteY4" fmla="*/ 1121228 h 2133600"/>
                <a:gd name="connsiteX5" fmla="*/ 718457 w 1959428"/>
                <a:gd name="connsiteY5" fmla="*/ 1066800 h 2133600"/>
                <a:gd name="connsiteX6" fmla="*/ 1088571 w 1959428"/>
                <a:gd name="connsiteY6" fmla="*/ 979714 h 2133600"/>
                <a:gd name="connsiteX7" fmla="*/ 1306286 w 1959428"/>
                <a:gd name="connsiteY7" fmla="*/ 870857 h 2133600"/>
                <a:gd name="connsiteX8" fmla="*/ 1632857 w 1959428"/>
                <a:gd name="connsiteY8" fmla="*/ 740228 h 2133600"/>
                <a:gd name="connsiteX9" fmla="*/ 1774371 w 1959428"/>
                <a:gd name="connsiteY9" fmla="*/ 609600 h 2133600"/>
                <a:gd name="connsiteX10" fmla="*/ 1959428 w 1959428"/>
                <a:gd name="connsiteY10" fmla="*/ 304800 h 2133600"/>
                <a:gd name="connsiteX11" fmla="*/ 1883228 w 1959428"/>
                <a:gd name="connsiteY11" fmla="*/ 185057 h 2133600"/>
                <a:gd name="connsiteX12" fmla="*/ 1687286 w 1959428"/>
                <a:gd name="connsiteY12" fmla="*/ 76200 h 2133600"/>
                <a:gd name="connsiteX13" fmla="*/ 1589314 w 1959428"/>
                <a:gd name="connsiteY13" fmla="*/ 0 h 2133600"/>
                <a:gd name="connsiteX14" fmla="*/ 1545771 w 1959428"/>
                <a:gd name="connsiteY14" fmla="*/ 54428 h 213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59428" h="2133600">
                  <a:moveTo>
                    <a:pt x="0" y="2133600"/>
                  </a:moveTo>
                  <a:lnTo>
                    <a:pt x="108857" y="1785257"/>
                  </a:lnTo>
                  <a:lnTo>
                    <a:pt x="54428" y="1578428"/>
                  </a:lnTo>
                  <a:lnTo>
                    <a:pt x="185057" y="1295400"/>
                  </a:lnTo>
                  <a:lnTo>
                    <a:pt x="478971" y="1121228"/>
                  </a:lnTo>
                  <a:lnTo>
                    <a:pt x="718457" y="1066800"/>
                  </a:lnTo>
                  <a:lnTo>
                    <a:pt x="1088571" y="979714"/>
                  </a:lnTo>
                  <a:lnTo>
                    <a:pt x="1306286" y="870857"/>
                  </a:lnTo>
                  <a:lnTo>
                    <a:pt x="1632857" y="740228"/>
                  </a:lnTo>
                  <a:lnTo>
                    <a:pt x="1774371" y="609600"/>
                  </a:lnTo>
                  <a:lnTo>
                    <a:pt x="1959428" y="304800"/>
                  </a:lnTo>
                  <a:lnTo>
                    <a:pt x="1883228" y="185057"/>
                  </a:lnTo>
                  <a:lnTo>
                    <a:pt x="1687286" y="76200"/>
                  </a:lnTo>
                  <a:lnTo>
                    <a:pt x="1589314" y="0"/>
                  </a:lnTo>
                  <a:lnTo>
                    <a:pt x="1545771" y="54428"/>
                  </a:lnTo>
                </a:path>
              </a:pathLst>
            </a:custGeom>
            <a:ln w="762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8" name="Oval 7"/>
            <p:cNvSpPr/>
            <p:nvPr/>
          </p:nvSpPr>
          <p:spPr>
            <a:xfrm>
              <a:off x="2057399" y="3603172"/>
              <a:ext cx="195943" cy="206828"/>
            </a:xfrm>
            <a:prstGeom prst="ellipse">
              <a:avLst/>
            </a:prstGeom>
            <a:solidFill>
              <a:srgbClr val="FF0000"/>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5" name="Group 8"/>
          <p:cNvGrpSpPr/>
          <p:nvPr/>
        </p:nvGrpSpPr>
        <p:grpSpPr>
          <a:xfrm>
            <a:off x="1314211" y="2612310"/>
            <a:ext cx="620485" cy="3080656"/>
            <a:chOff x="337457" y="2634344"/>
            <a:chExt cx="620485" cy="3080656"/>
          </a:xfrm>
        </p:grpSpPr>
        <p:sp>
          <p:nvSpPr>
            <p:cNvPr id="10" name="Freeform 9"/>
            <p:cNvSpPr/>
            <p:nvPr/>
          </p:nvSpPr>
          <p:spPr>
            <a:xfrm>
              <a:off x="337457" y="2688771"/>
              <a:ext cx="511629" cy="3026229"/>
            </a:xfrm>
            <a:custGeom>
              <a:avLst/>
              <a:gdLst>
                <a:gd name="connsiteX0" fmla="*/ 272143 w 511629"/>
                <a:gd name="connsiteY0" fmla="*/ 3026229 h 3026229"/>
                <a:gd name="connsiteX1" fmla="*/ 250372 w 511629"/>
                <a:gd name="connsiteY1" fmla="*/ 2699658 h 3026229"/>
                <a:gd name="connsiteX2" fmla="*/ 250372 w 511629"/>
                <a:gd name="connsiteY2" fmla="*/ 2449286 h 3026229"/>
                <a:gd name="connsiteX3" fmla="*/ 206829 w 511629"/>
                <a:gd name="connsiteY3" fmla="*/ 2231572 h 3026229"/>
                <a:gd name="connsiteX4" fmla="*/ 261257 w 511629"/>
                <a:gd name="connsiteY4" fmla="*/ 2079172 h 3026229"/>
                <a:gd name="connsiteX5" fmla="*/ 217715 w 511629"/>
                <a:gd name="connsiteY5" fmla="*/ 2002972 h 3026229"/>
                <a:gd name="connsiteX6" fmla="*/ 130629 w 511629"/>
                <a:gd name="connsiteY6" fmla="*/ 2046515 h 3026229"/>
                <a:gd name="connsiteX7" fmla="*/ 108857 w 511629"/>
                <a:gd name="connsiteY7" fmla="*/ 1970315 h 3026229"/>
                <a:gd name="connsiteX8" fmla="*/ 108857 w 511629"/>
                <a:gd name="connsiteY8" fmla="*/ 1774372 h 3026229"/>
                <a:gd name="connsiteX9" fmla="*/ 108857 w 511629"/>
                <a:gd name="connsiteY9" fmla="*/ 1502229 h 3026229"/>
                <a:gd name="connsiteX10" fmla="*/ 87086 w 511629"/>
                <a:gd name="connsiteY10" fmla="*/ 1262743 h 3026229"/>
                <a:gd name="connsiteX11" fmla="*/ 0 w 511629"/>
                <a:gd name="connsiteY11" fmla="*/ 1197429 h 3026229"/>
                <a:gd name="connsiteX12" fmla="*/ 0 w 511629"/>
                <a:gd name="connsiteY12" fmla="*/ 968829 h 3026229"/>
                <a:gd name="connsiteX13" fmla="*/ 130629 w 511629"/>
                <a:gd name="connsiteY13" fmla="*/ 816429 h 3026229"/>
                <a:gd name="connsiteX14" fmla="*/ 185057 w 511629"/>
                <a:gd name="connsiteY14" fmla="*/ 642258 h 3026229"/>
                <a:gd name="connsiteX15" fmla="*/ 163286 w 511629"/>
                <a:gd name="connsiteY15" fmla="*/ 457200 h 3026229"/>
                <a:gd name="connsiteX16" fmla="*/ 163286 w 511629"/>
                <a:gd name="connsiteY16" fmla="*/ 283029 h 3026229"/>
                <a:gd name="connsiteX17" fmla="*/ 185057 w 511629"/>
                <a:gd name="connsiteY17" fmla="*/ 174172 h 3026229"/>
                <a:gd name="connsiteX18" fmla="*/ 359229 w 511629"/>
                <a:gd name="connsiteY18" fmla="*/ 87086 h 3026229"/>
                <a:gd name="connsiteX19" fmla="*/ 457200 w 511629"/>
                <a:gd name="connsiteY19" fmla="*/ 97972 h 3026229"/>
                <a:gd name="connsiteX20" fmla="*/ 511629 w 511629"/>
                <a:gd name="connsiteY20" fmla="*/ 0 h 3026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11629" h="3026229">
                  <a:moveTo>
                    <a:pt x="272143" y="3026229"/>
                  </a:moveTo>
                  <a:lnTo>
                    <a:pt x="250372" y="2699658"/>
                  </a:lnTo>
                  <a:lnTo>
                    <a:pt x="250372" y="2449286"/>
                  </a:lnTo>
                  <a:lnTo>
                    <a:pt x="206829" y="2231572"/>
                  </a:lnTo>
                  <a:lnTo>
                    <a:pt x="261257" y="2079172"/>
                  </a:lnTo>
                  <a:lnTo>
                    <a:pt x="217715" y="2002972"/>
                  </a:lnTo>
                  <a:lnTo>
                    <a:pt x="130629" y="2046515"/>
                  </a:lnTo>
                  <a:lnTo>
                    <a:pt x="108857" y="1970315"/>
                  </a:lnTo>
                  <a:lnTo>
                    <a:pt x="108857" y="1774372"/>
                  </a:lnTo>
                  <a:lnTo>
                    <a:pt x="108857" y="1502229"/>
                  </a:lnTo>
                  <a:lnTo>
                    <a:pt x="87086" y="1262743"/>
                  </a:lnTo>
                  <a:lnTo>
                    <a:pt x="0" y="1197429"/>
                  </a:lnTo>
                  <a:lnTo>
                    <a:pt x="0" y="968829"/>
                  </a:lnTo>
                  <a:lnTo>
                    <a:pt x="130629" y="816429"/>
                  </a:lnTo>
                  <a:lnTo>
                    <a:pt x="185057" y="642258"/>
                  </a:lnTo>
                  <a:lnTo>
                    <a:pt x="163286" y="457200"/>
                  </a:lnTo>
                  <a:lnTo>
                    <a:pt x="163286" y="283029"/>
                  </a:lnTo>
                  <a:lnTo>
                    <a:pt x="185057" y="174172"/>
                  </a:lnTo>
                  <a:lnTo>
                    <a:pt x="359229" y="87086"/>
                  </a:lnTo>
                  <a:lnTo>
                    <a:pt x="457200" y="97972"/>
                  </a:lnTo>
                  <a:lnTo>
                    <a:pt x="511629" y="0"/>
                  </a:lnTo>
                </a:path>
              </a:pathLst>
            </a:custGeom>
            <a:ln w="762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1" name="Oval 10"/>
            <p:cNvSpPr/>
            <p:nvPr/>
          </p:nvSpPr>
          <p:spPr>
            <a:xfrm>
              <a:off x="761999" y="2634344"/>
              <a:ext cx="195943" cy="206828"/>
            </a:xfrm>
            <a:prstGeom prst="ellipse">
              <a:avLst/>
            </a:prstGeom>
            <a:solidFill>
              <a:srgbClr val="FF0000"/>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3" name="Oval 12"/>
          <p:cNvSpPr/>
          <p:nvPr/>
        </p:nvSpPr>
        <p:spPr>
          <a:xfrm>
            <a:off x="1531924" y="5573224"/>
            <a:ext cx="195943" cy="206828"/>
          </a:xfrm>
          <a:prstGeom prst="ellipse">
            <a:avLst/>
          </a:prstGeom>
          <a:solidFill>
            <a:srgbClr val="FF0000"/>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p:cNvSpPr/>
          <p:nvPr/>
        </p:nvSpPr>
        <p:spPr>
          <a:xfrm>
            <a:off x="582147" y="708552"/>
            <a:ext cx="8229601" cy="569387"/>
          </a:xfrm>
          <a:prstGeom prst="rect">
            <a:avLst/>
          </a:prstGeom>
          <a:solidFill>
            <a:schemeClr val="bg1"/>
          </a:solidFill>
        </p:spPr>
        <p:txBody>
          <a:bodyPr wrap="square">
            <a:spAutoFit/>
          </a:bodyPr>
          <a:lstStyle/>
          <a:p>
            <a:pPr marL="176213" indent="-176213">
              <a:buFont typeface="Arial" pitchFamily="34" charset="0"/>
              <a:buChar char="•"/>
            </a:pPr>
            <a:r>
              <a:rPr lang="en-US" sz="3100" b="1" dirty="0" smtClean="0">
                <a:effectLst>
                  <a:outerShdw dist="50800" dir="5400000" algn="ctr" rotWithShape="0">
                    <a:schemeClr val="bg1"/>
                  </a:outerShdw>
                </a:effectLst>
              </a:rPr>
              <a:t>75,000 years ago, </a:t>
            </a:r>
            <a:r>
              <a:rPr lang="en-US" sz="3100" b="1" dirty="0" smtClean="0">
                <a:solidFill>
                  <a:srgbClr val="FF0000"/>
                </a:solidFill>
                <a:effectLst>
                  <a:outerShdw dist="50800" dir="5400000" algn="ctr" rotWithShape="0">
                    <a:schemeClr val="bg1"/>
                  </a:outerShdw>
                </a:effectLst>
              </a:rPr>
              <a:t>Mt. Toba volcano exploded</a:t>
            </a:r>
            <a:r>
              <a:rPr lang="en-US" sz="3100" b="1" dirty="0" smtClean="0">
                <a:effectLst>
                  <a:outerShdw dist="50800" dir="5400000" algn="ctr" rotWithShape="0">
                    <a:schemeClr val="bg1"/>
                  </a:outerShdw>
                </a:effectLst>
              </a:rPr>
              <a:t>             </a:t>
            </a:r>
            <a:endParaRPr lang="en-US" sz="3100" b="1" dirty="0" smtClean="0">
              <a:solidFill>
                <a:srgbClr val="FF0000"/>
              </a:solidFill>
              <a:effectLst>
                <a:outerShdw dist="50800" dir="5400000" algn="ctr" rotWithShape="0">
                  <a:schemeClr val="bg1"/>
                </a:outerShdw>
              </a:effectLst>
            </a:endParaRPr>
          </a:p>
        </p:txBody>
      </p:sp>
      <p:sp>
        <p:nvSpPr>
          <p:cNvPr id="21" name="Rectangle 20"/>
          <p:cNvSpPr/>
          <p:nvPr/>
        </p:nvSpPr>
        <p:spPr>
          <a:xfrm>
            <a:off x="587824" y="1200588"/>
            <a:ext cx="8229601" cy="569387"/>
          </a:xfrm>
          <a:prstGeom prst="rect">
            <a:avLst/>
          </a:prstGeom>
          <a:solidFill>
            <a:schemeClr val="bg1"/>
          </a:solidFill>
        </p:spPr>
        <p:txBody>
          <a:bodyPr wrap="square">
            <a:spAutoFit/>
          </a:bodyPr>
          <a:lstStyle/>
          <a:p>
            <a:pPr marL="176213" indent="-176213">
              <a:buFont typeface="Arial" pitchFamily="34" charset="0"/>
              <a:buChar char="•"/>
            </a:pPr>
            <a:r>
              <a:rPr lang="en-US" sz="3100" b="1" dirty="0" smtClean="0">
                <a:solidFill>
                  <a:srgbClr val="FF0000"/>
                </a:solidFill>
                <a:effectLst>
                  <a:outerShdw dist="50800" dir="5400000" algn="ctr" rotWithShape="0">
                    <a:schemeClr val="bg1"/>
                  </a:outerShdw>
                </a:effectLst>
              </a:rPr>
              <a:t>Largest explosion </a:t>
            </a:r>
            <a:r>
              <a:rPr lang="en-US" sz="3100" b="1" dirty="0" smtClean="0"/>
              <a:t>on earth in 25 million years </a:t>
            </a:r>
            <a:endParaRPr lang="en-US" sz="3100" b="1" dirty="0" smtClean="0">
              <a:effectLst>
                <a:outerShdw dist="50800" dir="5400000" algn="ctr" rotWithShape="0">
                  <a:schemeClr val="bg1"/>
                </a:outerShdw>
              </a:effectLst>
            </a:endParaRPr>
          </a:p>
        </p:txBody>
      </p:sp>
      <p:sp>
        <p:nvSpPr>
          <p:cNvPr id="22" name="Rectangle 21"/>
          <p:cNvSpPr/>
          <p:nvPr/>
        </p:nvSpPr>
        <p:spPr>
          <a:xfrm>
            <a:off x="596533" y="1755988"/>
            <a:ext cx="8229601" cy="1046440"/>
          </a:xfrm>
          <a:prstGeom prst="rect">
            <a:avLst/>
          </a:prstGeom>
          <a:solidFill>
            <a:schemeClr val="bg1"/>
          </a:solidFill>
        </p:spPr>
        <p:txBody>
          <a:bodyPr wrap="square">
            <a:spAutoFit/>
          </a:bodyPr>
          <a:lstStyle/>
          <a:p>
            <a:pPr marL="176213" indent="-176213">
              <a:buFont typeface="Arial" pitchFamily="34" charset="0"/>
              <a:buChar char="•"/>
            </a:pPr>
            <a:r>
              <a:rPr lang="en-US" sz="3100" b="1" dirty="0" smtClean="0"/>
              <a:t>sent</a:t>
            </a:r>
            <a:r>
              <a:rPr lang="en-US" sz="3100" b="1" dirty="0" smtClean="0">
                <a:effectLst>
                  <a:outerShdw dist="50800" dir="5400000" algn="ctr" rotWithShape="0">
                    <a:schemeClr val="bg1"/>
                  </a:outerShdw>
                </a:effectLst>
              </a:rPr>
              <a:t> </a:t>
            </a:r>
            <a:r>
              <a:rPr lang="en-US" sz="3100" b="1" dirty="0" smtClean="0">
                <a:solidFill>
                  <a:srgbClr val="FF0000"/>
                </a:solidFill>
                <a:effectLst>
                  <a:outerShdw dist="50800" dir="5400000" algn="ctr" rotWithShape="0">
                    <a:schemeClr val="bg1"/>
                  </a:outerShdw>
                </a:effectLst>
              </a:rPr>
              <a:t>2,800 times </a:t>
            </a:r>
            <a:r>
              <a:rPr lang="en-US" sz="3100" b="1" dirty="0" smtClean="0"/>
              <a:t>as much ASH into the                                   atmosphere as Mt. St. Helens</a:t>
            </a:r>
          </a:p>
        </p:txBody>
      </p:sp>
      <p:sp>
        <p:nvSpPr>
          <p:cNvPr id="23" name="Rectangle 22"/>
          <p:cNvSpPr/>
          <p:nvPr/>
        </p:nvSpPr>
        <p:spPr>
          <a:xfrm>
            <a:off x="605242" y="2778287"/>
            <a:ext cx="8229601" cy="1046440"/>
          </a:xfrm>
          <a:prstGeom prst="rect">
            <a:avLst/>
          </a:prstGeom>
          <a:solidFill>
            <a:schemeClr val="bg1"/>
          </a:solidFill>
        </p:spPr>
        <p:txBody>
          <a:bodyPr wrap="square">
            <a:spAutoFit/>
          </a:bodyPr>
          <a:lstStyle/>
          <a:p>
            <a:pPr marL="176213" indent="-176213">
              <a:buFont typeface="Arial" pitchFamily="34" charset="0"/>
              <a:buChar char="•"/>
            </a:pPr>
            <a:r>
              <a:rPr lang="en-US" sz="3100" b="1" dirty="0" smtClean="0"/>
              <a:t>sent </a:t>
            </a:r>
            <a:r>
              <a:rPr lang="en-US" sz="3100" b="1" dirty="0" smtClean="0">
                <a:solidFill>
                  <a:srgbClr val="FF0000"/>
                </a:solidFill>
              </a:rPr>
              <a:t>6 billion tons</a:t>
            </a:r>
            <a:r>
              <a:rPr lang="en-US" sz="3100" b="1" dirty="0" smtClean="0"/>
              <a:t> of sulfur dioxide into the atmosphere causing </a:t>
            </a:r>
            <a:r>
              <a:rPr lang="en-US" sz="3100" b="1" dirty="0" smtClean="0">
                <a:solidFill>
                  <a:srgbClr val="FF0000"/>
                </a:solidFill>
              </a:rPr>
              <a:t>acid rain for decades</a:t>
            </a:r>
            <a:r>
              <a:rPr lang="en-US" sz="3100" b="1" dirty="0" smtClean="0">
                <a:solidFill>
                  <a:schemeClr val="bg1"/>
                </a:solidFill>
              </a:rPr>
              <a:t> -</a:t>
            </a:r>
            <a:endParaRPr lang="en-US" sz="3100" b="1" dirty="0" smtClean="0"/>
          </a:p>
        </p:txBody>
      </p:sp>
      <p:sp>
        <p:nvSpPr>
          <p:cNvPr id="24" name="Rectangle 23"/>
          <p:cNvSpPr/>
          <p:nvPr/>
        </p:nvSpPr>
        <p:spPr>
          <a:xfrm>
            <a:off x="457200" y="3747844"/>
            <a:ext cx="8229601" cy="1569660"/>
          </a:xfrm>
          <a:prstGeom prst="rect">
            <a:avLst/>
          </a:prstGeom>
          <a:solidFill>
            <a:schemeClr val="bg1"/>
          </a:solidFill>
        </p:spPr>
        <p:txBody>
          <a:bodyPr wrap="square">
            <a:spAutoFit/>
          </a:bodyPr>
          <a:lstStyle/>
          <a:p>
            <a:pPr marL="176213" indent="-176213" algn="ctr">
              <a:buFont typeface="Arial" pitchFamily="34" charset="0"/>
              <a:buChar char="•"/>
            </a:pPr>
            <a:r>
              <a:rPr lang="en-US" sz="3200" b="1" dirty="0" smtClean="0">
                <a:solidFill>
                  <a:schemeClr val="bg1"/>
                </a:solidFill>
              </a:rPr>
              <a:t>-</a:t>
            </a:r>
            <a:r>
              <a:rPr lang="en-US" sz="3200" b="1" dirty="0" smtClean="0">
                <a:solidFill>
                  <a:srgbClr val="FFFF00"/>
                </a:solidFill>
                <a:effectLst>
                  <a:outerShdw dist="50800" dir="5400000" algn="ctr" rotWithShape="0">
                    <a:schemeClr val="bg1"/>
                  </a:outerShdw>
                </a:effectLst>
              </a:rPr>
              <a:t>reduced worldwide temperature </a:t>
            </a:r>
            <a:r>
              <a:rPr lang="en-US" sz="3200" b="1" dirty="0" smtClean="0">
                <a:solidFill>
                  <a:srgbClr val="FFFF00"/>
                </a:solidFill>
              </a:rPr>
              <a:t>by 7</a:t>
            </a:r>
            <a:r>
              <a:rPr lang="en-US" sz="3200" b="1" baseline="30000" dirty="0" smtClean="0">
                <a:solidFill>
                  <a:srgbClr val="FFFF00"/>
                </a:solidFill>
              </a:rPr>
              <a:t>0</a:t>
            </a:r>
            <a:r>
              <a:rPr lang="en-US" sz="3200" b="1" dirty="0" smtClean="0">
                <a:solidFill>
                  <a:srgbClr val="FFFF00"/>
                </a:solidFill>
              </a:rPr>
              <a:t>F                               (up to 27</a:t>
            </a:r>
            <a:r>
              <a:rPr lang="en-US" sz="3200" b="1" baseline="30000" dirty="0" smtClean="0">
                <a:solidFill>
                  <a:srgbClr val="FFFF00"/>
                </a:solidFill>
              </a:rPr>
              <a:t>0</a:t>
            </a:r>
            <a:r>
              <a:rPr lang="en-US" sz="3200" b="1" dirty="0" smtClean="0">
                <a:solidFill>
                  <a:srgbClr val="FFFF00"/>
                </a:solidFill>
              </a:rPr>
              <a:t>F at northern latitudes), </a:t>
            </a:r>
          </a:p>
          <a:p>
            <a:pPr marL="176213" indent="-176213" algn="ctr"/>
            <a:r>
              <a:rPr lang="en-US" sz="3200" b="1" dirty="0" smtClean="0">
                <a:solidFill>
                  <a:srgbClr val="FFFF00"/>
                </a:solidFill>
              </a:rPr>
              <a:t>causing a </a:t>
            </a:r>
            <a:r>
              <a:rPr lang="en-US" sz="3200" b="1" dirty="0" smtClean="0">
                <a:solidFill>
                  <a:srgbClr val="FF0000"/>
                </a:solidFill>
                <a:effectLst>
                  <a:outerShdw dist="50800" dir="5400000" algn="ctr" rotWithShape="0">
                    <a:schemeClr val="bg1"/>
                  </a:outerShdw>
                </a:effectLst>
              </a:rPr>
              <a:t>6 year winter!</a:t>
            </a:r>
          </a:p>
        </p:txBody>
      </p:sp>
      <p:sp>
        <p:nvSpPr>
          <p:cNvPr id="25" name="Rectangle 24"/>
          <p:cNvSpPr/>
          <p:nvPr/>
        </p:nvSpPr>
        <p:spPr>
          <a:xfrm>
            <a:off x="457200" y="5308380"/>
            <a:ext cx="8229601" cy="1523494"/>
          </a:xfrm>
          <a:prstGeom prst="rect">
            <a:avLst/>
          </a:prstGeom>
          <a:solidFill>
            <a:schemeClr val="bg1"/>
          </a:solidFill>
        </p:spPr>
        <p:txBody>
          <a:bodyPr wrap="square">
            <a:spAutoFit/>
          </a:bodyPr>
          <a:lstStyle/>
          <a:p>
            <a:pPr marL="176213" indent="-176213">
              <a:buFont typeface="Arial" pitchFamily="34" charset="0"/>
              <a:buChar char="•"/>
            </a:pPr>
            <a:r>
              <a:rPr lang="en-US" sz="3100" b="1" dirty="0" smtClean="0"/>
              <a:t>One theory : </a:t>
            </a:r>
            <a:r>
              <a:rPr lang="en-US" sz="3100" b="1" dirty="0" smtClean="0">
                <a:solidFill>
                  <a:srgbClr val="FF0000"/>
                </a:solidFill>
                <a:effectLst>
                  <a:outerShdw dist="50800" dir="5400000" algn="ctr" rotWithShape="0">
                    <a:schemeClr val="bg1"/>
                  </a:outerShdw>
                </a:effectLst>
              </a:rPr>
              <a:t>90% of Homo sapiens existing at       the time died, </a:t>
            </a:r>
            <a:r>
              <a:rPr lang="en-US" sz="3100" b="1" dirty="0" smtClean="0"/>
              <a:t>leaving only  about </a:t>
            </a:r>
            <a:r>
              <a:rPr lang="en-US" sz="3100" b="1" dirty="0" smtClean="0">
                <a:solidFill>
                  <a:srgbClr val="FF0000"/>
                </a:solidFill>
                <a:effectLst>
                  <a:outerShdw dist="50800" dir="5400000" algn="ctr" rotWithShape="0">
                    <a:schemeClr val="bg1"/>
                  </a:outerShdw>
                </a:effectLst>
              </a:rPr>
              <a:t>10,000</a:t>
            </a:r>
            <a:r>
              <a:rPr lang="en-US" sz="3100" b="1" dirty="0" smtClean="0"/>
              <a:t> to       re-populate the Earth!</a:t>
            </a:r>
          </a:p>
        </p:txBody>
      </p:sp>
      <p:sp useBgFill="1">
        <p:nvSpPr>
          <p:cNvPr id="29" name="Rectangle 28"/>
          <p:cNvSpPr/>
          <p:nvPr/>
        </p:nvSpPr>
        <p:spPr>
          <a:xfrm>
            <a:off x="0" y="706747"/>
            <a:ext cx="9144000" cy="1908215"/>
          </a:xfrm>
          <a:prstGeom prst="rect">
            <a:avLst/>
          </a:prstGeom>
        </p:spPr>
        <p:txBody>
          <a:bodyPr wrap="square">
            <a:spAutoFit/>
          </a:bodyPr>
          <a:lstStyle/>
          <a:p>
            <a:pPr marL="176213" indent="-176213" algn="ctr">
              <a:spcAft>
                <a:spcPts val="1200"/>
              </a:spcAft>
            </a:pPr>
            <a:r>
              <a:rPr lang="en-US" sz="5400" b="1" dirty="0" smtClean="0"/>
              <a:t>This is known as the</a:t>
            </a:r>
          </a:p>
          <a:p>
            <a:pPr marL="176213" indent="-176213" algn="ctr">
              <a:spcAft>
                <a:spcPts val="1200"/>
              </a:spcAft>
            </a:pPr>
            <a:r>
              <a:rPr lang="en-US" sz="5400" b="1" dirty="0" smtClean="0">
                <a:solidFill>
                  <a:srgbClr val="FF0000"/>
                </a:solidFill>
                <a:effectLst>
                  <a:outerShdw dist="50800" dir="5400000" algn="ctr" rotWithShape="0">
                    <a:schemeClr val="bg1"/>
                  </a:outerShdw>
                </a:effectLst>
              </a:rPr>
              <a:t>“Toba Catastrophe Event”</a:t>
            </a:r>
          </a:p>
        </p:txBody>
      </p:sp>
      <p:sp useBgFill="1">
        <p:nvSpPr>
          <p:cNvPr id="30" name="Rectangle 29"/>
          <p:cNvSpPr/>
          <p:nvPr/>
        </p:nvSpPr>
        <p:spPr>
          <a:xfrm rot="20859730">
            <a:off x="2416344" y="3655887"/>
            <a:ext cx="3702570" cy="1908215"/>
          </a:xfrm>
          <a:prstGeom prst="rect">
            <a:avLst/>
          </a:prstGeom>
        </p:spPr>
        <p:txBody>
          <a:bodyPr wrap="square">
            <a:spAutoFit/>
          </a:bodyPr>
          <a:lstStyle/>
          <a:p>
            <a:pPr marL="176213" indent="-176213" algn="ctr">
              <a:spcAft>
                <a:spcPts val="1200"/>
              </a:spcAft>
            </a:pPr>
            <a:r>
              <a:rPr lang="en-US" sz="5400" b="1" dirty="0" smtClean="0"/>
              <a:t>Whew!</a:t>
            </a:r>
          </a:p>
          <a:p>
            <a:pPr marL="176213" indent="-176213" algn="ctr">
              <a:spcAft>
                <a:spcPts val="1200"/>
              </a:spcAft>
            </a:pPr>
            <a:r>
              <a:rPr lang="en-US" sz="5400" b="1" dirty="0" smtClean="0">
                <a:solidFill>
                  <a:srgbClr val="FFFF00"/>
                </a:solidFill>
                <a:effectLst>
                  <a:outerShdw dist="50800" dir="5400000" algn="ctr" rotWithShape="0">
                    <a:schemeClr val="bg1"/>
                  </a:outerShdw>
                </a:effectLst>
              </a:rPr>
              <a:t>Close Call!</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down)">
                                      <p:cBhvr>
                                        <p:cTn id="7" dur="580">
                                          <p:stCondLst>
                                            <p:cond delay="0"/>
                                          </p:stCondLst>
                                        </p:cTn>
                                        <p:tgtEl>
                                          <p:spTgt spid="27"/>
                                        </p:tgtEl>
                                      </p:cBhvr>
                                    </p:animEffect>
                                    <p:anim calcmode="lin" valueType="num">
                                      <p:cBhvr>
                                        <p:cTn id="8" dur="1822" tmFilter="0,0; 0.14,0.36; 0.43,0.73; 0.71,0.91; 1.0,1.0">
                                          <p:stCondLst>
                                            <p:cond delay="0"/>
                                          </p:stCondLst>
                                        </p:cTn>
                                        <p:tgtEl>
                                          <p:spTgt spid="2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7"/>
                                        </p:tgtEl>
                                        <p:attrNameLst>
                                          <p:attrName>ppt_y</p:attrName>
                                        </p:attrNameLst>
                                      </p:cBhvr>
                                      <p:tavLst>
                                        <p:tav tm="0" fmla="#ppt_y-sin(pi*$)/81">
                                          <p:val>
                                            <p:fltVal val="0"/>
                                          </p:val>
                                        </p:tav>
                                        <p:tav tm="100000">
                                          <p:val>
                                            <p:fltVal val="1"/>
                                          </p:val>
                                        </p:tav>
                                      </p:tavLst>
                                    </p:anim>
                                    <p:animScale>
                                      <p:cBhvr>
                                        <p:cTn id="13" dur="26">
                                          <p:stCondLst>
                                            <p:cond delay="650"/>
                                          </p:stCondLst>
                                        </p:cTn>
                                        <p:tgtEl>
                                          <p:spTgt spid="27"/>
                                        </p:tgtEl>
                                      </p:cBhvr>
                                      <p:to x="100000" y="60000"/>
                                    </p:animScale>
                                    <p:animScale>
                                      <p:cBhvr>
                                        <p:cTn id="14" dur="166" decel="50000">
                                          <p:stCondLst>
                                            <p:cond delay="676"/>
                                          </p:stCondLst>
                                        </p:cTn>
                                        <p:tgtEl>
                                          <p:spTgt spid="27"/>
                                        </p:tgtEl>
                                      </p:cBhvr>
                                      <p:to x="100000" y="100000"/>
                                    </p:animScale>
                                    <p:animScale>
                                      <p:cBhvr>
                                        <p:cTn id="15" dur="26">
                                          <p:stCondLst>
                                            <p:cond delay="1312"/>
                                          </p:stCondLst>
                                        </p:cTn>
                                        <p:tgtEl>
                                          <p:spTgt spid="27"/>
                                        </p:tgtEl>
                                      </p:cBhvr>
                                      <p:to x="100000" y="80000"/>
                                    </p:animScale>
                                    <p:animScale>
                                      <p:cBhvr>
                                        <p:cTn id="16" dur="166" decel="50000">
                                          <p:stCondLst>
                                            <p:cond delay="1338"/>
                                          </p:stCondLst>
                                        </p:cTn>
                                        <p:tgtEl>
                                          <p:spTgt spid="27"/>
                                        </p:tgtEl>
                                      </p:cBhvr>
                                      <p:to x="100000" y="100000"/>
                                    </p:animScale>
                                    <p:animScale>
                                      <p:cBhvr>
                                        <p:cTn id="17" dur="26">
                                          <p:stCondLst>
                                            <p:cond delay="1642"/>
                                          </p:stCondLst>
                                        </p:cTn>
                                        <p:tgtEl>
                                          <p:spTgt spid="27"/>
                                        </p:tgtEl>
                                      </p:cBhvr>
                                      <p:to x="100000" y="90000"/>
                                    </p:animScale>
                                    <p:animScale>
                                      <p:cBhvr>
                                        <p:cTn id="18" dur="166" decel="50000">
                                          <p:stCondLst>
                                            <p:cond delay="1668"/>
                                          </p:stCondLst>
                                        </p:cTn>
                                        <p:tgtEl>
                                          <p:spTgt spid="27"/>
                                        </p:tgtEl>
                                      </p:cBhvr>
                                      <p:to x="100000" y="100000"/>
                                    </p:animScale>
                                    <p:animScale>
                                      <p:cBhvr>
                                        <p:cTn id="19" dur="26">
                                          <p:stCondLst>
                                            <p:cond delay="1808"/>
                                          </p:stCondLst>
                                        </p:cTn>
                                        <p:tgtEl>
                                          <p:spTgt spid="27"/>
                                        </p:tgtEl>
                                      </p:cBhvr>
                                      <p:to x="100000" y="95000"/>
                                    </p:animScale>
                                    <p:animScale>
                                      <p:cBhvr>
                                        <p:cTn id="20" dur="166" decel="50000">
                                          <p:stCondLst>
                                            <p:cond delay="1834"/>
                                          </p:stCondLst>
                                        </p:cTn>
                                        <p:tgtEl>
                                          <p:spTgt spid="27"/>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wipe(left)">
                                      <p:cBhvr>
                                        <p:cTn id="25" dur="1000"/>
                                        <p:tgtEl>
                                          <p:spTgt spid="14"/>
                                        </p:tgtEl>
                                      </p:cBhvr>
                                    </p:animEffect>
                                  </p:childTnLst>
                                </p:cTn>
                              </p:par>
                            </p:childTnLst>
                          </p:cTn>
                        </p:par>
                        <p:par>
                          <p:cTn id="26" fill="hold">
                            <p:stCondLst>
                              <p:cond delay="1000"/>
                            </p:stCondLst>
                            <p:childTnLst>
                              <p:par>
                                <p:cTn id="27" presetID="55" presetClass="entr" presetSubtype="0" fill="hold" nodeType="afterEffect">
                                  <p:stCondLst>
                                    <p:cond delay="0"/>
                                  </p:stCondLst>
                                  <p:childTnLst>
                                    <p:set>
                                      <p:cBhvr>
                                        <p:cTn id="28" dur="1" fill="hold">
                                          <p:stCondLst>
                                            <p:cond delay="0"/>
                                          </p:stCondLst>
                                        </p:cTn>
                                        <p:tgtEl>
                                          <p:spTgt spid="28"/>
                                        </p:tgtEl>
                                        <p:attrNameLst>
                                          <p:attrName>style.visibility</p:attrName>
                                        </p:attrNameLst>
                                      </p:cBhvr>
                                      <p:to>
                                        <p:strVal val="visible"/>
                                      </p:to>
                                    </p:set>
                                    <p:anim calcmode="lin" valueType="num">
                                      <p:cBhvr>
                                        <p:cTn id="29" dur="1000" fill="hold"/>
                                        <p:tgtEl>
                                          <p:spTgt spid="28"/>
                                        </p:tgtEl>
                                        <p:attrNameLst>
                                          <p:attrName>ppt_w</p:attrName>
                                        </p:attrNameLst>
                                      </p:cBhvr>
                                      <p:tavLst>
                                        <p:tav tm="0">
                                          <p:val>
                                            <p:strVal val="#ppt_w*0.70"/>
                                          </p:val>
                                        </p:tav>
                                        <p:tav tm="100000">
                                          <p:val>
                                            <p:strVal val="#ppt_w"/>
                                          </p:val>
                                        </p:tav>
                                      </p:tavLst>
                                    </p:anim>
                                    <p:anim calcmode="lin" valueType="num">
                                      <p:cBhvr>
                                        <p:cTn id="30" dur="1000" fill="hold"/>
                                        <p:tgtEl>
                                          <p:spTgt spid="28"/>
                                        </p:tgtEl>
                                        <p:attrNameLst>
                                          <p:attrName>ppt_h</p:attrName>
                                        </p:attrNameLst>
                                      </p:cBhvr>
                                      <p:tavLst>
                                        <p:tav tm="0">
                                          <p:val>
                                            <p:strVal val="#ppt_h"/>
                                          </p:val>
                                        </p:tav>
                                        <p:tav tm="100000">
                                          <p:val>
                                            <p:strVal val="#ppt_h"/>
                                          </p:val>
                                        </p:tav>
                                      </p:tavLst>
                                    </p:anim>
                                    <p:animEffect transition="in" filter="fade">
                                      <p:cBhvr>
                                        <p:cTn id="31" dur="1000"/>
                                        <p:tgtEl>
                                          <p:spTgt spid="28"/>
                                        </p:tgtEl>
                                      </p:cBhvr>
                                    </p:animEffect>
                                  </p:childTnLst>
                                </p:cTn>
                              </p:par>
                              <p:par>
                                <p:cTn id="32" presetID="6" presetClass="emph" presetSubtype="0" fill="hold" nodeType="withEffect">
                                  <p:stCondLst>
                                    <p:cond delay="0"/>
                                  </p:stCondLst>
                                  <p:childTnLst>
                                    <p:animScale>
                                      <p:cBhvr>
                                        <p:cTn id="33" dur="2000" fill="hold"/>
                                        <p:tgtEl>
                                          <p:spTgt spid="28"/>
                                        </p:tgtEl>
                                      </p:cBhvr>
                                      <p:by x="500000" y="500000"/>
                                    </p:animScale>
                                  </p:childTnLst>
                                </p:cTn>
                              </p:par>
                            </p:childTnLst>
                          </p:cTn>
                        </p:par>
                        <p:par>
                          <p:cTn id="34" fill="hold">
                            <p:stCondLst>
                              <p:cond delay="3000"/>
                            </p:stCondLst>
                            <p:childTnLst>
                              <p:par>
                                <p:cTn id="35" presetID="22" presetClass="entr" presetSubtype="8" fill="hold" grpId="0" nodeType="after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wipe(left)">
                                      <p:cBhvr>
                                        <p:cTn id="37" dur="1000"/>
                                        <p:tgtEl>
                                          <p:spTgt spid="21"/>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wipe(left)">
                                      <p:cBhvr>
                                        <p:cTn id="42" dur="1000"/>
                                        <p:tgtEl>
                                          <p:spTgt spid="22"/>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23"/>
                                        </p:tgtEl>
                                        <p:attrNameLst>
                                          <p:attrName>style.visibility</p:attrName>
                                        </p:attrNameLst>
                                      </p:cBhvr>
                                      <p:to>
                                        <p:strVal val="visible"/>
                                      </p:to>
                                    </p:set>
                                    <p:animEffect transition="in" filter="wipe(left)">
                                      <p:cBhvr>
                                        <p:cTn id="47" dur="1000"/>
                                        <p:tgtEl>
                                          <p:spTgt spid="23"/>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24"/>
                                        </p:tgtEl>
                                        <p:attrNameLst>
                                          <p:attrName>style.visibility</p:attrName>
                                        </p:attrNameLst>
                                      </p:cBhvr>
                                      <p:to>
                                        <p:strVal val="visible"/>
                                      </p:to>
                                    </p:set>
                                    <p:animEffect transition="in" filter="wipe(left)">
                                      <p:cBhvr>
                                        <p:cTn id="52" dur="1000"/>
                                        <p:tgtEl>
                                          <p:spTgt spid="24"/>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25"/>
                                        </p:tgtEl>
                                        <p:attrNameLst>
                                          <p:attrName>style.visibility</p:attrName>
                                        </p:attrNameLst>
                                      </p:cBhvr>
                                      <p:to>
                                        <p:strVal val="visible"/>
                                      </p:to>
                                    </p:set>
                                    <p:animEffect transition="in" filter="wipe(left)">
                                      <p:cBhvr>
                                        <p:cTn id="57" dur="1000"/>
                                        <p:tgtEl>
                                          <p:spTgt spid="25"/>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xit" presetSubtype="0" fill="hold" grpId="1" nodeType="clickEffect">
                                  <p:stCondLst>
                                    <p:cond delay="0"/>
                                  </p:stCondLst>
                                  <p:childTnLst>
                                    <p:animEffect transition="out" filter="fade">
                                      <p:cBhvr>
                                        <p:cTn id="61" dur="500"/>
                                        <p:tgtEl>
                                          <p:spTgt spid="14"/>
                                        </p:tgtEl>
                                      </p:cBhvr>
                                    </p:animEffect>
                                    <p:set>
                                      <p:cBhvr>
                                        <p:cTn id="62" dur="1" fill="hold">
                                          <p:stCondLst>
                                            <p:cond delay="499"/>
                                          </p:stCondLst>
                                        </p:cTn>
                                        <p:tgtEl>
                                          <p:spTgt spid="14"/>
                                        </p:tgtEl>
                                        <p:attrNameLst>
                                          <p:attrName>style.visibility</p:attrName>
                                        </p:attrNameLst>
                                      </p:cBhvr>
                                      <p:to>
                                        <p:strVal val="hidden"/>
                                      </p:to>
                                    </p:set>
                                  </p:childTnLst>
                                </p:cTn>
                              </p:par>
                              <p:par>
                                <p:cTn id="63" presetID="10" presetClass="exit" presetSubtype="0" fill="hold" grpId="1" nodeType="withEffect">
                                  <p:stCondLst>
                                    <p:cond delay="0"/>
                                  </p:stCondLst>
                                  <p:childTnLst>
                                    <p:animEffect transition="out" filter="fade">
                                      <p:cBhvr>
                                        <p:cTn id="64" dur="500"/>
                                        <p:tgtEl>
                                          <p:spTgt spid="21"/>
                                        </p:tgtEl>
                                      </p:cBhvr>
                                    </p:animEffect>
                                    <p:set>
                                      <p:cBhvr>
                                        <p:cTn id="65" dur="1" fill="hold">
                                          <p:stCondLst>
                                            <p:cond delay="499"/>
                                          </p:stCondLst>
                                        </p:cTn>
                                        <p:tgtEl>
                                          <p:spTgt spid="21"/>
                                        </p:tgtEl>
                                        <p:attrNameLst>
                                          <p:attrName>style.visibility</p:attrName>
                                        </p:attrNameLst>
                                      </p:cBhvr>
                                      <p:to>
                                        <p:strVal val="hidden"/>
                                      </p:to>
                                    </p:set>
                                  </p:childTnLst>
                                </p:cTn>
                              </p:par>
                              <p:par>
                                <p:cTn id="66" presetID="10" presetClass="exit" presetSubtype="0" fill="hold" grpId="1" nodeType="withEffect">
                                  <p:stCondLst>
                                    <p:cond delay="0"/>
                                  </p:stCondLst>
                                  <p:childTnLst>
                                    <p:animEffect transition="out" filter="fade">
                                      <p:cBhvr>
                                        <p:cTn id="67" dur="500"/>
                                        <p:tgtEl>
                                          <p:spTgt spid="22"/>
                                        </p:tgtEl>
                                      </p:cBhvr>
                                    </p:animEffect>
                                    <p:set>
                                      <p:cBhvr>
                                        <p:cTn id="68" dur="1" fill="hold">
                                          <p:stCondLst>
                                            <p:cond delay="499"/>
                                          </p:stCondLst>
                                        </p:cTn>
                                        <p:tgtEl>
                                          <p:spTgt spid="22"/>
                                        </p:tgtEl>
                                        <p:attrNameLst>
                                          <p:attrName>style.visibility</p:attrName>
                                        </p:attrNameLst>
                                      </p:cBhvr>
                                      <p:to>
                                        <p:strVal val="hidden"/>
                                      </p:to>
                                    </p:set>
                                  </p:childTnLst>
                                </p:cTn>
                              </p:par>
                              <p:par>
                                <p:cTn id="69" presetID="10" presetClass="exit" presetSubtype="0" fill="hold" grpId="1" nodeType="withEffect">
                                  <p:stCondLst>
                                    <p:cond delay="0"/>
                                  </p:stCondLst>
                                  <p:childTnLst>
                                    <p:animEffect transition="out" filter="fade">
                                      <p:cBhvr>
                                        <p:cTn id="70" dur="500"/>
                                        <p:tgtEl>
                                          <p:spTgt spid="23"/>
                                        </p:tgtEl>
                                      </p:cBhvr>
                                    </p:animEffect>
                                    <p:set>
                                      <p:cBhvr>
                                        <p:cTn id="71" dur="1" fill="hold">
                                          <p:stCondLst>
                                            <p:cond delay="499"/>
                                          </p:stCondLst>
                                        </p:cTn>
                                        <p:tgtEl>
                                          <p:spTgt spid="23"/>
                                        </p:tgtEl>
                                        <p:attrNameLst>
                                          <p:attrName>style.visibility</p:attrName>
                                        </p:attrNameLst>
                                      </p:cBhvr>
                                      <p:to>
                                        <p:strVal val="hidden"/>
                                      </p:to>
                                    </p:set>
                                  </p:childTnLst>
                                </p:cTn>
                              </p:par>
                              <p:par>
                                <p:cTn id="72" presetID="10" presetClass="exit" presetSubtype="0" fill="hold" grpId="1" nodeType="withEffect">
                                  <p:stCondLst>
                                    <p:cond delay="0"/>
                                  </p:stCondLst>
                                  <p:childTnLst>
                                    <p:animEffect transition="out" filter="fade">
                                      <p:cBhvr>
                                        <p:cTn id="73" dur="500"/>
                                        <p:tgtEl>
                                          <p:spTgt spid="24"/>
                                        </p:tgtEl>
                                      </p:cBhvr>
                                    </p:animEffect>
                                    <p:set>
                                      <p:cBhvr>
                                        <p:cTn id="74" dur="1" fill="hold">
                                          <p:stCondLst>
                                            <p:cond delay="499"/>
                                          </p:stCondLst>
                                        </p:cTn>
                                        <p:tgtEl>
                                          <p:spTgt spid="24"/>
                                        </p:tgtEl>
                                        <p:attrNameLst>
                                          <p:attrName>style.visibility</p:attrName>
                                        </p:attrNameLst>
                                      </p:cBhvr>
                                      <p:to>
                                        <p:strVal val="hidden"/>
                                      </p:to>
                                    </p:set>
                                  </p:childTnLst>
                                </p:cTn>
                              </p:par>
                              <p:par>
                                <p:cTn id="75" presetID="10" presetClass="exit" presetSubtype="0" fill="hold" grpId="1" nodeType="withEffect">
                                  <p:stCondLst>
                                    <p:cond delay="0"/>
                                  </p:stCondLst>
                                  <p:childTnLst>
                                    <p:animEffect transition="out" filter="fade">
                                      <p:cBhvr>
                                        <p:cTn id="76" dur="500"/>
                                        <p:tgtEl>
                                          <p:spTgt spid="25"/>
                                        </p:tgtEl>
                                      </p:cBhvr>
                                    </p:animEffect>
                                    <p:set>
                                      <p:cBhvr>
                                        <p:cTn id="77" dur="1" fill="hold">
                                          <p:stCondLst>
                                            <p:cond delay="499"/>
                                          </p:stCondLst>
                                        </p:cTn>
                                        <p:tgtEl>
                                          <p:spTgt spid="25"/>
                                        </p:tgtEl>
                                        <p:attrNameLst>
                                          <p:attrName>style.visibility</p:attrName>
                                        </p:attrNameLst>
                                      </p:cBhvr>
                                      <p:to>
                                        <p:strVal val="hidden"/>
                                      </p:to>
                                    </p:set>
                                  </p:childTnLst>
                                </p:cTn>
                              </p:par>
                              <p:par>
                                <p:cTn id="78" presetID="10" presetClass="exit" presetSubtype="0" fill="hold" nodeType="withEffect">
                                  <p:stCondLst>
                                    <p:cond delay="0"/>
                                  </p:stCondLst>
                                  <p:childTnLst>
                                    <p:animEffect transition="out" filter="fade">
                                      <p:cBhvr>
                                        <p:cTn id="79" dur="500"/>
                                        <p:tgtEl>
                                          <p:spTgt spid="28"/>
                                        </p:tgtEl>
                                      </p:cBhvr>
                                    </p:animEffect>
                                    <p:set>
                                      <p:cBhvr>
                                        <p:cTn id="80" dur="1" fill="hold">
                                          <p:stCondLst>
                                            <p:cond delay="499"/>
                                          </p:stCondLst>
                                        </p:cTn>
                                        <p:tgtEl>
                                          <p:spTgt spid="28"/>
                                        </p:tgtEl>
                                        <p:attrNameLst>
                                          <p:attrName>style.visibility</p:attrName>
                                        </p:attrNameLst>
                                      </p:cBhvr>
                                      <p:to>
                                        <p:strVal val="hidden"/>
                                      </p:to>
                                    </p:set>
                                  </p:childTnLst>
                                </p:cTn>
                              </p:par>
                            </p:childTnLst>
                          </p:cTn>
                        </p:par>
                        <p:par>
                          <p:cTn id="81" fill="hold">
                            <p:stCondLst>
                              <p:cond delay="500"/>
                            </p:stCondLst>
                            <p:childTnLst>
                              <p:par>
                                <p:cTn id="82" presetID="22" presetClass="entr" presetSubtype="8" fill="hold" grpId="0" nodeType="afterEffect">
                                  <p:stCondLst>
                                    <p:cond delay="0"/>
                                  </p:stCondLst>
                                  <p:childTnLst>
                                    <p:set>
                                      <p:cBhvr>
                                        <p:cTn id="83" dur="1" fill="hold">
                                          <p:stCondLst>
                                            <p:cond delay="0"/>
                                          </p:stCondLst>
                                        </p:cTn>
                                        <p:tgtEl>
                                          <p:spTgt spid="29"/>
                                        </p:tgtEl>
                                        <p:attrNameLst>
                                          <p:attrName>style.visibility</p:attrName>
                                        </p:attrNameLst>
                                      </p:cBhvr>
                                      <p:to>
                                        <p:strVal val="visible"/>
                                      </p:to>
                                    </p:set>
                                    <p:animEffect transition="in" filter="wipe(left)">
                                      <p:cBhvr>
                                        <p:cTn id="84" dur="1000"/>
                                        <p:tgtEl>
                                          <p:spTgt spid="29"/>
                                        </p:tgtEl>
                                      </p:cBhvr>
                                    </p:animEffect>
                                  </p:childTnLst>
                                </p:cTn>
                              </p:par>
                            </p:childTnLst>
                          </p:cTn>
                        </p:par>
                      </p:childTnLst>
                    </p:cTn>
                  </p:par>
                  <p:par>
                    <p:cTn id="85" fill="hold">
                      <p:stCondLst>
                        <p:cond delay="indefinite"/>
                      </p:stCondLst>
                      <p:childTnLst>
                        <p:par>
                          <p:cTn id="86" fill="hold">
                            <p:stCondLst>
                              <p:cond delay="0"/>
                            </p:stCondLst>
                            <p:childTnLst>
                              <p:par>
                                <p:cTn id="87" presetID="22" presetClass="exit" presetSubtype="1" fill="hold" nodeType="clickEffect">
                                  <p:stCondLst>
                                    <p:cond delay="0"/>
                                  </p:stCondLst>
                                  <p:childTnLst>
                                    <p:animEffect transition="out" filter="wipe(up)">
                                      <p:cBhvr>
                                        <p:cTn id="88" dur="3000"/>
                                        <p:tgtEl>
                                          <p:spTgt spid="5"/>
                                        </p:tgtEl>
                                      </p:cBhvr>
                                    </p:animEffect>
                                    <p:set>
                                      <p:cBhvr>
                                        <p:cTn id="89" dur="1" fill="hold">
                                          <p:stCondLst>
                                            <p:cond delay="2999"/>
                                          </p:stCondLst>
                                        </p:cTn>
                                        <p:tgtEl>
                                          <p:spTgt spid="5"/>
                                        </p:tgtEl>
                                        <p:attrNameLst>
                                          <p:attrName>style.visibility</p:attrName>
                                        </p:attrNameLst>
                                      </p:cBhvr>
                                      <p:to>
                                        <p:strVal val="hidden"/>
                                      </p:to>
                                    </p:set>
                                  </p:childTnLst>
                                </p:cTn>
                              </p:par>
                              <p:par>
                                <p:cTn id="90" presetID="22" presetClass="exit" presetSubtype="1" fill="hold" nodeType="withEffect">
                                  <p:stCondLst>
                                    <p:cond delay="0"/>
                                  </p:stCondLst>
                                  <p:childTnLst>
                                    <p:animEffect transition="out" filter="wipe(up)">
                                      <p:cBhvr>
                                        <p:cTn id="91" dur="3000"/>
                                        <p:tgtEl>
                                          <p:spTgt spid="2"/>
                                        </p:tgtEl>
                                      </p:cBhvr>
                                    </p:animEffect>
                                    <p:set>
                                      <p:cBhvr>
                                        <p:cTn id="92" dur="1" fill="hold">
                                          <p:stCondLst>
                                            <p:cond delay="2999"/>
                                          </p:stCondLst>
                                        </p:cTn>
                                        <p:tgtEl>
                                          <p:spTgt spid="2"/>
                                        </p:tgtEl>
                                        <p:attrNameLst>
                                          <p:attrName>style.visibility</p:attrName>
                                        </p:attrNameLst>
                                      </p:cBhvr>
                                      <p:to>
                                        <p:strVal val="hidden"/>
                                      </p:to>
                                    </p:set>
                                  </p:childTnLst>
                                </p:cTn>
                              </p:par>
                            </p:childTnLst>
                          </p:cTn>
                        </p:par>
                      </p:childTnLst>
                    </p:cTn>
                  </p:par>
                  <p:par>
                    <p:cTn id="93" fill="hold">
                      <p:stCondLst>
                        <p:cond delay="indefinite"/>
                      </p:stCondLst>
                      <p:childTnLst>
                        <p:par>
                          <p:cTn id="94" fill="hold">
                            <p:stCondLst>
                              <p:cond delay="0"/>
                            </p:stCondLst>
                            <p:childTnLst>
                              <p:par>
                                <p:cTn id="95" presetID="35" presetClass="entr" presetSubtype="0" fill="hold" grpId="0" nodeType="clickEffect">
                                  <p:stCondLst>
                                    <p:cond delay="0"/>
                                  </p:stCondLst>
                                  <p:childTnLst>
                                    <p:set>
                                      <p:cBhvr>
                                        <p:cTn id="96" dur="1" fill="hold">
                                          <p:stCondLst>
                                            <p:cond delay="0"/>
                                          </p:stCondLst>
                                        </p:cTn>
                                        <p:tgtEl>
                                          <p:spTgt spid="30"/>
                                        </p:tgtEl>
                                        <p:attrNameLst>
                                          <p:attrName>style.visibility</p:attrName>
                                        </p:attrNameLst>
                                      </p:cBhvr>
                                      <p:to>
                                        <p:strVal val="visible"/>
                                      </p:to>
                                    </p:set>
                                    <p:animEffect transition="in" filter="fade">
                                      <p:cBhvr>
                                        <p:cTn id="97" dur="1000"/>
                                        <p:tgtEl>
                                          <p:spTgt spid="30"/>
                                        </p:tgtEl>
                                      </p:cBhvr>
                                    </p:animEffect>
                                    <p:anim calcmode="lin" valueType="num">
                                      <p:cBhvr>
                                        <p:cTn id="98" dur="1000" fill="hold"/>
                                        <p:tgtEl>
                                          <p:spTgt spid="30"/>
                                        </p:tgtEl>
                                        <p:attrNameLst>
                                          <p:attrName>style.rotation</p:attrName>
                                        </p:attrNameLst>
                                      </p:cBhvr>
                                      <p:tavLst>
                                        <p:tav tm="0">
                                          <p:val>
                                            <p:fltVal val="720"/>
                                          </p:val>
                                        </p:tav>
                                        <p:tav tm="100000">
                                          <p:val>
                                            <p:fltVal val="0"/>
                                          </p:val>
                                        </p:tav>
                                      </p:tavLst>
                                    </p:anim>
                                    <p:anim calcmode="lin" valueType="num">
                                      <p:cBhvr>
                                        <p:cTn id="99" dur="1000" fill="hold"/>
                                        <p:tgtEl>
                                          <p:spTgt spid="30"/>
                                        </p:tgtEl>
                                        <p:attrNameLst>
                                          <p:attrName>ppt_h</p:attrName>
                                        </p:attrNameLst>
                                      </p:cBhvr>
                                      <p:tavLst>
                                        <p:tav tm="0">
                                          <p:val>
                                            <p:fltVal val="0"/>
                                          </p:val>
                                        </p:tav>
                                        <p:tav tm="100000">
                                          <p:val>
                                            <p:strVal val="#ppt_h"/>
                                          </p:val>
                                        </p:tav>
                                      </p:tavLst>
                                    </p:anim>
                                    <p:anim calcmode="lin" valueType="num">
                                      <p:cBhvr>
                                        <p:cTn id="100" dur="1000" fill="hold"/>
                                        <p:tgtEl>
                                          <p:spTgt spid="30"/>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4"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9" grpId="0" animBg="1"/>
      <p:bldP spid="30"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90B4C22B-F94B-47BB-B82D-9BDF0893D61B}" type="slidenum">
              <a:rPr lang="en-US" smtClean="0"/>
              <a:pPr/>
              <a:t>49</a:t>
            </a:fld>
            <a:endParaRPr lang="en-US" dirty="0"/>
          </a:p>
        </p:txBody>
      </p:sp>
      <p:sp>
        <p:nvSpPr>
          <p:cNvPr id="3" name="TextBox 2"/>
          <p:cNvSpPr txBox="1"/>
          <p:nvPr/>
        </p:nvSpPr>
        <p:spPr>
          <a:xfrm>
            <a:off x="0" y="0"/>
            <a:ext cx="9144000" cy="707886"/>
          </a:xfrm>
          <a:prstGeom prst="rect">
            <a:avLst/>
          </a:prstGeom>
          <a:solidFill>
            <a:srgbClr val="FFFF00"/>
          </a:solidFill>
        </p:spPr>
        <p:txBody>
          <a:bodyPr wrap="square" rtlCol="0">
            <a:spAutoFit/>
          </a:bodyPr>
          <a:lstStyle/>
          <a:p>
            <a:pPr algn="ctr"/>
            <a:r>
              <a:rPr lang="en-US" sz="4000" b="1" dirty="0" smtClean="0">
                <a:solidFill>
                  <a:schemeClr val="bg1"/>
                </a:solidFill>
              </a:rPr>
              <a:t>MT. TOBA, INDONESIA, ERUPTION</a:t>
            </a:r>
            <a:endParaRPr lang="en-US" sz="4000" b="1" dirty="0">
              <a:solidFill>
                <a:schemeClr val="bg1"/>
              </a:solidFill>
            </a:endParaRPr>
          </a:p>
        </p:txBody>
      </p:sp>
      <p:pic>
        <p:nvPicPr>
          <p:cNvPr id="250882" name="Picture 2" descr="https://upload.wikimedia.org/wikipedia/commons/1/1f/Pinatubo_ash_plume_910612.jpg"/>
          <p:cNvPicPr>
            <a:picLocks noChangeAspect="1" noChangeArrowheads="1"/>
          </p:cNvPicPr>
          <p:nvPr/>
        </p:nvPicPr>
        <p:blipFill>
          <a:blip r:embed="rId2" cstate="print"/>
          <a:srcRect/>
          <a:stretch>
            <a:fillRect/>
          </a:stretch>
        </p:blipFill>
        <p:spPr bwMode="auto">
          <a:xfrm>
            <a:off x="5949410" y="827994"/>
            <a:ext cx="3055442" cy="2694900"/>
          </a:xfrm>
          <a:prstGeom prst="rect">
            <a:avLst/>
          </a:prstGeom>
          <a:noFill/>
          <a:ln w="28575">
            <a:solidFill>
              <a:schemeClr val="tx1"/>
            </a:solidFill>
          </a:ln>
        </p:spPr>
      </p:pic>
      <p:sp>
        <p:nvSpPr>
          <p:cNvPr id="5" name="TextBox 4"/>
          <p:cNvSpPr txBox="1"/>
          <p:nvPr/>
        </p:nvSpPr>
        <p:spPr>
          <a:xfrm>
            <a:off x="0" y="719847"/>
            <a:ext cx="6001966" cy="2554545"/>
          </a:xfrm>
          <a:prstGeom prst="rect">
            <a:avLst/>
          </a:prstGeom>
          <a:noFill/>
        </p:spPr>
        <p:txBody>
          <a:bodyPr wrap="square" rtlCol="0">
            <a:spAutoFit/>
          </a:bodyPr>
          <a:lstStyle/>
          <a:p>
            <a:pPr algn="ctr"/>
            <a:r>
              <a:rPr lang="en-US" sz="3200" b="1" dirty="0" smtClean="0">
                <a:solidFill>
                  <a:srgbClr val="FFFF00"/>
                </a:solidFill>
              </a:rPr>
              <a:t>SIDENOTE:</a:t>
            </a:r>
          </a:p>
          <a:p>
            <a:pPr marL="174625" indent="-174625">
              <a:buFont typeface="Arial" pitchFamily="34" charset="0"/>
              <a:buChar char="•"/>
            </a:pPr>
            <a:r>
              <a:rPr lang="en-US" sz="3200" b="1" dirty="0" smtClean="0">
                <a:solidFill>
                  <a:srgbClr val="FF0000"/>
                </a:solidFill>
              </a:rPr>
              <a:t>Academic debate </a:t>
            </a:r>
            <a:r>
              <a:rPr lang="en-US" sz="3200" b="1" dirty="0" smtClean="0"/>
              <a:t>over whether or not Toba “caused” population decline that occurred at same time (correlation vs. causation)</a:t>
            </a:r>
          </a:p>
        </p:txBody>
      </p:sp>
      <p:sp>
        <p:nvSpPr>
          <p:cNvPr id="6" name="TextBox 5"/>
          <p:cNvSpPr txBox="1"/>
          <p:nvPr/>
        </p:nvSpPr>
        <p:spPr>
          <a:xfrm>
            <a:off x="1" y="3181510"/>
            <a:ext cx="9143999" cy="5016758"/>
          </a:xfrm>
          <a:prstGeom prst="rect">
            <a:avLst/>
          </a:prstGeom>
          <a:noFill/>
        </p:spPr>
        <p:txBody>
          <a:bodyPr wrap="square" rtlCol="0">
            <a:spAutoFit/>
          </a:bodyPr>
          <a:lstStyle/>
          <a:p>
            <a:pPr marL="174625" indent="-174625">
              <a:buFont typeface="Arial" pitchFamily="34" charset="0"/>
              <a:buChar char="•"/>
            </a:pPr>
            <a:r>
              <a:rPr lang="en-US" sz="3200" b="1" dirty="0" smtClean="0">
                <a:solidFill>
                  <a:srgbClr val="FF0000"/>
                </a:solidFill>
              </a:rPr>
              <a:t>No debate </a:t>
            </a:r>
            <a:r>
              <a:rPr lang="en-US" sz="3200" b="1" dirty="0" smtClean="0"/>
              <a:t>that both occurred </a:t>
            </a:r>
          </a:p>
          <a:p>
            <a:pPr marL="174625" indent="-174625">
              <a:buFont typeface="Arial" pitchFamily="34" charset="0"/>
              <a:buChar char="•"/>
            </a:pPr>
            <a:r>
              <a:rPr lang="en-US" sz="3200" b="1" dirty="0" smtClean="0">
                <a:solidFill>
                  <a:srgbClr val="FF0000"/>
                </a:solidFill>
              </a:rPr>
              <a:t>No debate </a:t>
            </a:r>
            <a:r>
              <a:rPr lang="en-US" sz="3200" b="1" dirty="0" smtClean="0"/>
              <a:t>over volume of ash, except estimate might be too low</a:t>
            </a:r>
          </a:p>
          <a:p>
            <a:pPr marL="174625" indent="-174625">
              <a:buFont typeface="Arial" pitchFamily="34" charset="0"/>
              <a:buChar char="•"/>
            </a:pPr>
            <a:r>
              <a:rPr lang="en-US" sz="3200" b="1" dirty="0" smtClean="0">
                <a:solidFill>
                  <a:srgbClr val="FF0000"/>
                </a:solidFill>
              </a:rPr>
              <a:t>No debate </a:t>
            </a:r>
            <a:r>
              <a:rPr lang="en-US" sz="3200" b="1" dirty="0" smtClean="0"/>
              <a:t>over length of “winter” period that followed except it might be too short an estimate</a:t>
            </a:r>
          </a:p>
          <a:p>
            <a:pPr marL="174625" indent="-174625">
              <a:buFont typeface="Arial" pitchFamily="34" charset="0"/>
              <a:buChar char="•"/>
            </a:pPr>
            <a:r>
              <a:rPr lang="en-US" sz="3200" b="1" dirty="0" smtClean="0"/>
              <a:t>Planet was already cooling so </a:t>
            </a:r>
            <a:r>
              <a:rPr lang="en-US" sz="3200" b="1" dirty="0" smtClean="0">
                <a:solidFill>
                  <a:srgbClr val="FF0000"/>
                </a:solidFill>
              </a:rPr>
              <a:t>actual temperature impact drop due to Toba is debated </a:t>
            </a:r>
            <a:r>
              <a:rPr lang="en-US" sz="3200" b="1" dirty="0" smtClean="0"/>
              <a:t>(1 or 5 or 7 deg)</a:t>
            </a:r>
          </a:p>
          <a:p>
            <a:pPr marL="174625" indent="-174625">
              <a:buFont typeface="Arial" pitchFamily="34" charset="0"/>
              <a:buChar char="•"/>
            </a:pPr>
            <a:endParaRPr lang="en-US" sz="3200" b="1" dirty="0" smtClean="0"/>
          </a:p>
          <a:p>
            <a:pPr marL="174625" indent="-174625">
              <a:buFont typeface="Arial" pitchFamily="34" charset="0"/>
              <a:buChar char="•"/>
            </a:pPr>
            <a:endParaRPr lang="en-US" sz="3200" b="1" dirty="0" smtClean="0"/>
          </a:p>
          <a:p>
            <a:pPr marL="174625" indent="-174625">
              <a:buFont typeface="Arial" pitchFamily="34" charset="0"/>
              <a:buChar char="•"/>
            </a:pPr>
            <a:endParaRPr lang="en-US" sz="3200" b="1" dirty="0" smtClean="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50882"/>
                                        </p:tgtEl>
                                        <p:attrNameLst>
                                          <p:attrName>style.visibility</p:attrName>
                                        </p:attrNameLst>
                                      </p:cBhvr>
                                      <p:to>
                                        <p:strVal val="visible"/>
                                      </p:to>
                                    </p:set>
                                    <p:animEffect transition="in" filter="fade">
                                      <p:cBhvr>
                                        <p:cTn id="7" dur="500"/>
                                        <p:tgtEl>
                                          <p:spTgt spid="250882"/>
                                        </p:tgtEl>
                                      </p:cBhvr>
                                    </p:animEffect>
                                  </p:childTnLst>
                                </p:cTn>
                              </p:par>
                              <p:par>
                                <p:cTn id="8" presetID="22" presetClass="entr" presetSubtype="8" fill="hold" nodeType="withEffect">
                                  <p:stCondLst>
                                    <p:cond delay="0"/>
                                  </p:stCondLst>
                                  <p:childTnLst>
                                    <p:set>
                                      <p:cBhvr>
                                        <p:cTn id="9" dur="1" fill="hold">
                                          <p:stCondLst>
                                            <p:cond delay="0"/>
                                          </p:stCondLst>
                                        </p:cTn>
                                        <p:tgtEl>
                                          <p:spTgt spid="5">
                                            <p:txEl>
                                              <p:pRg st="0" end="0"/>
                                            </p:txEl>
                                          </p:spTgt>
                                        </p:tgtEl>
                                        <p:attrNameLst>
                                          <p:attrName>style.visibility</p:attrName>
                                        </p:attrNameLst>
                                      </p:cBhvr>
                                      <p:to>
                                        <p:strVal val="visible"/>
                                      </p:to>
                                    </p:set>
                                    <p:animEffect transition="in" filter="wipe(left)">
                                      <p:cBhvr>
                                        <p:cTn id="10" dur="1000"/>
                                        <p:tgtEl>
                                          <p:spTgt spid="5">
                                            <p:txEl>
                                              <p:pRg st="0" end="0"/>
                                            </p:txEl>
                                          </p:spTgt>
                                        </p:tgtEl>
                                      </p:cBhvr>
                                    </p:animEffect>
                                  </p:childTnLst>
                                </p:cTn>
                              </p:par>
                            </p:childTnLst>
                          </p:cTn>
                        </p:par>
                        <p:par>
                          <p:cTn id="11" fill="hold">
                            <p:stCondLst>
                              <p:cond delay="1000"/>
                            </p:stCondLst>
                            <p:childTnLst>
                              <p:par>
                                <p:cTn id="12" presetID="22" presetClass="entr" presetSubtype="8" fill="hold" nodeType="after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Effect transition="in" filter="wipe(left)">
                                      <p:cBhvr>
                                        <p:cTn id="14" dur="1000"/>
                                        <p:tgtEl>
                                          <p:spTgt spid="5">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6">
                                            <p:txEl>
                                              <p:pRg st="0" end="0"/>
                                            </p:txEl>
                                          </p:spTgt>
                                        </p:tgtEl>
                                        <p:attrNameLst>
                                          <p:attrName>style.visibility</p:attrName>
                                        </p:attrNameLst>
                                      </p:cBhvr>
                                      <p:to>
                                        <p:strVal val="visible"/>
                                      </p:to>
                                    </p:set>
                                    <p:animEffect transition="in" filter="wipe(left)">
                                      <p:cBhvr>
                                        <p:cTn id="19" dur="1000"/>
                                        <p:tgtEl>
                                          <p:spTgt spid="6">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6">
                                            <p:txEl>
                                              <p:pRg st="1" end="1"/>
                                            </p:txEl>
                                          </p:spTgt>
                                        </p:tgtEl>
                                        <p:attrNameLst>
                                          <p:attrName>style.visibility</p:attrName>
                                        </p:attrNameLst>
                                      </p:cBhvr>
                                      <p:to>
                                        <p:strVal val="visible"/>
                                      </p:to>
                                    </p:set>
                                    <p:animEffect transition="in" filter="wipe(left)">
                                      <p:cBhvr>
                                        <p:cTn id="24" dur="1000"/>
                                        <p:tgtEl>
                                          <p:spTgt spid="6">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6">
                                            <p:txEl>
                                              <p:pRg st="2" end="2"/>
                                            </p:txEl>
                                          </p:spTgt>
                                        </p:tgtEl>
                                        <p:attrNameLst>
                                          <p:attrName>style.visibility</p:attrName>
                                        </p:attrNameLst>
                                      </p:cBhvr>
                                      <p:to>
                                        <p:strVal val="visible"/>
                                      </p:to>
                                    </p:set>
                                    <p:animEffect transition="in" filter="wipe(left)">
                                      <p:cBhvr>
                                        <p:cTn id="29" dur="1000"/>
                                        <p:tgtEl>
                                          <p:spTgt spid="6">
                                            <p:txEl>
                                              <p:pRg st="2" end="2"/>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6">
                                            <p:txEl>
                                              <p:pRg st="3" end="3"/>
                                            </p:txEl>
                                          </p:spTgt>
                                        </p:tgtEl>
                                        <p:attrNameLst>
                                          <p:attrName>style.visibility</p:attrName>
                                        </p:attrNameLst>
                                      </p:cBhvr>
                                      <p:to>
                                        <p:strVal val="visible"/>
                                      </p:to>
                                    </p:set>
                                    <p:animEffect transition="in" filter="wipe(left)">
                                      <p:cBhvr>
                                        <p:cTn id="34" dur="10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0B0BBD7F-4DAE-43EB-95BC-8DAA1B974C43}" type="slidenum">
              <a:rPr lang="en-US" smtClean="0"/>
              <a:pPr>
                <a:defRPr/>
              </a:pPr>
              <a:t>5</a:t>
            </a:fld>
            <a:endParaRPr lang="en-US" dirty="0"/>
          </a:p>
        </p:txBody>
      </p:sp>
      <p:sp>
        <p:nvSpPr>
          <p:cNvPr id="5" name="TextBox 2"/>
          <p:cNvSpPr txBox="1">
            <a:spLocks noChangeArrowheads="1"/>
          </p:cNvSpPr>
          <p:nvPr/>
        </p:nvSpPr>
        <p:spPr bwMode="auto">
          <a:xfrm>
            <a:off x="0" y="0"/>
            <a:ext cx="9144000" cy="584775"/>
          </a:xfrm>
          <a:prstGeom prst="rect">
            <a:avLst/>
          </a:prstGeom>
          <a:solidFill>
            <a:srgbClr val="FFFF00"/>
          </a:solidFill>
          <a:ln w="3175">
            <a:solidFill>
              <a:schemeClr val="bg1"/>
            </a:solidFill>
            <a:miter lim="800000"/>
            <a:headEnd/>
            <a:tailEnd/>
          </a:ln>
        </p:spPr>
        <p:txBody>
          <a:bodyPr wrap="square">
            <a:spAutoFit/>
          </a:bodyPr>
          <a:lstStyle/>
          <a:p>
            <a:pPr algn="ctr"/>
            <a:r>
              <a:rPr lang="en-US" sz="3200" b="1" dirty="0" smtClean="0">
                <a:solidFill>
                  <a:schemeClr val="bg1"/>
                </a:solidFill>
                <a:latin typeface="Calibri" pitchFamily="34" charset="0"/>
              </a:rPr>
              <a:t>TERMINOLOGY</a:t>
            </a:r>
            <a:endParaRPr lang="en-US" sz="3200" b="1" dirty="0">
              <a:solidFill>
                <a:schemeClr val="bg1"/>
              </a:solidFill>
              <a:latin typeface="Calibri" pitchFamily="34" charset="0"/>
            </a:endParaRPr>
          </a:p>
        </p:txBody>
      </p:sp>
      <p:pic>
        <p:nvPicPr>
          <p:cNvPr id="241668" name="Picture 4"/>
          <p:cNvPicPr>
            <a:picLocks noChangeAspect="1" noChangeArrowheads="1"/>
          </p:cNvPicPr>
          <p:nvPr/>
        </p:nvPicPr>
        <p:blipFill>
          <a:blip r:embed="rId3" cstate="print"/>
          <a:srcRect/>
          <a:stretch>
            <a:fillRect/>
          </a:stretch>
        </p:blipFill>
        <p:spPr bwMode="auto">
          <a:xfrm>
            <a:off x="160104" y="3774071"/>
            <a:ext cx="8837982" cy="438006"/>
          </a:xfrm>
          <a:prstGeom prst="rect">
            <a:avLst/>
          </a:prstGeom>
          <a:noFill/>
          <a:ln w="9525">
            <a:noFill/>
            <a:miter lim="800000"/>
            <a:headEnd/>
            <a:tailEnd/>
          </a:ln>
        </p:spPr>
      </p:pic>
      <p:pic>
        <p:nvPicPr>
          <p:cNvPr id="241669" name="Picture 5"/>
          <p:cNvPicPr>
            <a:picLocks noChangeAspect="1" noChangeArrowheads="1"/>
          </p:cNvPicPr>
          <p:nvPr/>
        </p:nvPicPr>
        <p:blipFill>
          <a:blip r:embed="rId4" cstate="print"/>
          <a:srcRect/>
          <a:stretch>
            <a:fillRect/>
          </a:stretch>
        </p:blipFill>
        <p:spPr bwMode="auto">
          <a:xfrm>
            <a:off x="496111" y="4311139"/>
            <a:ext cx="2354094" cy="2546861"/>
          </a:xfrm>
          <a:prstGeom prst="rect">
            <a:avLst/>
          </a:prstGeom>
          <a:noFill/>
          <a:ln w="9525">
            <a:noFill/>
            <a:miter lim="800000"/>
            <a:headEnd/>
            <a:tailEnd/>
          </a:ln>
        </p:spPr>
      </p:pic>
      <p:pic>
        <p:nvPicPr>
          <p:cNvPr id="241670" name="Picture 6"/>
          <p:cNvPicPr>
            <a:picLocks noChangeAspect="1" noChangeArrowheads="1"/>
          </p:cNvPicPr>
          <p:nvPr/>
        </p:nvPicPr>
        <p:blipFill>
          <a:blip r:embed="rId5" cstate="print"/>
          <a:srcRect/>
          <a:stretch>
            <a:fillRect/>
          </a:stretch>
        </p:blipFill>
        <p:spPr bwMode="auto">
          <a:xfrm>
            <a:off x="3307607" y="4306824"/>
            <a:ext cx="2207968" cy="2551176"/>
          </a:xfrm>
          <a:prstGeom prst="rect">
            <a:avLst/>
          </a:prstGeom>
          <a:noFill/>
          <a:ln w="9525">
            <a:noFill/>
            <a:miter lim="800000"/>
            <a:headEnd/>
            <a:tailEnd/>
          </a:ln>
        </p:spPr>
      </p:pic>
      <p:pic>
        <p:nvPicPr>
          <p:cNvPr id="241671" name="Picture 7"/>
          <p:cNvPicPr>
            <a:picLocks noChangeAspect="1" noChangeArrowheads="1"/>
          </p:cNvPicPr>
          <p:nvPr/>
        </p:nvPicPr>
        <p:blipFill>
          <a:blip r:embed="rId6" cstate="print"/>
          <a:srcRect/>
          <a:stretch>
            <a:fillRect/>
          </a:stretch>
        </p:blipFill>
        <p:spPr bwMode="auto">
          <a:xfrm>
            <a:off x="5946032" y="4306824"/>
            <a:ext cx="1965350" cy="2551176"/>
          </a:xfrm>
          <a:prstGeom prst="rect">
            <a:avLst/>
          </a:prstGeom>
          <a:noFill/>
          <a:ln w="9525">
            <a:noFill/>
            <a:miter lim="800000"/>
            <a:headEnd/>
            <a:tailEnd/>
          </a:ln>
        </p:spPr>
      </p:pic>
      <p:grpSp>
        <p:nvGrpSpPr>
          <p:cNvPr id="15" name="Group 14"/>
          <p:cNvGrpSpPr/>
          <p:nvPr/>
        </p:nvGrpSpPr>
        <p:grpSpPr>
          <a:xfrm>
            <a:off x="145915" y="680936"/>
            <a:ext cx="4272671" cy="3017520"/>
            <a:chOff x="145915" y="680936"/>
            <a:chExt cx="4272671" cy="3017520"/>
          </a:xfrm>
        </p:grpSpPr>
        <p:pic>
          <p:nvPicPr>
            <p:cNvPr id="241666" name="Picture 2"/>
            <p:cNvPicPr>
              <a:picLocks noChangeAspect="1" noChangeArrowheads="1"/>
            </p:cNvPicPr>
            <p:nvPr/>
          </p:nvPicPr>
          <p:blipFill>
            <a:blip r:embed="rId7" cstate="print"/>
            <a:srcRect/>
            <a:stretch>
              <a:fillRect/>
            </a:stretch>
          </p:blipFill>
          <p:spPr bwMode="auto">
            <a:xfrm>
              <a:off x="145915" y="680936"/>
              <a:ext cx="4272671" cy="3017520"/>
            </a:xfrm>
            <a:prstGeom prst="rect">
              <a:avLst/>
            </a:prstGeom>
            <a:noFill/>
            <a:ln w="9525">
              <a:noFill/>
              <a:miter lim="800000"/>
              <a:headEnd/>
              <a:tailEnd/>
            </a:ln>
          </p:spPr>
        </p:pic>
        <p:cxnSp>
          <p:nvCxnSpPr>
            <p:cNvPr id="14" name="Straight Connector 13"/>
            <p:cNvCxnSpPr/>
            <p:nvPr/>
          </p:nvCxnSpPr>
          <p:spPr>
            <a:xfrm>
              <a:off x="924128" y="1556428"/>
              <a:ext cx="278211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20" name="Group 19"/>
          <p:cNvGrpSpPr/>
          <p:nvPr/>
        </p:nvGrpSpPr>
        <p:grpSpPr>
          <a:xfrm>
            <a:off x="4691772" y="700392"/>
            <a:ext cx="4292162" cy="3017520"/>
            <a:chOff x="4691772" y="700392"/>
            <a:chExt cx="4292162" cy="3017520"/>
          </a:xfrm>
        </p:grpSpPr>
        <p:pic>
          <p:nvPicPr>
            <p:cNvPr id="241667" name="Picture 3"/>
            <p:cNvPicPr>
              <a:picLocks noChangeAspect="1" noChangeArrowheads="1"/>
            </p:cNvPicPr>
            <p:nvPr/>
          </p:nvPicPr>
          <p:blipFill>
            <a:blip r:embed="rId8" cstate="print"/>
            <a:srcRect/>
            <a:stretch>
              <a:fillRect/>
            </a:stretch>
          </p:blipFill>
          <p:spPr bwMode="auto">
            <a:xfrm>
              <a:off x="4691772" y="700392"/>
              <a:ext cx="4292162" cy="3017520"/>
            </a:xfrm>
            <a:prstGeom prst="rect">
              <a:avLst/>
            </a:prstGeom>
            <a:noFill/>
            <a:ln w="9525">
              <a:noFill/>
              <a:miter lim="800000"/>
              <a:headEnd/>
              <a:tailEnd/>
            </a:ln>
          </p:spPr>
        </p:pic>
        <p:cxnSp>
          <p:nvCxnSpPr>
            <p:cNvPr id="17" name="Straight Connector 16"/>
            <p:cNvCxnSpPr/>
            <p:nvPr/>
          </p:nvCxnSpPr>
          <p:spPr>
            <a:xfrm>
              <a:off x="6712085" y="1575881"/>
              <a:ext cx="2062264"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330757" y="2052536"/>
              <a:ext cx="1050588"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25" name="Rectangle 24"/>
          <p:cNvSpPr/>
          <p:nvPr/>
        </p:nvSpPr>
        <p:spPr>
          <a:xfrm>
            <a:off x="447472" y="4289898"/>
            <a:ext cx="2431915" cy="2568102"/>
          </a:xfrm>
          <a:prstGeom prst="rect">
            <a:avLst/>
          </a:prstGeom>
          <a:solidFill>
            <a:schemeClr val="bg1"/>
          </a:solidFill>
          <a:ln w="57150">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9" name="Rectangle 28"/>
          <p:cNvSpPr/>
          <p:nvPr/>
        </p:nvSpPr>
        <p:spPr>
          <a:xfrm>
            <a:off x="5664745" y="4335294"/>
            <a:ext cx="2431915" cy="2075234"/>
          </a:xfrm>
          <a:prstGeom prst="rect">
            <a:avLst/>
          </a:prstGeom>
          <a:solidFill>
            <a:schemeClr val="bg1"/>
          </a:solidFill>
          <a:ln w="57150">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207875" name="Picture 3"/>
          <p:cNvPicPr>
            <a:picLocks noChangeAspect="1" noChangeArrowheads="1"/>
          </p:cNvPicPr>
          <p:nvPr/>
        </p:nvPicPr>
        <p:blipFill>
          <a:blip r:embed="rId9" cstate="print"/>
          <a:srcRect t="4307" r="1149" b="9384"/>
          <a:stretch>
            <a:fillRect/>
          </a:stretch>
        </p:blipFill>
        <p:spPr bwMode="auto">
          <a:xfrm>
            <a:off x="498868" y="5114693"/>
            <a:ext cx="2318673" cy="338253"/>
          </a:xfrm>
          <a:prstGeom prst="rect">
            <a:avLst/>
          </a:prstGeom>
          <a:noFill/>
          <a:ln w="9525">
            <a:noFill/>
            <a:miter lim="800000"/>
            <a:headEnd/>
            <a:tailEnd/>
          </a:ln>
        </p:spPr>
      </p:pic>
      <p:sp>
        <p:nvSpPr>
          <p:cNvPr id="27" name="Rectangle 26"/>
          <p:cNvSpPr/>
          <p:nvPr/>
        </p:nvSpPr>
        <p:spPr>
          <a:xfrm>
            <a:off x="3177702" y="4328810"/>
            <a:ext cx="2431915" cy="2529190"/>
          </a:xfrm>
          <a:prstGeom prst="rect">
            <a:avLst/>
          </a:prstGeom>
          <a:solidFill>
            <a:schemeClr val="bg1"/>
          </a:solidFill>
          <a:ln w="57150">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207876" name="Picture 4"/>
          <p:cNvPicPr>
            <a:picLocks noChangeAspect="1" noChangeArrowheads="1"/>
          </p:cNvPicPr>
          <p:nvPr/>
        </p:nvPicPr>
        <p:blipFill>
          <a:blip r:embed="rId10" cstate="print"/>
          <a:srcRect l="30954" t="4071" r="7632" b="2690"/>
          <a:stretch>
            <a:fillRect/>
          </a:stretch>
        </p:blipFill>
        <p:spPr bwMode="auto">
          <a:xfrm>
            <a:off x="3304478" y="6382215"/>
            <a:ext cx="2207942" cy="386575"/>
          </a:xfrm>
          <a:prstGeom prst="rect">
            <a:avLst/>
          </a:prstGeom>
          <a:noFill/>
          <a:ln w="9525">
            <a:noFill/>
            <a:miter lim="800000"/>
            <a:headEnd/>
            <a:tailEnd/>
          </a:ln>
        </p:spPr>
      </p:pic>
      <p:sp>
        <p:nvSpPr>
          <p:cNvPr id="21" name="TextBox 20"/>
          <p:cNvSpPr txBox="1"/>
          <p:nvPr/>
        </p:nvSpPr>
        <p:spPr>
          <a:xfrm>
            <a:off x="7072009" y="4828749"/>
            <a:ext cx="2071991" cy="1261884"/>
          </a:xfrm>
          <a:prstGeom prst="rect">
            <a:avLst/>
          </a:prstGeom>
          <a:solidFill>
            <a:schemeClr val="tx1"/>
          </a:solidFill>
        </p:spPr>
        <p:txBody>
          <a:bodyPr wrap="square" rtlCol="0">
            <a:spAutoFit/>
          </a:bodyPr>
          <a:lstStyle/>
          <a:p>
            <a:pPr algn="ctr"/>
            <a:r>
              <a:rPr lang="en-US" sz="2400" b="1" dirty="0" smtClean="0">
                <a:solidFill>
                  <a:schemeClr val="bg1"/>
                </a:solidFill>
              </a:rPr>
              <a:t>Homo sapiens =</a:t>
            </a:r>
          </a:p>
          <a:p>
            <a:pPr algn="ctr"/>
            <a:r>
              <a:rPr lang="en-US" sz="2800" b="1" dirty="0" smtClean="0">
                <a:solidFill>
                  <a:srgbClr val="FF0000"/>
                </a:solidFill>
                <a:effectLst>
                  <a:outerShdw blurRad="38100" dist="38100" dir="2700000" algn="tl">
                    <a:srgbClr val="000000">
                      <a:alpha val="43137"/>
                    </a:srgbClr>
                  </a:outerShdw>
                </a:effectLst>
              </a:rPr>
              <a:t>wise man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1000" fill="hold"/>
                                        <p:tgtEl>
                                          <p:spTgt spid="15"/>
                                        </p:tgtEl>
                                        <p:attrNameLst>
                                          <p:attrName>ppt_w</p:attrName>
                                        </p:attrNameLst>
                                      </p:cBhvr>
                                      <p:tavLst>
                                        <p:tav tm="0">
                                          <p:val>
                                            <p:fltVal val="0"/>
                                          </p:val>
                                        </p:tav>
                                        <p:tav tm="100000">
                                          <p:val>
                                            <p:strVal val="#ppt_w"/>
                                          </p:val>
                                        </p:tav>
                                      </p:tavLst>
                                    </p:anim>
                                    <p:anim calcmode="lin" valueType="num">
                                      <p:cBhvr>
                                        <p:cTn id="8" dur="1000" fill="hold"/>
                                        <p:tgtEl>
                                          <p:spTgt spid="15"/>
                                        </p:tgtEl>
                                        <p:attrNameLst>
                                          <p:attrName>ppt_h</p:attrName>
                                        </p:attrNameLst>
                                      </p:cBhvr>
                                      <p:tavLst>
                                        <p:tav tm="0">
                                          <p:val>
                                            <p:fltVal val="0"/>
                                          </p:val>
                                        </p:tav>
                                        <p:tav tm="100000">
                                          <p:val>
                                            <p:strVal val="#ppt_h"/>
                                          </p:val>
                                        </p:tav>
                                      </p:tavLst>
                                    </p:anim>
                                    <p:animEffect transition="in" filter="fade">
                                      <p:cBhvr>
                                        <p:cTn id="9" dur="1000"/>
                                        <p:tgtEl>
                                          <p:spTgt spid="1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nodeType="clickEffect">
                                  <p:stCondLst>
                                    <p:cond delay="0"/>
                                  </p:stCondLst>
                                  <p:childTnLst>
                                    <p:set>
                                      <p:cBhvr>
                                        <p:cTn id="13" dur="1" fill="hold">
                                          <p:stCondLst>
                                            <p:cond delay="0"/>
                                          </p:stCondLst>
                                        </p:cTn>
                                        <p:tgtEl>
                                          <p:spTgt spid="20"/>
                                        </p:tgtEl>
                                        <p:attrNameLst>
                                          <p:attrName>style.visibility</p:attrName>
                                        </p:attrNameLst>
                                      </p:cBhvr>
                                      <p:to>
                                        <p:strVal val="visible"/>
                                      </p:to>
                                    </p:set>
                                    <p:anim calcmode="lin" valueType="num">
                                      <p:cBhvr>
                                        <p:cTn id="14" dur="1000" fill="hold"/>
                                        <p:tgtEl>
                                          <p:spTgt spid="20"/>
                                        </p:tgtEl>
                                        <p:attrNameLst>
                                          <p:attrName>ppt_w</p:attrName>
                                        </p:attrNameLst>
                                      </p:cBhvr>
                                      <p:tavLst>
                                        <p:tav tm="0">
                                          <p:val>
                                            <p:fltVal val="0"/>
                                          </p:val>
                                        </p:tav>
                                        <p:tav tm="100000">
                                          <p:val>
                                            <p:strVal val="#ppt_w"/>
                                          </p:val>
                                        </p:tav>
                                      </p:tavLst>
                                    </p:anim>
                                    <p:anim calcmode="lin" valueType="num">
                                      <p:cBhvr>
                                        <p:cTn id="15" dur="1000" fill="hold"/>
                                        <p:tgtEl>
                                          <p:spTgt spid="20"/>
                                        </p:tgtEl>
                                        <p:attrNameLst>
                                          <p:attrName>ppt_h</p:attrName>
                                        </p:attrNameLst>
                                      </p:cBhvr>
                                      <p:tavLst>
                                        <p:tav tm="0">
                                          <p:val>
                                            <p:fltVal val="0"/>
                                          </p:val>
                                        </p:tav>
                                        <p:tav tm="100000">
                                          <p:val>
                                            <p:strVal val="#ppt_h"/>
                                          </p:val>
                                        </p:tav>
                                      </p:tavLst>
                                    </p:anim>
                                    <p:animEffect transition="in" filter="fade">
                                      <p:cBhvr>
                                        <p:cTn id="16" dur="1000"/>
                                        <p:tgtEl>
                                          <p:spTgt spid="20"/>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0" fill="hold" nodeType="clickEffect">
                                  <p:stCondLst>
                                    <p:cond delay="0"/>
                                  </p:stCondLst>
                                  <p:childTnLst>
                                    <p:set>
                                      <p:cBhvr>
                                        <p:cTn id="20" dur="1" fill="hold">
                                          <p:stCondLst>
                                            <p:cond delay="0"/>
                                          </p:stCondLst>
                                        </p:cTn>
                                        <p:tgtEl>
                                          <p:spTgt spid="241668"/>
                                        </p:tgtEl>
                                        <p:attrNameLst>
                                          <p:attrName>style.visibility</p:attrName>
                                        </p:attrNameLst>
                                      </p:cBhvr>
                                      <p:to>
                                        <p:strVal val="visible"/>
                                      </p:to>
                                    </p:set>
                                    <p:anim calcmode="lin" valueType="num">
                                      <p:cBhvr>
                                        <p:cTn id="21" dur="1000" fill="hold"/>
                                        <p:tgtEl>
                                          <p:spTgt spid="241668"/>
                                        </p:tgtEl>
                                        <p:attrNameLst>
                                          <p:attrName>ppt_w</p:attrName>
                                        </p:attrNameLst>
                                      </p:cBhvr>
                                      <p:tavLst>
                                        <p:tav tm="0">
                                          <p:val>
                                            <p:fltVal val="0"/>
                                          </p:val>
                                        </p:tav>
                                        <p:tav tm="100000">
                                          <p:val>
                                            <p:strVal val="#ppt_w"/>
                                          </p:val>
                                        </p:tav>
                                      </p:tavLst>
                                    </p:anim>
                                    <p:anim calcmode="lin" valueType="num">
                                      <p:cBhvr>
                                        <p:cTn id="22" dur="1000" fill="hold"/>
                                        <p:tgtEl>
                                          <p:spTgt spid="241668"/>
                                        </p:tgtEl>
                                        <p:attrNameLst>
                                          <p:attrName>ppt_h</p:attrName>
                                        </p:attrNameLst>
                                      </p:cBhvr>
                                      <p:tavLst>
                                        <p:tav tm="0">
                                          <p:val>
                                            <p:fltVal val="0"/>
                                          </p:val>
                                        </p:tav>
                                        <p:tav tm="100000">
                                          <p:val>
                                            <p:strVal val="#ppt_h"/>
                                          </p:val>
                                        </p:tav>
                                      </p:tavLst>
                                    </p:anim>
                                    <p:animEffect transition="in" filter="fade">
                                      <p:cBhvr>
                                        <p:cTn id="23" dur="1000"/>
                                        <p:tgtEl>
                                          <p:spTgt spid="241668"/>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41669"/>
                                        </p:tgtEl>
                                        <p:attrNameLst>
                                          <p:attrName>style.visibility</p:attrName>
                                        </p:attrNameLst>
                                      </p:cBhvr>
                                      <p:to>
                                        <p:strVal val="visible"/>
                                      </p:to>
                                    </p:set>
                                    <p:animEffect transition="in" filter="fade">
                                      <p:cBhvr>
                                        <p:cTn id="28" dur="2000"/>
                                        <p:tgtEl>
                                          <p:spTgt spid="241669"/>
                                        </p:tgtEl>
                                      </p:cBhvr>
                                    </p:animEffect>
                                  </p:childTnLst>
                                </p:cTn>
                              </p:par>
                              <p:par>
                                <p:cTn id="29" presetID="10" presetClass="entr" presetSubtype="0" fill="hold" nodeType="withEffect">
                                  <p:stCondLst>
                                    <p:cond delay="0"/>
                                  </p:stCondLst>
                                  <p:childTnLst>
                                    <p:set>
                                      <p:cBhvr>
                                        <p:cTn id="30" dur="1" fill="hold">
                                          <p:stCondLst>
                                            <p:cond delay="0"/>
                                          </p:stCondLst>
                                        </p:cTn>
                                        <p:tgtEl>
                                          <p:spTgt spid="207875"/>
                                        </p:tgtEl>
                                        <p:attrNameLst>
                                          <p:attrName>style.visibility</p:attrName>
                                        </p:attrNameLst>
                                      </p:cBhvr>
                                      <p:to>
                                        <p:strVal val="visible"/>
                                      </p:to>
                                    </p:set>
                                    <p:animEffect transition="in" filter="fade">
                                      <p:cBhvr>
                                        <p:cTn id="31" dur="1000"/>
                                        <p:tgtEl>
                                          <p:spTgt spid="207875"/>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grpId="0" nodeType="clickEffect">
                                  <p:stCondLst>
                                    <p:cond delay="0"/>
                                  </p:stCondLst>
                                  <p:childTnLst>
                                    <p:animEffect transition="out" filter="fade">
                                      <p:cBhvr>
                                        <p:cTn id="35" dur="2000"/>
                                        <p:tgtEl>
                                          <p:spTgt spid="25"/>
                                        </p:tgtEl>
                                      </p:cBhvr>
                                    </p:animEffect>
                                    <p:set>
                                      <p:cBhvr>
                                        <p:cTn id="36" dur="1" fill="hold">
                                          <p:stCondLst>
                                            <p:cond delay="1999"/>
                                          </p:stCondLst>
                                        </p:cTn>
                                        <p:tgtEl>
                                          <p:spTgt spid="25"/>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241670"/>
                                        </p:tgtEl>
                                        <p:attrNameLst>
                                          <p:attrName>style.visibility</p:attrName>
                                        </p:attrNameLst>
                                      </p:cBhvr>
                                      <p:to>
                                        <p:strVal val="visible"/>
                                      </p:to>
                                    </p:set>
                                    <p:animEffect transition="in" filter="fade">
                                      <p:cBhvr>
                                        <p:cTn id="41" dur="1000"/>
                                        <p:tgtEl>
                                          <p:spTgt spid="241670"/>
                                        </p:tgtEl>
                                      </p:cBhvr>
                                    </p:animEffect>
                                  </p:childTnLst>
                                </p:cTn>
                              </p:par>
                              <p:par>
                                <p:cTn id="42" presetID="10" presetClass="entr" presetSubtype="0" fill="hold" nodeType="withEffect">
                                  <p:stCondLst>
                                    <p:cond delay="0"/>
                                  </p:stCondLst>
                                  <p:childTnLst>
                                    <p:set>
                                      <p:cBhvr>
                                        <p:cTn id="43" dur="1" fill="hold">
                                          <p:stCondLst>
                                            <p:cond delay="0"/>
                                          </p:stCondLst>
                                        </p:cTn>
                                        <p:tgtEl>
                                          <p:spTgt spid="207876"/>
                                        </p:tgtEl>
                                        <p:attrNameLst>
                                          <p:attrName>style.visibility</p:attrName>
                                        </p:attrNameLst>
                                      </p:cBhvr>
                                      <p:to>
                                        <p:strVal val="visible"/>
                                      </p:to>
                                    </p:set>
                                    <p:animEffect transition="in" filter="fade">
                                      <p:cBhvr>
                                        <p:cTn id="44" dur="2000"/>
                                        <p:tgtEl>
                                          <p:spTgt spid="207876"/>
                                        </p:tgtEl>
                                      </p:cBhvr>
                                    </p:animEffect>
                                  </p:childTnLst>
                                </p:cTn>
                              </p:par>
                              <p:par>
                                <p:cTn id="45" presetID="10" presetClass="exit" presetSubtype="0" fill="hold" nodeType="withEffect">
                                  <p:stCondLst>
                                    <p:cond delay="0"/>
                                  </p:stCondLst>
                                  <p:childTnLst>
                                    <p:animEffect transition="out" filter="fade">
                                      <p:cBhvr>
                                        <p:cTn id="46" dur="1000"/>
                                        <p:tgtEl>
                                          <p:spTgt spid="207875"/>
                                        </p:tgtEl>
                                      </p:cBhvr>
                                    </p:animEffect>
                                    <p:set>
                                      <p:cBhvr>
                                        <p:cTn id="47" dur="1" fill="hold">
                                          <p:stCondLst>
                                            <p:cond delay="999"/>
                                          </p:stCondLst>
                                        </p:cTn>
                                        <p:tgtEl>
                                          <p:spTgt spid="207875"/>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10" presetClass="exit" presetSubtype="0" fill="hold" grpId="0" nodeType="clickEffect">
                                  <p:stCondLst>
                                    <p:cond delay="0"/>
                                  </p:stCondLst>
                                  <p:childTnLst>
                                    <p:animEffect transition="out" filter="fade">
                                      <p:cBhvr>
                                        <p:cTn id="51" dur="1000"/>
                                        <p:tgtEl>
                                          <p:spTgt spid="27"/>
                                        </p:tgtEl>
                                      </p:cBhvr>
                                    </p:animEffect>
                                    <p:set>
                                      <p:cBhvr>
                                        <p:cTn id="52" dur="1" fill="hold">
                                          <p:stCondLst>
                                            <p:cond delay="999"/>
                                          </p:stCondLst>
                                        </p:cTn>
                                        <p:tgtEl>
                                          <p:spTgt spid="27"/>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241671"/>
                                        </p:tgtEl>
                                        <p:attrNameLst>
                                          <p:attrName>style.visibility</p:attrName>
                                        </p:attrNameLst>
                                      </p:cBhvr>
                                      <p:to>
                                        <p:strVal val="visible"/>
                                      </p:to>
                                    </p:set>
                                    <p:animEffect transition="in" filter="fade">
                                      <p:cBhvr>
                                        <p:cTn id="57" dur="1000"/>
                                        <p:tgtEl>
                                          <p:spTgt spid="241671"/>
                                        </p:tgtEl>
                                      </p:cBhvr>
                                    </p:animEffect>
                                  </p:childTnLst>
                                </p:cTn>
                              </p:par>
                              <p:par>
                                <p:cTn id="58" presetID="10" presetClass="exit" presetSubtype="0" fill="hold" nodeType="withEffect">
                                  <p:stCondLst>
                                    <p:cond delay="0"/>
                                  </p:stCondLst>
                                  <p:childTnLst>
                                    <p:animEffect transition="out" filter="fade">
                                      <p:cBhvr>
                                        <p:cTn id="59" dur="1000"/>
                                        <p:tgtEl>
                                          <p:spTgt spid="207876"/>
                                        </p:tgtEl>
                                      </p:cBhvr>
                                    </p:animEffect>
                                    <p:set>
                                      <p:cBhvr>
                                        <p:cTn id="60" dur="1" fill="hold">
                                          <p:stCondLst>
                                            <p:cond delay="999"/>
                                          </p:stCondLst>
                                        </p:cTn>
                                        <p:tgtEl>
                                          <p:spTgt spid="207876"/>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10" presetClass="exit" presetSubtype="0" fill="hold" grpId="0" nodeType="clickEffect">
                                  <p:stCondLst>
                                    <p:cond delay="0"/>
                                  </p:stCondLst>
                                  <p:childTnLst>
                                    <p:animEffect transition="out" filter="fade">
                                      <p:cBhvr>
                                        <p:cTn id="64" dur="1000"/>
                                        <p:tgtEl>
                                          <p:spTgt spid="29"/>
                                        </p:tgtEl>
                                      </p:cBhvr>
                                    </p:animEffect>
                                    <p:set>
                                      <p:cBhvr>
                                        <p:cTn id="65" dur="1" fill="hold">
                                          <p:stCondLst>
                                            <p:cond delay="999"/>
                                          </p:stCondLst>
                                        </p:cTn>
                                        <p:tgtEl>
                                          <p:spTgt spid="29"/>
                                        </p:tgtEl>
                                        <p:attrNameLst>
                                          <p:attrName>style.visibility</p:attrName>
                                        </p:attrNameLst>
                                      </p:cBhvr>
                                      <p:to>
                                        <p:strVal val="hidden"/>
                                      </p:to>
                                    </p:set>
                                  </p:childTnLst>
                                </p:cTn>
                              </p:par>
                            </p:childTnLst>
                          </p:cTn>
                        </p:par>
                      </p:childTnLst>
                    </p:cTn>
                  </p:par>
                  <p:par>
                    <p:cTn id="66" fill="hold">
                      <p:stCondLst>
                        <p:cond delay="indefinite"/>
                      </p:stCondLst>
                      <p:childTnLst>
                        <p:par>
                          <p:cTn id="67" fill="hold">
                            <p:stCondLst>
                              <p:cond delay="0"/>
                            </p:stCondLst>
                            <p:childTnLst>
                              <p:par>
                                <p:cTn id="68" presetID="1" presetClass="entr" presetSubtype="0" fill="hold" grpId="0" nodeType="clickEffect">
                                  <p:stCondLst>
                                    <p:cond delay="0"/>
                                  </p:stCondLst>
                                  <p:childTnLst>
                                    <p:set>
                                      <p:cBhvr>
                                        <p:cTn id="69" dur="1" fill="hold">
                                          <p:stCondLst>
                                            <p:cond delay="0"/>
                                          </p:stCondLst>
                                        </p:cTn>
                                        <p:tgtEl>
                                          <p:spTgt spid="21">
                                            <p:bg/>
                                          </p:spTgt>
                                        </p:tgtEl>
                                        <p:attrNameLst>
                                          <p:attrName>style.visibility</p:attrName>
                                        </p:attrNameLst>
                                      </p:cBhvr>
                                      <p:to>
                                        <p:strVal val="visible"/>
                                      </p:to>
                                    </p:set>
                                  </p:childTnLst>
                                </p:cTn>
                              </p:par>
                            </p:childTnLst>
                          </p:cTn>
                        </p:par>
                        <p:par>
                          <p:cTn id="70" fill="hold">
                            <p:stCondLst>
                              <p:cond delay="0"/>
                            </p:stCondLst>
                            <p:childTnLst>
                              <p:par>
                                <p:cTn id="71" presetID="1" presetClass="entr" presetSubtype="0" fill="hold" grpId="0" nodeType="afterEffect">
                                  <p:stCondLst>
                                    <p:cond delay="0"/>
                                  </p:stCondLst>
                                  <p:childTnLst>
                                    <p:set>
                                      <p:cBhvr>
                                        <p:cTn id="72" dur="1" fill="hold">
                                          <p:stCondLst>
                                            <p:cond delay="0"/>
                                          </p:stCondLst>
                                        </p:cTn>
                                        <p:tgtEl>
                                          <p:spTgt spid="21">
                                            <p:txEl>
                                              <p:pRg st="0" end="0"/>
                                            </p:txEl>
                                          </p:spTgt>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21">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9" grpId="0" animBg="1"/>
      <p:bldP spid="27" grpId="0" animBg="1"/>
      <p:bldP spid="21" grpId="0" uiExpand="1" build="allAtOnce"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90B4C22B-F94B-47BB-B82D-9BDF0893D61B}" type="slidenum">
              <a:rPr lang="en-US" smtClean="0"/>
              <a:pPr/>
              <a:t>50</a:t>
            </a:fld>
            <a:endParaRPr lang="en-US" dirty="0"/>
          </a:p>
        </p:txBody>
      </p:sp>
      <p:pic>
        <p:nvPicPr>
          <p:cNvPr id="2080" name="Picture 32"/>
          <p:cNvPicPr>
            <a:picLocks noChangeAspect="1" noChangeArrowheads="1"/>
          </p:cNvPicPr>
          <p:nvPr/>
        </p:nvPicPr>
        <p:blipFill>
          <a:blip r:embed="rId2" cstate="print"/>
          <a:srcRect/>
          <a:stretch>
            <a:fillRect/>
          </a:stretch>
        </p:blipFill>
        <p:spPr bwMode="auto">
          <a:xfrm>
            <a:off x="2057400" y="14288"/>
            <a:ext cx="5029200" cy="682942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chemeClr val="tx1"/>
          </a:solidFill>
          <a:ln w="571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 name="Slide Number Placeholder 1"/>
          <p:cNvSpPr>
            <a:spLocks noGrp="1"/>
          </p:cNvSpPr>
          <p:nvPr>
            <p:ph type="sldNum" sz="quarter" idx="12"/>
          </p:nvPr>
        </p:nvSpPr>
        <p:spPr/>
        <p:txBody>
          <a:bodyPr/>
          <a:lstStyle/>
          <a:p>
            <a:fld id="{90B4C22B-F94B-47BB-B82D-9BDF0893D61B}" type="slidenum">
              <a:rPr lang="en-US" smtClean="0"/>
              <a:pPr/>
              <a:t>51</a:t>
            </a:fld>
            <a:endParaRPr lang="en-US" dirty="0"/>
          </a:p>
        </p:txBody>
      </p:sp>
      <p:graphicFrame>
        <p:nvGraphicFramePr>
          <p:cNvPr id="6" name="Table 5"/>
          <p:cNvGraphicFramePr>
            <a:graphicFrameLocks noGrp="1"/>
          </p:cNvGraphicFramePr>
          <p:nvPr/>
        </p:nvGraphicFramePr>
        <p:xfrm>
          <a:off x="0" y="0"/>
          <a:ext cx="4380754" cy="6701501"/>
        </p:xfrm>
        <a:graphic>
          <a:graphicData uri="http://schemas.openxmlformats.org/drawingml/2006/table">
            <a:tbl>
              <a:tblPr/>
              <a:tblGrid>
                <a:gridCol w="632298"/>
                <a:gridCol w="1762111"/>
                <a:gridCol w="86363"/>
                <a:gridCol w="1899982"/>
              </a:tblGrid>
              <a:tr h="162011">
                <a:tc gridSpan="4">
                  <a:txBody>
                    <a:bodyPr/>
                    <a:lstStyle/>
                    <a:p>
                      <a:pPr algn="ctr" fontAlgn="b"/>
                      <a:r>
                        <a:rPr lang="en-US" sz="900" b="1" i="0" u="none" strike="noStrike" dirty="0">
                          <a:solidFill>
                            <a:srgbClr val="000000"/>
                          </a:solidFill>
                          <a:latin typeface="Calibri"/>
                        </a:rPr>
                        <a:t>FACTORS ATTRIBUTING TCE AS DRIVER IN DECLINE OF HOMININ/D POPULATION</a:t>
                      </a:r>
                    </a:p>
                  </a:txBody>
                  <a:tcPr marL="6480" marR="6480" marT="6480" marB="0" anchor="b">
                    <a:lnL>
                      <a:noFill/>
                    </a:lnL>
                    <a:lnR>
                      <a:noFill/>
                    </a:lnR>
                    <a:lnT>
                      <a:noFill/>
                    </a:lnT>
                    <a:lnB>
                      <a:noFill/>
                    </a:lnB>
                  </a:tcPr>
                </a:tc>
                <a:tc hMerge="1">
                  <a:txBody>
                    <a:bodyPr/>
                    <a:lstStyle/>
                    <a:p>
                      <a:endParaRPr lang="en-US"/>
                    </a:p>
                  </a:txBody>
                  <a:tcPr/>
                </a:tc>
                <a:tc hMerge="1">
                  <a:txBody>
                    <a:bodyPr/>
                    <a:lstStyle/>
                    <a:p>
                      <a:endParaRPr lang="en-US"/>
                    </a:p>
                  </a:txBody>
                  <a:tcPr/>
                </a:tc>
                <a:tc hMerge="1">
                  <a:txBody>
                    <a:bodyPr/>
                    <a:lstStyle/>
                    <a:p>
                      <a:endParaRPr lang="en-US"/>
                    </a:p>
                  </a:txBody>
                  <a:tcPr/>
                </a:tc>
              </a:tr>
              <a:tr h="142747">
                <a:tc gridSpan="4">
                  <a:txBody>
                    <a:bodyPr/>
                    <a:lstStyle/>
                    <a:p>
                      <a:pPr algn="ctr" fontAlgn="t"/>
                      <a:r>
                        <a:rPr lang="en-US" sz="900" b="0" i="0" u="none" strike="noStrike">
                          <a:solidFill>
                            <a:srgbClr val="000000"/>
                          </a:solidFill>
                          <a:latin typeface="Calibri"/>
                        </a:rPr>
                        <a:t>(comments shown below are taken from Wikipedia's "Toba catastrophe theory")</a:t>
                      </a:r>
                    </a:p>
                  </a:txBody>
                  <a:tcPr marL="6480" marR="6480" marT="6480" marB="0">
                    <a:lnL>
                      <a:noFill/>
                    </a:lnL>
                    <a:lnR>
                      <a:noFill/>
                    </a:lnR>
                    <a:lnT>
                      <a:noFill/>
                    </a:lnT>
                    <a:lnB w="63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r>
              <a:tr h="162011">
                <a:tc>
                  <a:txBody>
                    <a:bodyPr/>
                    <a:lstStyle/>
                    <a:p>
                      <a:pPr algn="ctr" fontAlgn="t"/>
                      <a:r>
                        <a:rPr lang="en-US" sz="900" b="1" i="0" u="none" strike="noStrike">
                          <a:solidFill>
                            <a:srgbClr val="000000"/>
                          </a:solidFill>
                          <a:latin typeface="Calibri"/>
                        </a:rPr>
                        <a:t>Topic</a:t>
                      </a:r>
                    </a:p>
                  </a:txBody>
                  <a:tcPr marL="6480" marR="6480" marT="648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US" sz="900" b="1" i="0" u="none" strike="noStrike">
                          <a:solidFill>
                            <a:srgbClr val="000000"/>
                          </a:solidFill>
                          <a:latin typeface="Calibri"/>
                        </a:rPr>
                        <a:t>+</a:t>
                      </a:r>
                    </a:p>
                  </a:txBody>
                  <a:tcPr marL="6480" marR="6480" marT="648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US" sz="900" b="1" i="0" u="none" strike="noStrike">
                          <a:solidFill>
                            <a:srgbClr val="000000"/>
                          </a:solidFill>
                          <a:latin typeface="Calibri"/>
                        </a:rPr>
                        <a:t> </a:t>
                      </a:r>
                    </a:p>
                  </a:txBody>
                  <a:tcPr marL="6480" marR="6480" marT="648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t"/>
                      <a:r>
                        <a:rPr lang="en-US" sz="900" b="1" i="0" u="none" strike="noStrike">
                          <a:solidFill>
                            <a:srgbClr val="000000"/>
                          </a:solidFill>
                          <a:latin typeface="Calibri"/>
                        </a:rPr>
                        <a:t>--</a:t>
                      </a:r>
                    </a:p>
                  </a:txBody>
                  <a:tcPr marL="6480" marR="6480" marT="648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15282">
                <a:tc>
                  <a:txBody>
                    <a:bodyPr/>
                    <a:lstStyle/>
                    <a:p>
                      <a:pPr algn="l" fontAlgn="t"/>
                      <a:r>
                        <a:rPr lang="en-US" sz="900" b="0" i="0" u="none" strike="noStrike">
                          <a:solidFill>
                            <a:srgbClr val="000000"/>
                          </a:solidFill>
                          <a:latin typeface="Calibri"/>
                        </a:rPr>
                        <a:t>Eruption Significance</a:t>
                      </a:r>
                    </a:p>
                  </a:txBody>
                  <a:tcPr marL="6480" marR="6480" marT="648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900" b="0" i="0" u="none" strike="noStrike">
                          <a:solidFill>
                            <a:srgbClr val="252525"/>
                          </a:solidFill>
                          <a:latin typeface="Calibri"/>
                        </a:rPr>
                        <a:t>erupted mass was 100 times greater than that of the largest volcanic eruption in recent history</a:t>
                      </a:r>
                    </a:p>
                  </a:txBody>
                  <a:tcPr marL="6480" marR="6480" marT="648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900" b="0" i="0" u="none" strike="noStrike">
                          <a:solidFill>
                            <a:srgbClr val="252525"/>
                          </a:solidFill>
                          <a:latin typeface="Calibri"/>
                        </a:rPr>
                        <a:t> </a:t>
                      </a:r>
                    </a:p>
                  </a:txBody>
                  <a:tcPr marL="6480" marR="6480" marT="648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t"/>
                      <a:r>
                        <a:rPr lang="en-US" sz="900" b="0" i="0" u="none" strike="noStrike">
                          <a:solidFill>
                            <a:srgbClr val="000000"/>
                          </a:solidFill>
                          <a:latin typeface="Calibri"/>
                        </a:rPr>
                        <a:t>exact geographic distribution of human populations at the time of the eruption is not known; </a:t>
                      </a:r>
                    </a:p>
                  </a:txBody>
                  <a:tcPr marL="6480" marR="6480" marT="648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518432">
                <a:tc>
                  <a:txBody>
                    <a:bodyPr/>
                    <a:lstStyle/>
                    <a:p>
                      <a:pPr algn="l" fontAlgn="t"/>
                      <a:r>
                        <a:rPr lang="en-US" sz="900" b="0" i="0" u="none" strike="noStrike">
                          <a:solidFill>
                            <a:srgbClr val="000000"/>
                          </a:solidFill>
                          <a:latin typeface="Calibri"/>
                        </a:rPr>
                        <a:t>Eruption Significance</a:t>
                      </a:r>
                    </a:p>
                  </a:txBody>
                  <a:tcPr marL="6480" marR="6480" marT="648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900" b="0" i="0" u="none" strike="noStrike">
                          <a:solidFill>
                            <a:srgbClr val="000000"/>
                          </a:solidFill>
                          <a:latin typeface="Calibri"/>
                        </a:rPr>
                        <a:t>erupted mass is a minimum value or even an underestimation</a:t>
                      </a:r>
                    </a:p>
                  </a:txBody>
                  <a:tcPr marL="6480" marR="6480" marT="648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900" b="0" i="0" u="none" strike="noStrike">
                          <a:solidFill>
                            <a:srgbClr val="252525"/>
                          </a:solidFill>
                          <a:latin typeface="Calibri"/>
                        </a:rPr>
                        <a:t> </a:t>
                      </a:r>
                    </a:p>
                  </a:txBody>
                  <a:tcPr marL="6480" marR="6480" marT="648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t"/>
                      <a:r>
                        <a:rPr lang="en-US" sz="900" b="0" i="0" u="none" strike="noStrike">
                          <a:solidFill>
                            <a:srgbClr val="000000"/>
                          </a:solidFill>
                          <a:latin typeface="Calibri"/>
                        </a:rPr>
                        <a:t>difficulties in estimating the global and regional climatic impacts of the eruption and lack of conclusive evidence for the eruption preceding the bottleneck.[47] </a:t>
                      </a:r>
                    </a:p>
                  </a:txBody>
                  <a:tcPr marL="6480" marR="6480" marT="648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907257">
                <a:tc>
                  <a:txBody>
                    <a:bodyPr/>
                    <a:lstStyle/>
                    <a:p>
                      <a:pPr algn="l" fontAlgn="t"/>
                      <a:r>
                        <a:rPr lang="en-US" sz="900" b="0" i="0" u="none" strike="noStrike">
                          <a:solidFill>
                            <a:srgbClr val="000000"/>
                          </a:solidFill>
                          <a:latin typeface="Calibri"/>
                        </a:rPr>
                        <a:t>Atmospheric Impact</a:t>
                      </a:r>
                    </a:p>
                  </a:txBody>
                  <a:tcPr marL="6480" marR="6480" marT="648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900" b="0" i="0" u="none" strike="noStrike" dirty="0" smtClean="0">
                          <a:solidFill>
                            <a:srgbClr val="000000"/>
                          </a:solidFill>
                          <a:latin typeface="Calibri"/>
                        </a:rPr>
                        <a:t>assuming </a:t>
                      </a:r>
                      <a:r>
                        <a:rPr lang="en-US" sz="900" b="0" i="0" u="none" strike="noStrike" dirty="0">
                          <a:solidFill>
                            <a:srgbClr val="000000"/>
                          </a:solidFill>
                          <a:latin typeface="Calibri"/>
                        </a:rPr>
                        <a:t>an emission of six billion tons of </a:t>
                      </a:r>
                      <a:r>
                        <a:rPr lang="en-US" sz="900" b="0" i="0" u="none" strike="noStrike" dirty="0" err="1">
                          <a:solidFill>
                            <a:srgbClr val="000000"/>
                          </a:solidFill>
                          <a:latin typeface="Calibri"/>
                        </a:rPr>
                        <a:t>sulphur</a:t>
                      </a:r>
                      <a:r>
                        <a:rPr lang="en-US" sz="900" b="0" i="0" u="none" strike="noStrike" dirty="0">
                          <a:solidFill>
                            <a:srgbClr val="000000"/>
                          </a:solidFill>
                          <a:latin typeface="Calibri"/>
                        </a:rPr>
                        <a:t> dioxide, </a:t>
                      </a:r>
                      <a:r>
                        <a:rPr lang="en-US" sz="900" b="0" i="0" u="none" strike="noStrike" dirty="0" smtClean="0">
                          <a:solidFill>
                            <a:srgbClr val="000000"/>
                          </a:solidFill>
                          <a:latin typeface="Calibri"/>
                        </a:rPr>
                        <a:t> </a:t>
                      </a:r>
                      <a:r>
                        <a:rPr lang="en-US" sz="900" b="0" i="0" u="none" strike="noStrike" dirty="0">
                          <a:solidFill>
                            <a:srgbClr val="000000"/>
                          </a:solidFill>
                          <a:latin typeface="Calibri"/>
                        </a:rPr>
                        <a:t>computer simulations concluded that a maximum global cooling of approximately 15 °C occurred for three years after the eruption, and that this cooling would last for decades, devastating life.[21]</a:t>
                      </a:r>
                    </a:p>
                  </a:txBody>
                  <a:tcPr marL="6480" marR="6480" marT="648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700" b="0" i="0" u="none" strike="noStrike">
                          <a:solidFill>
                            <a:srgbClr val="000000"/>
                          </a:solidFill>
                          <a:latin typeface="Calibri"/>
                        </a:rPr>
                        <a:t> </a:t>
                      </a:r>
                    </a:p>
                  </a:txBody>
                  <a:tcPr marL="6480" marR="6480" marT="648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t"/>
                      <a:r>
                        <a:rPr lang="en-US" sz="900" b="0" i="0" u="none" strike="noStrike">
                          <a:solidFill>
                            <a:srgbClr val="000000"/>
                          </a:solidFill>
                          <a:latin typeface="Calibri"/>
                        </a:rPr>
                        <a:t> "many forms of life survived the supereruption, contrary to other research which has suggested significant animal extinctions and genetic bottlenecks".[44]</a:t>
                      </a:r>
                    </a:p>
                  </a:txBody>
                  <a:tcPr marL="6480" marR="6480" marT="648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648041">
                <a:tc>
                  <a:txBody>
                    <a:bodyPr/>
                    <a:lstStyle/>
                    <a:p>
                      <a:pPr algn="l" fontAlgn="t"/>
                      <a:r>
                        <a:rPr lang="en-US" sz="900" b="0" i="0" u="none" strike="noStrike">
                          <a:solidFill>
                            <a:srgbClr val="000000"/>
                          </a:solidFill>
                          <a:latin typeface="Calibri"/>
                        </a:rPr>
                        <a:t>Atmospheric Impact</a:t>
                      </a:r>
                    </a:p>
                  </a:txBody>
                  <a:tcPr marL="6480" marR="6480" marT="648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900" b="0" i="0" u="none" strike="noStrike">
                          <a:solidFill>
                            <a:srgbClr val="000000"/>
                          </a:solidFill>
                          <a:latin typeface="Calibri"/>
                        </a:rPr>
                        <a:t>scientists agree that a super-eruption of the scale at Toba must have led to very extensive ash-fall layers and injection of noxious gases into the atmosphere, with worldwide effects on climate and weather.[25]</a:t>
                      </a:r>
                    </a:p>
                  </a:txBody>
                  <a:tcPr marL="6480" marR="6480" marT="648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900" b="0" i="0" u="none" strike="noStrike">
                          <a:solidFill>
                            <a:srgbClr val="252525"/>
                          </a:solidFill>
                          <a:latin typeface="Calibri"/>
                        </a:rPr>
                        <a:t> </a:t>
                      </a:r>
                    </a:p>
                  </a:txBody>
                  <a:tcPr marL="6480" marR="6480" marT="648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t"/>
                      <a:r>
                        <a:rPr lang="en-US" sz="900" b="0" i="0" u="none" strike="noStrike">
                          <a:solidFill>
                            <a:srgbClr val="000000"/>
                          </a:solidFill>
                          <a:latin typeface="Calibri"/>
                        </a:rPr>
                        <a:t>Some areas of India and southern Africa don't appear to have been impacted</a:t>
                      </a:r>
                    </a:p>
                  </a:txBody>
                  <a:tcPr marL="6480" marR="6480" marT="648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687816">
                <a:tc>
                  <a:txBody>
                    <a:bodyPr/>
                    <a:lstStyle/>
                    <a:p>
                      <a:pPr algn="l" fontAlgn="t"/>
                      <a:r>
                        <a:rPr lang="en-US" sz="900" b="0" i="0" u="none" strike="noStrike">
                          <a:solidFill>
                            <a:srgbClr val="000000"/>
                          </a:solidFill>
                          <a:latin typeface="Calibri"/>
                        </a:rPr>
                        <a:t>Ice Core Evidence</a:t>
                      </a:r>
                    </a:p>
                  </a:txBody>
                  <a:tcPr marL="6480" marR="6480" marT="648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900" b="0" i="0" u="none" strike="noStrike">
                          <a:solidFill>
                            <a:srgbClr val="252525"/>
                          </a:solidFill>
                          <a:latin typeface="Calibri"/>
                        </a:rPr>
                        <a:t>Evidence from </a:t>
                      </a:r>
                      <a:r>
                        <a:rPr lang="en-US" sz="900" b="0" i="0" u="none" strike="noStrike">
                          <a:solidFill>
                            <a:srgbClr val="0B0080"/>
                          </a:solidFill>
                          <a:latin typeface="Calibri"/>
                        </a:rPr>
                        <a:t>Greenland</a:t>
                      </a:r>
                      <a:r>
                        <a:rPr lang="en-US" sz="900" b="0" i="0" u="none" strike="noStrike">
                          <a:solidFill>
                            <a:srgbClr val="252525"/>
                          </a:solidFill>
                          <a:latin typeface="Calibri"/>
                        </a:rPr>
                        <a:t> </a:t>
                      </a:r>
                      <a:r>
                        <a:rPr lang="en-US" sz="900" b="0" i="0" u="none" strike="noStrike">
                          <a:solidFill>
                            <a:srgbClr val="0B0080"/>
                          </a:solidFill>
                          <a:latin typeface="Calibri"/>
                        </a:rPr>
                        <a:t>ice cores</a:t>
                      </a:r>
                      <a:r>
                        <a:rPr lang="en-US" sz="900" b="0" i="0" u="none" strike="noStrike">
                          <a:solidFill>
                            <a:srgbClr val="252525"/>
                          </a:solidFill>
                          <a:latin typeface="Calibri"/>
                        </a:rPr>
                        <a:t> indicates a 1,000-year period of low </a:t>
                      </a:r>
                      <a:r>
                        <a:rPr lang="en-US" sz="900" b="0" i="1" u="none" strike="noStrike">
                          <a:solidFill>
                            <a:srgbClr val="0B0080"/>
                          </a:solidFill>
                          <a:latin typeface="Calibri"/>
                        </a:rPr>
                        <a:t>δ</a:t>
                      </a:r>
                      <a:r>
                        <a:rPr lang="en-US" sz="900" b="0" i="0" u="none" strike="noStrike" baseline="30000">
                          <a:solidFill>
                            <a:srgbClr val="0B0080"/>
                          </a:solidFill>
                          <a:latin typeface="Calibri"/>
                        </a:rPr>
                        <a:t>18</a:t>
                      </a:r>
                      <a:r>
                        <a:rPr lang="en-US" sz="900" b="0" i="0" u="none" strike="noStrike">
                          <a:solidFill>
                            <a:srgbClr val="0B0080"/>
                          </a:solidFill>
                          <a:latin typeface="Calibri"/>
                        </a:rPr>
                        <a:t>O</a:t>
                      </a:r>
                      <a:r>
                        <a:rPr lang="en-US" sz="900" b="0" i="0" u="none" strike="noStrike">
                          <a:solidFill>
                            <a:srgbClr val="252525"/>
                          </a:solidFill>
                          <a:latin typeface="Calibri"/>
                        </a:rPr>
                        <a:t> and increased dust deposition immediately following the eruption.</a:t>
                      </a:r>
                    </a:p>
                  </a:txBody>
                  <a:tcPr marL="6480" marR="6480" marT="648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latin typeface="Calibri"/>
                        </a:rPr>
                        <a:t> </a:t>
                      </a:r>
                    </a:p>
                  </a:txBody>
                  <a:tcPr marL="6480" marR="6480" marT="64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BFBFBF"/>
                    </a:solidFill>
                  </a:tcPr>
                </a:tc>
                <a:tc>
                  <a:txBody>
                    <a:bodyPr/>
                    <a:lstStyle/>
                    <a:p>
                      <a:pPr algn="l" fontAlgn="t"/>
                      <a:r>
                        <a:rPr lang="en-US" sz="900" b="0" i="0" u="none" strike="noStrike" dirty="0">
                          <a:solidFill>
                            <a:srgbClr val="252525"/>
                          </a:solidFill>
                          <a:latin typeface="Calibri"/>
                        </a:rPr>
                        <a:t>no consensus that the eruption directly generated the 1,000-year cold period seen in Greenland or triggered the last glaciation ("correlation does note imply causation")</a:t>
                      </a:r>
                    </a:p>
                  </a:txBody>
                  <a:tcPr marL="6480" marR="6480" marT="648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88825">
                <a:tc>
                  <a:txBody>
                    <a:bodyPr/>
                    <a:lstStyle/>
                    <a:p>
                      <a:pPr algn="l" fontAlgn="t"/>
                      <a:r>
                        <a:rPr lang="en-US" sz="900" b="0" i="0" u="none" strike="noStrike">
                          <a:solidFill>
                            <a:srgbClr val="000000"/>
                          </a:solidFill>
                          <a:latin typeface="Calibri"/>
                        </a:rPr>
                        <a:t>Impacted Areas</a:t>
                      </a:r>
                    </a:p>
                  </a:txBody>
                  <a:tcPr marL="6480" marR="6480" marT="648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900" b="0" i="0" u="none" strike="noStrike">
                          <a:solidFill>
                            <a:srgbClr val="000000"/>
                          </a:solidFill>
                          <a:latin typeface="Calibri"/>
                        </a:rPr>
                        <a:t>Toba's erupted mass deposited an ash layer about 15 centimetres (6 inches) thick over the whole of South Asia</a:t>
                      </a:r>
                    </a:p>
                  </a:txBody>
                  <a:tcPr marL="6480" marR="6480" marT="648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latin typeface="Calibri"/>
                        </a:rPr>
                        <a:t> </a:t>
                      </a:r>
                    </a:p>
                  </a:txBody>
                  <a:tcPr marL="6480" marR="6480" marT="6480" marB="0" anchor="b">
                    <a:lnL w="6350" cap="flat" cmpd="sng" algn="ctr">
                      <a:solidFill>
                        <a:srgbClr val="000000"/>
                      </a:solidFill>
                      <a:prstDash val="solid"/>
                      <a:round/>
                      <a:headEnd type="none" w="med" len="med"/>
                      <a:tailEnd type="none" w="med" len="med"/>
                    </a:lnL>
                    <a:lnR>
                      <a:noFill/>
                    </a:lnR>
                    <a:lnT>
                      <a:noFill/>
                    </a:lnT>
                    <a:lnB>
                      <a:noFill/>
                    </a:lnB>
                    <a:solidFill>
                      <a:srgbClr val="BFBFBF"/>
                    </a:solidFill>
                  </a:tcPr>
                </a:tc>
                <a:tc>
                  <a:txBody>
                    <a:bodyPr/>
                    <a:lstStyle/>
                    <a:p>
                      <a:pPr algn="l" fontAlgn="t"/>
                      <a:endParaRPr lang="en-US" sz="900" b="0" i="0" u="none" strike="noStrike">
                        <a:solidFill>
                          <a:srgbClr val="252525"/>
                        </a:solidFill>
                        <a:latin typeface="Calibri"/>
                      </a:endParaRPr>
                    </a:p>
                  </a:txBody>
                  <a:tcPr marL="6480" marR="6480" marT="6480" marB="0">
                    <a:lnL>
                      <a:noFill/>
                    </a:lnL>
                    <a:lnR>
                      <a:noFill/>
                    </a:lnR>
                    <a:lnT w="6350" cap="flat" cmpd="sng" algn="ctr">
                      <a:solidFill>
                        <a:srgbClr val="000000"/>
                      </a:solidFill>
                      <a:prstDash val="solid"/>
                      <a:round/>
                      <a:headEnd type="none" w="med" len="med"/>
                      <a:tailEnd type="none" w="med" len="med"/>
                    </a:lnT>
                    <a:lnB>
                      <a:noFill/>
                    </a:lnB>
                  </a:tcPr>
                </a:tc>
              </a:tr>
              <a:tr h="415282">
                <a:tc>
                  <a:txBody>
                    <a:bodyPr/>
                    <a:lstStyle/>
                    <a:p>
                      <a:pPr algn="l" fontAlgn="t"/>
                      <a:r>
                        <a:rPr lang="en-US" sz="900" b="0" i="0" u="none" strike="noStrike">
                          <a:solidFill>
                            <a:srgbClr val="000000"/>
                          </a:solidFill>
                          <a:latin typeface="Calibri"/>
                        </a:rPr>
                        <a:t>Impacted Areas</a:t>
                      </a:r>
                    </a:p>
                  </a:txBody>
                  <a:tcPr marL="6480" marR="6480" marT="648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900" b="0" i="0" u="none" strike="noStrike">
                          <a:solidFill>
                            <a:srgbClr val="252525"/>
                          </a:solidFill>
                          <a:latin typeface="Calibri"/>
                        </a:rPr>
                        <a:t>blanket of volcanic ash was also deposited over the </a:t>
                      </a:r>
                      <a:r>
                        <a:rPr lang="en-US" sz="900" b="0" i="0" u="none" strike="noStrike">
                          <a:solidFill>
                            <a:srgbClr val="0B0080"/>
                          </a:solidFill>
                          <a:latin typeface="Calibri"/>
                        </a:rPr>
                        <a:t>Indian Ocean</a:t>
                      </a:r>
                      <a:r>
                        <a:rPr lang="en-US" sz="900" b="0" i="0" u="none" strike="noStrike">
                          <a:solidFill>
                            <a:srgbClr val="252525"/>
                          </a:solidFill>
                          <a:latin typeface="Calibri"/>
                        </a:rPr>
                        <a:t>, and the </a:t>
                      </a:r>
                      <a:r>
                        <a:rPr lang="en-US" sz="900" b="0" i="0" u="none" strike="noStrike">
                          <a:solidFill>
                            <a:srgbClr val="0B0080"/>
                          </a:solidFill>
                          <a:latin typeface="Calibri"/>
                        </a:rPr>
                        <a:t>Arabian Sea</a:t>
                      </a:r>
                      <a:r>
                        <a:rPr lang="en-US" sz="900" b="0" i="0" u="none" strike="noStrike">
                          <a:solidFill>
                            <a:srgbClr val="252525"/>
                          </a:solidFill>
                          <a:latin typeface="Calibri"/>
                        </a:rPr>
                        <a:t> and </a:t>
                      </a:r>
                      <a:r>
                        <a:rPr lang="en-US" sz="900" b="0" i="0" u="none" strike="noStrike">
                          <a:solidFill>
                            <a:srgbClr val="0B0080"/>
                          </a:solidFill>
                          <a:latin typeface="Calibri"/>
                        </a:rPr>
                        <a:t>South China Sea</a:t>
                      </a:r>
                      <a:endParaRPr lang="en-US" sz="900" b="0" i="0" u="none" strike="noStrike">
                        <a:solidFill>
                          <a:srgbClr val="252525"/>
                        </a:solidFill>
                        <a:latin typeface="Calibri"/>
                      </a:endParaRPr>
                    </a:p>
                  </a:txBody>
                  <a:tcPr marL="6480" marR="6480" marT="648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latin typeface="Calibri"/>
                        </a:rPr>
                        <a:t> </a:t>
                      </a:r>
                    </a:p>
                  </a:txBody>
                  <a:tcPr marL="6480" marR="6480" marT="6480" marB="0" anchor="b">
                    <a:lnL w="6350" cap="flat" cmpd="sng" algn="ctr">
                      <a:solidFill>
                        <a:srgbClr val="000000"/>
                      </a:solidFill>
                      <a:prstDash val="solid"/>
                      <a:round/>
                      <a:headEnd type="none" w="med" len="med"/>
                      <a:tailEnd type="none" w="med" len="med"/>
                    </a:lnL>
                    <a:lnR>
                      <a:noFill/>
                    </a:lnR>
                    <a:lnT>
                      <a:noFill/>
                    </a:lnT>
                    <a:lnB>
                      <a:noFill/>
                    </a:lnB>
                    <a:solidFill>
                      <a:srgbClr val="BFBFBF"/>
                    </a:solidFill>
                  </a:tcPr>
                </a:tc>
                <a:tc>
                  <a:txBody>
                    <a:bodyPr/>
                    <a:lstStyle/>
                    <a:p>
                      <a:pPr algn="l" fontAlgn="t"/>
                      <a:endParaRPr lang="en-US" sz="900" b="0" i="0" u="none" strike="noStrike">
                        <a:solidFill>
                          <a:srgbClr val="252525"/>
                        </a:solidFill>
                        <a:latin typeface="Calibri"/>
                      </a:endParaRPr>
                    </a:p>
                  </a:txBody>
                  <a:tcPr marL="6480" marR="6480" marT="6480" marB="0">
                    <a:lnL>
                      <a:noFill/>
                    </a:lnL>
                    <a:lnR>
                      <a:noFill/>
                    </a:lnR>
                    <a:lnT>
                      <a:noFill/>
                    </a:lnT>
                    <a:lnB>
                      <a:noFill/>
                    </a:lnB>
                  </a:tcPr>
                </a:tc>
              </a:tr>
              <a:tr h="415282">
                <a:tc>
                  <a:txBody>
                    <a:bodyPr/>
                    <a:lstStyle/>
                    <a:p>
                      <a:pPr algn="l" fontAlgn="t"/>
                      <a:r>
                        <a:rPr lang="en-US" sz="900" b="0" i="0" u="none" strike="noStrike">
                          <a:solidFill>
                            <a:srgbClr val="000000"/>
                          </a:solidFill>
                          <a:latin typeface="Calibri"/>
                        </a:rPr>
                        <a:t>Impacted Areas</a:t>
                      </a:r>
                    </a:p>
                  </a:txBody>
                  <a:tcPr marL="6480" marR="6480" marT="648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900" b="0" i="0" u="none" strike="noStrike">
                          <a:solidFill>
                            <a:srgbClr val="252525"/>
                          </a:solidFill>
                          <a:latin typeface="Calibri"/>
                        </a:rPr>
                        <a:t>Deep-sea cores retrieved from the South China Sea have extended the known reach of the eruption; </a:t>
                      </a:r>
                    </a:p>
                  </a:txBody>
                  <a:tcPr marL="6480" marR="6480" marT="648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latin typeface="Calibri"/>
                        </a:rPr>
                        <a:t> </a:t>
                      </a:r>
                    </a:p>
                  </a:txBody>
                  <a:tcPr marL="6480" marR="6480" marT="6480" marB="0" anchor="b">
                    <a:lnL w="6350" cap="flat" cmpd="sng" algn="ctr">
                      <a:solidFill>
                        <a:srgbClr val="000000"/>
                      </a:solidFill>
                      <a:prstDash val="solid"/>
                      <a:round/>
                      <a:headEnd type="none" w="med" len="med"/>
                      <a:tailEnd type="none" w="med" len="med"/>
                    </a:lnL>
                    <a:lnR>
                      <a:noFill/>
                    </a:lnR>
                    <a:lnT>
                      <a:noFill/>
                    </a:lnT>
                    <a:lnB>
                      <a:noFill/>
                    </a:lnB>
                    <a:solidFill>
                      <a:srgbClr val="BFBFBF"/>
                    </a:solidFill>
                  </a:tcPr>
                </a:tc>
                <a:tc>
                  <a:txBody>
                    <a:bodyPr/>
                    <a:lstStyle/>
                    <a:p>
                      <a:pPr algn="l" fontAlgn="t"/>
                      <a:endParaRPr lang="en-US" sz="900" b="0" i="0" u="none" strike="noStrike">
                        <a:solidFill>
                          <a:srgbClr val="252525"/>
                        </a:solidFill>
                        <a:latin typeface="Calibri"/>
                      </a:endParaRPr>
                    </a:p>
                  </a:txBody>
                  <a:tcPr marL="6480" marR="6480" marT="6480" marB="0">
                    <a:lnL>
                      <a:noFill/>
                    </a:lnL>
                    <a:lnR>
                      <a:noFill/>
                    </a:lnR>
                    <a:lnT>
                      <a:noFill/>
                    </a:lnT>
                    <a:lnB>
                      <a:noFill/>
                    </a:lnB>
                  </a:tcPr>
                </a:tc>
              </a:tr>
              <a:tr h="1244239">
                <a:tc>
                  <a:txBody>
                    <a:bodyPr/>
                    <a:lstStyle/>
                    <a:p>
                      <a:pPr algn="l" fontAlgn="t"/>
                      <a:r>
                        <a:rPr lang="en-US" sz="900" b="0" i="0" u="none" strike="noStrike" dirty="0">
                          <a:solidFill>
                            <a:srgbClr val="000000"/>
                          </a:solidFill>
                          <a:latin typeface="Calibri"/>
                        </a:rPr>
                        <a:t>Impacted Areas</a:t>
                      </a:r>
                    </a:p>
                  </a:txBody>
                  <a:tcPr marL="6480" marR="6480" marT="648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900" b="0" i="0" u="none" strike="noStrike" dirty="0">
                          <a:solidFill>
                            <a:srgbClr val="252525"/>
                          </a:solidFill>
                          <a:latin typeface="Calibri"/>
                        </a:rPr>
                        <a:t>evidence from pollen analysis has suggested prolonged deforestation in South Asia, and some researchers have suggested that the Toba eruption may have forced humans to adopt new adaptive strategies, which may have permitted them to replace </a:t>
                      </a:r>
                      <a:r>
                        <a:rPr lang="en-US" sz="900" b="0" i="0" u="none" strike="noStrike" dirty="0">
                          <a:solidFill>
                            <a:srgbClr val="0B0080"/>
                          </a:solidFill>
                          <a:latin typeface="Calibri"/>
                        </a:rPr>
                        <a:t>Neanderthals</a:t>
                      </a:r>
                      <a:r>
                        <a:rPr lang="en-US" sz="900" b="0" i="0" u="none" strike="noStrike" dirty="0">
                          <a:solidFill>
                            <a:srgbClr val="252525"/>
                          </a:solidFill>
                          <a:latin typeface="Calibri"/>
                        </a:rPr>
                        <a:t> and "other archaic human species".</a:t>
                      </a:r>
                      <a:r>
                        <a:rPr lang="en-US" sz="900" b="0" i="0" u="none" strike="noStrike" baseline="30000" dirty="0">
                          <a:solidFill>
                            <a:srgbClr val="0B0080"/>
                          </a:solidFill>
                          <a:latin typeface="Calibri"/>
                        </a:rPr>
                        <a:t>[45]</a:t>
                      </a:r>
                      <a:endParaRPr lang="en-US" sz="900" b="0" i="0" u="none" strike="noStrike" dirty="0">
                        <a:solidFill>
                          <a:srgbClr val="252525"/>
                        </a:solidFill>
                        <a:latin typeface="Calibri"/>
                      </a:endParaRPr>
                    </a:p>
                  </a:txBody>
                  <a:tcPr marL="6480" marR="6480" marT="648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latin typeface="Calibri"/>
                        </a:rPr>
                        <a:t> </a:t>
                      </a:r>
                    </a:p>
                  </a:txBody>
                  <a:tcPr marL="6480" marR="6480" marT="6480" marB="0" anchor="b">
                    <a:lnL w="6350" cap="flat" cmpd="sng" algn="ctr">
                      <a:solidFill>
                        <a:srgbClr val="000000"/>
                      </a:solidFill>
                      <a:prstDash val="solid"/>
                      <a:round/>
                      <a:headEnd type="none" w="med" len="med"/>
                      <a:tailEnd type="none" w="med" len="med"/>
                    </a:lnL>
                    <a:lnR>
                      <a:noFill/>
                    </a:lnR>
                    <a:lnT>
                      <a:noFill/>
                    </a:lnT>
                    <a:lnB>
                      <a:noFill/>
                    </a:lnB>
                    <a:solidFill>
                      <a:srgbClr val="BFBFBF"/>
                    </a:solidFill>
                  </a:tcPr>
                </a:tc>
                <a:tc>
                  <a:txBody>
                    <a:bodyPr/>
                    <a:lstStyle/>
                    <a:p>
                      <a:pPr algn="l" fontAlgn="b"/>
                      <a:endParaRPr lang="en-US" sz="700" b="0" i="0" u="none" strike="noStrike" dirty="0">
                        <a:solidFill>
                          <a:srgbClr val="000000"/>
                        </a:solidFill>
                        <a:latin typeface="Calibri"/>
                      </a:endParaRPr>
                    </a:p>
                  </a:txBody>
                  <a:tcPr marL="6480" marR="6480" marT="6480" marB="0" anchor="b">
                    <a:lnL>
                      <a:noFill/>
                    </a:lnL>
                    <a:lnR>
                      <a:noFill/>
                    </a:lnR>
                    <a:lnT>
                      <a:noFill/>
                    </a:lnT>
                    <a:lnB>
                      <a:noFill/>
                    </a:lnB>
                  </a:tcPr>
                </a:tc>
              </a:tr>
            </a:tbl>
          </a:graphicData>
        </a:graphic>
      </p:graphicFrame>
      <p:graphicFrame>
        <p:nvGraphicFramePr>
          <p:cNvPr id="7" name="Table 6"/>
          <p:cNvGraphicFramePr>
            <a:graphicFrameLocks noGrp="1"/>
          </p:cNvGraphicFramePr>
          <p:nvPr/>
        </p:nvGraphicFramePr>
        <p:xfrm>
          <a:off x="4749234" y="0"/>
          <a:ext cx="4394764" cy="3505738"/>
        </p:xfrm>
        <a:graphic>
          <a:graphicData uri="http://schemas.openxmlformats.org/drawingml/2006/table">
            <a:tbl>
              <a:tblPr/>
              <a:tblGrid>
                <a:gridCol w="539328"/>
                <a:gridCol w="1862738"/>
                <a:gridCol w="86640"/>
                <a:gridCol w="1906058"/>
              </a:tblGrid>
              <a:tr h="162529">
                <a:tc gridSpan="4">
                  <a:txBody>
                    <a:bodyPr/>
                    <a:lstStyle/>
                    <a:p>
                      <a:pPr algn="ctr" fontAlgn="b"/>
                      <a:r>
                        <a:rPr lang="en-US" sz="900" b="1" i="0" u="none" strike="noStrike" dirty="0">
                          <a:solidFill>
                            <a:srgbClr val="000000"/>
                          </a:solidFill>
                          <a:latin typeface="Calibri"/>
                        </a:rPr>
                        <a:t>FACTORS ATTRIBUTING TCE AS DRIVER IN DECLINE OF HOMININ/D POPULATION</a:t>
                      </a:r>
                    </a:p>
                  </a:txBody>
                  <a:tcPr marL="6500" marR="6500" marT="6500" marB="0" anchor="b">
                    <a:lnL>
                      <a:noFill/>
                    </a:lnL>
                    <a:lnR>
                      <a:noFill/>
                    </a:lnR>
                    <a:lnT>
                      <a:noFill/>
                    </a:lnT>
                    <a:lnB>
                      <a:noFill/>
                    </a:lnB>
                  </a:tcPr>
                </a:tc>
                <a:tc hMerge="1">
                  <a:txBody>
                    <a:bodyPr/>
                    <a:lstStyle/>
                    <a:p>
                      <a:endParaRPr lang="en-US"/>
                    </a:p>
                  </a:txBody>
                  <a:tcPr/>
                </a:tc>
                <a:tc hMerge="1">
                  <a:txBody>
                    <a:bodyPr/>
                    <a:lstStyle/>
                    <a:p>
                      <a:endParaRPr lang="en-US"/>
                    </a:p>
                  </a:txBody>
                  <a:tcPr/>
                </a:tc>
                <a:tc hMerge="1">
                  <a:txBody>
                    <a:bodyPr/>
                    <a:lstStyle/>
                    <a:p>
                      <a:endParaRPr lang="en-US"/>
                    </a:p>
                  </a:txBody>
                  <a:tcPr/>
                </a:tc>
              </a:tr>
              <a:tr h="143204">
                <a:tc gridSpan="4">
                  <a:txBody>
                    <a:bodyPr/>
                    <a:lstStyle/>
                    <a:p>
                      <a:pPr algn="ctr" fontAlgn="t"/>
                      <a:r>
                        <a:rPr lang="en-US" sz="900" b="0" i="0" u="none" strike="noStrike">
                          <a:solidFill>
                            <a:srgbClr val="000000"/>
                          </a:solidFill>
                          <a:latin typeface="Calibri"/>
                        </a:rPr>
                        <a:t>(comments shown below are taken from Wikipedia's "Toba catastrophe theory")</a:t>
                      </a:r>
                    </a:p>
                  </a:txBody>
                  <a:tcPr marL="6500" marR="6500" marT="6500" marB="0">
                    <a:lnL>
                      <a:noFill/>
                    </a:lnL>
                    <a:lnR>
                      <a:noFill/>
                    </a:lnR>
                    <a:lnT>
                      <a:noFill/>
                    </a:lnT>
                    <a:lnB w="63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r>
              <a:tr h="162529">
                <a:tc>
                  <a:txBody>
                    <a:bodyPr/>
                    <a:lstStyle/>
                    <a:p>
                      <a:pPr algn="ctr" fontAlgn="t"/>
                      <a:r>
                        <a:rPr lang="en-US" sz="900" b="1" i="0" u="none" strike="noStrike">
                          <a:solidFill>
                            <a:srgbClr val="000000"/>
                          </a:solidFill>
                          <a:latin typeface="Calibri"/>
                        </a:rPr>
                        <a:t>Topic</a:t>
                      </a:r>
                    </a:p>
                  </a:txBody>
                  <a:tcPr marL="6500" marR="6500" marT="650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US" sz="900" b="1" i="0" u="none" strike="noStrike">
                          <a:solidFill>
                            <a:srgbClr val="000000"/>
                          </a:solidFill>
                          <a:latin typeface="Calibri"/>
                        </a:rPr>
                        <a:t>+</a:t>
                      </a:r>
                    </a:p>
                  </a:txBody>
                  <a:tcPr marL="6500" marR="6500" marT="650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US" sz="900" b="1" i="0" u="none" strike="noStrike">
                          <a:solidFill>
                            <a:srgbClr val="000000"/>
                          </a:solidFill>
                          <a:latin typeface="Calibri"/>
                        </a:rPr>
                        <a:t> </a:t>
                      </a:r>
                    </a:p>
                  </a:txBody>
                  <a:tcPr marL="6500" marR="6500" marT="650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t"/>
                      <a:r>
                        <a:rPr lang="en-US" sz="900" b="1" i="0" u="none" strike="noStrike">
                          <a:solidFill>
                            <a:srgbClr val="000000"/>
                          </a:solidFill>
                          <a:latin typeface="Calibri"/>
                        </a:rPr>
                        <a:t>--</a:t>
                      </a:r>
                    </a:p>
                  </a:txBody>
                  <a:tcPr marL="6500" marR="6500" marT="650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100126">
                <a:tc>
                  <a:txBody>
                    <a:bodyPr/>
                    <a:lstStyle/>
                    <a:p>
                      <a:pPr algn="l" fontAlgn="t"/>
                      <a:r>
                        <a:rPr lang="en-US" sz="900" b="0" i="0" u="none" strike="noStrike" dirty="0">
                          <a:solidFill>
                            <a:srgbClr val="000000"/>
                          </a:solidFill>
                          <a:latin typeface="Calibri"/>
                        </a:rPr>
                        <a:t>Genetic bottleneck</a:t>
                      </a:r>
                    </a:p>
                  </a:txBody>
                  <a:tcPr marL="6500" marR="6500" marT="650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900" b="0" i="0" u="none" strike="noStrike">
                          <a:solidFill>
                            <a:srgbClr val="252525"/>
                          </a:solidFill>
                          <a:latin typeface="Calibri"/>
                        </a:rPr>
                        <a:t>Toba eruption has been linked to a </a:t>
                      </a:r>
                      <a:r>
                        <a:rPr lang="en-US" sz="900" b="0" i="0" u="none" strike="noStrike">
                          <a:solidFill>
                            <a:srgbClr val="0B0080"/>
                          </a:solidFill>
                          <a:latin typeface="Calibri"/>
                        </a:rPr>
                        <a:t>genetic bottleneck</a:t>
                      </a:r>
                      <a:r>
                        <a:rPr lang="en-US" sz="900" b="0" i="0" u="none" strike="noStrike">
                          <a:solidFill>
                            <a:srgbClr val="252525"/>
                          </a:solidFill>
                          <a:latin typeface="Calibri"/>
                        </a:rPr>
                        <a:t> in human evolution about 50,000 years ago,</a:t>
                      </a:r>
                      <a:r>
                        <a:rPr lang="en-US" sz="900" b="0" i="0" u="none" strike="noStrike" baseline="30000">
                          <a:solidFill>
                            <a:srgbClr val="0B0080"/>
                          </a:solidFill>
                          <a:latin typeface="Calibri"/>
                        </a:rPr>
                        <a:t>[33][34]</a:t>
                      </a:r>
                      <a:r>
                        <a:rPr lang="en-US" sz="900" b="0" i="0" u="none" strike="noStrike">
                          <a:solidFill>
                            <a:srgbClr val="252525"/>
                          </a:solidFill>
                          <a:latin typeface="Calibri"/>
                        </a:rPr>
                        <a:t> which may have resulted from a severe reduction in the size of the total human population due to the effects of the eruption on the global climate</a:t>
                      </a:r>
                    </a:p>
                  </a:txBody>
                  <a:tcPr marL="6500" marR="6500" marT="650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latin typeface="Calibri"/>
                        </a:rPr>
                        <a:t> </a:t>
                      </a:r>
                    </a:p>
                  </a:txBody>
                  <a:tcPr marL="6500" marR="6500" marT="6500"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solidFill>
                      <a:srgbClr val="BFBFBF"/>
                    </a:solidFill>
                  </a:tcPr>
                </a:tc>
                <a:tc>
                  <a:txBody>
                    <a:bodyPr/>
                    <a:lstStyle/>
                    <a:p>
                      <a:pPr algn="l" fontAlgn="b"/>
                      <a:endParaRPr lang="en-US" sz="700" b="0" i="0" u="none" strike="noStrike">
                        <a:solidFill>
                          <a:srgbClr val="000000"/>
                        </a:solidFill>
                        <a:latin typeface="Calibri"/>
                      </a:endParaRPr>
                    </a:p>
                  </a:txBody>
                  <a:tcPr marL="6500" marR="6500" marT="6500" marB="0" anchor="b">
                    <a:lnL>
                      <a:noFill/>
                    </a:lnL>
                    <a:lnR>
                      <a:noFill/>
                    </a:lnR>
                    <a:lnT w="6350" cap="flat" cmpd="sng" algn="ctr">
                      <a:solidFill>
                        <a:srgbClr val="000000"/>
                      </a:solidFill>
                      <a:prstDash val="solid"/>
                      <a:round/>
                      <a:headEnd type="none" w="med" len="med"/>
                      <a:tailEnd type="none" w="med" len="med"/>
                    </a:lnT>
                    <a:lnB>
                      <a:noFill/>
                    </a:lnB>
                  </a:tcPr>
                </a:tc>
              </a:tr>
              <a:tr h="826719">
                <a:tc>
                  <a:txBody>
                    <a:bodyPr/>
                    <a:lstStyle/>
                    <a:p>
                      <a:pPr algn="l" fontAlgn="t"/>
                      <a:r>
                        <a:rPr lang="en-US" sz="900" b="0" i="0" u="none" strike="noStrike">
                          <a:solidFill>
                            <a:srgbClr val="000000"/>
                          </a:solidFill>
                          <a:latin typeface="Calibri"/>
                        </a:rPr>
                        <a:t>Genetic bottleneck</a:t>
                      </a:r>
                    </a:p>
                  </a:txBody>
                  <a:tcPr marL="6500" marR="6500" marT="650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900" b="0" i="0" u="none" strike="noStrike">
                          <a:solidFill>
                            <a:srgbClr val="252525"/>
                          </a:solidFill>
                          <a:latin typeface="Calibri"/>
                        </a:rPr>
                        <a:t>Analyses of </a:t>
                      </a:r>
                      <a:r>
                        <a:rPr lang="en-US" sz="900" b="0" i="0" u="none" strike="noStrike">
                          <a:solidFill>
                            <a:srgbClr val="0B0080"/>
                          </a:solidFill>
                          <a:latin typeface="Calibri"/>
                        </a:rPr>
                        <a:t>mitochondrial DNA</a:t>
                      </a:r>
                      <a:r>
                        <a:rPr lang="en-US" sz="900" b="0" i="0" u="none" strike="noStrike">
                          <a:solidFill>
                            <a:srgbClr val="252525"/>
                          </a:solidFill>
                          <a:latin typeface="Calibri"/>
                        </a:rPr>
                        <a:t> have estimated that the </a:t>
                      </a:r>
                      <a:r>
                        <a:rPr lang="en-US" sz="900" b="0" i="0" u="none" strike="noStrike">
                          <a:solidFill>
                            <a:srgbClr val="0B0080"/>
                          </a:solidFill>
                          <a:latin typeface="Calibri"/>
                        </a:rPr>
                        <a:t>major migration from Africa</a:t>
                      </a:r>
                      <a:r>
                        <a:rPr lang="en-US" sz="900" b="0" i="0" u="none" strike="noStrike">
                          <a:solidFill>
                            <a:srgbClr val="252525"/>
                          </a:solidFill>
                          <a:latin typeface="Calibri"/>
                        </a:rPr>
                        <a:t> occurred 60,000–70,000 years ago,</a:t>
                      </a:r>
                      <a:r>
                        <a:rPr lang="en-US" sz="900" b="0" i="0" u="none" strike="noStrike" baseline="30000">
                          <a:solidFill>
                            <a:srgbClr val="0B0080"/>
                          </a:solidFill>
                          <a:latin typeface="Calibri"/>
                        </a:rPr>
                        <a:t>[54]</a:t>
                      </a:r>
                      <a:r>
                        <a:rPr lang="en-US" sz="900" b="0" i="0" u="none" strike="noStrike">
                          <a:solidFill>
                            <a:srgbClr val="252525"/>
                          </a:solidFill>
                          <a:latin typeface="Calibri"/>
                        </a:rPr>
                        <a:t>consistent with dating of the Toba eruption to around 75,000 years ago</a:t>
                      </a:r>
                    </a:p>
                  </a:txBody>
                  <a:tcPr marL="6500" marR="6500" marT="650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latin typeface="Calibri"/>
                        </a:rPr>
                        <a:t> </a:t>
                      </a:r>
                    </a:p>
                  </a:txBody>
                  <a:tcPr marL="6500" marR="6500" marT="6500" marB="0" anchor="b">
                    <a:lnL w="6350" cap="flat" cmpd="sng" algn="ctr">
                      <a:solidFill>
                        <a:srgbClr val="000000"/>
                      </a:solidFill>
                      <a:prstDash val="solid"/>
                      <a:round/>
                      <a:headEnd type="none" w="med" len="med"/>
                      <a:tailEnd type="none" w="med" len="med"/>
                    </a:lnL>
                    <a:lnR>
                      <a:noFill/>
                    </a:lnR>
                    <a:lnT>
                      <a:noFill/>
                    </a:lnT>
                    <a:lnB>
                      <a:noFill/>
                    </a:lnB>
                    <a:solidFill>
                      <a:srgbClr val="BFBFBF"/>
                    </a:solidFill>
                  </a:tcPr>
                </a:tc>
                <a:tc>
                  <a:txBody>
                    <a:bodyPr/>
                    <a:lstStyle/>
                    <a:p>
                      <a:pPr algn="l" fontAlgn="b"/>
                      <a:endParaRPr lang="en-US" sz="700" b="0" i="0" u="none" strike="noStrike">
                        <a:solidFill>
                          <a:srgbClr val="000000"/>
                        </a:solidFill>
                        <a:latin typeface="Calibri"/>
                      </a:endParaRPr>
                    </a:p>
                  </a:txBody>
                  <a:tcPr marL="6500" marR="6500" marT="6500" marB="0" anchor="b">
                    <a:lnL>
                      <a:noFill/>
                    </a:lnL>
                    <a:lnR>
                      <a:noFill/>
                    </a:lnR>
                    <a:lnT>
                      <a:noFill/>
                    </a:lnT>
                    <a:lnB>
                      <a:noFill/>
                    </a:lnB>
                  </a:tcPr>
                </a:tc>
              </a:tr>
              <a:tr h="1100126">
                <a:tc>
                  <a:txBody>
                    <a:bodyPr/>
                    <a:lstStyle/>
                    <a:p>
                      <a:pPr algn="l" fontAlgn="t"/>
                      <a:r>
                        <a:rPr lang="en-US" sz="900" b="0" i="0" u="none" strike="noStrike" dirty="0">
                          <a:solidFill>
                            <a:srgbClr val="000000"/>
                          </a:solidFill>
                          <a:latin typeface="Calibri"/>
                        </a:rPr>
                        <a:t>Genetic bottleneck</a:t>
                      </a:r>
                    </a:p>
                  </a:txBody>
                  <a:tcPr marL="6500" marR="6500" marT="650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900" b="0" i="0" u="none" strike="noStrike" dirty="0">
                          <a:solidFill>
                            <a:srgbClr val="252525"/>
                          </a:solidFill>
                          <a:latin typeface="Calibri"/>
                        </a:rPr>
                        <a:t>Some evidence points to genetic bottlenecks in other animals in the wake of the Toba eruption: the populations of the Eastern African </a:t>
                      </a:r>
                      <a:r>
                        <a:rPr lang="en-US" sz="900" b="0" i="0" u="none" strike="noStrike" dirty="0">
                          <a:solidFill>
                            <a:srgbClr val="0B0080"/>
                          </a:solidFill>
                          <a:latin typeface="Calibri"/>
                        </a:rPr>
                        <a:t>chimpanzee</a:t>
                      </a:r>
                      <a:r>
                        <a:rPr lang="en-US" sz="900" b="0" i="0" u="none" strike="noStrike" dirty="0">
                          <a:solidFill>
                            <a:srgbClr val="252525"/>
                          </a:solidFill>
                          <a:latin typeface="Calibri"/>
                        </a:rPr>
                        <a:t>,</a:t>
                      </a:r>
                      <a:r>
                        <a:rPr lang="en-US" sz="900" b="0" i="0" u="none" strike="noStrike" baseline="30000" dirty="0">
                          <a:solidFill>
                            <a:srgbClr val="0B0080"/>
                          </a:solidFill>
                          <a:latin typeface="Calibri"/>
                        </a:rPr>
                        <a:t>[49]</a:t>
                      </a:r>
                      <a:r>
                        <a:rPr lang="en-US" sz="900" b="0" i="0" u="none" strike="noStrike" dirty="0">
                          <a:solidFill>
                            <a:srgbClr val="252525"/>
                          </a:solidFill>
                          <a:latin typeface="Calibri"/>
                        </a:rPr>
                        <a:t> </a:t>
                      </a:r>
                      <a:r>
                        <a:rPr lang="en-US" sz="900" b="0" i="0" u="none" strike="noStrike" dirty="0" err="1">
                          <a:solidFill>
                            <a:srgbClr val="252525"/>
                          </a:solidFill>
                          <a:latin typeface="Calibri"/>
                        </a:rPr>
                        <a:t>Bornean</a:t>
                      </a:r>
                      <a:r>
                        <a:rPr lang="en-US" sz="900" b="0" i="0" u="none" strike="noStrike" dirty="0">
                          <a:solidFill>
                            <a:srgbClr val="252525"/>
                          </a:solidFill>
                          <a:latin typeface="Calibri"/>
                        </a:rPr>
                        <a:t> </a:t>
                      </a:r>
                      <a:r>
                        <a:rPr lang="en-US" sz="900" b="0" i="0" u="none" strike="noStrike" dirty="0">
                          <a:solidFill>
                            <a:srgbClr val="0B0080"/>
                          </a:solidFill>
                          <a:latin typeface="Calibri"/>
                        </a:rPr>
                        <a:t>orangutan</a:t>
                      </a:r>
                      <a:r>
                        <a:rPr lang="en-US" sz="900" b="0" i="0" u="none" strike="noStrike" dirty="0">
                          <a:solidFill>
                            <a:srgbClr val="252525"/>
                          </a:solidFill>
                          <a:latin typeface="Calibri"/>
                        </a:rPr>
                        <a:t>,</a:t>
                      </a:r>
                      <a:r>
                        <a:rPr lang="en-US" sz="900" b="0" i="0" u="none" strike="noStrike" baseline="30000" dirty="0">
                          <a:solidFill>
                            <a:srgbClr val="0B0080"/>
                          </a:solidFill>
                          <a:latin typeface="Calibri"/>
                        </a:rPr>
                        <a:t>[50]</a:t>
                      </a:r>
                      <a:r>
                        <a:rPr lang="en-US" sz="900" b="0" i="0" u="none" strike="noStrike" dirty="0">
                          <a:solidFill>
                            <a:srgbClr val="252525"/>
                          </a:solidFill>
                          <a:latin typeface="Calibri"/>
                        </a:rPr>
                        <a:t> central Indian </a:t>
                      </a:r>
                      <a:r>
                        <a:rPr lang="en-US" sz="900" b="0" i="0" u="none" strike="noStrike" dirty="0">
                          <a:solidFill>
                            <a:srgbClr val="0B0080"/>
                          </a:solidFill>
                          <a:latin typeface="Calibri"/>
                        </a:rPr>
                        <a:t>macaque</a:t>
                      </a:r>
                      <a:r>
                        <a:rPr lang="en-US" sz="900" b="0" i="0" u="none" strike="noStrike" dirty="0">
                          <a:solidFill>
                            <a:srgbClr val="252525"/>
                          </a:solidFill>
                          <a:latin typeface="Calibri"/>
                        </a:rPr>
                        <a:t>,</a:t>
                      </a:r>
                      <a:r>
                        <a:rPr lang="en-US" sz="900" b="0" i="0" u="none" strike="noStrike" baseline="30000" dirty="0">
                          <a:solidFill>
                            <a:srgbClr val="0B0080"/>
                          </a:solidFill>
                          <a:latin typeface="Calibri"/>
                        </a:rPr>
                        <a:t>[51] </a:t>
                      </a:r>
                      <a:r>
                        <a:rPr lang="en-US" sz="900" b="0" i="0" u="none" strike="noStrike" dirty="0">
                          <a:solidFill>
                            <a:srgbClr val="252525"/>
                          </a:solidFill>
                          <a:latin typeface="Calibri"/>
                        </a:rPr>
                        <a:t> the </a:t>
                      </a:r>
                      <a:r>
                        <a:rPr lang="en-US" sz="900" b="0" i="0" u="none" strike="noStrike" dirty="0">
                          <a:solidFill>
                            <a:srgbClr val="0B0080"/>
                          </a:solidFill>
                          <a:latin typeface="Calibri"/>
                        </a:rPr>
                        <a:t>cheetah</a:t>
                      </a:r>
                      <a:r>
                        <a:rPr lang="en-US" sz="900" b="0" i="0" u="none" strike="noStrike" dirty="0">
                          <a:solidFill>
                            <a:srgbClr val="252525"/>
                          </a:solidFill>
                          <a:latin typeface="Calibri"/>
                        </a:rPr>
                        <a:t>, the </a:t>
                      </a:r>
                      <a:r>
                        <a:rPr lang="en-US" sz="900" b="0" i="0" u="none" strike="noStrike" dirty="0">
                          <a:solidFill>
                            <a:srgbClr val="0B0080"/>
                          </a:solidFill>
                          <a:latin typeface="Calibri"/>
                        </a:rPr>
                        <a:t>tiger</a:t>
                      </a:r>
                      <a:r>
                        <a:rPr lang="en-US" sz="900" b="0" i="0" u="none" strike="noStrike" dirty="0">
                          <a:solidFill>
                            <a:srgbClr val="252525"/>
                          </a:solidFill>
                          <a:latin typeface="Calibri"/>
                        </a:rPr>
                        <a:t>,</a:t>
                      </a:r>
                      <a:r>
                        <a:rPr lang="en-US" sz="900" b="0" i="0" u="none" strike="noStrike" baseline="30000" dirty="0">
                          <a:solidFill>
                            <a:srgbClr val="0B0080"/>
                          </a:solidFill>
                          <a:latin typeface="Calibri"/>
                        </a:rPr>
                        <a:t>[52]</a:t>
                      </a:r>
                      <a:endParaRPr lang="en-US" sz="900" b="0" i="0" u="none" strike="noStrike" dirty="0">
                        <a:solidFill>
                          <a:srgbClr val="252525"/>
                        </a:solidFill>
                        <a:latin typeface="Calibri"/>
                      </a:endParaRPr>
                    </a:p>
                  </a:txBody>
                  <a:tcPr marL="6500" marR="6500" marT="650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700" b="0" i="0" u="none" strike="noStrike">
                          <a:solidFill>
                            <a:srgbClr val="000000"/>
                          </a:solidFill>
                          <a:latin typeface="Calibri"/>
                        </a:rPr>
                        <a:t> </a:t>
                      </a:r>
                    </a:p>
                  </a:txBody>
                  <a:tcPr marL="6500" marR="6500" marT="6500" marB="0">
                    <a:lnL w="6350" cap="flat" cmpd="sng" algn="ctr">
                      <a:solidFill>
                        <a:srgbClr val="000000"/>
                      </a:solidFill>
                      <a:prstDash val="solid"/>
                      <a:round/>
                      <a:headEnd type="none" w="med" len="med"/>
                      <a:tailEnd type="none" w="med" len="med"/>
                    </a:lnL>
                    <a:lnR>
                      <a:noFill/>
                    </a:lnR>
                    <a:lnT>
                      <a:noFill/>
                    </a:lnT>
                    <a:lnB>
                      <a:noFill/>
                    </a:lnB>
                    <a:solidFill>
                      <a:srgbClr val="BFBFBF"/>
                    </a:solidFill>
                  </a:tcPr>
                </a:tc>
                <a:tc>
                  <a:txBody>
                    <a:bodyPr/>
                    <a:lstStyle/>
                    <a:p>
                      <a:pPr algn="l" fontAlgn="t"/>
                      <a:endParaRPr lang="en-US" sz="700" b="0" i="0" u="none" strike="noStrike" dirty="0">
                        <a:solidFill>
                          <a:srgbClr val="000000"/>
                        </a:solidFill>
                        <a:latin typeface="Calibri"/>
                      </a:endParaRPr>
                    </a:p>
                  </a:txBody>
                  <a:tcPr marL="6500" marR="6500" marT="6500" marB="0">
                    <a:lnL>
                      <a:noFill/>
                    </a:lnL>
                    <a:lnR>
                      <a:noFill/>
                    </a:lnR>
                    <a:lnT>
                      <a:noFill/>
                    </a:lnT>
                    <a:lnB>
                      <a:noFill/>
                    </a:lnB>
                  </a:tcPr>
                </a:tc>
              </a:tr>
            </a:tbl>
          </a:graphicData>
        </a:graphic>
      </p:graphicFrame>
      <p:sp>
        <p:nvSpPr>
          <p:cNvPr id="8" name="TextBox 7"/>
          <p:cNvSpPr txBox="1"/>
          <p:nvPr/>
        </p:nvSpPr>
        <p:spPr>
          <a:xfrm>
            <a:off x="4572000" y="3793784"/>
            <a:ext cx="4571999" cy="1569660"/>
          </a:xfrm>
          <a:prstGeom prst="rect">
            <a:avLst/>
          </a:prstGeom>
          <a:solidFill>
            <a:schemeClr val="bg1"/>
          </a:solidFill>
        </p:spPr>
        <p:txBody>
          <a:bodyPr wrap="square" rtlCol="0">
            <a:spAutoFit/>
          </a:bodyPr>
          <a:lstStyle/>
          <a:p>
            <a:pPr algn="ctr"/>
            <a:r>
              <a:rPr lang="en-US" sz="3200" b="1" dirty="0" smtClean="0"/>
              <a:t>HERE’S HOW I TRY TO SORT OUT </a:t>
            </a:r>
            <a:r>
              <a:rPr lang="en-US" sz="3200" b="1" dirty="0" smtClean="0">
                <a:solidFill>
                  <a:srgbClr val="FF0000"/>
                </a:solidFill>
              </a:rPr>
              <a:t>CONTESTED HYPOTHESES</a:t>
            </a:r>
          </a:p>
        </p:txBody>
      </p:sp>
      <p:sp>
        <p:nvSpPr>
          <p:cNvPr id="9" name="TextBox 8"/>
          <p:cNvSpPr txBox="1"/>
          <p:nvPr/>
        </p:nvSpPr>
        <p:spPr>
          <a:xfrm>
            <a:off x="4572001" y="5288340"/>
            <a:ext cx="4571999" cy="1569660"/>
          </a:xfrm>
          <a:prstGeom prst="rect">
            <a:avLst/>
          </a:prstGeom>
          <a:solidFill>
            <a:schemeClr val="bg1"/>
          </a:solidFill>
        </p:spPr>
        <p:txBody>
          <a:bodyPr wrap="square" rtlCol="0">
            <a:spAutoFit/>
          </a:bodyPr>
          <a:lstStyle/>
          <a:p>
            <a:pPr>
              <a:buFont typeface="Arial" pitchFamily="34" charset="0"/>
              <a:buChar char="•"/>
            </a:pPr>
            <a:r>
              <a:rPr lang="en-US" sz="3200" b="1" dirty="0" smtClean="0">
                <a:solidFill>
                  <a:srgbClr val="FFFF00"/>
                </a:solidFill>
              </a:rPr>
              <a:t>Facts </a:t>
            </a:r>
            <a:r>
              <a:rPr lang="en-US" sz="3200" b="1" dirty="0" err="1" smtClean="0">
                <a:solidFill>
                  <a:srgbClr val="FFFF00"/>
                </a:solidFill>
              </a:rPr>
              <a:t>vs</a:t>
            </a:r>
            <a:r>
              <a:rPr lang="en-US" sz="3200" b="1" dirty="0" smtClean="0">
                <a:solidFill>
                  <a:srgbClr val="FFFF00"/>
                </a:solidFill>
              </a:rPr>
              <a:t> Speculation</a:t>
            </a:r>
          </a:p>
          <a:p>
            <a:pPr>
              <a:buFont typeface="Arial" pitchFamily="34" charset="0"/>
              <a:buChar char="•"/>
            </a:pPr>
            <a:r>
              <a:rPr lang="en-US" sz="3200" b="1" dirty="0" smtClean="0">
                <a:solidFill>
                  <a:srgbClr val="FFFF00"/>
                </a:solidFill>
              </a:rPr>
              <a:t>Correlation </a:t>
            </a:r>
            <a:r>
              <a:rPr lang="en-US" sz="3200" b="1" dirty="0" err="1" smtClean="0">
                <a:solidFill>
                  <a:srgbClr val="FFFF00"/>
                </a:solidFill>
              </a:rPr>
              <a:t>vs</a:t>
            </a:r>
            <a:r>
              <a:rPr lang="en-US" sz="3200" b="1" dirty="0" smtClean="0">
                <a:solidFill>
                  <a:srgbClr val="FFFF00"/>
                </a:solidFill>
              </a:rPr>
              <a:t> Causation</a:t>
            </a:r>
          </a:p>
          <a:p>
            <a:pPr>
              <a:buFont typeface="Arial" pitchFamily="34" charset="0"/>
              <a:buChar char="•"/>
            </a:pPr>
            <a:r>
              <a:rPr lang="en-US" sz="3200" b="1" dirty="0" smtClean="0">
                <a:solidFill>
                  <a:srgbClr val="FFFF00"/>
                </a:solidFill>
              </a:rPr>
              <a:t>Logic </a:t>
            </a:r>
            <a:r>
              <a:rPr lang="en-US" sz="3200" b="1" dirty="0" err="1" smtClean="0">
                <a:solidFill>
                  <a:srgbClr val="FFFF00"/>
                </a:solidFill>
              </a:rPr>
              <a:t>vs</a:t>
            </a:r>
            <a:r>
              <a:rPr lang="en-US" sz="3200" b="1" dirty="0" smtClean="0">
                <a:solidFill>
                  <a:srgbClr val="FFFF00"/>
                </a:solidFill>
              </a:rPr>
              <a:t> conjecture</a:t>
            </a:r>
          </a:p>
        </p:txBody>
      </p:sp>
      <p:cxnSp>
        <p:nvCxnSpPr>
          <p:cNvPr id="11" name="Straight Connector 10"/>
          <p:cNvCxnSpPr/>
          <p:nvPr/>
        </p:nvCxnSpPr>
        <p:spPr>
          <a:xfrm>
            <a:off x="4717915" y="5291847"/>
            <a:ext cx="429962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3" cstate="print"/>
          <a:srcRect/>
          <a:stretch>
            <a:fillRect/>
          </a:stretch>
        </p:blipFill>
        <p:spPr bwMode="auto">
          <a:xfrm>
            <a:off x="29980" y="890198"/>
            <a:ext cx="5629619" cy="5932582"/>
          </a:xfrm>
          <a:prstGeom prst="rect">
            <a:avLst/>
          </a:prstGeom>
          <a:noFill/>
          <a:ln w="9525">
            <a:noFill/>
            <a:miter lim="800000"/>
            <a:headEnd/>
            <a:tailEnd/>
          </a:ln>
        </p:spPr>
      </p:pic>
      <p:sp>
        <p:nvSpPr>
          <p:cNvPr id="29" name="TextBox 28"/>
          <p:cNvSpPr txBox="1"/>
          <p:nvPr/>
        </p:nvSpPr>
        <p:spPr>
          <a:xfrm>
            <a:off x="5456692" y="753748"/>
            <a:ext cx="3816091" cy="1523494"/>
          </a:xfrm>
          <a:prstGeom prst="rect">
            <a:avLst/>
          </a:prstGeom>
          <a:noFill/>
        </p:spPr>
        <p:txBody>
          <a:bodyPr wrap="square" rtlCol="0">
            <a:spAutoFit/>
          </a:bodyPr>
          <a:lstStyle/>
          <a:p>
            <a:pPr algn="ctr"/>
            <a:r>
              <a:rPr lang="en-US" sz="3100" b="1" dirty="0" smtClean="0"/>
              <a:t>Africa</a:t>
            </a:r>
          </a:p>
          <a:p>
            <a:pPr algn="ctr"/>
            <a:r>
              <a:rPr lang="en-US" sz="3100" b="1" dirty="0" smtClean="0"/>
              <a:t>70,000 years ago  </a:t>
            </a:r>
          </a:p>
          <a:p>
            <a:pPr algn="ctr"/>
            <a:r>
              <a:rPr lang="en-US" sz="3100" b="1" dirty="0" smtClean="0">
                <a:solidFill>
                  <a:srgbClr val="FF0000"/>
                </a:solidFill>
              </a:rPr>
              <a:t>Red Sea was very low</a:t>
            </a:r>
            <a:endParaRPr lang="en-US" sz="3100" b="1" dirty="0" smtClean="0">
              <a:solidFill>
                <a:srgbClr val="FFFF00"/>
              </a:solidFill>
            </a:endParaRPr>
          </a:p>
        </p:txBody>
      </p:sp>
      <p:sp>
        <p:nvSpPr>
          <p:cNvPr id="12" name="Freeform 11"/>
          <p:cNvSpPr/>
          <p:nvPr/>
        </p:nvSpPr>
        <p:spPr>
          <a:xfrm>
            <a:off x="3544361" y="1471020"/>
            <a:ext cx="396607" cy="815248"/>
          </a:xfrm>
          <a:custGeom>
            <a:avLst/>
            <a:gdLst>
              <a:gd name="connsiteX0" fmla="*/ 0 w 396607"/>
              <a:gd name="connsiteY0" fmla="*/ 0 h 815248"/>
              <a:gd name="connsiteX1" fmla="*/ 187286 w 396607"/>
              <a:gd name="connsiteY1" fmla="*/ 275422 h 815248"/>
              <a:gd name="connsiteX2" fmla="*/ 374573 w 396607"/>
              <a:gd name="connsiteY2" fmla="*/ 550844 h 815248"/>
              <a:gd name="connsiteX3" fmla="*/ 396607 w 396607"/>
              <a:gd name="connsiteY3" fmla="*/ 815248 h 815248"/>
              <a:gd name="connsiteX4" fmla="*/ 253388 w 396607"/>
              <a:gd name="connsiteY4" fmla="*/ 550844 h 815248"/>
              <a:gd name="connsiteX5" fmla="*/ 165253 w 396607"/>
              <a:gd name="connsiteY5" fmla="*/ 363557 h 815248"/>
              <a:gd name="connsiteX6" fmla="*/ 0 w 396607"/>
              <a:gd name="connsiteY6" fmla="*/ 0 h 815248"/>
              <a:gd name="connsiteX0" fmla="*/ 0 w 396607"/>
              <a:gd name="connsiteY0" fmla="*/ 0 h 815248"/>
              <a:gd name="connsiteX1" fmla="*/ 165253 w 396607"/>
              <a:gd name="connsiteY1" fmla="*/ 198304 h 815248"/>
              <a:gd name="connsiteX2" fmla="*/ 374573 w 396607"/>
              <a:gd name="connsiteY2" fmla="*/ 550844 h 815248"/>
              <a:gd name="connsiteX3" fmla="*/ 396607 w 396607"/>
              <a:gd name="connsiteY3" fmla="*/ 815248 h 815248"/>
              <a:gd name="connsiteX4" fmla="*/ 253388 w 396607"/>
              <a:gd name="connsiteY4" fmla="*/ 550844 h 815248"/>
              <a:gd name="connsiteX5" fmla="*/ 165253 w 396607"/>
              <a:gd name="connsiteY5" fmla="*/ 363557 h 815248"/>
              <a:gd name="connsiteX6" fmla="*/ 0 w 396607"/>
              <a:gd name="connsiteY6" fmla="*/ 0 h 815248"/>
              <a:gd name="connsiteX0" fmla="*/ 0 w 396607"/>
              <a:gd name="connsiteY0" fmla="*/ 0 h 815248"/>
              <a:gd name="connsiteX1" fmla="*/ 165253 w 396607"/>
              <a:gd name="connsiteY1" fmla="*/ 198304 h 815248"/>
              <a:gd name="connsiteX2" fmla="*/ 374573 w 396607"/>
              <a:gd name="connsiteY2" fmla="*/ 550844 h 815248"/>
              <a:gd name="connsiteX3" fmla="*/ 396607 w 396607"/>
              <a:gd name="connsiteY3" fmla="*/ 815248 h 815248"/>
              <a:gd name="connsiteX4" fmla="*/ 253388 w 396607"/>
              <a:gd name="connsiteY4" fmla="*/ 550844 h 815248"/>
              <a:gd name="connsiteX5" fmla="*/ 77118 w 396607"/>
              <a:gd name="connsiteY5" fmla="*/ 242371 h 815248"/>
              <a:gd name="connsiteX6" fmla="*/ 0 w 396607"/>
              <a:gd name="connsiteY6" fmla="*/ 0 h 815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6607" h="815248">
                <a:moveTo>
                  <a:pt x="0" y="0"/>
                </a:moveTo>
                <a:lnTo>
                  <a:pt x="165253" y="198304"/>
                </a:lnTo>
                <a:lnTo>
                  <a:pt x="374573" y="550844"/>
                </a:lnTo>
                <a:lnTo>
                  <a:pt x="396607" y="815248"/>
                </a:lnTo>
                <a:lnTo>
                  <a:pt x="253388" y="550844"/>
                </a:lnTo>
                <a:lnTo>
                  <a:pt x="77118" y="242371"/>
                </a:lnTo>
                <a:lnTo>
                  <a:pt x="0" y="0"/>
                </a:lnTo>
                <a:close/>
              </a:path>
            </a:pathLst>
          </a:cu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Freeform 12"/>
          <p:cNvSpPr/>
          <p:nvPr/>
        </p:nvSpPr>
        <p:spPr>
          <a:xfrm>
            <a:off x="3939132" y="2218331"/>
            <a:ext cx="396607" cy="815248"/>
          </a:xfrm>
          <a:custGeom>
            <a:avLst/>
            <a:gdLst>
              <a:gd name="connsiteX0" fmla="*/ 0 w 396607"/>
              <a:gd name="connsiteY0" fmla="*/ 0 h 815248"/>
              <a:gd name="connsiteX1" fmla="*/ 187286 w 396607"/>
              <a:gd name="connsiteY1" fmla="*/ 275422 h 815248"/>
              <a:gd name="connsiteX2" fmla="*/ 374573 w 396607"/>
              <a:gd name="connsiteY2" fmla="*/ 550844 h 815248"/>
              <a:gd name="connsiteX3" fmla="*/ 396607 w 396607"/>
              <a:gd name="connsiteY3" fmla="*/ 815248 h 815248"/>
              <a:gd name="connsiteX4" fmla="*/ 253388 w 396607"/>
              <a:gd name="connsiteY4" fmla="*/ 550844 h 815248"/>
              <a:gd name="connsiteX5" fmla="*/ 165253 w 396607"/>
              <a:gd name="connsiteY5" fmla="*/ 363557 h 815248"/>
              <a:gd name="connsiteX6" fmla="*/ 0 w 396607"/>
              <a:gd name="connsiteY6" fmla="*/ 0 h 815248"/>
              <a:gd name="connsiteX0" fmla="*/ 0 w 396607"/>
              <a:gd name="connsiteY0" fmla="*/ 0 h 815248"/>
              <a:gd name="connsiteX1" fmla="*/ 165253 w 396607"/>
              <a:gd name="connsiteY1" fmla="*/ 198304 h 815248"/>
              <a:gd name="connsiteX2" fmla="*/ 374573 w 396607"/>
              <a:gd name="connsiteY2" fmla="*/ 550844 h 815248"/>
              <a:gd name="connsiteX3" fmla="*/ 396607 w 396607"/>
              <a:gd name="connsiteY3" fmla="*/ 815248 h 815248"/>
              <a:gd name="connsiteX4" fmla="*/ 253388 w 396607"/>
              <a:gd name="connsiteY4" fmla="*/ 550844 h 815248"/>
              <a:gd name="connsiteX5" fmla="*/ 165253 w 396607"/>
              <a:gd name="connsiteY5" fmla="*/ 363557 h 815248"/>
              <a:gd name="connsiteX6" fmla="*/ 0 w 396607"/>
              <a:gd name="connsiteY6" fmla="*/ 0 h 815248"/>
              <a:gd name="connsiteX0" fmla="*/ 0 w 396607"/>
              <a:gd name="connsiteY0" fmla="*/ 0 h 815248"/>
              <a:gd name="connsiteX1" fmla="*/ 165253 w 396607"/>
              <a:gd name="connsiteY1" fmla="*/ 198304 h 815248"/>
              <a:gd name="connsiteX2" fmla="*/ 374573 w 396607"/>
              <a:gd name="connsiteY2" fmla="*/ 550844 h 815248"/>
              <a:gd name="connsiteX3" fmla="*/ 396607 w 396607"/>
              <a:gd name="connsiteY3" fmla="*/ 815248 h 815248"/>
              <a:gd name="connsiteX4" fmla="*/ 253388 w 396607"/>
              <a:gd name="connsiteY4" fmla="*/ 550844 h 815248"/>
              <a:gd name="connsiteX5" fmla="*/ 77118 w 396607"/>
              <a:gd name="connsiteY5" fmla="*/ 242371 h 815248"/>
              <a:gd name="connsiteX6" fmla="*/ 0 w 396607"/>
              <a:gd name="connsiteY6" fmla="*/ 0 h 815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6607" h="815248">
                <a:moveTo>
                  <a:pt x="0" y="0"/>
                </a:moveTo>
                <a:lnTo>
                  <a:pt x="165253" y="198304"/>
                </a:lnTo>
                <a:lnTo>
                  <a:pt x="374573" y="550844"/>
                </a:lnTo>
                <a:lnTo>
                  <a:pt x="396607" y="815248"/>
                </a:lnTo>
                <a:lnTo>
                  <a:pt x="253388" y="550844"/>
                </a:lnTo>
                <a:lnTo>
                  <a:pt x="77118" y="242371"/>
                </a:lnTo>
                <a:lnTo>
                  <a:pt x="0" y="0"/>
                </a:lnTo>
                <a:close/>
              </a:path>
            </a:pathLst>
          </a:cu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2"/>
          <p:cNvPicPr>
            <a:picLocks noChangeAspect="1" noChangeArrowheads="1"/>
          </p:cNvPicPr>
          <p:nvPr/>
        </p:nvPicPr>
        <p:blipFill>
          <a:blip r:embed="rId4" cstate="print"/>
          <a:srcRect l="7336" r="17694"/>
          <a:stretch>
            <a:fillRect/>
          </a:stretch>
        </p:blipFill>
        <p:spPr bwMode="auto">
          <a:xfrm>
            <a:off x="0" y="914400"/>
            <a:ext cx="5629619" cy="5943600"/>
          </a:xfrm>
          <a:prstGeom prst="rect">
            <a:avLst/>
          </a:prstGeom>
          <a:noFill/>
          <a:ln w="28575">
            <a:solidFill>
              <a:schemeClr val="tx1"/>
            </a:solidFill>
            <a:miter lim="800000"/>
            <a:headEnd/>
            <a:tailEnd/>
          </a:ln>
        </p:spPr>
      </p:pic>
      <p:sp>
        <p:nvSpPr>
          <p:cNvPr id="26" name="TextBox 25"/>
          <p:cNvSpPr txBox="1"/>
          <p:nvPr/>
        </p:nvSpPr>
        <p:spPr>
          <a:xfrm>
            <a:off x="310138" y="4136665"/>
            <a:ext cx="3558579" cy="1938992"/>
          </a:xfrm>
          <a:prstGeom prst="rect">
            <a:avLst/>
          </a:prstGeom>
          <a:noFill/>
        </p:spPr>
        <p:txBody>
          <a:bodyPr wrap="square" rtlCol="0">
            <a:spAutoFit/>
          </a:bodyPr>
          <a:lstStyle/>
          <a:p>
            <a:pPr algn="ctr"/>
            <a:r>
              <a:rPr lang="en-US" sz="6000" b="1" dirty="0" smtClean="0"/>
              <a:t>2</a:t>
            </a:r>
            <a:r>
              <a:rPr lang="en-US" sz="6000" b="1" baseline="30000" dirty="0" smtClean="0"/>
              <a:t>nd</a:t>
            </a:r>
            <a:r>
              <a:rPr lang="en-US" sz="6000" b="1" dirty="0" smtClean="0"/>
              <a:t> Departure</a:t>
            </a:r>
          </a:p>
        </p:txBody>
      </p:sp>
      <p:sp>
        <p:nvSpPr>
          <p:cNvPr id="16" name="Freeform 15"/>
          <p:cNvSpPr/>
          <p:nvPr/>
        </p:nvSpPr>
        <p:spPr>
          <a:xfrm>
            <a:off x="1830968" y="2467777"/>
            <a:ext cx="561860" cy="1311007"/>
          </a:xfrm>
          <a:custGeom>
            <a:avLst/>
            <a:gdLst>
              <a:gd name="connsiteX0" fmla="*/ 176270 w 561860"/>
              <a:gd name="connsiteY0" fmla="*/ 11017 h 1311007"/>
              <a:gd name="connsiteX1" fmla="*/ 44068 w 561860"/>
              <a:gd name="connsiteY1" fmla="*/ 0 h 1311007"/>
              <a:gd name="connsiteX2" fmla="*/ 11017 w 561860"/>
              <a:gd name="connsiteY2" fmla="*/ 110169 h 1311007"/>
              <a:gd name="connsiteX3" fmla="*/ 0 w 561860"/>
              <a:gd name="connsiteY3" fmla="*/ 198304 h 1311007"/>
              <a:gd name="connsiteX4" fmla="*/ 33051 w 561860"/>
              <a:gd name="connsiteY4" fmla="*/ 286439 h 1311007"/>
              <a:gd name="connsiteX5" fmla="*/ 88135 w 561860"/>
              <a:gd name="connsiteY5" fmla="*/ 352540 h 1311007"/>
              <a:gd name="connsiteX6" fmla="*/ 132202 w 561860"/>
              <a:gd name="connsiteY6" fmla="*/ 440675 h 1311007"/>
              <a:gd name="connsiteX7" fmla="*/ 187287 w 561860"/>
              <a:gd name="connsiteY7" fmla="*/ 473725 h 1311007"/>
              <a:gd name="connsiteX8" fmla="*/ 286439 w 561860"/>
              <a:gd name="connsiteY8" fmla="*/ 583894 h 1311007"/>
              <a:gd name="connsiteX9" fmla="*/ 363557 w 561860"/>
              <a:gd name="connsiteY9" fmla="*/ 694063 h 1311007"/>
              <a:gd name="connsiteX10" fmla="*/ 418641 w 561860"/>
              <a:gd name="connsiteY10" fmla="*/ 859316 h 1311007"/>
              <a:gd name="connsiteX11" fmla="*/ 451692 w 561860"/>
              <a:gd name="connsiteY11" fmla="*/ 936434 h 1311007"/>
              <a:gd name="connsiteX12" fmla="*/ 462709 w 561860"/>
              <a:gd name="connsiteY12" fmla="*/ 1035586 h 1311007"/>
              <a:gd name="connsiteX13" fmla="*/ 495759 w 561860"/>
              <a:gd name="connsiteY13" fmla="*/ 1178805 h 1311007"/>
              <a:gd name="connsiteX14" fmla="*/ 506776 w 561860"/>
              <a:gd name="connsiteY14" fmla="*/ 1266940 h 1311007"/>
              <a:gd name="connsiteX15" fmla="*/ 517793 w 561860"/>
              <a:gd name="connsiteY15" fmla="*/ 1311007 h 1311007"/>
              <a:gd name="connsiteX16" fmla="*/ 561860 w 561860"/>
              <a:gd name="connsiteY16" fmla="*/ 1013552 h 1311007"/>
              <a:gd name="connsiteX17" fmla="*/ 495759 w 561860"/>
              <a:gd name="connsiteY17" fmla="*/ 749147 h 1311007"/>
              <a:gd name="connsiteX18" fmla="*/ 374574 w 561860"/>
              <a:gd name="connsiteY18" fmla="*/ 550843 h 1311007"/>
              <a:gd name="connsiteX19" fmla="*/ 242371 w 561860"/>
              <a:gd name="connsiteY19" fmla="*/ 429658 h 1311007"/>
              <a:gd name="connsiteX20" fmla="*/ 165253 w 561860"/>
              <a:gd name="connsiteY20" fmla="*/ 330506 h 1311007"/>
              <a:gd name="connsiteX21" fmla="*/ 187287 w 561860"/>
              <a:gd name="connsiteY21" fmla="*/ 209320 h 1311007"/>
              <a:gd name="connsiteX22" fmla="*/ 198304 w 561860"/>
              <a:gd name="connsiteY22" fmla="*/ 88135 h 1311007"/>
              <a:gd name="connsiteX23" fmla="*/ 176270 w 561860"/>
              <a:gd name="connsiteY23" fmla="*/ 11017 h 131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1860" h="1311007">
                <a:moveTo>
                  <a:pt x="176270" y="11017"/>
                </a:moveTo>
                <a:lnTo>
                  <a:pt x="44068" y="0"/>
                </a:lnTo>
                <a:lnTo>
                  <a:pt x="11017" y="110169"/>
                </a:lnTo>
                <a:lnTo>
                  <a:pt x="0" y="198304"/>
                </a:lnTo>
                <a:lnTo>
                  <a:pt x="33051" y="286439"/>
                </a:lnTo>
                <a:lnTo>
                  <a:pt x="88135" y="352540"/>
                </a:lnTo>
                <a:lnTo>
                  <a:pt x="132202" y="440675"/>
                </a:lnTo>
                <a:lnTo>
                  <a:pt x="187287" y="473725"/>
                </a:lnTo>
                <a:lnTo>
                  <a:pt x="286439" y="583894"/>
                </a:lnTo>
                <a:lnTo>
                  <a:pt x="363557" y="694063"/>
                </a:lnTo>
                <a:lnTo>
                  <a:pt x="418641" y="859316"/>
                </a:lnTo>
                <a:lnTo>
                  <a:pt x="451692" y="936434"/>
                </a:lnTo>
                <a:lnTo>
                  <a:pt x="462709" y="1035586"/>
                </a:lnTo>
                <a:lnTo>
                  <a:pt x="495759" y="1178805"/>
                </a:lnTo>
                <a:lnTo>
                  <a:pt x="506776" y="1266940"/>
                </a:lnTo>
                <a:lnTo>
                  <a:pt x="517793" y="1311007"/>
                </a:lnTo>
                <a:lnTo>
                  <a:pt x="561860" y="1013552"/>
                </a:lnTo>
                <a:lnTo>
                  <a:pt x="495759" y="749147"/>
                </a:lnTo>
                <a:lnTo>
                  <a:pt x="374574" y="550843"/>
                </a:lnTo>
                <a:lnTo>
                  <a:pt x="242371" y="429658"/>
                </a:lnTo>
                <a:lnTo>
                  <a:pt x="165253" y="330506"/>
                </a:lnTo>
                <a:lnTo>
                  <a:pt x="187287" y="209320"/>
                </a:lnTo>
                <a:lnTo>
                  <a:pt x="198304" y="88135"/>
                </a:lnTo>
                <a:lnTo>
                  <a:pt x="176270" y="11017"/>
                </a:lnTo>
                <a:close/>
              </a:path>
            </a:pathLst>
          </a:custGeom>
          <a:solidFill>
            <a:srgbClr val="FFFF0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reeform 16"/>
          <p:cNvSpPr/>
          <p:nvPr/>
        </p:nvSpPr>
        <p:spPr>
          <a:xfrm>
            <a:off x="2359778" y="3822852"/>
            <a:ext cx="1608462" cy="2280491"/>
          </a:xfrm>
          <a:custGeom>
            <a:avLst/>
            <a:gdLst>
              <a:gd name="connsiteX0" fmla="*/ 11017 w 1608462"/>
              <a:gd name="connsiteY0" fmla="*/ 0 h 2280491"/>
              <a:gd name="connsiteX1" fmla="*/ 99152 w 1608462"/>
              <a:gd name="connsiteY1" fmla="*/ 165253 h 2280491"/>
              <a:gd name="connsiteX2" fmla="*/ 220337 w 1608462"/>
              <a:gd name="connsiteY2" fmla="*/ 286438 h 2280491"/>
              <a:gd name="connsiteX3" fmla="*/ 385590 w 1608462"/>
              <a:gd name="connsiteY3" fmla="*/ 484742 h 2280491"/>
              <a:gd name="connsiteX4" fmla="*/ 506776 w 1608462"/>
              <a:gd name="connsiteY4" fmla="*/ 672029 h 2280491"/>
              <a:gd name="connsiteX5" fmla="*/ 627961 w 1608462"/>
              <a:gd name="connsiteY5" fmla="*/ 870332 h 2280491"/>
              <a:gd name="connsiteX6" fmla="*/ 760164 w 1608462"/>
              <a:gd name="connsiteY6" fmla="*/ 1090670 h 2280491"/>
              <a:gd name="connsiteX7" fmla="*/ 925417 w 1608462"/>
              <a:gd name="connsiteY7" fmla="*/ 1255923 h 2280491"/>
              <a:gd name="connsiteX8" fmla="*/ 1046602 w 1608462"/>
              <a:gd name="connsiteY8" fmla="*/ 1465243 h 2280491"/>
              <a:gd name="connsiteX9" fmla="*/ 1112703 w 1608462"/>
              <a:gd name="connsiteY9" fmla="*/ 1652530 h 2280491"/>
              <a:gd name="connsiteX10" fmla="*/ 1112703 w 1608462"/>
              <a:gd name="connsiteY10" fmla="*/ 1795749 h 2280491"/>
              <a:gd name="connsiteX11" fmla="*/ 1178805 w 1608462"/>
              <a:gd name="connsiteY11" fmla="*/ 1894901 h 2280491"/>
              <a:gd name="connsiteX12" fmla="*/ 1211855 w 1608462"/>
              <a:gd name="connsiteY12" fmla="*/ 2005070 h 2280491"/>
              <a:gd name="connsiteX13" fmla="*/ 1277956 w 1608462"/>
              <a:gd name="connsiteY13" fmla="*/ 2093205 h 2280491"/>
              <a:gd name="connsiteX14" fmla="*/ 1344058 w 1608462"/>
              <a:gd name="connsiteY14" fmla="*/ 2159306 h 2280491"/>
              <a:gd name="connsiteX15" fmla="*/ 1399142 w 1608462"/>
              <a:gd name="connsiteY15" fmla="*/ 2236424 h 2280491"/>
              <a:gd name="connsiteX16" fmla="*/ 1608462 w 1608462"/>
              <a:gd name="connsiteY16" fmla="*/ 2225407 h 2280491"/>
              <a:gd name="connsiteX17" fmla="*/ 1608462 w 1608462"/>
              <a:gd name="connsiteY17" fmla="*/ 2225407 h 2280491"/>
              <a:gd name="connsiteX18" fmla="*/ 1575412 w 1608462"/>
              <a:gd name="connsiteY18" fmla="*/ 2280491 h 2280491"/>
              <a:gd name="connsiteX19" fmla="*/ 1443209 w 1608462"/>
              <a:gd name="connsiteY19" fmla="*/ 2269474 h 2280491"/>
              <a:gd name="connsiteX20" fmla="*/ 1344058 w 1608462"/>
              <a:gd name="connsiteY20" fmla="*/ 2225407 h 2280491"/>
              <a:gd name="connsiteX21" fmla="*/ 1266939 w 1608462"/>
              <a:gd name="connsiteY21" fmla="*/ 2137272 h 2280491"/>
              <a:gd name="connsiteX22" fmla="*/ 1178805 w 1608462"/>
              <a:gd name="connsiteY22" fmla="*/ 2005070 h 2280491"/>
              <a:gd name="connsiteX23" fmla="*/ 1112703 w 1608462"/>
              <a:gd name="connsiteY23" fmla="*/ 1894901 h 2280491"/>
              <a:gd name="connsiteX24" fmla="*/ 1035585 w 1608462"/>
              <a:gd name="connsiteY24" fmla="*/ 1674564 h 2280491"/>
              <a:gd name="connsiteX25" fmla="*/ 969484 w 1608462"/>
              <a:gd name="connsiteY25" fmla="*/ 1476260 h 2280491"/>
              <a:gd name="connsiteX26" fmla="*/ 826265 w 1608462"/>
              <a:gd name="connsiteY26" fmla="*/ 1266939 h 2280491"/>
              <a:gd name="connsiteX27" fmla="*/ 694062 w 1608462"/>
              <a:gd name="connsiteY27" fmla="*/ 1090670 h 2280491"/>
              <a:gd name="connsiteX28" fmla="*/ 517792 w 1608462"/>
              <a:gd name="connsiteY28" fmla="*/ 837282 h 2280491"/>
              <a:gd name="connsiteX29" fmla="*/ 385590 w 1608462"/>
              <a:gd name="connsiteY29" fmla="*/ 638978 h 2280491"/>
              <a:gd name="connsiteX30" fmla="*/ 242371 w 1608462"/>
              <a:gd name="connsiteY30" fmla="*/ 385590 h 2280491"/>
              <a:gd name="connsiteX31" fmla="*/ 77118 w 1608462"/>
              <a:gd name="connsiteY31" fmla="*/ 242371 h 2280491"/>
              <a:gd name="connsiteX32" fmla="*/ 0 w 1608462"/>
              <a:gd name="connsiteY32" fmla="*/ 88135 h 2280491"/>
              <a:gd name="connsiteX33" fmla="*/ 11017 w 1608462"/>
              <a:gd name="connsiteY33" fmla="*/ 0 h 2280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608462" h="2280491">
                <a:moveTo>
                  <a:pt x="11017" y="0"/>
                </a:moveTo>
                <a:lnTo>
                  <a:pt x="99152" y="165253"/>
                </a:lnTo>
                <a:lnTo>
                  <a:pt x="220337" y="286438"/>
                </a:lnTo>
                <a:lnTo>
                  <a:pt x="385590" y="484742"/>
                </a:lnTo>
                <a:lnTo>
                  <a:pt x="506776" y="672029"/>
                </a:lnTo>
                <a:lnTo>
                  <a:pt x="627961" y="870332"/>
                </a:lnTo>
                <a:lnTo>
                  <a:pt x="760164" y="1090670"/>
                </a:lnTo>
                <a:lnTo>
                  <a:pt x="925417" y="1255923"/>
                </a:lnTo>
                <a:lnTo>
                  <a:pt x="1046602" y="1465243"/>
                </a:lnTo>
                <a:lnTo>
                  <a:pt x="1112703" y="1652530"/>
                </a:lnTo>
                <a:lnTo>
                  <a:pt x="1112703" y="1795749"/>
                </a:lnTo>
                <a:lnTo>
                  <a:pt x="1178805" y="1894901"/>
                </a:lnTo>
                <a:lnTo>
                  <a:pt x="1211855" y="2005070"/>
                </a:lnTo>
                <a:lnTo>
                  <a:pt x="1277956" y="2093205"/>
                </a:lnTo>
                <a:lnTo>
                  <a:pt x="1344058" y="2159306"/>
                </a:lnTo>
                <a:lnTo>
                  <a:pt x="1399142" y="2236424"/>
                </a:lnTo>
                <a:lnTo>
                  <a:pt x="1608462" y="2225407"/>
                </a:lnTo>
                <a:lnTo>
                  <a:pt x="1608462" y="2225407"/>
                </a:lnTo>
                <a:lnTo>
                  <a:pt x="1575412" y="2280491"/>
                </a:lnTo>
                <a:lnTo>
                  <a:pt x="1443209" y="2269474"/>
                </a:lnTo>
                <a:lnTo>
                  <a:pt x="1344058" y="2225407"/>
                </a:lnTo>
                <a:lnTo>
                  <a:pt x="1266939" y="2137272"/>
                </a:lnTo>
                <a:lnTo>
                  <a:pt x="1178805" y="2005070"/>
                </a:lnTo>
                <a:lnTo>
                  <a:pt x="1112703" y="1894901"/>
                </a:lnTo>
                <a:lnTo>
                  <a:pt x="1035585" y="1674564"/>
                </a:lnTo>
                <a:lnTo>
                  <a:pt x="969484" y="1476260"/>
                </a:lnTo>
                <a:lnTo>
                  <a:pt x="826265" y="1266939"/>
                </a:lnTo>
                <a:lnTo>
                  <a:pt x="694062" y="1090670"/>
                </a:lnTo>
                <a:lnTo>
                  <a:pt x="517792" y="837282"/>
                </a:lnTo>
                <a:lnTo>
                  <a:pt x="385590" y="638978"/>
                </a:lnTo>
                <a:lnTo>
                  <a:pt x="242371" y="385590"/>
                </a:lnTo>
                <a:lnTo>
                  <a:pt x="77118" y="242371"/>
                </a:lnTo>
                <a:lnTo>
                  <a:pt x="0" y="88135"/>
                </a:lnTo>
                <a:lnTo>
                  <a:pt x="11017" y="0"/>
                </a:lnTo>
                <a:close/>
              </a:path>
            </a:pathLst>
          </a:custGeom>
          <a:solidFill>
            <a:srgbClr val="FFFF0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TextBox 19"/>
          <p:cNvSpPr txBox="1"/>
          <p:nvPr/>
        </p:nvSpPr>
        <p:spPr>
          <a:xfrm>
            <a:off x="1616409" y="3841089"/>
            <a:ext cx="1707614" cy="584775"/>
          </a:xfrm>
          <a:prstGeom prst="rect">
            <a:avLst/>
          </a:prstGeom>
          <a:noFill/>
        </p:spPr>
        <p:txBody>
          <a:bodyPr wrap="square" rtlCol="0">
            <a:spAutoFit/>
          </a:bodyPr>
          <a:lstStyle/>
          <a:p>
            <a:pPr algn="ctr"/>
            <a:r>
              <a:rPr lang="en-US" sz="3200" b="1" dirty="0" smtClean="0"/>
              <a:t>RED SEA</a:t>
            </a:r>
            <a:endParaRPr lang="en-US" sz="3200" b="1" dirty="0"/>
          </a:p>
        </p:txBody>
      </p:sp>
      <p:pic>
        <p:nvPicPr>
          <p:cNvPr id="18" name="Picture 3"/>
          <p:cNvPicPr>
            <a:picLocks noChangeAspect="1" noChangeArrowheads="1"/>
          </p:cNvPicPr>
          <p:nvPr/>
        </p:nvPicPr>
        <p:blipFill>
          <a:blip r:embed="rId5" cstate="print"/>
          <a:srcRect/>
          <a:stretch>
            <a:fillRect/>
          </a:stretch>
        </p:blipFill>
        <p:spPr bwMode="auto">
          <a:xfrm>
            <a:off x="0" y="1526462"/>
            <a:ext cx="5632704" cy="5286568"/>
          </a:xfrm>
          <a:prstGeom prst="rect">
            <a:avLst/>
          </a:prstGeom>
          <a:noFill/>
          <a:ln w="28575">
            <a:solidFill>
              <a:schemeClr val="tx1"/>
            </a:solidFill>
            <a:miter lim="800000"/>
            <a:headEnd/>
            <a:tailEnd/>
          </a:ln>
        </p:spPr>
      </p:pic>
      <p:sp>
        <p:nvSpPr>
          <p:cNvPr id="19" name="Freeform 18"/>
          <p:cNvSpPr/>
          <p:nvPr/>
        </p:nvSpPr>
        <p:spPr>
          <a:xfrm>
            <a:off x="779127" y="1472407"/>
            <a:ext cx="4877570" cy="4262893"/>
          </a:xfrm>
          <a:custGeom>
            <a:avLst/>
            <a:gdLst>
              <a:gd name="connsiteX0" fmla="*/ 44067 w 3957047"/>
              <a:gd name="connsiteY0" fmla="*/ 18361 h 4211251"/>
              <a:gd name="connsiteX1" fmla="*/ 44067 w 3957047"/>
              <a:gd name="connsiteY1" fmla="*/ 18361 h 4211251"/>
              <a:gd name="connsiteX2" fmla="*/ 473725 w 3957047"/>
              <a:gd name="connsiteY2" fmla="*/ 29378 h 4211251"/>
              <a:gd name="connsiteX3" fmla="*/ 539826 w 3957047"/>
              <a:gd name="connsiteY3" fmla="*/ 29378 h 4211251"/>
              <a:gd name="connsiteX4" fmla="*/ 572877 w 3957047"/>
              <a:gd name="connsiteY4" fmla="*/ 62429 h 4211251"/>
              <a:gd name="connsiteX5" fmla="*/ 638978 w 3957047"/>
              <a:gd name="connsiteY5" fmla="*/ 117513 h 4211251"/>
              <a:gd name="connsiteX6" fmla="*/ 694063 w 3957047"/>
              <a:gd name="connsiteY6" fmla="*/ 194631 h 4211251"/>
              <a:gd name="connsiteX7" fmla="*/ 738130 w 3957047"/>
              <a:gd name="connsiteY7" fmla="*/ 227682 h 4211251"/>
              <a:gd name="connsiteX8" fmla="*/ 760164 w 3957047"/>
              <a:gd name="connsiteY8" fmla="*/ 260732 h 4211251"/>
              <a:gd name="connsiteX9" fmla="*/ 826265 w 3957047"/>
              <a:gd name="connsiteY9" fmla="*/ 315817 h 4211251"/>
              <a:gd name="connsiteX10" fmla="*/ 848299 w 3957047"/>
              <a:gd name="connsiteY10" fmla="*/ 359884 h 4211251"/>
              <a:gd name="connsiteX11" fmla="*/ 870333 w 3957047"/>
              <a:gd name="connsiteY11" fmla="*/ 392935 h 4211251"/>
              <a:gd name="connsiteX12" fmla="*/ 881349 w 3957047"/>
              <a:gd name="connsiteY12" fmla="*/ 425985 h 4211251"/>
              <a:gd name="connsiteX13" fmla="*/ 914400 w 3957047"/>
              <a:gd name="connsiteY13" fmla="*/ 448019 h 4211251"/>
              <a:gd name="connsiteX14" fmla="*/ 936434 w 3957047"/>
              <a:gd name="connsiteY14" fmla="*/ 514120 h 4211251"/>
              <a:gd name="connsiteX15" fmla="*/ 947451 w 3957047"/>
              <a:gd name="connsiteY15" fmla="*/ 547171 h 4211251"/>
              <a:gd name="connsiteX16" fmla="*/ 958467 w 3957047"/>
              <a:gd name="connsiteY16" fmla="*/ 580221 h 4211251"/>
              <a:gd name="connsiteX17" fmla="*/ 947451 w 3957047"/>
              <a:gd name="connsiteY17" fmla="*/ 712424 h 4211251"/>
              <a:gd name="connsiteX18" fmla="*/ 925417 w 3957047"/>
              <a:gd name="connsiteY18" fmla="*/ 745474 h 4211251"/>
              <a:gd name="connsiteX19" fmla="*/ 826265 w 3957047"/>
              <a:gd name="connsiteY19" fmla="*/ 833609 h 4211251"/>
              <a:gd name="connsiteX20" fmla="*/ 760164 w 3957047"/>
              <a:gd name="connsiteY20" fmla="*/ 866660 h 4211251"/>
              <a:gd name="connsiteX21" fmla="*/ 716096 w 3957047"/>
              <a:gd name="connsiteY21" fmla="*/ 888694 h 4211251"/>
              <a:gd name="connsiteX22" fmla="*/ 649995 w 3957047"/>
              <a:gd name="connsiteY22" fmla="*/ 910727 h 4211251"/>
              <a:gd name="connsiteX23" fmla="*/ 616945 w 3957047"/>
              <a:gd name="connsiteY23" fmla="*/ 932761 h 4211251"/>
              <a:gd name="connsiteX24" fmla="*/ 605928 w 3957047"/>
              <a:gd name="connsiteY24" fmla="*/ 965812 h 4211251"/>
              <a:gd name="connsiteX25" fmla="*/ 583894 w 3957047"/>
              <a:gd name="connsiteY25" fmla="*/ 998862 h 4211251"/>
              <a:gd name="connsiteX26" fmla="*/ 550843 w 3957047"/>
              <a:gd name="connsiteY26" fmla="*/ 1075980 h 4211251"/>
              <a:gd name="connsiteX27" fmla="*/ 528810 w 3957047"/>
              <a:gd name="connsiteY27" fmla="*/ 1142082 h 4211251"/>
              <a:gd name="connsiteX28" fmla="*/ 539826 w 3957047"/>
              <a:gd name="connsiteY28" fmla="*/ 1274284 h 4211251"/>
              <a:gd name="connsiteX29" fmla="*/ 561860 w 3957047"/>
              <a:gd name="connsiteY29" fmla="*/ 1351402 h 4211251"/>
              <a:gd name="connsiteX30" fmla="*/ 583894 w 3957047"/>
              <a:gd name="connsiteY30" fmla="*/ 1428520 h 4211251"/>
              <a:gd name="connsiteX31" fmla="*/ 605928 w 3957047"/>
              <a:gd name="connsiteY31" fmla="*/ 1461571 h 4211251"/>
              <a:gd name="connsiteX32" fmla="*/ 616945 w 3957047"/>
              <a:gd name="connsiteY32" fmla="*/ 1494621 h 4211251"/>
              <a:gd name="connsiteX33" fmla="*/ 638978 w 3957047"/>
              <a:gd name="connsiteY33" fmla="*/ 1527672 h 4211251"/>
              <a:gd name="connsiteX34" fmla="*/ 661012 w 3957047"/>
              <a:gd name="connsiteY34" fmla="*/ 1593773 h 4211251"/>
              <a:gd name="connsiteX35" fmla="*/ 672029 w 3957047"/>
              <a:gd name="connsiteY35" fmla="*/ 1626824 h 4211251"/>
              <a:gd name="connsiteX36" fmla="*/ 705080 w 3957047"/>
              <a:gd name="connsiteY36" fmla="*/ 1659874 h 4211251"/>
              <a:gd name="connsiteX37" fmla="*/ 782198 w 3957047"/>
              <a:gd name="connsiteY37" fmla="*/ 1736992 h 4211251"/>
              <a:gd name="connsiteX38" fmla="*/ 804231 w 3957047"/>
              <a:gd name="connsiteY38" fmla="*/ 1770043 h 4211251"/>
              <a:gd name="connsiteX39" fmla="*/ 837282 w 3957047"/>
              <a:gd name="connsiteY39" fmla="*/ 1836144 h 4211251"/>
              <a:gd name="connsiteX40" fmla="*/ 870333 w 3957047"/>
              <a:gd name="connsiteY40" fmla="*/ 1858178 h 4211251"/>
              <a:gd name="connsiteX41" fmla="*/ 892366 w 3957047"/>
              <a:gd name="connsiteY41" fmla="*/ 1891229 h 4211251"/>
              <a:gd name="connsiteX42" fmla="*/ 925417 w 3957047"/>
              <a:gd name="connsiteY42" fmla="*/ 1913262 h 4211251"/>
              <a:gd name="connsiteX43" fmla="*/ 914400 w 3957047"/>
              <a:gd name="connsiteY43" fmla="*/ 1946313 h 4211251"/>
              <a:gd name="connsiteX44" fmla="*/ 925417 w 3957047"/>
              <a:gd name="connsiteY44" fmla="*/ 1979363 h 4211251"/>
              <a:gd name="connsiteX45" fmla="*/ 947451 w 3957047"/>
              <a:gd name="connsiteY45" fmla="*/ 2056482 h 4211251"/>
              <a:gd name="connsiteX46" fmla="*/ 914400 w 3957047"/>
              <a:gd name="connsiteY46" fmla="*/ 2199701 h 4211251"/>
              <a:gd name="connsiteX47" fmla="*/ 870333 w 3957047"/>
              <a:gd name="connsiteY47" fmla="*/ 2265802 h 4211251"/>
              <a:gd name="connsiteX48" fmla="*/ 881349 w 3957047"/>
              <a:gd name="connsiteY48" fmla="*/ 2342920 h 4211251"/>
              <a:gd name="connsiteX49" fmla="*/ 947451 w 3957047"/>
              <a:gd name="connsiteY49" fmla="*/ 2364954 h 4211251"/>
              <a:gd name="connsiteX50" fmla="*/ 1035586 w 3957047"/>
              <a:gd name="connsiteY50" fmla="*/ 2375971 h 4211251"/>
              <a:gd name="connsiteX51" fmla="*/ 1377108 w 3957047"/>
              <a:gd name="connsiteY51" fmla="*/ 2409021 h 4211251"/>
              <a:gd name="connsiteX52" fmla="*/ 1443210 w 3957047"/>
              <a:gd name="connsiteY52" fmla="*/ 2431055 h 4211251"/>
              <a:gd name="connsiteX53" fmla="*/ 1476260 w 3957047"/>
              <a:gd name="connsiteY53" fmla="*/ 2464106 h 4211251"/>
              <a:gd name="connsiteX54" fmla="*/ 1498294 w 3957047"/>
              <a:gd name="connsiteY54" fmla="*/ 2497156 h 4211251"/>
              <a:gd name="connsiteX55" fmla="*/ 1531345 w 3957047"/>
              <a:gd name="connsiteY55" fmla="*/ 2519190 h 4211251"/>
              <a:gd name="connsiteX56" fmla="*/ 1586429 w 3957047"/>
              <a:gd name="connsiteY56" fmla="*/ 2618342 h 4211251"/>
              <a:gd name="connsiteX57" fmla="*/ 1608463 w 3957047"/>
              <a:gd name="connsiteY57" fmla="*/ 2651392 h 4211251"/>
              <a:gd name="connsiteX58" fmla="*/ 1641513 w 3957047"/>
              <a:gd name="connsiteY58" fmla="*/ 2673426 h 4211251"/>
              <a:gd name="connsiteX59" fmla="*/ 1707614 w 3957047"/>
              <a:gd name="connsiteY59" fmla="*/ 2739527 h 4211251"/>
              <a:gd name="connsiteX60" fmla="*/ 1751682 w 3957047"/>
              <a:gd name="connsiteY60" fmla="*/ 2805629 h 4211251"/>
              <a:gd name="connsiteX61" fmla="*/ 1762699 w 3957047"/>
              <a:gd name="connsiteY61" fmla="*/ 2838679 h 4211251"/>
              <a:gd name="connsiteX62" fmla="*/ 1806766 w 3957047"/>
              <a:gd name="connsiteY62" fmla="*/ 2904780 h 4211251"/>
              <a:gd name="connsiteX63" fmla="*/ 1850834 w 3957047"/>
              <a:gd name="connsiteY63" fmla="*/ 3003932 h 4211251"/>
              <a:gd name="connsiteX64" fmla="*/ 1872867 w 3957047"/>
              <a:gd name="connsiteY64" fmla="*/ 3070033 h 4211251"/>
              <a:gd name="connsiteX65" fmla="*/ 1883884 w 3957047"/>
              <a:gd name="connsiteY65" fmla="*/ 3103084 h 4211251"/>
              <a:gd name="connsiteX66" fmla="*/ 1905918 w 3957047"/>
              <a:gd name="connsiteY66" fmla="*/ 3224270 h 4211251"/>
              <a:gd name="connsiteX67" fmla="*/ 1927952 w 3957047"/>
              <a:gd name="connsiteY67" fmla="*/ 3455624 h 4211251"/>
              <a:gd name="connsiteX68" fmla="*/ 1938969 w 3957047"/>
              <a:gd name="connsiteY68" fmla="*/ 3488674 h 4211251"/>
              <a:gd name="connsiteX69" fmla="*/ 2005070 w 3957047"/>
              <a:gd name="connsiteY69" fmla="*/ 3510708 h 4211251"/>
              <a:gd name="connsiteX70" fmla="*/ 2027104 w 3957047"/>
              <a:gd name="connsiteY70" fmla="*/ 3543759 h 4211251"/>
              <a:gd name="connsiteX71" fmla="*/ 2192357 w 3957047"/>
              <a:gd name="connsiteY71" fmla="*/ 3576809 h 4211251"/>
              <a:gd name="connsiteX72" fmla="*/ 2291508 w 3957047"/>
              <a:gd name="connsiteY72" fmla="*/ 3598843 h 4211251"/>
              <a:gd name="connsiteX73" fmla="*/ 2401677 w 3957047"/>
              <a:gd name="connsiteY73" fmla="*/ 3620877 h 4211251"/>
              <a:gd name="connsiteX74" fmla="*/ 2434728 w 3957047"/>
              <a:gd name="connsiteY74" fmla="*/ 3653927 h 4211251"/>
              <a:gd name="connsiteX75" fmla="*/ 2500829 w 3957047"/>
              <a:gd name="connsiteY75" fmla="*/ 3675961 h 4211251"/>
              <a:gd name="connsiteX76" fmla="*/ 2533880 w 3957047"/>
              <a:gd name="connsiteY76" fmla="*/ 3686978 h 4211251"/>
              <a:gd name="connsiteX77" fmla="*/ 2566930 w 3957047"/>
              <a:gd name="connsiteY77" fmla="*/ 3697995 h 4211251"/>
              <a:gd name="connsiteX78" fmla="*/ 2622014 w 3957047"/>
              <a:gd name="connsiteY78" fmla="*/ 3709012 h 4211251"/>
              <a:gd name="connsiteX79" fmla="*/ 2655065 w 3957047"/>
              <a:gd name="connsiteY79" fmla="*/ 3720029 h 4211251"/>
              <a:gd name="connsiteX80" fmla="*/ 2699133 w 3957047"/>
              <a:gd name="connsiteY80" fmla="*/ 3731045 h 4211251"/>
              <a:gd name="connsiteX81" fmla="*/ 2809301 w 3957047"/>
              <a:gd name="connsiteY81" fmla="*/ 3764096 h 4211251"/>
              <a:gd name="connsiteX82" fmla="*/ 3128790 w 3957047"/>
              <a:gd name="connsiteY82" fmla="*/ 3764096 h 4211251"/>
              <a:gd name="connsiteX83" fmla="*/ 3172858 w 3957047"/>
              <a:gd name="connsiteY83" fmla="*/ 3775113 h 4211251"/>
              <a:gd name="connsiteX84" fmla="*/ 3305060 w 3957047"/>
              <a:gd name="connsiteY84" fmla="*/ 3797147 h 4211251"/>
              <a:gd name="connsiteX85" fmla="*/ 3338111 w 3957047"/>
              <a:gd name="connsiteY85" fmla="*/ 3808163 h 4211251"/>
              <a:gd name="connsiteX86" fmla="*/ 3382178 w 3957047"/>
              <a:gd name="connsiteY86" fmla="*/ 3819180 h 4211251"/>
              <a:gd name="connsiteX87" fmla="*/ 3503364 w 3957047"/>
              <a:gd name="connsiteY87" fmla="*/ 3874265 h 4211251"/>
              <a:gd name="connsiteX88" fmla="*/ 3569465 w 3957047"/>
              <a:gd name="connsiteY88" fmla="*/ 3907315 h 4211251"/>
              <a:gd name="connsiteX89" fmla="*/ 3679634 w 3957047"/>
              <a:gd name="connsiteY89" fmla="*/ 3874265 h 4211251"/>
              <a:gd name="connsiteX90" fmla="*/ 3778786 w 3957047"/>
              <a:gd name="connsiteY90" fmla="*/ 3841214 h 4211251"/>
              <a:gd name="connsiteX91" fmla="*/ 3811836 w 3957047"/>
              <a:gd name="connsiteY91" fmla="*/ 3830197 h 4211251"/>
              <a:gd name="connsiteX92" fmla="*/ 3844887 w 3957047"/>
              <a:gd name="connsiteY92" fmla="*/ 3808163 h 4211251"/>
              <a:gd name="connsiteX93" fmla="*/ 3899971 w 3957047"/>
              <a:gd name="connsiteY93" fmla="*/ 3819180 h 4211251"/>
              <a:gd name="connsiteX94" fmla="*/ 3933022 w 3957047"/>
              <a:gd name="connsiteY94" fmla="*/ 3885282 h 4211251"/>
              <a:gd name="connsiteX95" fmla="*/ 3944039 w 3957047"/>
              <a:gd name="connsiteY95" fmla="*/ 3995450 h 4211251"/>
              <a:gd name="connsiteX96" fmla="*/ 3955055 w 3957047"/>
              <a:gd name="connsiteY96" fmla="*/ 4072568 h 4211251"/>
              <a:gd name="connsiteX97" fmla="*/ 3899971 w 3957047"/>
              <a:gd name="connsiteY97" fmla="*/ 4160703 h 4211251"/>
              <a:gd name="connsiteX98" fmla="*/ 3855904 w 3957047"/>
              <a:gd name="connsiteY98" fmla="*/ 4171720 h 4211251"/>
              <a:gd name="connsiteX99" fmla="*/ 3635566 w 3957047"/>
              <a:gd name="connsiteY99" fmla="*/ 4204771 h 4211251"/>
              <a:gd name="connsiteX100" fmla="*/ 3459296 w 3957047"/>
              <a:gd name="connsiteY100" fmla="*/ 4193754 h 4211251"/>
              <a:gd name="connsiteX101" fmla="*/ 3426246 w 3957047"/>
              <a:gd name="connsiteY101" fmla="*/ 4160703 h 4211251"/>
              <a:gd name="connsiteX102" fmla="*/ 3393195 w 3957047"/>
              <a:gd name="connsiteY102" fmla="*/ 4138670 h 4211251"/>
              <a:gd name="connsiteX103" fmla="*/ 3371161 w 3957047"/>
              <a:gd name="connsiteY103" fmla="*/ 4061551 h 4211251"/>
              <a:gd name="connsiteX104" fmla="*/ 3349128 w 3957047"/>
              <a:gd name="connsiteY104" fmla="*/ 3984433 h 4211251"/>
              <a:gd name="connsiteX105" fmla="*/ 3305060 w 3957047"/>
              <a:gd name="connsiteY105" fmla="*/ 3918332 h 4211251"/>
              <a:gd name="connsiteX106" fmla="*/ 3283026 w 3957047"/>
              <a:gd name="connsiteY106" fmla="*/ 3885282 h 4211251"/>
              <a:gd name="connsiteX107" fmla="*/ 3216925 w 3957047"/>
              <a:gd name="connsiteY107" fmla="*/ 3863248 h 4211251"/>
              <a:gd name="connsiteX108" fmla="*/ 3183875 w 3957047"/>
              <a:gd name="connsiteY108" fmla="*/ 3852231 h 4211251"/>
              <a:gd name="connsiteX109" fmla="*/ 2831335 w 3957047"/>
              <a:gd name="connsiteY109" fmla="*/ 3830197 h 4211251"/>
              <a:gd name="connsiteX110" fmla="*/ 2776251 w 3957047"/>
              <a:gd name="connsiteY110" fmla="*/ 3819180 h 4211251"/>
              <a:gd name="connsiteX111" fmla="*/ 2677099 w 3957047"/>
              <a:gd name="connsiteY111" fmla="*/ 3808163 h 4211251"/>
              <a:gd name="connsiteX112" fmla="*/ 2566930 w 3957047"/>
              <a:gd name="connsiteY112" fmla="*/ 3786130 h 4211251"/>
              <a:gd name="connsiteX113" fmla="*/ 2500829 w 3957047"/>
              <a:gd name="connsiteY113" fmla="*/ 3764096 h 4211251"/>
              <a:gd name="connsiteX114" fmla="*/ 2467778 w 3957047"/>
              <a:gd name="connsiteY114" fmla="*/ 3753079 h 4211251"/>
              <a:gd name="connsiteX115" fmla="*/ 2390660 w 3957047"/>
              <a:gd name="connsiteY115" fmla="*/ 3720029 h 4211251"/>
              <a:gd name="connsiteX116" fmla="*/ 2357610 w 3957047"/>
              <a:gd name="connsiteY116" fmla="*/ 3697995 h 4211251"/>
              <a:gd name="connsiteX117" fmla="*/ 2302525 w 3957047"/>
              <a:gd name="connsiteY117" fmla="*/ 3686978 h 4211251"/>
              <a:gd name="connsiteX118" fmla="*/ 2148289 w 3957047"/>
              <a:gd name="connsiteY118" fmla="*/ 3642910 h 4211251"/>
              <a:gd name="connsiteX119" fmla="*/ 1983036 w 3957047"/>
              <a:gd name="connsiteY119" fmla="*/ 3620877 h 4211251"/>
              <a:gd name="connsiteX120" fmla="*/ 1961002 w 3957047"/>
              <a:gd name="connsiteY120" fmla="*/ 3587826 h 4211251"/>
              <a:gd name="connsiteX121" fmla="*/ 1894901 w 3957047"/>
              <a:gd name="connsiteY121" fmla="*/ 3565792 h 4211251"/>
              <a:gd name="connsiteX122" fmla="*/ 1872867 w 3957047"/>
              <a:gd name="connsiteY122" fmla="*/ 3521725 h 4211251"/>
              <a:gd name="connsiteX123" fmla="*/ 1850834 w 3957047"/>
              <a:gd name="connsiteY123" fmla="*/ 3488674 h 4211251"/>
              <a:gd name="connsiteX124" fmla="*/ 1828800 w 3957047"/>
              <a:gd name="connsiteY124" fmla="*/ 3345455 h 4211251"/>
              <a:gd name="connsiteX125" fmla="*/ 1817783 w 3957047"/>
              <a:gd name="connsiteY125" fmla="*/ 3312404 h 4211251"/>
              <a:gd name="connsiteX126" fmla="*/ 1795749 w 3957047"/>
              <a:gd name="connsiteY126" fmla="*/ 3202236 h 4211251"/>
              <a:gd name="connsiteX127" fmla="*/ 1773716 w 3957047"/>
              <a:gd name="connsiteY127" fmla="*/ 3147151 h 4211251"/>
              <a:gd name="connsiteX128" fmla="*/ 1740665 w 3957047"/>
              <a:gd name="connsiteY128" fmla="*/ 3048000 h 4211251"/>
              <a:gd name="connsiteX129" fmla="*/ 1729648 w 3957047"/>
              <a:gd name="connsiteY129" fmla="*/ 3014949 h 4211251"/>
              <a:gd name="connsiteX130" fmla="*/ 1718631 w 3957047"/>
              <a:gd name="connsiteY130" fmla="*/ 2981898 h 4211251"/>
              <a:gd name="connsiteX131" fmla="*/ 1696598 w 3957047"/>
              <a:gd name="connsiteY131" fmla="*/ 2849696 h 4211251"/>
              <a:gd name="connsiteX132" fmla="*/ 1674564 w 3957047"/>
              <a:gd name="connsiteY132" fmla="*/ 2816645 h 4211251"/>
              <a:gd name="connsiteX133" fmla="*/ 1641513 w 3957047"/>
              <a:gd name="connsiteY133" fmla="*/ 2750544 h 4211251"/>
              <a:gd name="connsiteX134" fmla="*/ 1608463 w 3957047"/>
              <a:gd name="connsiteY134" fmla="*/ 2739527 h 4211251"/>
              <a:gd name="connsiteX135" fmla="*/ 1586429 w 3957047"/>
              <a:gd name="connsiteY135" fmla="*/ 2706477 h 4211251"/>
              <a:gd name="connsiteX136" fmla="*/ 1553378 w 3957047"/>
              <a:gd name="connsiteY136" fmla="*/ 2695460 h 4211251"/>
              <a:gd name="connsiteX137" fmla="*/ 1509311 w 3957047"/>
              <a:gd name="connsiteY137" fmla="*/ 2651392 h 4211251"/>
              <a:gd name="connsiteX138" fmla="*/ 1487277 w 3957047"/>
              <a:gd name="connsiteY138" fmla="*/ 2618342 h 4211251"/>
              <a:gd name="connsiteX139" fmla="*/ 1454226 w 3957047"/>
              <a:gd name="connsiteY139" fmla="*/ 2596308 h 4211251"/>
              <a:gd name="connsiteX140" fmla="*/ 1410159 w 3957047"/>
              <a:gd name="connsiteY140" fmla="*/ 2552241 h 4211251"/>
              <a:gd name="connsiteX141" fmla="*/ 1399142 w 3957047"/>
              <a:gd name="connsiteY141" fmla="*/ 2519190 h 4211251"/>
              <a:gd name="connsiteX142" fmla="*/ 1366092 w 3957047"/>
              <a:gd name="connsiteY142" fmla="*/ 2508173 h 4211251"/>
              <a:gd name="connsiteX143" fmla="*/ 1288973 w 3957047"/>
              <a:gd name="connsiteY143" fmla="*/ 2475123 h 4211251"/>
              <a:gd name="connsiteX144" fmla="*/ 1255923 w 3957047"/>
              <a:gd name="connsiteY144" fmla="*/ 2464106 h 4211251"/>
              <a:gd name="connsiteX145" fmla="*/ 1200839 w 3957047"/>
              <a:gd name="connsiteY145" fmla="*/ 2453089 h 4211251"/>
              <a:gd name="connsiteX146" fmla="*/ 1123720 w 3957047"/>
              <a:gd name="connsiteY146" fmla="*/ 2431055 h 4211251"/>
              <a:gd name="connsiteX147" fmla="*/ 1024569 w 3957047"/>
              <a:gd name="connsiteY147" fmla="*/ 2420038 h 4211251"/>
              <a:gd name="connsiteX148" fmla="*/ 914400 w 3957047"/>
              <a:gd name="connsiteY148" fmla="*/ 2409021 h 4211251"/>
              <a:gd name="connsiteX149" fmla="*/ 815248 w 3957047"/>
              <a:gd name="connsiteY149" fmla="*/ 2398004 h 4211251"/>
              <a:gd name="connsiteX150" fmla="*/ 793214 w 3957047"/>
              <a:gd name="connsiteY150" fmla="*/ 2331903 h 4211251"/>
              <a:gd name="connsiteX151" fmla="*/ 782198 w 3957047"/>
              <a:gd name="connsiteY151" fmla="*/ 2298853 h 4211251"/>
              <a:gd name="connsiteX152" fmla="*/ 815248 w 3957047"/>
              <a:gd name="connsiteY152" fmla="*/ 2144617 h 4211251"/>
              <a:gd name="connsiteX153" fmla="*/ 826265 w 3957047"/>
              <a:gd name="connsiteY153" fmla="*/ 2111566 h 4211251"/>
              <a:gd name="connsiteX154" fmla="*/ 793214 w 3957047"/>
              <a:gd name="connsiteY154" fmla="*/ 1968347 h 4211251"/>
              <a:gd name="connsiteX155" fmla="*/ 782198 w 3957047"/>
              <a:gd name="connsiteY155" fmla="*/ 1935296 h 4211251"/>
              <a:gd name="connsiteX156" fmla="*/ 760164 w 3957047"/>
              <a:gd name="connsiteY156" fmla="*/ 1902245 h 4211251"/>
              <a:gd name="connsiteX157" fmla="*/ 749147 w 3957047"/>
              <a:gd name="connsiteY157" fmla="*/ 1869195 h 4211251"/>
              <a:gd name="connsiteX158" fmla="*/ 716096 w 3957047"/>
              <a:gd name="connsiteY158" fmla="*/ 1847161 h 4211251"/>
              <a:gd name="connsiteX159" fmla="*/ 683046 w 3957047"/>
              <a:gd name="connsiteY159" fmla="*/ 1814110 h 4211251"/>
              <a:gd name="connsiteX160" fmla="*/ 616945 w 3957047"/>
              <a:gd name="connsiteY160" fmla="*/ 1714959 h 4211251"/>
              <a:gd name="connsiteX161" fmla="*/ 594911 w 3957047"/>
              <a:gd name="connsiteY161" fmla="*/ 1681908 h 4211251"/>
              <a:gd name="connsiteX162" fmla="*/ 550843 w 3957047"/>
              <a:gd name="connsiteY162" fmla="*/ 1571739 h 4211251"/>
              <a:gd name="connsiteX163" fmla="*/ 528810 w 3957047"/>
              <a:gd name="connsiteY163" fmla="*/ 1505638 h 4211251"/>
              <a:gd name="connsiteX164" fmla="*/ 484742 w 3957047"/>
              <a:gd name="connsiteY164" fmla="*/ 1395470 h 4211251"/>
              <a:gd name="connsiteX165" fmla="*/ 462708 w 3957047"/>
              <a:gd name="connsiteY165" fmla="*/ 1307335 h 4211251"/>
              <a:gd name="connsiteX166" fmla="*/ 440675 w 3957047"/>
              <a:gd name="connsiteY166" fmla="*/ 1241233 h 4211251"/>
              <a:gd name="connsiteX167" fmla="*/ 451692 w 3957047"/>
              <a:gd name="connsiteY167" fmla="*/ 1208183 h 4211251"/>
              <a:gd name="connsiteX168" fmla="*/ 440675 w 3957047"/>
              <a:gd name="connsiteY168" fmla="*/ 1164115 h 4211251"/>
              <a:gd name="connsiteX169" fmla="*/ 407624 w 3957047"/>
              <a:gd name="connsiteY169" fmla="*/ 1098014 h 4211251"/>
              <a:gd name="connsiteX170" fmla="*/ 385590 w 3957047"/>
              <a:gd name="connsiteY170" fmla="*/ 1053947 h 4211251"/>
              <a:gd name="connsiteX171" fmla="*/ 374573 w 3957047"/>
              <a:gd name="connsiteY171" fmla="*/ 844626 h 4211251"/>
              <a:gd name="connsiteX172" fmla="*/ 330506 w 3957047"/>
              <a:gd name="connsiteY172" fmla="*/ 745474 h 4211251"/>
              <a:gd name="connsiteX173" fmla="*/ 275422 w 3957047"/>
              <a:gd name="connsiteY173" fmla="*/ 679373 h 4211251"/>
              <a:gd name="connsiteX174" fmla="*/ 220337 w 3957047"/>
              <a:gd name="connsiteY174" fmla="*/ 580221 h 4211251"/>
              <a:gd name="connsiteX175" fmla="*/ 187287 w 3957047"/>
              <a:gd name="connsiteY175" fmla="*/ 492086 h 4211251"/>
              <a:gd name="connsiteX176" fmla="*/ 143219 w 3957047"/>
              <a:gd name="connsiteY176" fmla="*/ 392935 h 4211251"/>
              <a:gd name="connsiteX177" fmla="*/ 110169 w 3957047"/>
              <a:gd name="connsiteY177" fmla="*/ 315817 h 4211251"/>
              <a:gd name="connsiteX178" fmla="*/ 99152 w 3957047"/>
              <a:gd name="connsiteY178" fmla="*/ 271749 h 4211251"/>
              <a:gd name="connsiteX179" fmla="*/ 55084 w 3957047"/>
              <a:gd name="connsiteY179" fmla="*/ 205648 h 4211251"/>
              <a:gd name="connsiteX180" fmla="*/ 33051 w 3957047"/>
              <a:gd name="connsiteY180" fmla="*/ 161580 h 4211251"/>
              <a:gd name="connsiteX181" fmla="*/ 0 w 3957047"/>
              <a:gd name="connsiteY181" fmla="*/ 150563 h 4211251"/>
              <a:gd name="connsiteX182" fmla="*/ 22034 w 3957047"/>
              <a:gd name="connsiteY182" fmla="*/ 73445 h 4211251"/>
              <a:gd name="connsiteX183" fmla="*/ 44067 w 3957047"/>
              <a:gd name="connsiteY183" fmla="*/ 18361 h 4211251"/>
              <a:gd name="connsiteX0" fmla="*/ 44067 w 4270099"/>
              <a:gd name="connsiteY0" fmla="*/ 18361 h 4211251"/>
              <a:gd name="connsiteX1" fmla="*/ 44067 w 4270099"/>
              <a:gd name="connsiteY1" fmla="*/ 18361 h 4211251"/>
              <a:gd name="connsiteX2" fmla="*/ 473725 w 4270099"/>
              <a:gd name="connsiteY2" fmla="*/ 29378 h 4211251"/>
              <a:gd name="connsiteX3" fmla="*/ 539826 w 4270099"/>
              <a:gd name="connsiteY3" fmla="*/ 29378 h 4211251"/>
              <a:gd name="connsiteX4" fmla="*/ 572877 w 4270099"/>
              <a:gd name="connsiteY4" fmla="*/ 62429 h 4211251"/>
              <a:gd name="connsiteX5" fmla="*/ 638978 w 4270099"/>
              <a:gd name="connsiteY5" fmla="*/ 117513 h 4211251"/>
              <a:gd name="connsiteX6" fmla="*/ 694063 w 4270099"/>
              <a:gd name="connsiteY6" fmla="*/ 194631 h 4211251"/>
              <a:gd name="connsiteX7" fmla="*/ 738130 w 4270099"/>
              <a:gd name="connsiteY7" fmla="*/ 227682 h 4211251"/>
              <a:gd name="connsiteX8" fmla="*/ 760164 w 4270099"/>
              <a:gd name="connsiteY8" fmla="*/ 260732 h 4211251"/>
              <a:gd name="connsiteX9" fmla="*/ 826265 w 4270099"/>
              <a:gd name="connsiteY9" fmla="*/ 315817 h 4211251"/>
              <a:gd name="connsiteX10" fmla="*/ 848299 w 4270099"/>
              <a:gd name="connsiteY10" fmla="*/ 359884 h 4211251"/>
              <a:gd name="connsiteX11" fmla="*/ 870333 w 4270099"/>
              <a:gd name="connsiteY11" fmla="*/ 392935 h 4211251"/>
              <a:gd name="connsiteX12" fmla="*/ 881349 w 4270099"/>
              <a:gd name="connsiteY12" fmla="*/ 425985 h 4211251"/>
              <a:gd name="connsiteX13" fmla="*/ 914400 w 4270099"/>
              <a:gd name="connsiteY13" fmla="*/ 448019 h 4211251"/>
              <a:gd name="connsiteX14" fmla="*/ 936434 w 4270099"/>
              <a:gd name="connsiteY14" fmla="*/ 514120 h 4211251"/>
              <a:gd name="connsiteX15" fmla="*/ 947451 w 4270099"/>
              <a:gd name="connsiteY15" fmla="*/ 547171 h 4211251"/>
              <a:gd name="connsiteX16" fmla="*/ 958467 w 4270099"/>
              <a:gd name="connsiteY16" fmla="*/ 580221 h 4211251"/>
              <a:gd name="connsiteX17" fmla="*/ 947451 w 4270099"/>
              <a:gd name="connsiteY17" fmla="*/ 712424 h 4211251"/>
              <a:gd name="connsiteX18" fmla="*/ 925417 w 4270099"/>
              <a:gd name="connsiteY18" fmla="*/ 745474 h 4211251"/>
              <a:gd name="connsiteX19" fmla="*/ 826265 w 4270099"/>
              <a:gd name="connsiteY19" fmla="*/ 833609 h 4211251"/>
              <a:gd name="connsiteX20" fmla="*/ 760164 w 4270099"/>
              <a:gd name="connsiteY20" fmla="*/ 866660 h 4211251"/>
              <a:gd name="connsiteX21" fmla="*/ 716096 w 4270099"/>
              <a:gd name="connsiteY21" fmla="*/ 888694 h 4211251"/>
              <a:gd name="connsiteX22" fmla="*/ 649995 w 4270099"/>
              <a:gd name="connsiteY22" fmla="*/ 910727 h 4211251"/>
              <a:gd name="connsiteX23" fmla="*/ 616945 w 4270099"/>
              <a:gd name="connsiteY23" fmla="*/ 932761 h 4211251"/>
              <a:gd name="connsiteX24" fmla="*/ 605928 w 4270099"/>
              <a:gd name="connsiteY24" fmla="*/ 965812 h 4211251"/>
              <a:gd name="connsiteX25" fmla="*/ 583894 w 4270099"/>
              <a:gd name="connsiteY25" fmla="*/ 998862 h 4211251"/>
              <a:gd name="connsiteX26" fmla="*/ 550843 w 4270099"/>
              <a:gd name="connsiteY26" fmla="*/ 1075980 h 4211251"/>
              <a:gd name="connsiteX27" fmla="*/ 528810 w 4270099"/>
              <a:gd name="connsiteY27" fmla="*/ 1142082 h 4211251"/>
              <a:gd name="connsiteX28" fmla="*/ 539826 w 4270099"/>
              <a:gd name="connsiteY28" fmla="*/ 1274284 h 4211251"/>
              <a:gd name="connsiteX29" fmla="*/ 561860 w 4270099"/>
              <a:gd name="connsiteY29" fmla="*/ 1351402 h 4211251"/>
              <a:gd name="connsiteX30" fmla="*/ 583894 w 4270099"/>
              <a:gd name="connsiteY30" fmla="*/ 1428520 h 4211251"/>
              <a:gd name="connsiteX31" fmla="*/ 605928 w 4270099"/>
              <a:gd name="connsiteY31" fmla="*/ 1461571 h 4211251"/>
              <a:gd name="connsiteX32" fmla="*/ 616945 w 4270099"/>
              <a:gd name="connsiteY32" fmla="*/ 1494621 h 4211251"/>
              <a:gd name="connsiteX33" fmla="*/ 638978 w 4270099"/>
              <a:gd name="connsiteY33" fmla="*/ 1527672 h 4211251"/>
              <a:gd name="connsiteX34" fmla="*/ 661012 w 4270099"/>
              <a:gd name="connsiteY34" fmla="*/ 1593773 h 4211251"/>
              <a:gd name="connsiteX35" fmla="*/ 672029 w 4270099"/>
              <a:gd name="connsiteY35" fmla="*/ 1626824 h 4211251"/>
              <a:gd name="connsiteX36" fmla="*/ 705080 w 4270099"/>
              <a:gd name="connsiteY36" fmla="*/ 1659874 h 4211251"/>
              <a:gd name="connsiteX37" fmla="*/ 782198 w 4270099"/>
              <a:gd name="connsiteY37" fmla="*/ 1736992 h 4211251"/>
              <a:gd name="connsiteX38" fmla="*/ 804231 w 4270099"/>
              <a:gd name="connsiteY38" fmla="*/ 1770043 h 4211251"/>
              <a:gd name="connsiteX39" fmla="*/ 837282 w 4270099"/>
              <a:gd name="connsiteY39" fmla="*/ 1836144 h 4211251"/>
              <a:gd name="connsiteX40" fmla="*/ 870333 w 4270099"/>
              <a:gd name="connsiteY40" fmla="*/ 1858178 h 4211251"/>
              <a:gd name="connsiteX41" fmla="*/ 892366 w 4270099"/>
              <a:gd name="connsiteY41" fmla="*/ 1891229 h 4211251"/>
              <a:gd name="connsiteX42" fmla="*/ 925417 w 4270099"/>
              <a:gd name="connsiteY42" fmla="*/ 1913262 h 4211251"/>
              <a:gd name="connsiteX43" fmla="*/ 914400 w 4270099"/>
              <a:gd name="connsiteY43" fmla="*/ 1946313 h 4211251"/>
              <a:gd name="connsiteX44" fmla="*/ 925417 w 4270099"/>
              <a:gd name="connsiteY44" fmla="*/ 1979363 h 4211251"/>
              <a:gd name="connsiteX45" fmla="*/ 947451 w 4270099"/>
              <a:gd name="connsiteY45" fmla="*/ 2056482 h 4211251"/>
              <a:gd name="connsiteX46" fmla="*/ 914400 w 4270099"/>
              <a:gd name="connsiteY46" fmla="*/ 2199701 h 4211251"/>
              <a:gd name="connsiteX47" fmla="*/ 870333 w 4270099"/>
              <a:gd name="connsiteY47" fmla="*/ 2265802 h 4211251"/>
              <a:gd name="connsiteX48" fmla="*/ 881349 w 4270099"/>
              <a:gd name="connsiteY48" fmla="*/ 2342920 h 4211251"/>
              <a:gd name="connsiteX49" fmla="*/ 947451 w 4270099"/>
              <a:gd name="connsiteY49" fmla="*/ 2364954 h 4211251"/>
              <a:gd name="connsiteX50" fmla="*/ 1035586 w 4270099"/>
              <a:gd name="connsiteY50" fmla="*/ 2375971 h 4211251"/>
              <a:gd name="connsiteX51" fmla="*/ 1377108 w 4270099"/>
              <a:gd name="connsiteY51" fmla="*/ 2409021 h 4211251"/>
              <a:gd name="connsiteX52" fmla="*/ 1443210 w 4270099"/>
              <a:gd name="connsiteY52" fmla="*/ 2431055 h 4211251"/>
              <a:gd name="connsiteX53" fmla="*/ 1476260 w 4270099"/>
              <a:gd name="connsiteY53" fmla="*/ 2464106 h 4211251"/>
              <a:gd name="connsiteX54" fmla="*/ 1498294 w 4270099"/>
              <a:gd name="connsiteY54" fmla="*/ 2497156 h 4211251"/>
              <a:gd name="connsiteX55" fmla="*/ 1531345 w 4270099"/>
              <a:gd name="connsiteY55" fmla="*/ 2519190 h 4211251"/>
              <a:gd name="connsiteX56" fmla="*/ 1586429 w 4270099"/>
              <a:gd name="connsiteY56" fmla="*/ 2618342 h 4211251"/>
              <a:gd name="connsiteX57" fmla="*/ 1608463 w 4270099"/>
              <a:gd name="connsiteY57" fmla="*/ 2651392 h 4211251"/>
              <a:gd name="connsiteX58" fmla="*/ 1641513 w 4270099"/>
              <a:gd name="connsiteY58" fmla="*/ 2673426 h 4211251"/>
              <a:gd name="connsiteX59" fmla="*/ 1707614 w 4270099"/>
              <a:gd name="connsiteY59" fmla="*/ 2739527 h 4211251"/>
              <a:gd name="connsiteX60" fmla="*/ 1751682 w 4270099"/>
              <a:gd name="connsiteY60" fmla="*/ 2805629 h 4211251"/>
              <a:gd name="connsiteX61" fmla="*/ 1762699 w 4270099"/>
              <a:gd name="connsiteY61" fmla="*/ 2838679 h 4211251"/>
              <a:gd name="connsiteX62" fmla="*/ 1806766 w 4270099"/>
              <a:gd name="connsiteY62" fmla="*/ 2904780 h 4211251"/>
              <a:gd name="connsiteX63" fmla="*/ 1850834 w 4270099"/>
              <a:gd name="connsiteY63" fmla="*/ 3003932 h 4211251"/>
              <a:gd name="connsiteX64" fmla="*/ 1872867 w 4270099"/>
              <a:gd name="connsiteY64" fmla="*/ 3070033 h 4211251"/>
              <a:gd name="connsiteX65" fmla="*/ 1883884 w 4270099"/>
              <a:gd name="connsiteY65" fmla="*/ 3103084 h 4211251"/>
              <a:gd name="connsiteX66" fmla="*/ 1905918 w 4270099"/>
              <a:gd name="connsiteY66" fmla="*/ 3224270 h 4211251"/>
              <a:gd name="connsiteX67" fmla="*/ 1927952 w 4270099"/>
              <a:gd name="connsiteY67" fmla="*/ 3455624 h 4211251"/>
              <a:gd name="connsiteX68" fmla="*/ 1938969 w 4270099"/>
              <a:gd name="connsiteY68" fmla="*/ 3488674 h 4211251"/>
              <a:gd name="connsiteX69" fmla="*/ 2005070 w 4270099"/>
              <a:gd name="connsiteY69" fmla="*/ 3510708 h 4211251"/>
              <a:gd name="connsiteX70" fmla="*/ 2027104 w 4270099"/>
              <a:gd name="connsiteY70" fmla="*/ 3543759 h 4211251"/>
              <a:gd name="connsiteX71" fmla="*/ 2192357 w 4270099"/>
              <a:gd name="connsiteY71" fmla="*/ 3576809 h 4211251"/>
              <a:gd name="connsiteX72" fmla="*/ 2291508 w 4270099"/>
              <a:gd name="connsiteY72" fmla="*/ 3598843 h 4211251"/>
              <a:gd name="connsiteX73" fmla="*/ 2401677 w 4270099"/>
              <a:gd name="connsiteY73" fmla="*/ 3620877 h 4211251"/>
              <a:gd name="connsiteX74" fmla="*/ 2434728 w 4270099"/>
              <a:gd name="connsiteY74" fmla="*/ 3653927 h 4211251"/>
              <a:gd name="connsiteX75" fmla="*/ 2500829 w 4270099"/>
              <a:gd name="connsiteY75" fmla="*/ 3675961 h 4211251"/>
              <a:gd name="connsiteX76" fmla="*/ 2533880 w 4270099"/>
              <a:gd name="connsiteY76" fmla="*/ 3686978 h 4211251"/>
              <a:gd name="connsiteX77" fmla="*/ 2566930 w 4270099"/>
              <a:gd name="connsiteY77" fmla="*/ 3697995 h 4211251"/>
              <a:gd name="connsiteX78" fmla="*/ 2622014 w 4270099"/>
              <a:gd name="connsiteY78" fmla="*/ 3709012 h 4211251"/>
              <a:gd name="connsiteX79" fmla="*/ 2655065 w 4270099"/>
              <a:gd name="connsiteY79" fmla="*/ 3720029 h 4211251"/>
              <a:gd name="connsiteX80" fmla="*/ 2699133 w 4270099"/>
              <a:gd name="connsiteY80" fmla="*/ 3731045 h 4211251"/>
              <a:gd name="connsiteX81" fmla="*/ 2809301 w 4270099"/>
              <a:gd name="connsiteY81" fmla="*/ 3764096 h 4211251"/>
              <a:gd name="connsiteX82" fmla="*/ 3128790 w 4270099"/>
              <a:gd name="connsiteY82" fmla="*/ 3764096 h 4211251"/>
              <a:gd name="connsiteX83" fmla="*/ 3172858 w 4270099"/>
              <a:gd name="connsiteY83" fmla="*/ 3775113 h 4211251"/>
              <a:gd name="connsiteX84" fmla="*/ 3305060 w 4270099"/>
              <a:gd name="connsiteY84" fmla="*/ 3797147 h 4211251"/>
              <a:gd name="connsiteX85" fmla="*/ 3338111 w 4270099"/>
              <a:gd name="connsiteY85" fmla="*/ 3808163 h 4211251"/>
              <a:gd name="connsiteX86" fmla="*/ 3382178 w 4270099"/>
              <a:gd name="connsiteY86" fmla="*/ 3819180 h 4211251"/>
              <a:gd name="connsiteX87" fmla="*/ 3503364 w 4270099"/>
              <a:gd name="connsiteY87" fmla="*/ 3874265 h 4211251"/>
              <a:gd name="connsiteX88" fmla="*/ 3569465 w 4270099"/>
              <a:gd name="connsiteY88" fmla="*/ 3907315 h 4211251"/>
              <a:gd name="connsiteX89" fmla="*/ 3679634 w 4270099"/>
              <a:gd name="connsiteY89" fmla="*/ 3874265 h 4211251"/>
              <a:gd name="connsiteX90" fmla="*/ 3778786 w 4270099"/>
              <a:gd name="connsiteY90" fmla="*/ 3841214 h 4211251"/>
              <a:gd name="connsiteX91" fmla="*/ 3811836 w 4270099"/>
              <a:gd name="connsiteY91" fmla="*/ 3830197 h 4211251"/>
              <a:gd name="connsiteX92" fmla="*/ 3844887 w 4270099"/>
              <a:gd name="connsiteY92" fmla="*/ 3808163 h 4211251"/>
              <a:gd name="connsiteX93" fmla="*/ 4252511 w 4270099"/>
              <a:gd name="connsiteY93" fmla="*/ 3686978 h 4211251"/>
              <a:gd name="connsiteX94" fmla="*/ 3933022 w 4270099"/>
              <a:gd name="connsiteY94" fmla="*/ 3885282 h 4211251"/>
              <a:gd name="connsiteX95" fmla="*/ 3944039 w 4270099"/>
              <a:gd name="connsiteY95" fmla="*/ 3995450 h 4211251"/>
              <a:gd name="connsiteX96" fmla="*/ 3955055 w 4270099"/>
              <a:gd name="connsiteY96" fmla="*/ 4072568 h 4211251"/>
              <a:gd name="connsiteX97" fmla="*/ 3899971 w 4270099"/>
              <a:gd name="connsiteY97" fmla="*/ 4160703 h 4211251"/>
              <a:gd name="connsiteX98" fmla="*/ 3855904 w 4270099"/>
              <a:gd name="connsiteY98" fmla="*/ 4171720 h 4211251"/>
              <a:gd name="connsiteX99" fmla="*/ 3635566 w 4270099"/>
              <a:gd name="connsiteY99" fmla="*/ 4204771 h 4211251"/>
              <a:gd name="connsiteX100" fmla="*/ 3459296 w 4270099"/>
              <a:gd name="connsiteY100" fmla="*/ 4193754 h 4211251"/>
              <a:gd name="connsiteX101" fmla="*/ 3426246 w 4270099"/>
              <a:gd name="connsiteY101" fmla="*/ 4160703 h 4211251"/>
              <a:gd name="connsiteX102" fmla="*/ 3393195 w 4270099"/>
              <a:gd name="connsiteY102" fmla="*/ 4138670 h 4211251"/>
              <a:gd name="connsiteX103" fmla="*/ 3371161 w 4270099"/>
              <a:gd name="connsiteY103" fmla="*/ 4061551 h 4211251"/>
              <a:gd name="connsiteX104" fmla="*/ 3349128 w 4270099"/>
              <a:gd name="connsiteY104" fmla="*/ 3984433 h 4211251"/>
              <a:gd name="connsiteX105" fmla="*/ 3305060 w 4270099"/>
              <a:gd name="connsiteY105" fmla="*/ 3918332 h 4211251"/>
              <a:gd name="connsiteX106" fmla="*/ 3283026 w 4270099"/>
              <a:gd name="connsiteY106" fmla="*/ 3885282 h 4211251"/>
              <a:gd name="connsiteX107" fmla="*/ 3216925 w 4270099"/>
              <a:gd name="connsiteY107" fmla="*/ 3863248 h 4211251"/>
              <a:gd name="connsiteX108" fmla="*/ 3183875 w 4270099"/>
              <a:gd name="connsiteY108" fmla="*/ 3852231 h 4211251"/>
              <a:gd name="connsiteX109" fmla="*/ 2831335 w 4270099"/>
              <a:gd name="connsiteY109" fmla="*/ 3830197 h 4211251"/>
              <a:gd name="connsiteX110" fmla="*/ 2776251 w 4270099"/>
              <a:gd name="connsiteY110" fmla="*/ 3819180 h 4211251"/>
              <a:gd name="connsiteX111" fmla="*/ 2677099 w 4270099"/>
              <a:gd name="connsiteY111" fmla="*/ 3808163 h 4211251"/>
              <a:gd name="connsiteX112" fmla="*/ 2566930 w 4270099"/>
              <a:gd name="connsiteY112" fmla="*/ 3786130 h 4211251"/>
              <a:gd name="connsiteX113" fmla="*/ 2500829 w 4270099"/>
              <a:gd name="connsiteY113" fmla="*/ 3764096 h 4211251"/>
              <a:gd name="connsiteX114" fmla="*/ 2467778 w 4270099"/>
              <a:gd name="connsiteY114" fmla="*/ 3753079 h 4211251"/>
              <a:gd name="connsiteX115" fmla="*/ 2390660 w 4270099"/>
              <a:gd name="connsiteY115" fmla="*/ 3720029 h 4211251"/>
              <a:gd name="connsiteX116" fmla="*/ 2357610 w 4270099"/>
              <a:gd name="connsiteY116" fmla="*/ 3697995 h 4211251"/>
              <a:gd name="connsiteX117" fmla="*/ 2302525 w 4270099"/>
              <a:gd name="connsiteY117" fmla="*/ 3686978 h 4211251"/>
              <a:gd name="connsiteX118" fmla="*/ 2148289 w 4270099"/>
              <a:gd name="connsiteY118" fmla="*/ 3642910 h 4211251"/>
              <a:gd name="connsiteX119" fmla="*/ 1983036 w 4270099"/>
              <a:gd name="connsiteY119" fmla="*/ 3620877 h 4211251"/>
              <a:gd name="connsiteX120" fmla="*/ 1961002 w 4270099"/>
              <a:gd name="connsiteY120" fmla="*/ 3587826 h 4211251"/>
              <a:gd name="connsiteX121" fmla="*/ 1894901 w 4270099"/>
              <a:gd name="connsiteY121" fmla="*/ 3565792 h 4211251"/>
              <a:gd name="connsiteX122" fmla="*/ 1872867 w 4270099"/>
              <a:gd name="connsiteY122" fmla="*/ 3521725 h 4211251"/>
              <a:gd name="connsiteX123" fmla="*/ 1850834 w 4270099"/>
              <a:gd name="connsiteY123" fmla="*/ 3488674 h 4211251"/>
              <a:gd name="connsiteX124" fmla="*/ 1828800 w 4270099"/>
              <a:gd name="connsiteY124" fmla="*/ 3345455 h 4211251"/>
              <a:gd name="connsiteX125" fmla="*/ 1817783 w 4270099"/>
              <a:gd name="connsiteY125" fmla="*/ 3312404 h 4211251"/>
              <a:gd name="connsiteX126" fmla="*/ 1795749 w 4270099"/>
              <a:gd name="connsiteY126" fmla="*/ 3202236 h 4211251"/>
              <a:gd name="connsiteX127" fmla="*/ 1773716 w 4270099"/>
              <a:gd name="connsiteY127" fmla="*/ 3147151 h 4211251"/>
              <a:gd name="connsiteX128" fmla="*/ 1740665 w 4270099"/>
              <a:gd name="connsiteY128" fmla="*/ 3048000 h 4211251"/>
              <a:gd name="connsiteX129" fmla="*/ 1729648 w 4270099"/>
              <a:gd name="connsiteY129" fmla="*/ 3014949 h 4211251"/>
              <a:gd name="connsiteX130" fmla="*/ 1718631 w 4270099"/>
              <a:gd name="connsiteY130" fmla="*/ 2981898 h 4211251"/>
              <a:gd name="connsiteX131" fmla="*/ 1696598 w 4270099"/>
              <a:gd name="connsiteY131" fmla="*/ 2849696 h 4211251"/>
              <a:gd name="connsiteX132" fmla="*/ 1674564 w 4270099"/>
              <a:gd name="connsiteY132" fmla="*/ 2816645 h 4211251"/>
              <a:gd name="connsiteX133" fmla="*/ 1641513 w 4270099"/>
              <a:gd name="connsiteY133" fmla="*/ 2750544 h 4211251"/>
              <a:gd name="connsiteX134" fmla="*/ 1608463 w 4270099"/>
              <a:gd name="connsiteY134" fmla="*/ 2739527 h 4211251"/>
              <a:gd name="connsiteX135" fmla="*/ 1586429 w 4270099"/>
              <a:gd name="connsiteY135" fmla="*/ 2706477 h 4211251"/>
              <a:gd name="connsiteX136" fmla="*/ 1553378 w 4270099"/>
              <a:gd name="connsiteY136" fmla="*/ 2695460 h 4211251"/>
              <a:gd name="connsiteX137" fmla="*/ 1509311 w 4270099"/>
              <a:gd name="connsiteY137" fmla="*/ 2651392 h 4211251"/>
              <a:gd name="connsiteX138" fmla="*/ 1487277 w 4270099"/>
              <a:gd name="connsiteY138" fmla="*/ 2618342 h 4211251"/>
              <a:gd name="connsiteX139" fmla="*/ 1454226 w 4270099"/>
              <a:gd name="connsiteY139" fmla="*/ 2596308 h 4211251"/>
              <a:gd name="connsiteX140" fmla="*/ 1410159 w 4270099"/>
              <a:gd name="connsiteY140" fmla="*/ 2552241 h 4211251"/>
              <a:gd name="connsiteX141" fmla="*/ 1399142 w 4270099"/>
              <a:gd name="connsiteY141" fmla="*/ 2519190 h 4211251"/>
              <a:gd name="connsiteX142" fmla="*/ 1366092 w 4270099"/>
              <a:gd name="connsiteY142" fmla="*/ 2508173 h 4211251"/>
              <a:gd name="connsiteX143" fmla="*/ 1288973 w 4270099"/>
              <a:gd name="connsiteY143" fmla="*/ 2475123 h 4211251"/>
              <a:gd name="connsiteX144" fmla="*/ 1255923 w 4270099"/>
              <a:gd name="connsiteY144" fmla="*/ 2464106 h 4211251"/>
              <a:gd name="connsiteX145" fmla="*/ 1200839 w 4270099"/>
              <a:gd name="connsiteY145" fmla="*/ 2453089 h 4211251"/>
              <a:gd name="connsiteX146" fmla="*/ 1123720 w 4270099"/>
              <a:gd name="connsiteY146" fmla="*/ 2431055 h 4211251"/>
              <a:gd name="connsiteX147" fmla="*/ 1024569 w 4270099"/>
              <a:gd name="connsiteY147" fmla="*/ 2420038 h 4211251"/>
              <a:gd name="connsiteX148" fmla="*/ 914400 w 4270099"/>
              <a:gd name="connsiteY148" fmla="*/ 2409021 h 4211251"/>
              <a:gd name="connsiteX149" fmla="*/ 815248 w 4270099"/>
              <a:gd name="connsiteY149" fmla="*/ 2398004 h 4211251"/>
              <a:gd name="connsiteX150" fmla="*/ 793214 w 4270099"/>
              <a:gd name="connsiteY150" fmla="*/ 2331903 h 4211251"/>
              <a:gd name="connsiteX151" fmla="*/ 782198 w 4270099"/>
              <a:gd name="connsiteY151" fmla="*/ 2298853 h 4211251"/>
              <a:gd name="connsiteX152" fmla="*/ 815248 w 4270099"/>
              <a:gd name="connsiteY152" fmla="*/ 2144617 h 4211251"/>
              <a:gd name="connsiteX153" fmla="*/ 826265 w 4270099"/>
              <a:gd name="connsiteY153" fmla="*/ 2111566 h 4211251"/>
              <a:gd name="connsiteX154" fmla="*/ 793214 w 4270099"/>
              <a:gd name="connsiteY154" fmla="*/ 1968347 h 4211251"/>
              <a:gd name="connsiteX155" fmla="*/ 782198 w 4270099"/>
              <a:gd name="connsiteY155" fmla="*/ 1935296 h 4211251"/>
              <a:gd name="connsiteX156" fmla="*/ 760164 w 4270099"/>
              <a:gd name="connsiteY156" fmla="*/ 1902245 h 4211251"/>
              <a:gd name="connsiteX157" fmla="*/ 749147 w 4270099"/>
              <a:gd name="connsiteY157" fmla="*/ 1869195 h 4211251"/>
              <a:gd name="connsiteX158" fmla="*/ 716096 w 4270099"/>
              <a:gd name="connsiteY158" fmla="*/ 1847161 h 4211251"/>
              <a:gd name="connsiteX159" fmla="*/ 683046 w 4270099"/>
              <a:gd name="connsiteY159" fmla="*/ 1814110 h 4211251"/>
              <a:gd name="connsiteX160" fmla="*/ 616945 w 4270099"/>
              <a:gd name="connsiteY160" fmla="*/ 1714959 h 4211251"/>
              <a:gd name="connsiteX161" fmla="*/ 594911 w 4270099"/>
              <a:gd name="connsiteY161" fmla="*/ 1681908 h 4211251"/>
              <a:gd name="connsiteX162" fmla="*/ 550843 w 4270099"/>
              <a:gd name="connsiteY162" fmla="*/ 1571739 h 4211251"/>
              <a:gd name="connsiteX163" fmla="*/ 528810 w 4270099"/>
              <a:gd name="connsiteY163" fmla="*/ 1505638 h 4211251"/>
              <a:gd name="connsiteX164" fmla="*/ 484742 w 4270099"/>
              <a:gd name="connsiteY164" fmla="*/ 1395470 h 4211251"/>
              <a:gd name="connsiteX165" fmla="*/ 462708 w 4270099"/>
              <a:gd name="connsiteY165" fmla="*/ 1307335 h 4211251"/>
              <a:gd name="connsiteX166" fmla="*/ 440675 w 4270099"/>
              <a:gd name="connsiteY166" fmla="*/ 1241233 h 4211251"/>
              <a:gd name="connsiteX167" fmla="*/ 451692 w 4270099"/>
              <a:gd name="connsiteY167" fmla="*/ 1208183 h 4211251"/>
              <a:gd name="connsiteX168" fmla="*/ 440675 w 4270099"/>
              <a:gd name="connsiteY168" fmla="*/ 1164115 h 4211251"/>
              <a:gd name="connsiteX169" fmla="*/ 407624 w 4270099"/>
              <a:gd name="connsiteY169" fmla="*/ 1098014 h 4211251"/>
              <a:gd name="connsiteX170" fmla="*/ 385590 w 4270099"/>
              <a:gd name="connsiteY170" fmla="*/ 1053947 h 4211251"/>
              <a:gd name="connsiteX171" fmla="*/ 374573 w 4270099"/>
              <a:gd name="connsiteY171" fmla="*/ 844626 h 4211251"/>
              <a:gd name="connsiteX172" fmla="*/ 330506 w 4270099"/>
              <a:gd name="connsiteY172" fmla="*/ 745474 h 4211251"/>
              <a:gd name="connsiteX173" fmla="*/ 275422 w 4270099"/>
              <a:gd name="connsiteY173" fmla="*/ 679373 h 4211251"/>
              <a:gd name="connsiteX174" fmla="*/ 220337 w 4270099"/>
              <a:gd name="connsiteY174" fmla="*/ 580221 h 4211251"/>
              <a:gd name="connsiteX175" fmla="*/ 187287 w 4270099"/>
              <a:gd name="connsiteY175" fmla="*/ 492086 h 4211251"/>
              <a:gd name="connsiteX176" fmla="*/ 143219 w 4270099"/>
              <a:gd name="connsiteY176" fmla="*/ 392935 h 4211251"/>
              <a:gd name="connsiteX177" fmla="*/ 110169 w 4270099"/>
              <a:gd name="connsiteY177" fmla="*/ 315817 h 4211251"/>
              <a:gd name="connsiteX178" fmla="*/ 99152 w 4270099"/>
              <a:gd name="connsiteY178" fmla="*/ 271749 h 4211251"/>
              <a:gd name="connsiteX179" fmla="*/ 55084 w 4270099"/>
              <a:gd name="connsiteY179" fmla="*/ 205648 h 4211251"/>
              <a:gd name="connsiteX180" fmla="*/ 33051 w 4270099"/>
              <a:gd name="connsiteY180" fmla="*/ 161580 h 4211251"/>
              <a:gd name="connsiteX181" fmla="*/ 0 w 4270099"/>
              <a:gd name="connsiteY181" fmla="*/ 150563 h 4211251"/>
              <a:gd name="connsiteX182" fmla="*/ 22034 w 4270099"/>
              <a:gd name="connsiteY182" fmla="*/ 73445 h 4211251"/>
              <a:gd name="connsiteX183" fmla="*/ 44067 w 4270099"/>
              <a:gd name="connsiteY183" fmla="*/ 18361 h 4211251"/>
              <a:gd name="connsiteX0" fmla="*/ 44067 w 4663807"/>
              <a:gd name="connsiteY0" fmla="*/ 18361 h 4211251"/>
              <a:gd name="connsiteX1" fmla="*/ 44067 w 4663807"/>
              <a:gd name="connsiteY1" fmla="*/ 18361 h 4211251"/>
              <a:gd name="connsiteX2" fmla="*/ 473725 w 4663807"/>
              <a:gd name="connsiteY2" fmla="*/ 29378 h 4211251"/>
              <a:gd name="connsiteX3" fmla="*/ 539826 w 4663807"/>
              <a:gd name="connsiteY3" fmla="*/ 29378 h 4211251"/>
              <a:gd name="connsiteX4" fmla="*/ 572877 w 4663807"/>
              <a:gd name="connsiteY4" fmla="*/ 62429 h 4211251"/>
              <a:gd name="connsiteX5" fmla="*/ 638978 w 4663807"/>
              <a:gd name="connsiteY5" fmla="*/ 117513 h 4211251"/>
              <a:gd name="connsiteX6" fmla="*/ 694063 w 4663807"/>
              <a:gd name="connsiteY6" fmla="*/ 194631 h 4211251"/>
              <a:gd name="connsiteX7" fmla="*/ 738130 w 4663807"/>
              <a:gd name="connsiteY7" fmla="*/ 227682 h 4211251"/>
              <a:gd name="connsiteX8" fmla="*/ 760164 w 4663807"/>
              <a:gd name="connsiteY8" fmla="*/ 260732 h 4211251"/>
              <a:gd name="connsiteX9" fmla="*/ 826265 w 4663807"/>
              <a:gd name="connsiteY9" fmla="*/ 315817 h 4211251"/>
              <a:gd name="connsiteX10" fmla="*/ 848299 w 4663807"/>
              <a:gd name="connsiteY10" fmla="*/ 359884 h 4211251"/>
              <a:gd name="connsiteX11" fmla="*/ 870333 w 4663807"/>
              <a:gd name="connsiteY11" fmla="*/ 392935 h 4211251"/>
              <a:gd name="connsiteX12" fmla="*/ 881349 w 4663807"/>
              <a:gd name="connsiteY12" fmla="*/ 425985 h 4211251"/>
              <a:gd name="connsiteX13" fmla="*/ 914400 w 4663807"/>
              <a:gd name="connsiteY13" fmla="*/ 448019 h 4211251"/>
              <a:gd name="connsiteX14" fmla="*/ 936434 w 4663807"/>
              <a:gd name="connsiteY14" fmla="*/ 514120 h 4211251"/>
              <a:gd name="connsiteX15" fmla="*/ 947451 w 4663807"/>
              <a:gd name="connsiteY15" fmla="*/ 547171 h 4211251"/>
              <a:gd name="connsiteX16" fmla="*/ 958467 w 4663807"/>
              <a:gd name="connsiteY16" fmla="*/ 580221 h 4211251"/>
              <a:gd name="connsiteX17" fmla="*/ 947451 w 4663807"/>
              <a:gd name="connsiteY17" fmla="*/ 712424 h 4211251"/>
              <a:gd name="connsiteX18" fmla="*/ 925417 w 4663807"/>
              <a:gd name="connsiteY18" fmla="*/ 745474 h 4211251"/>
              <a:gd name="connsiteX19" fmla="*/ 826265 w 4663807"/>
              <a:gd name="connsiteY19" fmla="*/ 833609 h 4211251"/>
              <a:gd name="connsiteX20" fmla="*/ 760164 w 4663807"/>
              <a:gd name="connsiteY20" fmla="*/ 866660 h 4211251"/>
              <a:gd name="connsiteX21" fmla="*/ 716096 w 4663807"/>
              <a:gd name="connsiteY21" fmla="*/ 888694 h 4211251"/>
              <a:gd name="connsiteX22" fmla="*/ 649995 w 4663807"/>
              <a:gd name="connsiteY22" fmla="*/ 910727 h 4211251"/>
              <a:gd name="connsiteX23" fmla="*/ 616945 w 4663807"/>
              <a:gd name="connsiteY23" fmla="*/ 932761 h 4211251"/>
              <a:gd name="connsiteX24" fmla="*/ 605928 w 4663807"/>
              <a:gd name="connsiteY24" fmla="*/ 965812 h 4211251"/>
              <a:gd name="connsiteX25" fmla="*/ 583894 w 4663807"/>
              <a:gd name="connsiteY25" fmla="*/ 998862 h 4211251"/>
              <a:gd name="connsiteX26" fmla="*/ 550843 w 4663807"/>
              <a:gd name="connsiteY26" fmla="*/ 1075980 h 4211251"/>
              <a:gd name="connsiteX27" fmla="*/ 528810 w 4663807"/>
              <a:gd name="connsiteY27" fmla="*/ 1142082 h 4211251"/>
              <a:gd name="connsiteX28" fmla="*/ 539826 w 4663807"/>
              <a:gd name="connsiteY28" fmla="*/ 1274284 h 4211251"/>
              <a:gd name="connsiteX29" fmla="*/ 561860 w 4663807"/>
              <a:gd name="connsiteY29" fmla="*/ 1351402 h 4211251"/>
              <a:gd name="connsiteX30" fmla="*/ 583894 w 4663807"/>
              <a:gd name="connsiteY30" fmla="*/ 1428520 h 4211251"/>
              <a:gd name="connsiteX31" fmla="*/ 605928 w 4663807"/>
              <a:gd name="connsiteY31" fmla="*/ 1461571 h 4211251"/>
              <a:gd name="connsiteX32" fmla="*/ 616945 w 4663807"/>
              <a:gd name="connsiteY32" fmla="*/ 1494621 h 4211251"/>
              <a:gd name="connsiteX33" fmla="*/ 638978 w 4663807"/>
              <a:gd name="connsiteY33" fmla="*/ 1527672 h 4211251"/>
              <a:gd name="connsiteX34" fmla="*/ 661012 w 4663807"/>
              <a:gd name="connsiteY34" fmla="*/ 1593773 h 4211251"/>
              <a:gd name="connsiteX35" fmla="*/ 672029 w 4663807"/>
              <a:gd name="connsiteY35" fmla="*/ 1626824 h 4211251"/>
              <a:gd name="connsiteX36" fmla="*/ 705080 w 4663807"/>
              <a:gd name="connsiteY36" fmla="*/ 1659874 h 4211251"/>
              <a:gd name="connsiteX37" fmla="*/ 782198 w 4663807"/>
              <a:gd name="connsiteY37" fmla="*/ 1736992 h 4211251"/>
              <a:gd name="connsiteX38" fmla="*/ 804231 w 4663807"/>
              <a:gd name="connsiteY38" fmla="*/ 1770043 h 4211251"/>
              <a:gd name="connsiteX39" fmla="*/ 837282 w 4663807"/>
              <a:gd name="connsiteY39" fmla="*/ 1836144 h 4211251"/>
              <a:gd name="connsiteX40" fmla="*/ 870333 w 4663807"/>
              <a:gd name="connsiteY40" fmla="*/ 1858178 h 4211251"/>
              <a:gd name="connsiteX41" fmla="*/ 892366 w 4663807"/>
              <a:gd name="connsiteY41" fmla="*/ 1891229 h 4211251"/>
              <a:gd name="connsiteX42" fmla="*/ 925417 w 4663807"/>
              <a:gd name="connsiteY42" fmla="*/ 1913262 h 4211251"/>
              <a:gd name="connsiteX43" fmla="*/ 914400 w 4663807"/>
              <a:gd name="connsiteY43" fmla="*/ 1946313 h 4211251"/>
              <a:gd name="connsiteX44" fmla="*/ 925417 w 4663807"/>
              <a:gd name="connsiteY44" fmla="*/ 1979363 h 4211251"/>
              <a:gd name="connsiteX45" fmla="*/ 947451 w 4663807"/>
              <a:gd name="connsiteY45" fmla="*/ 2056482 h 4211251"/>
              <a:gd name="connsiteX46" fmla="*/ 914400 w 4663807"/>
              <a:gd name="connsiteY46" fmla="*/ 2199701 h 4211251"/>
              <a:gd name="connsiteX47" fmla="*/ 870333 w 4663807"/>
              <a:gd name="connsiteY47" fmla="*/ 2265802 h 4211251"/>
              <a:gd name="connsiteX48" fmla="*/ 881349 w 4663807"/>
              <a:gd name="connsiteY48" fmla="*/ 2342920 h 4211251"/>
              <a:gd name="connsiteX49" fmla="*/ 947451 w 4663807"/>
              <a:gd name="connsiteY49" fmla="*/ 2364954 h 4211251"/>
              <a:gd name="connsiteX50" fmla="*/ 1035586 w 4663807"/>
              <a:gd name="connsiteY50" fmla="*/ 2375971 h 4211251"/>
              <a:gd name="connsiteX51" fmla="*/ 1377108 w 4663807"/>
              <a:gd name="connsiteY51" fmla="*/ 2409021 h 4211251"/>
              <a:gd name="connsiteX52" fmla="*/ 1443210 w 4663807"/>
              <a:gd name="connsiteY52" fmla="*/ 2431055 h 4211251"/>
              <a:gd name="connsiteX53" fmla="*/ 1476260 w 4663807"/>
              <a:gd name="connsiteY53" fmla="*/ 2464106 h 4211251"/>
              <a:gd name="connsiteX54" fmla="*/ 1498294 w 4663807"/>
              <a:gd name="connsiteY54" fmla="*/ 2497156 h 4211251"/>
              <a:gd name="connsiteX55" fmla="*/ 1531345 w 4663807"/>
              <a:gd name="connsiteY55" fmla="*/ 2519190 h 4211251"/>
              <a:gd name="connsiteX56" fmla="*/ 1586429 w 4663807"/>
              <a:gd name="connsiteY56" fmla="*/ 2618342 h 4211251"/>
              <a:gd name="connsiteX57" fmla="*/ 1608463 w 4663807"/>
              <a:gd name="connsiteY57" fmla="*/ 2651392 h 4211251"/>
              <a:gd name="connsiteX58" fmla="*/ 1641513 w 4663807"/>
              <a:gd name="connsiteY58" fmla="*/ 2673426 h 4211251"/>
              <a:gd name="connsiteX59" fmla="*/ 1707614 w 4663807"/>
              <a:gd name="connsiteY59" fmla="*/ 2739527 h 4211251"/>
              <a:gd name="connsiteX60" fmla="*/ 1751682 w 4663807"/>
              <a:gd name="connsiteY60" fmla="*/ 2805629 h 4211251"/>
              <a:gd name="connsiteX61" fmla="*/ 1762699 w 4663807"/>
              <a:gd name="connsiteY61" fmla="*/ 2838679 h 4211251"/>
              <a:gd name="connsiteX62" fmla="*/ 1806766 w 4663807"/>
              <a:gd name="connsiteY62" fmla="*/ 2904780 h 4211251"/>
              <a:gd name="connsiteX63" fmla="*/ 1850834 w 4663807"/>
              <a:gd name="connsiteY63" fmla="*/ 3003932 h 4211251"/>
              <a:gd name="connsiteX64" fmla="*/ 1872867 w 4663807"/>
              <a:gd name="connsiteY64" fmla="*/ 3070033 h 4211251"/>
              <a:gd name="connsiteX65" fmla="*/ 1883884 w 4663807"/>
              <a:gd name="connsiteY65" fmla="*/ 3103084 h 4211251"/>
              <a:gd name="connsiteX66" fmla="*/ 1905918 w 4663807"/>
              <a:gd name="connsiteY66" fmla="*/ 3224270 h 4211251"/>
              <a:gd name="connsiteX67" fmla="*/ 1927952 w 4663807"/>
              <a:gd name="connsiteY67" fmla="*/ 3455624 h 4211251"/>
              <a:gd name="connsiteX68" fmla="*/ 1938969 w 4663807"/>
              <a:gd name="connsiteY68" fmla="*/ 3488674 h 4211251"/>
              <a:gd name="connsiteX69" fmla="*/ 2005070 w 4663807"/>
              <a:gd name="connsiteY69" fmla="*/ 3510708 h 4211251"/>
              <a:gd name="connsiteX70" fmla="*/ 2027104 w 4663807"/>
              <a:gd name="connsiteY70" fmla="*/ 3543759 h 4211251"/>
              <a:gd name="connsiteX71" fmla="*/ 2192357 w 4663807"/>
              <a:gd name="connsiteY71" fmla="*/ 3576809 h 4211251"/>
              <a:gd name="connsiteX72" fmla="*/ 2291508 w 4663807"/>
              <a:gd name="connsiteY72" fmla="*/ 3598843 h 4211251"/>
              <a:gd name="connsiteX73" fmla="*/ 2401677 w 4663807"/>
              <a:gd name="connsiteY73" fmla="*/ 3620877 h 4211251"/>
              <a:gd name="connsiteX74" fmla="*/ 2434728 w 4663807"/>
              <a:gd name="connsiteY74" fmla="*/ 3653927 h 4211251"/>
              <a:gd name="connsiteX75" fmla="*/ 2500829 w 4663807"/>
              <a:gd name="connsiteY75" fmla="*/ 3675961 h 4211251"/>
              <a:gd name="connsiteX76" fmla="*/ 2533880 w 4663807"/>
              <a:gd name="connsiteY76" fmla="*/ 3686978 h 4211251"/>
              <a:gd name="connsiteX77" fmla="*/ 2566930 w 4663807"/>
              <a:gd name="connsiteY77" fmla="*/ 3697995 h 4211251"/>
              <a:gd name="connsiteX78" fmla="*/ 2622014 w 4663807"/>
              <a:gd name="connsiteY78" fmla="*/ 3709012 h 4211251"/>
              <a:gd name="connsiteX79" fmla="*/ 2655065 w 4663807"/>
              <a:gd name="connsiteY79" fmla="*/ 3720029 h 4211251"/>
              <a:gd name="connsiteX80" fmla="*/ 2699133 w 4663807"/>
              <a:gd name="connsiteY80" fmla="*/ 3731045 h 4211251"/>
              <a:gd name="connsiteX81" fmla="*/ 2809301 w 4663807"/>
              <a:gd name="connsiteY81" fmla="*/ 3764096 h 4211251"/>
              <a:gd name="connsiteX82" fmla="*/ 3128790 w 4663807"/>
              <a:gd name="connsiteY82" fmla="*/ 3764096 h 4211251"/>
              <a:gd name="connsiteX83" fmla="*/ 3172858 w 4663807"/>
              <a:gd name="connsiteY83" fmla="*/ 3775113 h 4211251"/>
              <a:gd name="connsiteX84" fmla="*/ 3305060 w 4663807"/>
              <a:gd name="connsiteY84" fmla="*/ 3797147 h 4211251"/>
              <a:gd name="connsiteX85" fmla="*/ 3338111 w 4663807"/>
              <a:gd name="connsiteY85" fmla="*/ 3808163 h 4211251"/>
              <a:gd name="connsiteX86" fmla="*/ 3382178 w 4663807"/>
              <a:gd name="connsiteY86" fmla="*/ 3819180 h 4211251"/>
              <a:gd name="connsiteX87" fmla="*/ 3503364 w 4663807"/>
              <a:gd name="connsiteY87" fmla="*/ 3874265 h 4211251"/>
              <a:gd name="connsiteX88" fmla="*/ 3569465 w 4663807"/>
              <a:gd name="connsiteY88" fmla="*/ 3907315 h 4211251"/>
              <a:gd name="connsiteX89" fmla="*/ 3679634 w 4663807"/>
              <a:gd name="connsiteY89" fmla="*/ 3874265 h 4211251"/>
              <a:gd name="connsiteX90" fmla="*/ 3778786 w 4663807"/>
              <a:gd name="connsiteY90" fmla="*/ 3841214 h 4211251"/>
              <a:gd name="connsiteX91" fmla="*/ 3811836 w 4663807"/>
              <a:gd name="connsiteY91" fmla="*/ 3830197 h 4211251"/>
              <a:gd name="connsiteX92" fmla="*/ 3844887 w 4663807"/>
              <a:gd name="connsiteY92" fmla="*/ 3808163 h 4211251"/>
              <a:gd name="connsiteX93" fmla="*/ 4252511 w 4663807"/>
              <a:gd name="connsiteY93" fmla="*/ 3686978 h 4211251"/>
              <a:gd name="connsiteX94" fmla="*/ 4660135 w 4663807"/>
              <a:gd name="connsiteY94" fmla="*/ 3455624 h 4211251"/>
              <a:gd name="connsiteX95" fmla="*/ 3944039 w 4663807"/>
              <a:gd name="connsiteY95" fmla="*/ 3995450 h 4211251"/>
              <a:gd name="connsiteX96" fmla="*/ 3955055 w 4663807"/>
              <a:gd name="connsiteY96" fmla="*/ 4072568 h 4211251"/>
              <a:gd name="connsiteX97" fmla="*/ 3899971 w 4663807"/>
              <a:gd name="connsiteY97" fmla="*/ 4160703 h 4211251"/>
              <a:gd name="connsiteX98" fmla="*/ 3855904 w 4663807"/>
              <a:gd name="connsiteY98" fmla="*/ 4171720 h 4211251"/>
              <a:gd name="connsiteX99" fmla="*/ 3635566 w 4663807"/>
              <a:gd name="connsiteY99" fmla="*/ 4204771 h 4211251"/>
              <a:gd name="connsiteX100" fmla="*/ 3459296 w 4663807"/>
              <a:gd name="connsiteY100" fmla="*/ 4193754 h 4211251"/>
              <a:gd name="connsiteX101" fmla="*/ 3426246 w 4663807"/>
              <a:gd name="connsiteY101" fmla="*/ 4160703 h 4211251"/>
              <a:gd name="connsiteX102" fmla="*/ 3393195 w 4663807"/>
              <a:gd name="connsiteY102" fmla="*/ 4138670 h 4211251"/>
              <a:gd name="connsiteX103" fmla="*/ 3371161 w 4663807"/>
              <a:gd name="connsiteY103" fmla="*/ 4061551 h 4211251"/>
              <a:gd name="connsiteX104" fmla="*/ 3349128 w 4663807"/>
              <a:gd name="connsiteY104" fmla="*/ 3984433 h 4211251"/>
              <a:gd name="connsiteX105" fmla="*/ 3305060 w 4663807"/>
              <a:gd name="connsiteY105" fmla="*/ 3918332 h 4211251"/>
              <a:gd name="connsiteX106" fmla="*/ 3283026 w 4663807"/>
              <a:gd name="connsiteY106" fmla="*/ 3885282 h 4211251"/>
              <a:gd name="connsiteX107" fmla="*/ 3216925 w 4663807"/>
              <a:gd name="connsiteY107" fmla="*/ 3863248 h 4211251"/>
              <a:gd name="connsiteX108" fmla="*/ 3183875 w 4663807"/>
              <a:gd name="connsiteY108" fmla="*/ 3852231 h 4211251"/>
              <a:gd name="connsiteX109" fmla="*/ 2831335 w 4663807"/>
              <a:gd name="connsiteY109" fmla="*/ 3830197 h 4211251"/>
              <a:gd name="connsiteX110" fmla="*/ 2776251 w 4663807"/>
              <a:gd name="connsiteY110" fmla="*/ 3819180 h 4211251"/>
              <a:gd name="connsiteX111" fmla="*/ 2677099 w 4663807"/>
              <a:gd name="connsiteY111" fmla="*/ 3808163 h 4211251"/>
              <a:gd name="connsiteX112" fmla="*/ 2566930 w 4663807"/>
              <a:gd name="connsiteY112" fmla="*/ 3786130 h 4211251"/>
              <a:gd name="connsiteX113" fmla="*/ 2500829 w 4663807"/>
              <a:gd name="connsiteY113" fmla="*/ 3764096 h 4211251"/>
              <a:gd name="connsiteX114" fmla="*/ 2467778 w 4663807"/>
              <a:gd name="connsiteY114" fmla="*/ 3753079 h 4211251"/>
              <a:gd name="connsiteX115" fmla="*/ 2390660 w 4663807"/>
              <a:gd name="connsiteY115" fmla="*/ 3720029 h 4211251"/>
              <a:gd name="connsiteX116" fmla="*/ 2357610 w 4663807"/>
              <a:gd name="connsiteY116" fmla="*/ 3697995 h 4211251"/>
              <a:gd name="connsiteX117" fmla="*/ 2302525 w 4663807"/>
              <a:gd name="connsiteY117" fmla="*/ 3686978 h 4211251"/>
              <a:gd name="connsiteX118" fmla="*/ 2148289 w 4663807"/>
              <a:gd name="connsiteY118" fmla="*/ 3642910 h 4211251"/>
              <a:gd name="connsiteX119" fmla="*/ 1983036 w 4663807"/>
              <a:gd name="connsiteY119" fmla="*/ 3620877 h 4211251"/>
              <a:gd name="connsiteX120" fmla="*/ 1961002 w 4663807"/>
              <a:gd name="connsiteY120" fmla="*/ 3587826 h 4211251"/>
              <a:gd name="connsiteX121" fmla="*/ 1894901 w 4663807"/>
              <a:gd name="connsiteY121" fmla="*/ 3565792 h 4211251"/>
              <a:gd name="connsiteX122" fmla="*/ 1872867 w 4663807"/>
              <a:gd name="connsiteY122" fmla="*/ 3521725 h 4211251"/>
              <a:gd name="connsiteX123" fmla="*/ 1850834 w 4663807"/>
              <a:gd name="connsiteY123" fmla="*/ 3488674 h 4211251"/>
              <a:gd name="connsiteX124" fmla="*/ 1828800 w 4663807"/>
              <a:gd name="connsiteY124" fmla="*/ 3345455 h 4211251"/>
              <a:gd name="connsiteX125" fmla="*/ 1817783 w 4663807"/>
              <a:gd name="connsiteY125" fmla="*/ 3312404 h 4211251"/>
              <a:gd name="connsiteX126" fmla="*/ 1795749 w 4663807"/>
              <a:gd name="connsiteY126" fmla="*/ 3202236 h 4211251"/>
              <a:gd name="connsiteX127" fmla="*/ 1773716 w 4663807"/>
              <a:gd name="connsiteY127" fmla="*/ 3147151 h 4211251"/>
              <a:gd name="connsiteX128" fmla="*/ 1740665 w 4663807"/>
              <a:gd name="connsiteY128" fmla="*/ 3048000 h 4211251"/>
              <a:gd name="connsiteX129" fmla="*/ 1729648 w 4663807"/>
              <a:gd name="connsiteY129" fmla="*/ 3014949 h 4211251"/>
              <a:gd name="connsiteX130" fmla="*/ 1718631 w 4663807"/>
              <a:gd name="connsiteY130" fmla="*/ 2981898 h 4211251"/>
              <a:gd name="connsiteX131" fmla="*/ 1696598 w 4663807"/>
              <a:gd name="connsiteY131" fmla="*/ 2849696 h 4211251"/>
              <a:gd name="connsiteX132" fmla="*/ 1674564 w 4663807"/>
              <a:gd name="connsiteY132" fmla="*/ 2816645 h 4211251"/>
              <a:gd name="connsiteX133" fmla="*/ 1641513 w 4663807"/>
              <a:gd name="connsiteY133" fmla="*/ 2750544 h 4211251"/>
              <a:gd name="connsiteX134" fmla="*/ 1608463 w 4663807"/>
              <a:gd name="connsiteY134" fmla="*/ 2739527 h 4211251"/>
              <a:gd name="connsiteX135" fmla="*/ 1586429 w 4663807"/>
              <a:gd name="connsiteY135" fmla="*/ 2706477 h 4211251"/>
              <a:gd name="connsiteX136" fmla="*/ 1553378 w 4663807"/>
              <a:gd name="connsiteY136" fmla="*/ 2695460 h 4211251"/>
              <a:gd name="connsiteX137" fmla="*/ 1509311 w 4663807"/>
              <a:gd name="connsiteY137" fmla="*/ 2651392 h 4211251"/>
              <a:gd name="connsiteX138" fmla="*/ 1487277 w 4663807"/>
              <a:gd name="connsiteY138" fmla="*/ 2618342 h 4211251"/>
              <a:gd name="connsiteX139" fmla="*/ 1454226 w 4663807"/>
              <a:gd name="connsiteY139" fmla="*/ 2596308 h 4211251"/>
              <a:gd name="connsiteX140" fmla="*/ 1410159 w 4663807"/>
              <a:gd name="connsiteY140" fmla="*/ 2552241 h 4211251"/>
              <a:gd name="connsiteX141" fmla="*/ 1399142 w 4663807"/>
              <a:gd name="connsiteY141" fmla="*/ 2519190 h 4211251"/>
              <a:gd name="connsiteX142" fmla="*/ 1366092 w 4663807"/>
              <a:gd name="connsiteY142" fmla="*/ 2508173 h 4211251"/>
              <a:gd name="connsiteX143" fmla="*/ 1288973 w 4663807"/>
              <a:gd name="connsiteY143" fmla="*/ 2475123 h 4211251"/>
              <a:gd name="connsiteX144" fmla="*/ 1255923 w 4663807"/>
              <a:gd name="connsiteY144" fmla="*/ 2464106 h 4211251"/>
              <a:gd name="connsiteX145" fmla="*/ 1200839 w 4663807"/>
              <a:gd name="connsiteY145" fmla="*/ 2453089 h 4211251"/>
              <a:gd name="connsiteX146" fmla="*/ 1123720 w 4663807"/>
              <a:gd name="connsiteY146" fmla="*/ 2431055 h 4211251"/>
              <a:gd name="connsiteX147" fmla="*/ 1024569 w 4663807"/>
              <a:gd name="connsiteY147" fmla="*/ 2420038 h 4211251"/>
              <a:gd name="connsiteX148" fmla="*/ 914400 w 4663807"/>
              <a:gd name="connsiteY148" fmla="*/ 2409021 h 4211251"/>
              <a:gd name="connsiteX149" fmla="*/ 815248 w 4663807"/>
              <a:gd name="connsiteY149" fmla="*/ 2398004 h 4211251"/>
              <a:gd name="connsiteX150" fmla="*/ 793214 w 4663807"/>
              <a:gd name="connsiteY150" fmla="*/ 2331903 h 4211251"/>
              <a:gd name="connsiteX151" fmla="*/ 782198 w 4663807"/>
              <a:gd name="connsiteY151" fmla="*/ 2298853 h 4211251"/>
              <a:gd name="connsiteX152" fmla="*/ 815248 w 4663807"/>
              <a:gd name="connsiteY152" fmla="*/ 2144617 h 4211251"/>
              <a:gd name="connsiteX153" fmla="*/ 826265 w 4663807"/>
              <a:gd name="connsiteY153" fmla="*/ 2111566 h 4211251"/>
              <a:gd name="connsiteX154" fmla="*/ 793214 w 4663807"/>
              <a:gd name="connsiteY154" fmla="*/ 1968347 h 4211251"/>
              <a:gd name="connsiteX155" fmla="*/ 782198 w 4663807"/>
              <a:gd name="connsiteY155" fmla="*/ 1935296 h 4211251"/>
              <a:gd name="connsiteX156" fmla="*/ 760164 w 4663807"/>
              <a:gd name="connsiteY156" fmla="*/ 1902245 h 4211251"/>
              <a:gd name="connsiteX157" fmla="*/ 749147 w 4663807"/>
              <a:gd name="connsiteY157" fmla="*/ 1869195 h 4211251"/>
              <a:gd name="connsiteX158" fmla="*/ 716096 w 4663807"/>
              <a:gd name="connsiteY158" fmla="*/ 1847161 h 4211251"/>
              <a:gd name="connsiteX159" fmla="*/ 683046 w 4663807"/>
              <a:gd name="connsiteY159" fmla="*/ 1814110 h 4211251"/>
              <a:gd name="connsiteX160" fmla="*/ 616945 w 4663807"/>
              <a:gd name="connsiteY160" fmla="*/ 1714959 h 4211251"/>
              <a:gd name="connsiteX161" fmla="*/ 594911 w 4663807"/>
              <a:gd name="connsiteY161" fmla="*/ 1681908 h 4211251"/>
              <a:gd name="connsiteX162" fmla="*/ 550843 w 4663807"/>
              <a:gd name="connsiteY162" fmla="*/ 1571739 h 4211251"/>
              <a:gd name="connsiteX163" fmla="*/ 528810 w 4663807"/>
              <a:gd name="connsiteY163" fmla="*/ 1505638 h 4211251"/>
              <a:gd name="connsiteX164" fmla="*/ 484742 w 4663807"/>
              <a:gd name="connsiteY164" fmla="*/ 1395470 h 4211251"/>
              <a:gd name="connsiteX165" fmla="*/ 462708 w 4663807"/>
              <a:gd name="connsiteY165" fmla="*/ 1307335 h 4211251"/>
              <a:gd name="connsiteX166" fmla="*/ 440675 w 4663807"/>
              <a:gd name="connsiteY166" fmla="*/ 1241233 h 4211251"/>
              <a:gd name="connsiteX167" fmla="*/ 451692 w 4663807"/>
              <a:gd name="connsiteY167" fmla="*/ 1208183 h 4211251"/>
              <a:gd name="connsiteX168" fmla="*/ 440675 w 4663807"/>
              <a:gd name="connsiteY168" fmla="*/ 1164115 h 4211251"/>
              <a:gd name="connsiteX169" fmla="*/ 407624 w 4663807"/>
              <a:gd name="connsiteY169" fmla="*/ 1098014 h 4211251"/>
              <a:gd name="connsiteX170" fmla="*/ 385590 w 4663807"/>
              <a:gd name="connsiteY170" fmla="*/ 1053947 h 4211251"/>
              <a:gd name="connsiteX171" fmla="*/ 374573 w 4663807"/>
              <a:gd name="connsiteY171" fmla="*/ 844626 h 4211251"/>
              <a:gd name="connsiteX172" fmla="*/ 330506 w 4663807"/>
              <a:gd name="connsiteY172" fmla="*/ 745474 h 4211251"/>
              <a:gd name="connsiteX173" fmla="*/ 275422 w 4663807"/>
              <a:gd name="connsiteY173" fmla="*/ 679373 h 4211251"/>
              <a:gd name="connsiteX174" fmla="*/ 220337 w 4663807"/>
              <a:gd name="connsiteY174" fmla="*/ 580221 h 4211251"/>
              <a:gd name="connsiteX175" fmla="*/ 187287 w 4663807"/>
              <a:gd name="connsiteY175" fmla="*/ 492086 h 4211251"/>
              <a:gd name="connsiteX176" fmla="*/ 143219 w 4663807"/>
              <a:gd name="connsiteY176" fmla="*/ 392935 h 4211251"/>
              <a:gd name="connsiteX177" fmla="*/ 110169 w 4663807"/>
              <a:gd name="connsiteY177" fmla="*/ 315817 h 4211251"/>
              <a:gd name="connsiteX178" fmla="*/ 99152 w 4663807"/>
              <a:gd name="connsiteY178" fmla="*/ 271749 h 4211251"/>
              <a:gd name="connsiteX179" fmla="*/ 55084 w 4663807"/>
              <a:gd name="connsiteY179" fmla="*/ 205648 h 4211251"/>
              <a:gd name="connsiteX180" fmla="*/ 33051 w 4663807"/>
              <a:gd name="connsiteY180" fmla="*/ 161580 h 4211251"/>
              <a:gd name="connsiteX181" fmla="*/ 0 w 4663807"/>
              <a:gd name="connsiteY181" fmla="*/ 150563 h 4211251"/>
              <a:gd name="connsiteX182" fmla="*/ 22034 w 4663807"/>
              <a:gd name="connsiteY182" fmla="*/ 73445 h 4211251"/>
              <a:gd name="connsiteX183" fmla="*/ 44067 w 4663807"/>
              <a:gd name="connsiteY183" fmla="*/ 18361 h 4211251"/>
              <a:gd name="connsiteX0" fmla="*/ 44067 w 4883507"/>
              <a:gd name="connsiteY0" fmla="*/ 18361 h 4211251"/>
              <a:gd name="connsiteX1" fmla="*/ 44067 w 4883507"/>
              <a:gd name="connsiteY1" fmla="*/ 18361 h 4211251"/>
              <a:gd name="connsiteX2" fmla="*/ 473725 w 4883507"/>
              <a:gd name="connsiteY2" fmla="*/ 29378 h 4211251"/>
              <a:gd name="connsiteX3" fmla="*/ 539826 w 4883507"/>
              <a:gd name="connsiteY3" fmla="*/ 29378 h 4211251"/>
              <a:gd name="connsiteX4" fmla="*/ 572877 w 4883507"/>
              <a:gd name="connsiteY4" fmla="*/ 62429 h 4211251"/>
              <a:gd name="connsiteX5" fmla="*/ 638978 w 4883507"/>
              <a:gd name="connsiteY5" fmla="*/ 117513 h 4211251"/>
              <a:gd name="connsiteX6" fmla="*/ 694063 w 4883507"/>
              <a:gd name="connsiteY6" fmla="*/ 194631 h 4211251"/>
              <a:gd name="connsiteX7" fmla="*/ 738130 w 4883507"/>
              <a:gd name="connsiteY7" fmla="*/ 227682 h 4211251"/>
              <a:gd name="connsiteX8" fmla="*/ 760164 w 4883507"/>
              <a:gd name="connsiteY8" fmla="*/ 260732 h 4211251"/>
              <a:gd name="connsiteX9" fmla="*/ 826265 w 4883507"/>
              <a:gd name="connsiteY9" fmla="*/ 315817 h 4211251"/>
              <a:gd name="connsiteX10" fmla="*/ 848299 w 4883507"/>
              <a:gd name="connsiteY10" fmla="*/ 359884 h 4211251"/>
              <a:gd name="connsiteX11" fmla="*/ 870333 w 4883507"/>
              <a:gd name="connsiteY11" fmla="*/ 392935 h 4211251"/>
              <a:gd name="connsiteX12" fmla="*/ 881349 w 4883507"/>
              <a:gd name="connsiteY12" fmla="*/ 425985 h 4211251"/>
              <a:gd name="connsiteX13" fmla="*/ 914400 w 4883507"/>
              <a:gd name="connsiteY13" fmla="*/ 448019 h 4211251"/>
              <a:gd name="connsiteX14" fmla="*/ 936434 w 4883507"/>
              <a:gd name="connsiteY14" fmla="*/ 514120 h 4211251"/>
              <a:gd name="connsiteX15" fmla="*/ 947451 w 4883507"/>
              <a:gd name="connsiteY15" fmla="*/ 547171 h 4211251"/>
              <a:gd name="connsiteX16" fmla="*/ 958467 w 4883507"/>
              <a:gd name="connsiteY16" fmla="*/ 580221 h 4211251"/>
              <a:gd name="connsiteX17" fmla="*/ 947451 w 4883507"/>
              <a:gd name="connsiteY17" fmla="*/ 712424 h 4211251"/>
              <a:gd name="connsiteX18" fmla="*/ 925417 w 4883507"/>
              <a:gd name="connsiteY18" fmla="*/ 745474 h 4211251"/>
              <a:gd name="connsiteX19" fmla="*/ 826265 w 4883507"/>
              <a:gd name="connsiteY19" fmla="*/ 833609 h 4211251"/>
              <a:gd name="connsiteX20" fmla="*/ 760164 w 4883507"/>
              <a:gd name="connsiteY20" fmla="*/ 866660 h 4211251"/>
              <a:gd name="connsiteX21" fmla="*/ 716096 w 4883507"/>
              <a:gd name="connsiteY21" fmla="*/ 888694 h 4211251"/>
              <a:gd name="connsiteX22" fmla="*/ 649995 w 4883507"/>
              <a:gd name="connsiteY22" fmla="*/ 910727 h 4211251"/>
              <a:gd name="connsiteX23" fmla="*/ 616945 w 4883507"/>
              <a:gd name="connsiteY23" fmla="*/ 932761 h 4211251"/>
              <a:gd name="connsiteX24" fmla="*/ 605928 w 4883507"/>
              <a:gd name="connsiteY24" fmla="*/ 965812 h 4211251"/>
              <a:gd name="connsiteX25" fmla="*/ 583894 w 4883507"/>
              <a:gd name="connsiteY25" fmla="*/ 998862 h 4211251"/>
              <a:gd name="connsiteX26" fmla="*/ 550843 w 4883507"/>
              <a:gd name="connsiteY26" fmla="*/ 1075980 h 4211251"/>
              <a:gd name="connsiteX27" fmla="*/ 528810 w 4883507"/>
              <a:gd name="connsiteY27" fmla="*/ 1142082 h 4211251"/>
              <a:gd name="connsiteX28" fmla="*/ 539826 w 4883507"/>
              <a:gd name="connsiteY28" fmla="*/ 1274284 h 4211251"/>
              <a:gd name="connsiteX29" fmla="*/ 561860 w 4883507"/>
              <a:gd name="connsiteY29" fmla="*/ 1351402 h 4211251"/>
              <a:gd name="connsiteX30" fmla="*/ 583894 w 4883507"/>
              <a:gd name="connsiteY30" fmla="*/ 1428520 h 4211251"/>
              <a:gd name="connsiteX31" fmla="*/ 605928 w 4883507"/>
              <a:gd name="connsiteY31" fmla="*/ 1461571 h 4211251"/>
              <a:gd name="connsiteX32" fmla="*/ 616945 w 4883507"/>
              <a:gd name="connsiteY32" fmla="*/ 1494621 h 4211251"/>
              <a:gd name="connsiteX33" fmla="*/ 638978 w 4883507"/>
              <a:gd name="connsiteY33" fmla="*/ 1527672 h 4211251"/>
              <a:gd name="connsiteX34" fmla="*/ 661012 w 4883507"/>
              <a:gd name="connsiteY34" fmla="*/ 1593773 h 4211251"/>
              <a:gd name="connsiteX35" fmla="*/ 672029 w 4883507"/>
              <a:gd name="connsiteY35" fmla="*/ 1626824 h 4211251"/>
              <a:gd name="connsiteX36" fmla="*/ 705080 w 4883507"/>
              <a:gd name="connsiteY36" fmla="*/ 1659874 h 4211251"/>
              <a:gd name="connsiteX37" fmla="*/ 782198 w 4883507"/>
              <a:gd name="connsiteY37" fmla="*/ 1736992 h 4211251"/>
              <a:gd name="connsiteX38" fmla="*/ 804231 w 4883507"/>
              <a:gd name="connsiteY38" fmla="*/ 1770043 h 4211251"/>
              <a:gd name="connsiteX39" fmla="*/ 837282 w 4883507"/>
              <a:gd name="connsiteY39" fmla="*/ 1836144 h 4211251"/>
              <a:gd name="connsiteX40" fmla="*/ 870333 w 4883507"/>
              <a:gd name="connsiteY40" fmla="*/ 1858178 h 4211251"/>
              <a:gd name="connsiteX41" fmla="*/ 892366 w 4883507"/>
              <a:gd name="connsiteY41" fmla="*/ 1891229 h 4211251"/>
              <a:gd name="connsiteX42" fmla="*/ 925417 w 4883507"/>
              <a:gd name="connsiteY42" fmla="*/ 1913262 h 4211251"/>
              <a:gd name="connsiteX43" fmla="*/ 914400 w 4883507"/>
              <a:gd name="connsiteY43" fmla="*/ 1946313 h 4211251"/>
              <a:gd name="connsiteX44" fmla="*/ 925417 w 4883507"/>
              <a:gd name="connsiteY44" fmla="*/ 1979363 h 4211251"/>
              <a:gd name="connsiteX45" fmla="*/ 947451 w 4883507"/>
              <a:gd name="connsiteY45" fmla="*/ 2056482 h 4211251"/>
              <a:gd name="connsiteX46" fmla="*/ 914400 w 4883507"/>
              <a:gd name="connsiteY46" fmla="*/ 2199701 h 4211251"/>
              <a:gd name="connsiteX47" fmla="*/ 870333 w 4883507"/>
              <a:gd name="connsiteY47" fmla="*/ 2265802 h 4211251"/>
              <a:gd name="connsiteX48" fmla="*/ 881349 w 4883507"/>
              <a:gd name="connsiteY48" fmla="*/ 2342920 h 4211251"/>
              <a:gd name="connsiteX49" fmla="*/ 947451 w 4883507"/>
              <a:gd name="connsiteY49" fmla="*/ 2364954 h 4211251"/>
              <a:gd name="connsiteX50" fmla="*/ 1035586 w 4883507"/>
              <a:gd name="connsiteY50" fmla="*/ 2375971 h 4211251"/>
              <a:gd name="connsiteX51" fmla="*/ 1377108 w 4883507"/>
              <a:gd name="connsiteY51" fmla="*/ 2409021 h 4211251"/>
              <a:gd name="connsiteX52" fmla="*/ 1443210 w 4883507"/>
              <a:gd name="connsiteY52" fmla="*/ 2431055 h 4211251"/>
              <a:gd name="connsiteX53" fmla="*/ 1476260 w 4883507"/>
              <a:gd name="connsiteY53" fmla="*/ 2464106 h 4211251"/>
              <a:gd name="connsiteX54" fmla="*/ 1498294 w 4883507"/>
              <a:gd name="connsiteY54" fmla="*/ 2497156 h 4211251"/>
              <a:gd name="connsiteX55" fmla="*/ 1531345 w 4883507"/>
              <a:gd name="connsiteY55" fmla="*/ 2519190 h 4211251"/>
              <a:gd name="connsiteX56" fmla="*/ 1586429 w 4883507"/>
              <a:gd name="connsiteY56" fmla="*/ 2618342 h 4211251"/>
              <a:gd name="connsiteX57" fmla="*/ 1608463 w 4883507"/>
              <a:gd name="connsiteY57" fmla="*/ 2651392 h 4211251"/>
              <a:gd name="connsiteX58" fmla="*/ 1641513 w 4883507"/>
              <a:gd name="connsiteY58" fmla="*/ 2673426 h 4211251"/>
              <a:gd name="connsiteX59" fmla="*/ 1707614 w 4883507"/>
              <a:gd name="connsiteY59" fmla="*/ 2739527 h 4211251"/>
              <a:gd name="connsiteX60" fmla="*/ 1751682 w 4883507"/>
              <a:gd name="connsiteY60" fmla="*/ 2805629 h 4211251"/>
              <a:gd name="connsiteX61" fmla="*/ 1762699 w 4883507"/>
              <a:gd name="connsiteY61" fmla="*/ 2838679 h 4211251"/>
              <a:gd name="connsiteX62" fmla="*/ 1806766 w 4883507"/>
              <a:gd name="connsiteY62" fmla="*/ 2904780 h 4211251"/>
              <a:gd name="connsiteX63" fmla="*/ 1850834 w 4883507"/>
              <a:gd name="connsiteY63" fmla="*/ 3003932 h 4211251"/>
              <a:gd name="connsiteX64" fmla="*/ 1872867 w 4883507"/>
              <a:gd name="connsiteY64" fmla="*/ 3070033 h 4211251"/>
              <a:gd name="connsiteX65" fmla="*/ 1883884 w 4883507"/>
              <a:gd name="connsiteY65" fmla="*/ 3103084 h 4211251"/>
              <a:gd name="connsiteX66" fmla="*/ 1905918 w 4883507"/>
              <a:gd name="connsiteY66" fmla="*/ 3224270 h 4211251"/>
              <a:gd name="connsiteX67" fmla="*/ 1927952 w 4883507"/>
              <a:gd name="connsiteY67" fmla="*/ 3455624 h 4211251"/>
              <a:gd name="connsiteX68" fmla="*/ 1938969 w 4883507"/>
              <a:gd name="connsiteY68" fmla="*/ 3488674 h 4211251"/>
              <a:gd name="connsiteX69" fmla="*/ 2005070 w 4883507"/>
              <a:gd name="connsiteY69" fmla="*/ 3510708 h 4211251"/>
              <a:gd name="connsiteX70" fmla="*/ 2027104 w 4883507"/>
              <a:gd name="connsiteY70" fmla="*/ 3543759 h 4211251"/>
              <a:gd name="connsiteX71" fmla="*/ 2192357 w 4883507"/>
              <a:gd name="connsiteY71" fmla="*/ 3576809 h 4211251"/>
              <a:gd name="connsiteX72" fmla="*/ 2291508 w 4883507"/>
              <a:gd name="connsiteY72" fmla="*/ 3598843 h 4211251"/>
              <a:gd name="connsiteX73" fmla="*/ 2401677 w 4883507"/>
              <a:gd name="connsiteY73" fmla="*/ 3620877 h 4211251"/>
              <a:gd name="connsiteX74" fmla="*/ 2434728 w 4883507"/>
              <a:gd name="connsiteY74" fmla="*/ 3653927 h 4211251"/>
              <a:gd name="connsiteX75" fmla="*/ 2500829 w 4883507"/>
              <a:gd name="connsiteY75" fmla="*/ 3675961 h 4211251"/>
              <a:gd name="connsiteX76" fmla="*/ 2533880 w 4883507"/>
              <a:gd name="connsiteY76" fmla="*/ 3686978 h 4211251"/>
              <a:gd name="connsiteX77" fmla="*/ 2566930 w 4883507"/>
              <a:gd name="connsiteY77" fmla="*/ 3697995 h 4211251"/>
              <a:gd name="connsiteX78" fmla="*/ 2622014 w 4883507"/>
              <a:gd name="connsiteY78" fmla="*/ 3709012 h 4211251"/>
              <a:gd name="connsiteX79" fmla="*/ 2655065 w 4883507"/>
              <a:gd name="connsiteY79" fmla="*/ 3720029 h 4211251"/>
              <a:gd name="connsiteX80" fmla="*/ 2699133 w 4883507"/>
              <a:gd name="connsiteY80" fmla="*/ 3731045 h 4211251"/>
              <a:gd name="connsiteX81" fmla="*/ 2809301 w 4883507"/>
              <a:gd name="connsiteY81" fmla="*/ 3764096 h 4211251"/>
              <a:gd name="connsiteX82" fmla="*/ 3128790 w 4883507"/>
              <a:gd name="connsiteY82" fmla="*/ 3764096 h 4211251"/>
              <a:gd name="connsiteX83" fmla="*/ 3172858 w 4883507"/>
              <a:gd name="connsiteY83" fmla="*/ 3775113 h 4211251"/>
              <a:gd name="connsiteX84" fmla="*/ 3305060 w 4883507"/>
              <a:gd name="connsiteY84" fmla="*/ 3797147 h 4211251"/>
              <a:gd name="connsiteX85" fmla="*/ 3338111 w 4883507"/>
              <a:gd name="connsiteY85" fmla="*/ 3808163 h 4211251"/>
              <a:gd name="connsiteX86" fmla="*/ 3382178 w 4883507"/>
              <a:gd name="connsiteY86" fmla="*/ 3819180 h 4211251"/>
              <a:gd name="connsiteX87" fmla="*/ 3503364 w 4883507"/>
              <a:gd name="connsiteY87" fmla="*/ 3874265 h 4211251"/>
              <a:gd name="connsiteX88" fmla="*/ 3569465 w 4883507"/>
              <a:gd name="connsiteY88" fmla="*/ 3907315 h 4211251"/>
              <a:gd name="connsiteX89" fmla="*/ 3679634 w 4883507"/>
              <a:gd name="connsiteY89" fmla="*/ 3874265 h 4211251"/>
              <a:gd name="connsiteX90" fmla="*/ 3778786 w 4883507"/>
              <a:gd name="connsiteY90" fmla="*/ 3841214 h 4211251"/>
              <a:gd name="connsiteX91" fmla="*/ 3811836 w 4883507"/>
              <a:gd name="connsiteY91" fmla="*/ 3830197 h 4211251"/>
              <a:gd name="connsiteX92" fmla="*/ 3844887 w 4883507"/>
              <a:gd name="connsiteY92" fmla="*/ 3808163 h 4211251"/>
              <a:gd name="connsiteX93" fmla="*/ 4252511 w 4883507"/>
              <a:gd name="connsiteY93" fmla="*/ 3686978 h 4211251"/>
              <a:gd name="connsiteX94" fmla="*/ 4660135 w 4883507"/>
              <a:gd name="connsiteY94" fmla="*/ 3455624 h 4211251"/>
              <a:gd name="connsiteX95" fmla="*/ 4880473 w 4883507"/>
              <a:gd name="connsiteY95" fmla="*/ 3323421 h 4211251"/>
              <a:gd name="connsiteX96" fmla="*/ 3955055 w 4883507"/>
              <a:gd name="connsiteY96" fmla="*/ 4072568 h 4211251"/>
              <a:gd name="connsiteX97" fmla="*/ 3899971 w 4883507"/>
              <a:gd name="connsiteY97" fmla="*/ 4160703 h 4211251"/>
              <a:gd name="connsiteX98" fmla="*/ 3855904 w 4883507"/>
              <a:gd name="connsiteY98" fmla="*/ 4171720 h 4211251"/>
              <a:gd name="connsiteX99" fmla="*/ 3635566 w 4883507"/>
              <a:gd name="connsiteY99" fmla="*/ 4204771 h 4211251"/>
              <a:gd name="connsiteX100" fmla="*/ 3459296 w 4883507"/>
              <a:gd name="connsiteY100" fmla="*/ 4193754 h 4211251"/>
              <a:gd name="connsiteX101" fmla="*/ 3426246 w 4883507"/>
              <a:gd name="connsiteY101" fmla="*/ 4160703 h 4211251"/>
              <a:gd name="connsiteX102" fmla="*/ 3393195 w 4883507"/>
              <a:gd name="connsiteY102" fmla="*/ 4138670 h 4211251"/>
              <a:gd name="connsiteX103" fmla="*/ 3371161 w 4883507"/>
              <a:gd name="connsiteY103" fmla="*/ 4061551 h 4211251"/>
              <a:gd name="connsiteX104" fmla="*/ 3349128 w 4883507"/>
              <a:gd name="connsiteY104" fmla="*/ 3984433 h 4211251"/>
              <a:gd name="connsiteX105" fmla="*/ 3305060 w 4883507"/>
              <a:gd name="connsiteY105" fmla="*/ 3918332 h 4211251"/>
              <a:gd name="connsiteX106" fmla="*/ 3283026 w 4883507"/>
              <a:gd name="connsiteY106" fmla="*/ 3885282 h 4211251"/>
              <a:gd name="connsiteX107" fmla="*/ 3216925 w 4883507"/>
              <a:gd name="connsiteY107" fmla="*/ 3863248 h 4211251"/>
              <a:gd name="connsiteX108" fmla="*/ 3183875 w 4883507"/>
              <a:gd name="connsiteY108" fmla="*/ 3852231 h 4211251"/>
              <a:gd name="connsiteX109" fmla="*/ 2831335 w 4883507"/>
              <a:gd name="connsiteY109" fmla="*/ 3830197 h 4211251"/>
              <a:gd name="connsiteX110" fmla="*/ 2776251 w 4883507"/>
              <a:gd name="connsiteY110" fmla="*/ 3819180 h 4211251"/>
              <a:gd name="connsiteX111" fmla="*/ 2677099 w 4883507"/>
              <a:gd name="connsiteY111" fmla="*/ 3808163 h 4211251"/>
              <a:gd name="connsiteX112" fmla="*/ 2566930 w 4883507"/>
              <a:gd name="connsiteY112" fmla="*/ 3786130 h 4211251"/>
              <a:gd name="connsiteX113" fmla="*/ 2500829 w 4883507"/>
              <a:gd name="connsiteY113" fmla="*/ 3764096 h 4211251"/>
              <a:gd name="connsiteX114" fmla="*/ 2467778 w 4883507"/>
              <a:gd name="connsiteY114" fmla="*/ 3753079 h 4211251"/>
              <a:gd name="connsiteX115" fmla="*/ 2390660 w 4883507"/>
              <a:gd name="connsiteY115" fmla="*/ 3720029 h 4211251"/>
              <a:gd name="connsiteX116" fmla="*/ 2357610 w 4883507"/>
              <a:gd name="connsiteY116" fmla="*/ 3697995 h 4211251"/>
              <a:gd name="connsiteX117" fmla="*/ 2302525 w 4883507"/>
              <a:gd name="connsiteY117" fmla="*/ 3686978 h 4211251"/>
              <a:gd name="connsiteX118" fmla="*/ 2148289 w 4883507"/>
              <a:gd name="connsiteY118" fmla="*/ 3642910 h 4211251"/>
              <a:gd name="connsiteX119" fmla="*/ 1983036 w 4883507"/>
              <a:gd name="connsiteY119" fmla="*/ 3620877 h 4211251"/>
              <a:gd name="connsiteX120" fmla="*/ 1961002 w 4883507"/>
              <a:gd name="connsiteY120" fmla="*/ 3587826 h 4211251"/>
              <a:gd name="connsiteX121" fmla="*/ 1894901 w 4883507"/>
              <a:gd name="connsiteY121" fmla="*/ 3565792 h 4211251"/>
              <a:gd name="connsiteX122" fmla="*/ 1872867 w 4883507"/>
              <a:gd name="connsiteY122" fmla="*/ 3521725 h 4211251"/>
              <a:gd name="connsiteX123" fmla="*/ 1850834 w 4883507"/>
              <a:gd name="connsiteY123" fmla="*/ 3488674 h 4211251"/>
              <a:gd name="connsiteX124" fmla="*/ 1828800 w 4883507"/>
              <a:gd name="connsiteY124" fmla="*/ 3345455 h 4211251"/>
              <a:gd name="connsiteX125" fmla="*/ 1817783 w 4883507"/>
              <a:gd name="connsiteY125" fmla="*/ 3312404 h 4211251"/>
              <a:gd name="connsiteX126" fmla="*/ 1795749 w 4883507"/>
              <a:gd name="connsiteY126" fmla="*/ 3202236 h 4211251"/>
              <a:gd name="connsiteX127" fmla="*/ 1773716 w 4883507"/>
              <a:gd name="connsiteY127" fmla="*/ 3147151 h 4211251"/>
              <a:gd name="connsiteX128" fmla="*/ 1740665 w 4883507"/>
              <a:gd name="connsiteY128" fmla="*/ 3048000 h 4211251"/>
              <a:gd name="connsiteX129" fmla="*/ 1729648 w 4883507"/>
              <a:gd name="connsiteY129" fmla="*/ 3014949 h 4211251"/>
              <a:gd name="connsiteX130" fmla="*/ 1718631 w 4883507"/>
              <a:gd name="connsiteY130" fmla="*/ 2981898 h 4211251"/>
              <a:gd name="connsiteX131" fmla="*/ 1696598 w 4883507"/>
              <a:gd name="connsiteY131" fmla="*/ 2849696 h 4211251"/>
              <a:gd name="connsiteX132" fmla="*/ 1674564 w 4883507"/>
              <a:gd name="connsiteY132" fmla="*/ 2816645 h 4211251"/>
              <a:gd name="connsiteX133" fmla="*/ 1641513 w 4883507"/>
              <a:gd name="connsiteY133" fmla="*/ 2750544 h 4211251"/>
              <a:gd name="connsiteX134" fmla="*/ 1608463 w 4883507"/>
              <a:gd name="connsiteY134" fmla="*/ 2739527 h 4211251"/>
              <a:gd name="connsiteX135" fmla="*/ 1586429 w 4883507"/>
              <a:gd name="connsiteY135" fmla="*/ 2706477 h 4211251"/>
              <a:gd name="connsiteX136" fmla="*/ 1553378 w 4883507"/>
              <a:gd name="connsiteY136" fmla="*/ 2695460 h 4211251"/>
              <a:gd name="connsiteX137" fmla="*/ 1509311 w 4883507"/>
              <a:gd name="connsiteY137" fmla="*/ 2651392 h 4211251"/>
              <a:gd name="connsiteX138" fmla="*/ 1487277 w 4883507"/>
              <a:gd name="connsiteY138" fmla="*/ 2618342 h 4211251"/>
              <a:gd name="connsiteX139" fmla="*/ 1454226 w 4883507"/>
              <a:gd name="connsiteY139" fmla="*/ 2596308 h 4211251"/>
              <a:gd name="connsiteX140" fmla="*/ 1410159 w 4883507"/>
              <a:gd name="connsiteY140" fmla="*/ 2552241 h 4211251"/>
              <a:gd name="connsiteX141" fmla="*/ 1399142 w 4883507"/>
              <a:gd name="connsiteY141" fmla="*/ 2519190 h 4211251"/>
              <a:gd name="connsiteX142" fmla="*/ 1366092 w 4883507"/>
              <a:gd name="connsiteY142" fmla="*/ 2508173 h 4211251"/>
              <a:gd name="connsiteX143" fmla="*/ 1288973 w 4883507"/>
              <a:gd name="connsiteY143" fmla="*/ 2475123 h 4211251"/>
              <a:gd name="connsiteX144" fmla="*/ 1255923 w 4883507"/>
              <a:gd name="connsiteY144" fmla="*/ 2464106 h 4211251"/>
              <a:gd name="connsiteX145" fmla="*/ 1200839 w 4883507"/>
              <a:gd name="connsiteY145" fmla="*/ 2453089 h 4211251"/>
              <a:gd name="connsiteX146" fmla="*/ 1123720 w 4883507"/>
              <a:gd name="connsiteY146" fmla="*/ 2431055 h 4211251"/>
              <a:gd name="connsiteX147" fmla="*/ 1024569 w 4883507"/>
              <a:gd name="connsiteY147" fmla="*/ 2420038 h 4211251"/>
              <a:gd name="connsiteX148" fmla="*/ 914400 w 4883507"/>
              <a:gd name="connsiteY148" fmla="*/ 2409021 h 4211251"/>
              <a:gd name="connsiteX149" fmla="*/ 815248 w 4883507"/>
              <a:gd name="connsiteY149" fmla="*/ 2398004 h 4211251"/>
              <a:gd name="connsiteX150" fmla="*/ 793214 w 4883507"/>
              <a:gd name="connsiteY150" fmla="*/ 2331903 h 4211251"/>
              <a:gd name="connsiteX151" fmla="*/ 782198 w 4883507"/>
              <a:gd name="connsiteY151" fmla="*/ 2298853 h 4211251"/>
              <a:gd name="connsiteX152" fmla="*/ 815248 w 4883507"/>
              <a:gd name="connsiteY152" fmla="*/ 2144617 h 4211251"/>
              <a:gd name="connsiteX153" fmla="*/ 826265 w 4883507"/>
              <a:gd name="connsiteY153" fmla="*/ 2111566 h 4211251"/>
              <a:gd name="connsiteX154" fmla="*/ 793214 w 4883507"/>
              <a:gd name="connsiteY154" fmla="*/ 1968347 h 4211251"/>
              <a:gd name="connsiteX155" fmla="*/ 782198 w 4883507"/>
              <a:gd name="connsiteY155" fmla="*/ 1935296 h 4211251"/>
              <a:gd name="connsiteX156" fmla="*/ 760164 w 4883507"/>
              <a:gd name="connsiteY156" fmla="*/ 1902245 h 4211251"/>
              <a:gd name="connsiteX157" fmla="*/ 749147 w 4883507"/>
              <a:gd name="connsiteY157" fmla="*/ 1869195 h 4211251"/>
              <a:gd name="connsiteX158" fmla="*/ 716096 w 4883507"/>
              <a:gd name="connsiteY158" fmla="*/ 1847161 h 4211251"/>
              <a:gd name="connsiteX159" fmla="*/ 683046 w 4883507"/>
              <a:gd name="connsiteY159" fmla="*/ 1814110 h 4211251"/>
              <a:gd name="connsiteX160" fmla="*/ 616945 w 4883507"/>
              <a:gd name="connsiteY160" fmla="*/ 1714959 h 4211251"/>
              <a:gd name="connsiteX161" fmla="*/ 594911 w 4883507"/>
              <a:gd name="connsiteY161" fmla="*/ 1681908 h 4211251"/>
              <a:gd name="connsiteX162" fmla="*/ 550843 w 4883507"/>
              <a:gd name="connsiteY162" fmla="*/ 1571739 h 4211251"/>
              <a:gd name="connsiteX163" fmla="*/ 528810 w 4883507"/>
              <a:gd name="connsiteY163" fmla="*/ 1505638 h 4211251"/>
              <a:gd name="connsiteX164" fmla="*/ 484742 w 4883507"/>
              <a:gd name="connsiteY164" fmla="*/ 1395470 h 4211251"/>
              <a:gd name="connsiteX165" fmla="*/ 462708 w 4883507"/>
              <a:gd name="connsiteY165" fmla="*/ 1307335 h 4211251"/>
              <a:gd name="connsiteX166" fmla="*/ 440675 w 4883507"/>
              <a:gd name="connsiteY166" fmla="*/ 1241233 h 4211251"/>
              <a:gd name="connsiteX167" fmla="*/ 451692 w 4883507"/>
              <a:gd name="connsiteY167" fmla="*/ 1208183 h 4211251"/>
              <a:gd name="connsiteX168" fmla="*/ 440675 w 4883507"/>
              <a:gd name="connsiteY168" fmla="*/ 1164115 h 4211251"/>
              <a:gd name="connsiteX169" fmla="*/ 407624 w 4883507"/>
              <a:gd name="connsiteY169" fmla="*/ 1098014 h 4211251"/>
              <a:gd name="connsiteX170" fmla="*/ 385590 w 4883507"/>
              <a:gd name="connsiteY170" fmla="*/ 1053947 h 4211251"/>
              <a:gd name="connsiteX171" fmla="*/ 374573 w 4883507"/>
              <a:gd name="connsiteY171" fmla="*/ 844626 h 4211251"/>
              <a:gd name="connsiteX172" fmla="*/ 330506 w 4883507"/>
              <a:gd name="connsiteY172" fmla="*/ 745474 h 4211251"/>
              <a:gd name="connsiteX173" fmla="*/ 275422 w 4883507"/>
              <a:gd name="connsiteY173" fmla="*/ 679373 h 4211251"/>
              <a:gd name="connsiteX174" fmla="*/ 220337 w 4883507"/>
              <a:gd name="connsiteY174" fmla="*/ 580221 h 4211251"/>
              <a:gd name="connsiteX175" fmla="*/ 187287 w 4883507"/>
              <a:gd name="connsiteY175" fmla="*/ 492086 h 4211251"/>
              <a:gd name="connsiteX176" fmla="*/ 143219 w 4883507"/>
              <a:gd name="connsiteY176" fmla="*/ 392935 h 4211251"/>
              <a:gd name="connsiteX177" fmla="*/ 110169 w 4883507"/>
              <a:gd name="connsiteY177" fmla="*/ 315817 h 4211251"/>
              <a:gd name="connsiteX178" fmla="*/ 99152 w 4883507"/>
              <a:gd name="connsiteY178" fmla="*/ 271749 h 4211251"/>
              <a:gd name="connsiteX179" fmla="*/ 55084 w 4883507"/>
              <a:gd name="connsiteY179" fmla="*/ 205648 h 4211251"/>
              <a:gd name="connsiteX180" fmla="*/ 33051 w 4883507"/>
              <a:gd name="connsiteY180" fmla="*/ 161580 h 4211251"/>
              <a:gd name="connsiteX181" fmla="*/ 0 w 4883507"/>
              <a:gd name="connsiteY181" fmla="*/ 150563 h 4211251"/>
              <a:gd name="connsiteX182" fmla="*/ 22034 w 4883507"/>
              <a:gd name="connsiteY182" fmla="*/ 73445 h 4211251"/>
              <a:gd name="connsiteX183" fmla="*/ 44067 w 4883507"/>
              <a:gd name="connsiteY183" fmla="*/ 18361 h 4211251"/>
              <a:gd name="connsiteX0" fmla="*/ 44067 w 4883507"/>
              <a:gd name="connsiteY0" fmla="*/ 18361 h 4262893"/>
              <a:gd name="connsiteX1" fmla="*/ 44067 w 4883507"/>
              <a:gd name="connsiteY1" fmla="*/ 18361 h 4262893"/>
              <a:gd name="connsiteX2" fmla="*/ 473725 w 4883507"/>
              <a:gd name="connsiteY2" fmla="*/ 29378 h 4262893"/>
              <a:gd name="connsiteX3" fmla="*/ 539826 w 4883507"/>
              <a:gd name="connsiteY3" fmla="*/ 29378 h 4262893"/>
              <a:gd name="connsiteX4" fmla="*/ 572877 w 4883507"/>
              <a:gd name="connsiteY4" fmla="*/ 62429 h 4262893"/>
              <a:gd name="connsiteX5" fmla="*/ 638978 w 4883507"/>
              <a:gd name="connsiteY5" fmla="*/ 117513 h 4262893"/>
              <a:gd name="connsiteX6" fmla="*/ 694063 w 4883507"/>
              <a:gd name="connsiteY6" fmla="*/ 194631 h 4262893"/>
              <a:gd name="connsiteX7" fmla="*/ 738130 w 4883507"/>
              <a:gd name="connsiteY7" fmla="*/ 227682 h 4262893"/>
              <a:gd name="connsiteX8" fmla="*/ 760164 w 4883507"/>
              <a:gd name="connsiteY8" fmla="*/ 260732 h 4262893"/>
              <a:gd name="connsiteX9" fmla="*/ 826265 w 4883507"/>
              <a:gd name="connsiteY9" fmla="*/ 315817 h 4262893"/>
              <a:gd name="connsiteX10" fmla="*/ 848299 w 4883507"/>
              <a:gd name="connsiteY10" fmla="*/ 359884 h 4262893"/>
              <a:gd name="connsiteX11" fmla="*/ 870333 w 4883507"/>
              <a:gd name="connsiteY11" fmla="*/ 392935 h 4262893"/>
              <a:gd name="connsiteX12" fmla="*/ 881349 w 4883507"/>
              <a:gd name="connsiteY12" fmla="*/ 425985 h 4262893"/>
              <a:gd name="connsiteX13" fmla="*/ 914400 w 4883507"/>
              <a:gd name="connsiteY13" fmla="*/ 448019 h 4262893"/>
              <a:gd name="connsiteX14" fmla="*/ 936434 w 4883507"/>
              <a:gd name="connsiteY14" fmla="*/ 514120 h 4262893"/>
              <a:gd name="connsiteX15" fmla="*/ 947451 w 4883507"/>
              <a:gd name="connsiteY15" fmla="*/ 547171 h 4262893"/>
              <a:gd name="connsiteX16" fmla="*/ 958467 w 4883507"/>
              <a:gd name="connsiteY16" fmla="*/ 580221 h 4262893"/>
              <a:gd name="connsiteX17" fmla="*/ 947451 w 4883507"/>
              <a:gd name="connsiteY17" fmla="*/ 712424 h 4262893"/>
              <a:gd name="connsiteX18" fmla="*/ 925417 w 4883507"/>
              <a:gd name="connsiteY18" fmla="*/ 745474 h 4262893"/>
              <a:gd name="connsiteX19" fmla="*/ 826265 w 4883507"/>
              <a:gd name="connsiteY19" fmla="*/ 833609 h 4262893"/>
              <a:gd name="connsiteX20" fmla="*/ 760164 w 4883507"/>
              <a:gd name="connsiteY20" fmla="*/ 866660 h 4262893"/>
              <a:gd name="connsiteX21" fmla="*/ 716096 w 4883507"/>
              <a:gd name="connsiteY21" fmla="*/ 888694 h 4262893"/>
              <a:gd name="connsiteX22" fmla="*/ 649995 w 4883507"/>
              <a:gd name="connsiteY22" fmla="*/ 910727 h 4262893"/>
              <a:gd name="connsiteX23" fmla="*/ 616945 w 4883507"/>
              <a:gd name="connsiteY23" fmla="*/ 932761 h 4262893"/>
              <a:gd name="connsiteX24" fmla="*/ 605928 w 4883507"/>
              <a:gd name="connsiteY24" fmla="*/ 965812 h 4262893"/>
              <a:gd name="connsiteX25" fmla="*/ 583894 w 4883507"/>
              <a:gd name="connsiteY25" fmla="*/ 998862 h 4262893"/>
              <a:gd name="connsiteX26" fmla="*/ 550843 w 4883507"/>
              <a:gd name="connsiteY26" fmla="*/ 1075980 h 4262893"/>
              <a:gd name="connsiteX27" fmla="*/ 528810 w 4883507"/>
              <a:gd name="connsiteY27" fmla="*/ 1142082 h 4262893"/>
              <a:gd name="connsiteX28" fmla="*/ 539826 w 4883507"/>
              <a:gd name="connsiteY28" fmla="*/ 1274284 h 4262893"/>
              <a:gd name="connsiteX29" fmla="*/ 561860 w 4883507"/>
              <a:gd name="connsiteY29" fmla="*/ 1351402 h 4262893"/>
              <a:gd name="connsiteX30" fmla="*/ 583894 w 4883507"/>
              <a:gd name="connsiteY30" fmla="*/ 1428520 h 4262893"/>
              <a:gd name="connsiteX31" fmla="*/ 605928 w 4883507"/>
              <a:gd name="connsiteY31" fmla="*/ 1461571 h 4262893"/>
              <a:gd name="connsiteX32" fmla="*/ 616945 w 4883507"/>
              <a:gd name="connsiteY32" fmla="*/ 1494621 h 4262893"/>
              <a:gd name="connsiteX33" fmla="*/ 638978 w 4883507"/>
              <a:gd name="connsiteY33" fmla="*/ 1527672 h 4262893"/>
              <a:gd name="connsiteX34" fmla="*/ 661012 w 4883507"/>
              <a:gd name="connsiteY34" fmla="*/ 1593773 h 4262893"/>
              <a:gd name="connsiteX35" fmla="*/ 672029 w 4883507"/>
              <a:gd name="connsiteY35" fmla="*/ 1626824 h 4262893"/>
              <a:gd name="connsiteX36" fmla="*/ 705080 w 4883507"/>
              <a:gd name="connsiteY36" fmla="*/ 1659874 h 4262893"/>
              <a:gd name="connsiteX37" fmla="*/ 782198 w 4883507"/>
              <a:gd name="connsiteY37" fmla="*/ 1736992 h 4262893"/>
              <a:gd name="connsiteX38" fmla="*/ 804231 w 4883507"/>
              <a:gd name="connsiteY38" fmla="*/ 1770043 h 4262893"/>
              <a:gd name="connsiteX39" fmla="*/ 837282 w 4883507"/>
              <a:gd name="connsiteY39" fmla="*/ 1836144 h 4262893"/>
              <a:gd name="connsiteX40" fmla="*/ 870333 w 4883507"/>
              <a:gd name="connsiteY40" fmla="*/ 1858178 h 4262893"/>
              <a:gd name="connsiteX41" fmla="*/ 892366 w 4883507"/>
              <a:gd name="connsiteY41" fmla="*/ 1891229 h 4262893"/>
              <a:gd name="connsiteX42" fmla="*/ 925417 w 4883507"/>
              <a:gd name="connsiteY42" fmla="*/ 1913262 h 4262893"/>
              <a:gd name="connsiteX43" fmla="*/ 914400 w 4883507"/>
              <a:gd name="connsiteY43" fmla="*/ 1946313 h 4262893"/>
              <a:gd name="connsiteX44" fmla="*/ 925417 w 4883507"/>
              <a:gd name="connsiteY44" fmla="*/ 1979363 h 4262893"/>
              <a:gd name="connsiteX45" fmla="*/ 947451 w 4883507"/>
              <a:gd name="connsiteY45" fmla="*/ 2056482 h 4262893"/>
              <a:gd name="connsiteX46" fmla="*/ 914400 w 4883507"/>
              <a:gd name="connsiteY46" fmla="*/ 2199701 h 4262893"/>
              <a:gd name="connsiteX47" fmla="*/ 870333 w 4883507"/>
              <a:gd name="connsiteY47" fmla="*/ 2265802 h 4262893"/>
              <a:gd name="connsiteX48" fmla="*/ 881349 w 4883507"/>
              <a:gd name="connsiteY48" fmla="*/ 2342920 h 4262893"/>
              <a:gd name="connsiteX49" fmla="*/ 947451 w 4883507"/>
              <a:gd name="connsiteY49" fmla="*/ 2364954 h 4262893"/>
              <a:gd name="connsiteX50" fmla="*/ 1035586 w 4883507"/>
              <a:gd name="connsiteY50" fmla="*/ 2375971 h 4262893"/>
              <a:gd name="connsiteX51" fmla="*/ 1377108 w 4883507"/>
              <a:gd name="connsiteY51" fmla="*/ 2409021 h 4262893"/>
              <a:gd name="connsiteX52" fmla="*/ 1443210 w 4883507"/>
              <a:gd name="connsiteY52" fmla="*/ 2431055 h 4262893"/>
              <a:gd name="connsiteX53" fmla="*/ 1476260 w 4883507"/>
              <a:gd name="connsiteY53" fmla="*/ 2464106 h 4262893"/>
              <a:gd name="connsiteX54" fmla="*/ 1498294 w 4883507"/>
              <a:gd name="connsiteY54" fmla="*/ 2497156 h 4262893"/>
              <a:gd name="connsiteX55" fmla="*/ 1531345 w 4883507"/>
              <a:gd name="connsiteY55" fmla="*/ 2519190 h 4262893"/>
              <a:gd name="connsiteX56" fmla="*/ 1586429 w 4883507"/>
              <a:gd name="connsiteY56" fmla="*/ 2618342 h 4262893"/>
              <a:gd name="connsiteX57" fmla="*/ 1608463 w 4883507"/>
              <a:gd name="connsiteY57" fmla="*/ 2651392 h 4262893"/>
              <a:gd name="connsiteX58" fmla="*/ 1641513 w 4883507"/>
              <a:gd name="connsiteY58" fmla="*/ 2673426 h 4262893"/>
              <a:gd name="connsiteX59" fmla="*/ 1707614 w 4883507"/>
              <a:gd name="connsiteY59" fmla="*/ 2739527 h 4262893"/>
              <a:gd name="connsiteX60" fmla="*/ 1751682 w 4883507"/>
              <a:gd name="connsiteY60" fmla="*/ 2805629 h 4262893"/>
              <a:gd name="connsiteX61" fmla="*/ 1762699 w 4883507"/>
              <a:gd name="connsiteY61" fmla="*/ 2838679 h 4262893"/>
              <a:gd name="connsiteX62" fmla="*/ 1806766 w 4883507"/>
              <a:gd name="connsiteY62" fmla="*/ 2904780 h 4262893"/>
              <a:gd name="connsiteX63" fmla="*/ 1850834 w 4883507"/>
              <a:gd name="connsiteY63" fmla="*/ 3003932 h 4262893"/>
              <a:gd name="connsiteX64" fmla="*/ 1872867 w 4883507"/>
              <a:gd name="connsiteY64" fmla="*/ 3070033 h 4262893"/>
              <a:gd name="connsiteX65" fmla="*/ 1883884 w 4883507"/>
              <a:gd name="connsiteY65" fmla="*/ 3103084 h 4262893"/>
              <a:gd name="connsiteX66" fmla="*/ 1905918 w 4883507"/>
              <a:gd name="connsiteY66" fmla="*/ 3224270 h 4262893"/>
              <a:gd name="connsiteX67" fmla="*/ 1927952 w 4883507"/>
              <a:gd name="connsiteY67" fmla="*/ 3455624 h 4262893"/>
              <a:gd name="connsiteX68" fmla="*/ 1938969 w 4883507"/>
              <a:gd name="connsiteY68" fmla="*/ 3488674 h 4262893"/>
              <a:gd name="connsiteX69" fmla="*/ 2005070 w 4883507"/>
              <a:gd name="connsiteY69" fmla="*/ 3510708 h 4262893"/>
              <a:gd name="connsiteX70" fmla="*/ 2027104 w 4883507"/>
              <a:gd name="connsiteY70" fmla="*/ 3543759 h 4262893"/>
              <a:gd name="connsiteX71" fmla="*/ 2192357 w 4883507"/>
              <a:gd name="connsiteY71" fmla="*/ 3576809 h 4262893"/>
              <a:gd name="connsiteX72" fmla="*/ 2291508 w 4883507"/>
              <a:gd name="connsiteY72" fmla="*/ 3598843 h 4262893"/>
              <a:gd name="connsiteX73" fmla="*/ 2401677 w 4883507"/>
              <a:gd name="connsiteY73" fmla="*/ 3620877 h 4262893"/>
              <a:gd name="connsiteX74" fmla="*/ 2434728 w 4883507"/>
              <a:gd name="connsiteY74" fmla="*/ 3653927 h 4262893"/>
              <a:gd name="connsiteX75" fmla="*/ 2500829 w 4883507"/>
              <a:gd name="connsiteY75" fmla="*/ 3675961 h 4262893"/>
              <a:gd name="connsiteX76" fmla="*/ 2533880 w 4883507"/>
              <a:gd name="connsiteY76" fmla="*/ 3686978 h 4262893"/>
              <a:gd name="connsiteX77" fmla="*/ 2566930 w 4883507"/>
              <a:gd name="connsiteY77" fmla="*/ 3697995 h 4262893"/>
              <a:gd name="connsiteX78" fmla="*/ 2622014 w 4883507"/>
              <a:gd name="connsiteY78" fmla="*/ 3709012 h 4262893"/>
              <a:gd name="connsiteX79" fmla="*/ 2655065 w 4883507"/>
              <a:gd name="connsiteY79" fmla="*/ 3720029 h 4262893"/>
              <a:gd name="connsiteX80" fmla="*/ 2699133 w 4883507"/>
              <a:gd name="connsiteY80" fmla="*/ 3731045 h 4262893"/>
              <a:gd name="connsiteX81" fmla="*/ 2809301 w 4883507"/>
              <a:gd name="connsiteY81" fmla="*/ 3764096 h 4262893"/>
              <a:gd name="connsiteX82" fmla="*/ 3128790 w 4883507"/>
              <a:gd name="connsiteY82" fmla="*/ 3764096 h 4262893"/>
              <a:gd name="connsiteX83" fmla="*/ 3172858 w 4883507"/>
              <a:gd name="connsiteY83" fmla="*/ 3775113 h 4262893"/>
              <a:gd name="connsiteX84" fmla="*/ 3305060 w 4883507"/>
              <a:gd name="connsiteY84" fmla="*/ 3797147 h 4262893"/>
              <a:gd name="connsiteX85" fmla="*/ 3338111 w 4883507"/>
              <a:gd name="connsiteY85" fmla="*/ 3808163 h 4262893"/>
              <a:gd name="connsiteX86" fmla="*/ 3382178 w 4883507"/>
              <a:gd name="connsiteY86" fmla="*/ 3819180 h 4262893"/>
              <a:gd name="connsiteX87" fmla="*/ 3503364 w 4883507"/>
              <a:gd name="connsiteY87" fmla="*/ 3874265 h 4262893"/>
              <a:gd name="connsiteX88" fmla="*/ 3569465 w 4883507"/>
              <a:gd name="connsiteY88" fmla="*/ 3907315 h 4262893"/>
              <a:gd name="connsiteX89" fmla="*/ 3679634 w 4883507"/>
              <a:gd name="connsiteY89" fmla="*/ 3874265 h 4262893"/>
              <a:gd name="connsiteX90" fmla="*/ 3778786 w 4883507"/>
              <a:gd name="connsiteY90" fmla="*/ 3841214 h 4262893"/>
              <a:gd name="connsiteX91" fmla="*/ 3811836 w 4883507"/>
              <a:gd name="connsiteY91" fmla="*/ 3830197 h 4262893"/>
              <a:gd name="connsiteX92" fmla="*/ 3844887 w 4883507"/>
              <a:gd name="connsiteY92" fmla="*/ 3808163 h 4262893"/>
              <a:gd name="connsiteX93" fmla="*/ 4252511 w 4883507"/>
              <a:gd name="connsiteY93" fmla="*/ 3686978 h 4262893"/>
              <a:gd name="connsiteX94" fmla="*/ 4660135 w 4883507"/>
              <a:gd name="connsiteY94" fmla="*/ 3455624 h 4262893"/>
              <a:gd name="connsiteX95" fmla="*/ 4880473 w 4883507"/>
              <a:gd name="connsiteY95" fmla="*/ 3323421 h 4262893"/>
              <a:gd name="connsiteX96" fmla="*/ 4869455 w 4883507"/>
              <a:gd name="connsiteY96" fmla="*/ 4215787 h 4262893"/>
              <a:gd name="connsiteX97" fmla="*/ 3899971 w 4883507"/>
              <a:gd name="connsiteY97" fmla="*/ 4160703 h 4262893"/>
              <a:gd name="connsiteX98" fmla="*/ 3855904 w 4883507"/>
              <a:gd name="connsiteY98" fmla="*/ 4171720 h 4262893"/>
              <a:gd name="connsiteX99" fmla="*/ 3635566 w 4883507"/>
              <a:gd name="connsiteY99" fmla="*/ 4204771 h 4262893"/>
              <a:gd name="connsiteX100" fmla="*/ 3459296 w 4883507"/>
              <a:gd name="connsiteY100" fmla="*/ 4193754 h 4262893"/>
              <a:gd name="connsiteX101" fmla="*/ 3426246 w 4883507"/>
              <a:gd name="connsiteY101" fmla="*/ 4160703 h 4262893"/>
              <a:gd name="connsiteX102" fmla="*/ 3393195 w 4883507"/>
              <a:gd name="connsiteY102" fmla="*/ 4138670 h 4262893"/>
              <a:gd name="connsiteX103" fmla="*/ 3371161 w 4883507"/>
              <a:gd name="connsiteY103" fmla="*/ 4061551 h 4262893"/>
              <a:gd name="connsiteX104" fmla="*/ 3349128 w 4883507"/>
              <a:gd name="connsiteY104" fmla="*/ 3984433 h 4262893"/>
              <a:gd name="connsiteX105" fmla="*/ 3305060 w 4883507"/>
              <a:gd name="connsiteY105" fmla="*/ 3918332 h 4262893"/>
              <a:gd name="connsiteX106" fmla="*/ 3283026 w 4883507"/>
              <a:gd name="connsiteY106" fmla="*/ 3885282 h 4262893"/>
              <a:gd name="connsiteX107" fmla="*/ 3216925 w 4883507"/>
              <a:gd name="connsiteY107" fmla="*/ 3863248 h 4262893"/>
              <a:gd name="connsiteX108" fmla="*/ 3183875 w 4883507"/>
              <a:gd name="connsiteY108" fmla="*/ 3852231 h 4262893"/>
              <a:gd name="connsiteX109" fmla="*/ 2831335 w 4883507"/>
              <a:gd name="connsiteY109" fmla="*/ 3830197 h 4262893"/>
              <a:gd name="connsiteX110" fmla="*/ 2776251 w 4883507"/>
              <a:gd name="connsiteY110" fmla="*/ 3819180 h 4262893"/>
              <a:gd name="connsiteX111" fmla="*/ 2677099 w 4883507"/>
              <a:gd name="connsiteY111" fmla="*/ 3808163 h 4262893"/>
              <a:gd name="connsiteX112" fmla="*/ 2566930 w 4883507"/>
              <a:gd name="connsiteY112" fmla="*/ 3786130 h 4262893"/>
              <a:gd name="connsiteX113" fmla="*/ 2500829 w 4883507"/>
              <a:gd name="connsiteY113" fmla="*/ 3764096 h 4262893"/>
              <a:gd name="connsiteX114" fmla="*/ 2467778 w 4883507"/>
              <a:gd name="connsiteY114" fmla="*/ 3753079 h 4262893"/>
              <a:gd name="connsiteX115" fmla="*/ 2390660 w 4883507"/>
              <a:gd name="connsiteY115" fmla="*/ 3720029 h 4262893"/>
              <a:gd name="connsiteX116" fmla="*/ 2357610 w 4883507"/>
              <a:gd name="connsiteY116" fmla="*/ 3697995 h 4262893"/>
              <a:gd name="connsiteX117" fmla="*/ 2302525 w 4883507"/>
              <a:gd name="connsiteY117" fmla="*/ 3686978 h 4262893"/>
              <a:gd name="connsiteX118" fmla="*/ 2148289 w 4883507"/>
              <a:gd name="connsiteY118" fmla="*/ 3642910 h 4262893"/>
              <a:gd name="connsiteX119" fmla="*/ 1983036 w 4883507"/>
              <a:gd name="connsiteY119" fmla="*/ 3620877 h 4262893"/>
              <a:gd name="connsiteX120" fmla="*/ 1961002 w 4883507"/>
              <a:gd name="connsiteY120" fmla="*/ 3587826 h 4262893"/>
              <a:gd name="connsiteX121" fmla="*/ 1894901 w 4883507"/>
              <a:gd name="connsiteY121" fmla="*/ 3565792 h 4262893"/>
              <a:gd name="connsiteX122" fmla="*/ 1872867 w 4883507"/>
              <a:gd name="connsiteY122" fmla="*/ 3521725 h 4262893"/>
              <a:gd name="connsiteX123" fmla="*/ 1850834 w 4883507"/>
              <a:gd name="connsiteY123" fmla="*/ 3488674 h 4262893"/>
              <a:gd name="connsiteX124" fmla="*/ 1828800 w 4883507"/>
              <a:gd name="connsiteY124" fmla="*/ 3345455 h 4262893"/>
              <a:gd name="connsiteX125" fmla="*/ 1817783 w 4883507"/>
              <a:gd name="connsiteY125" fmla="*/ 3312404 h 4262893"/>
              <a:gd name="connsiteX126" fmla="*/ 1795749 w 4883507"/>
              <a:gd name="connsiteY126" fmla="*/ 3202236 h 4262893"/>
              <a:gd name="connsiteX127" fmla="*/ 1773716 w 4883507"/>
              <a:gd name="connsiteY127" fmla="*/ 3147151 h 4262893"/>
              <a:gd name="connsiteX128" fmla="*/ 1740665 w 4883507"/>
              <a:gd name="connsiteY128" fmla="*/ 3048000 h 4262893"/>
              <a:gd name="connsiteX129" fmla="*/ 1729648 w 4883507"/>
              <a:gd name="connsiteY129" fmla="*/ 3014949 h 4262893"/>
              <a:gd name="connsiteX130" fmla="*/ 1718631 w 4883507"/>
              <a:gd name="connsiteY130" fmla="*/ 2981898 h 4262893"/>
              <a:gd name="connsiteX131" fmla="*/ 1696598 w 4883507"/>
              <a:gd name="connsiteY131" fmla="*/ 2849696 h 4262893"/>
              <a:gd name="connsiteX132" fmla="*/ 1674564 w 4883507"/>
              <a:gd name="connsiteY132" fmla="*/ 2816645 h 4262893"/>
              <a:gd name="connsiteX133" fmla="*/ 1641513 w 4883507"/>
              <a:gd name="connsiteY133" fmla="*/ 2750544 h 4262893"/>
              <a:gd name="connsiteX134" fmla="*/ 1608463 w 4883507"/>
              <a:gd name="connsiteY134" fmla="*/ 2739527 h 4262893"/>
              <a:gd name="connsiteX135" fmla="*/ 1586429 w 4883507"/>
              <a:gd name="connsiteY135" fmla="*/ 2706477 h 4262893"/>
              <a:gd name="connsiteX136" fmla="*/ 1553378 w 4883507"/>
              <a:gd name="connsiteY136" fmla="*/ 2695460 h 4262893"/>
              <a:gd name="connsiteX137" fmla="*/ 1509311 w 4883507"/>
              <a:gd name="connsiteY137" fmla="*/ 2651392 h 4262893"/>
              <a:gd name="connsiteX138" fmla="*/ 1487277 w 4883507"/>
              <a:gd name="connsiteY138" fmla="*/ 2618342 h 4262893"/>
              <a:gd name="connsiteX139" fmla="*/ 1454226 w 4883507"/>
              <a:gd name="connsiteY139" fmla="*/ 2596308 h 4262893"/>
              <a:gd name="connsiteX140" fmla="*/ 1410159 w 4883507"/>
              <a:gd name="connsiteY140" fmla="*/ 2552241 h 4262893"/>
              <a:gd name="connsiteX141" fmla="*/ 1399142 w 4883507"/>
              <a:gd name="connsiteY141" fmla="*/ 2519190 h 4262893"/>
              <a:gd name="connsiteX142" fmla="*/ 1366092 w 4883507"/>
              <a:gd name="connsiteY142" fmla="*/ 2508173 h 4262893"/>
              <a:gd name="connsiteX143" fmla="*/ 1288973 w 4883507"/>
              <a:gd name="connsiteY143" fmla="*/ 2475123 h 4262893"/>
              <a:gd name="connsiteX144" fmla="*/ 1255923 w 4883507"/>
              <a:gd name="connsiteY144" fmla="*/ 2464106 h 4262893"/>
              <a:gd name="connsiteX145" fmla="*/ 1200839 w 4883507"/>
              <a:gd name="connsiteY145" fmla="*/ 2453089 h 4262893"/>
              <a:gd name="connsiteX146" fmla="*/ 1123720 w 4883507"/>
              <a:gd name="connsiteY146" fmla="*/ 2431055 h 4262893"/>
              <a:gd name="connsiteX147" fmla="*/ 1024569 w 4883507"/>
              <a:gd name="connsiteY147" fmla="*/ 2420038 h 4262893"/>
              <a:gd name="connsiteX148" fmla="*/ 914400 w 4883507"/>
              <a:gd name="connsiteY148" fmla="*/ 2409021 h 4262893"/>
              <a:gd name="connsiteX149" fmla="*/ 815248 w 4883507"/>
              <a:gd name="connsiteY149" fmla="*/ 2398004 h 4262893"/>
              <a:gd name="connsiteX150" fmla="*/ 793214 w 4883507"/>
              <a:gd name="connsiteY150" fmla="*/ 2331903 h 4262893"/>
              <a:gd name="connsiteX151" fmla="*/ 782198 w 4883507"/>
              <a:gd name="connsiteY151" fmla="*/ 2298853 h 4262893"/>
              <a:gd name="connsiteX152" fmla="*/ 815248 w 4883507"/>
              <a:gd name="connsiteY152" fmla="*/ 2144617 h 4262893"/>
              <a:gd name="connsiteX153" fmla="*/ 826265 w 4883507"/>
              <a:gd name="connsiteY153" fmla="*/ 2111566 h 4262893"/>
              <a:gd name="connsiteX154" fmla="*/ 793214 w 4883507"/>
              <a:gd name="connsiteY154" fmla="*/ 1968347 h 4262893"/>
              <a:gd name="connsiteX155" fmla="*/ 782198 w 4883507"/>
              <a:gd name="connsiteY155" fmla="*/ 1935296 h 4262893"/>
              <a:gd name="connsiteX156" fmla="*/ 760164 w 4883507"/>
              <a:gd name="connsiteY156" fmla="*/ 1902245 h 4262893"/>
              <a:gd name="connsiteX157" fmla="*/ 749147 w 4883507"/>
              <a:gd name="connsiteY157" fmla="*/ 1869195 h 4262893"/>
              <a:gd name="connsiteX158" fmla="*/ 716096 w 4883507"/>
              <a:gd name="connsiteY158" fmla="*/ 1847161 h 4262893"/>
              <a:gd name="connsiteX159" fmla="*/ 683046 w 4883507"/>
              <a:gd name="connsiteY159" fmla="*/ 1814110 h 4262893"/>
              <a:gd name="connsiteX160" fmla="*/ 616945 w 4883507"/>
              <a:gd name="connsiteY160" fmla="*/ 1714959 h 4262893"/>
              <a:gd name="connsiteX161" fmla="*/ 594911 w 4883507"/>
              <a:gd name="connsiteY161" fmla="*/ 1681908 h 4262893"/>
              <a:gd name="connsiteX162" fmla="*/ 550843 w 4883507"/>
              <a:gd name="connsiteY162" fmla="*/ 1571739 h 4262893"/>
              <a:gd name="connsiteX163" fmla="*/ 528810 w 4883507"/>
              <a:gd name="connsiteY163" fmla="*/ 1505638 h 4262893"/>
              <a:gd name="connsiteX164" fmla="*/ 484742 w 4883507"/>
              <a:gd name="connsiteY164" fmla="*/ 1395470 h 4262893"/>
              <a:gd name="connsiteX165" fmla="*/ 462708 w 4883507"/>
              <a:gd name="connsiteY165" fmla="*/ 1307335 h 4262893"/>
              <a:gd name="connsiteX166" fmla="*/ 440675 w 4883507"/>
              <a:gd name="connsiteY166" fmla="*/ 1241233 h 4262893"/>
              <a:gd name="connsiteX167" fmla="*/ 451692 w 4883507"/>
              <a:gd name="connsiteY167" fmla="*/ 1208183 h 4262893"/>
              <a:gd name="connsiteX168" fmla="*/ 440675 w 4883507"/>
              <a:gd name="connsiteY168" fmla="*/ 1164115 h 4262893"/>
              <a:gd name="connsiteX169" fmla="*/ 407624 w 4883507"/>
              <a:gd name="connsiteY169" fmla="*/ 1098014 h 4262893"/>
              <a:gd name="connsiteX170" fmla="*/ 385590 w 4883507"/>
              <a:gd name="connsiteY170" fmla="*/ 1053947 h 4262893"/>
              <a:gd name="connsiteX171" fmla="*/ 374573 w 4883507"/>
              <a:gd name="connsiteY171" fmla="*/ 844626 h 4262893"/>
              <a:gd name="connsiteX172" fmla="*/ 330506 w 4883507"/>
              <a:gd name="connsiteY172" fmla="*/ 745474 h 4262893"/>
              <a:gd name="connsiteX173" fmla="*/ 275422 w 4883507"/>
              <a:gd name="connsiteY173" fmla="*/ 679373 h 4262893"/>
              <a:gd name="connsiteX174" fmla="*/ 220337 w 4883507"/>
              <a:gd name="connsiteY174" fmla="*/ 580221 h 4262893"/>
              <a:gd name="connsiteX175" fmla="*/ 187287 w 4883507"/>
              <a:gd name="connsiteY175" fmla="*/ 492086 h 4262893"/>
              <a:gd name="connsiteX176" fmla="*/ 143219 w 4883507"/>
              <a:gd name="connsiteY176" fmla="*/ 392935 h 4262893"/>
              <a:gd name="connsiteX177" fmla="*/ 110169 w 4883507"/>
              <a:gd name="connsiteY177" fmla="*/ 315817 h 4262893"/>
              <a:gd name="connsiteX178" fmla="*/ 99152 w 4883507"/>
              <a:gd name="connsiteY178" fmla="*/ 271749 h 4262893"/>
              <a:gd name="connsiteX179" fmla="*/ 55084 w 4883507"/>
              <a:gd name="connsiteY179" fmla="*/ 205648 h 4262893"/>
              <a:gd name="connsiteX180" fmla="*/ 33051 w 4883507"/>
              <a:gd name="connsiteY180" fmla="*/ 161580 h 4262893"/>
              <a:gd name="connsiteX181" fmla="*/ 0 w 4883507"/>
              <a:gd name="connsiteY181" fmla="*/ 150563 h 4262893"/>
              <a:gd name="connsiteX182" fmla="*/ 22034 w 4883507"/>
              <a:gd name="connsiteY182" fmla="*/ 73445 h 4262893"/>
              <a:gd name="connsiteX183" fmla="*/ 44067 w 4883507"/>
              <a:gd name="connsiteY183" fmla="*/ 18361 h 4262893"/>
              <a:gd name="connsiteX0" fmla="*/ 44067 w 4871632"/>
              <a:gd name="connsiteY0" fmla="*/ 18361 h 4262893"/>
              <a:gd name="connsiteX1" fmla="*/ 44067 w 4871632"/>
              <a:gd name="connsiteY1" fmla="*/ 18361 h 4262893"/>
              <a:gd name="connsiteX2" fmla="*/ 473725 w 4871632"/>
              <a:gd name="connsiteY2" fmla="*/ 29378 h 4262893"/>
              <a:gd name="connsiteX3" fmla="*/ 539826 w 4871632"/>
              <a:gd name="connsiteY3" fmla="*/ 29378 h 4262893"/>
              <a:gd name="connsiteX4" fmla="*/ 572877 w 4871632"/>
              <a:gd name="connsiteY4" fmla="*/ 62429 h 4262893"/>
              <a:gd name="connsiteX5" fmla="*/ 638978 w 4871632"/>
              <a:gd name="connsiteY5" fmla="*/ 117513 h 4262893"/>
              <a:gd name="connsiteX6" fmla="*/ 694063 w 4871632"/>
              <a:gd name="connsiteY6" fmla="*/ 194631 h 4262893"/>
              <a:gd name="connsiteX7" fmla="*/ 738130 w 4871632"/>
              <a:gd name="connsiteY7" fmla="*/ 227682 h 4262893"/>
              <a:gd name="connsiteX8" fmla="*/ 760164 w 4871632"/>
              <a:gd name="connsiteY8" fmla="*/ 260732 h 4262893"/>
              <a:gd name="connsiteX9" fmla="*/ 826265 w 4871632"/>
              <a:gd name="connsiteY9" fmla="*/ 315817 h 4262893"/>
              <a:gd name="connsiteX10" fmla="*/ 848299 w 4871632"/>
              <a:gd name="connsiteY10" fmla="*/ 359884 h 4262893"/>
              <a:gd name="connsiteX11" fmla="*/ 870333 w 4871632"/>
              <a:gd name="connsiteY11" fmla="*/ 392935 h 4262893"/>
              <a:gd name="connsiteX12" fmla="*/ 881349 w 4871632"/>
              <a:gd name="connsiteY12" fmla="*/ 425985 h 4262893"/>
              <a:gd name="connsiteX13" fmla="*/ 914400 w 4871632"/>
              <a:gd name="connsiteY13" fmla="*/ 448019 h 4262893"/>
              <a:gd name="connsiteX14" fmla="*/ 936434 w 4871632"/>
              <a:gd name="connsiteY14" fmla="*/ 514120 h 4262893"/>
              <a:gd name="connsiteX15" fmla="*/ 947451 w 4871632"/>
              <a:gd name="connsiteY15" fmla="*/ 547171 h 4262893"/>
              <a:gd name="connsiteX16" fmla="*/ 958467 w 4871632"/>
              <a:gd name="connsiteY16" fmla="*/ 580221 h 4262893"/>
              <a:gd name="connsiteX17" fmla="*/ 947451 w 4871632"/>
              <a:gd name="connsiteY17" fmla="*/ 712424 h 4262893"/>
              <a:gd name="connsiteX18" fmla="*/ 925417 w 4871632"/>
              <a:gd name="connsiteY18" fmla="*/ 745474 h 4262893"/>
              <a:gd name="connsiteX19" fmla="*/ 826265 w 4871632"/>
              <a:gd name="connsiteY19" fmla="*/ 833609 h 4262893"/>
              <a:gd name="connsiteX20" fmla="*/ 760164 w 4871632"/>
              <a:gd name="connsiteY20" fmla="*/ 866660 h 4262893"/>
              <a:gd name="connsiteX21" fmla="*/ 716096 w 4871632"/>
              <a:gd name="connsiteY21" fmla="*/ 888694 h 4262893"/>
              <a:gd name="connsiteX22" fmla="*/ 649995 w 4871632"/>
              <a:gd name="connsiteY22" fmla="*/ 910727 h 4262893"/>
              <a:gd name="connsiteX23" fmla="*/ 616945 w 4871632"/>
              <a:gd name="connsiteY23" fmla="*/ 932761 h 4262893"/>
              <a:gd name="connsiteX24" fmla="*/ 605928 w 4871632"/>
              <a:gd name="connsiteY24" fmla="*/ 965812 h 4262893"/>
              <a:gd name="connsiteX25" fmla="*/ 583894 w 4871632"/>
              <a:gd name="connsiteY25" fmla="*/ 998862 h 4262893"/>
              <a:gd name="connsiteX26" fmla="*/ 550843 w 4871632"/>
              <a:gd name="connsiteY26" fmla="*/ 1075980 h 4262893"/>
              <a:gd name="connsiteX27" fmla="*/ 528810 w 4871632"/>
              <a:gd name="connsiteY27" fmla="*/ 1142082 h 4262893"/>
              <a:gd name="connsiteX28" fmla="*/ 539826 w 4871632"/>
              <a:gd name="connsiteY28" fmla="*/ 1274284 h 4262893"/>
              <a:gd name="connsiteX29" fmla="*/ 561860 w 4871632"/>
              <a:gd name="connsiteY29" fmla="*/ 1351402 h 4262893"/>
              <a:gd name="connsiteX30" fmla="*/ 583894 w 4871632"/>
              <a:gd name="connsiteY30" fmla="*/ 1428520 h 4262893"/>
              <a:gd name="connsiteX31" fmla="*/ 605928 w 4871632"/>
              <a:gd name="connsiteY31" fmla="*/ 1461571 h 4262893"/>
              <a:gd name="connsiteX32" fmla="*/ 616945 w 4871632"/>
              <a:gd name="connsiteY32" fmla="*/ 1494621 h 4262893"/>
              <a:gd name="connsiteX33" fmla="*/ 638978 w 4871632"/>
              <a:gd name="connsiteY33" fmla="*/ 1527672 h 4262893"/>
              <a:gd name="connsiteX34" fmla="*/ 661012 w 4871632"/>
              <a:gd name="connsiteY34" fmla="*/ 1593773 h 4262893"/>
              <a:gd name="connsiteX35" fmla="*/ 672029 w 4871632"/>
              <a:gd name="connsiteY35" fmla="*/ 1626824 h 4262893"/>
              <a:gd name="connsiteX36" fmla="*/ 705080 w 4871632"/>
              <a:gd name="connsiteY36" fmla="*/ 1659874 h 4262893"/>
              <a:gd name="connsiteX37" fmla="*/ 782198 w 4871632"/>
              <a:gd name="connsiteY37" fmla="*/ 1736992 h 4262893"/>
              <a:gd name="connsiteX38" fmla="*/ 804231 w 4871632"/>
              <a:gd name="connsiteY38" fmla="*/ 1770043 h 4262893"/>
              <a:gd name="connsiteX39" fmla="*/ 837282 w 4871632"/>
              <a:gd name="connsiteY39" fmla="*/ 1836144 h 4262893"/>
              <a:gd name="connsiteX40" fmla="*/ 870333 w 4871632"/>
              <a:gd name="connsiteY40" fmla="*/ 1858178 h 4262893"/>
              <a:gd name="connsiteX41" fmla="*/ 892366 w 4871632"/>
              <a:gd name="connsiteY41" fmla="*/ 1891229 h 4262893"/>
              <a:gd name="connsiteX42" fmla="*/ 925417 w 4871632"/>
              <a:gd name="connsiteY42" fmla="*/ 1913262 h 4262893"/>
              <a:gd name="connsiteX43" fmla="*/ 914400 w 4871632"/>
              <a:gd name="connsiteY43" fmla="*/ 1946313 h 4262893"/>
              <a:gd name="connsiteX44" fmla="*/ 925417 w 4871632"/>
              <a:gd name="connsiteY44" fmla="*/ 1979363 h 4262893"/>
              <a:gd name="connsiteX45" fmla="*/ 947451 w 4871632"/>
              <a:gd name="connsiteY45" fmla="*/ 2056482 h 4262893"/>
              <a:gd name="connsiteX46" fmla="*/ 914400 w 4871632"/>
              <a:gd name="connsiteY46" fmla="*/ 2199701 h 4262893"/>
              <a:gd name="connsiteX47" fmla="*/ 870333 w 4871632"/>
              <a:gd name="connsiteY47" fmla="*/ 2265802 h 4262893"/>
              <a:gd name="connsiteX48" fmla="*/ 881349 w 4871632"/>
              <a:gd name="connsiteY48" fmla="*/ 2342920 h 4262893"/>
              <a:gd name="connsiteX49" fmla="*/ 947451 w 4871632"/>
              <a:gd name="connsiteY49" fmla="*/ 2364954 h 4262893"/>
              <a:gd name="connsiteX50" fmla="*/ 1035586 w 4871632"/>
              <a:gd name="connsiteY50" fmla="*/ 2375971 h 4262893"/>
              <a:gd name="connsiteX51" fmla="*/ 1377108 w 4871632"/>
              <a:gd name="connsiteY51" fmla="*/ 2409021 h 4262893"/>
              <a:gd name="connsiteX52" fmla="*/ 1443210 w 4871632"/>
              <a:gd name="connsiteY52" fmla="*/ 2431055 h 4262893"/>
              <a:gd name="connsiteX53" fmla="*/ 1476260 w 4871632"/>
              <a:gd name="connsiteY53" fmla="*/ 2464106 h 4262893"/>
              <a:gd name="connsiteX54" fmla="*/ 1498294 w 4871632"/>
              <a:gd name="connsiteY54" fmla="*/ 2497156 h 4262893"/>
              <a:gd name="connsiteX55" fmla="*/ 1531345 w 4871632"/>
              <a:gd name="connsiteY55" fmla="*/ 2519190 h 4262893"/>
              <a:gd name="connsiteX56" fmla="*/ 1586429 w 4871632"/>
              <a:gd name="connsiteY56" fmla="*/ 2618342 h 4262893"/>
              <a:gd name="connsiteX57" fmla="*/ 1608463 w 4871632"/>
              <a:gd name="connsiteY57" fmla="*/ 2651392 h 4262893"/>
              <a:gd name="connsiteX58" fmla="*/ 1641513 w 4871632"/>
              <a:gd name="connsiteY58" fmla="*/ 2673426 h 4262893"/>
              <a:gd name="connsiteX59" fmla="*/ 1707614 w 4871632"/>
              <a:gd name="connsiteY59" fmla="*/ 2739527 h 4262893"/>
              <a:gd name="connsiteX60" fmla="*/ 1751682 w 4871632"/>
              <a:gd name="connsiteY60" fmla="*/ 2805629 h 4262893"/>
              <a:gd name="connsiteX61" fmla="*/ 1762699 w 4871632"/>
              <a:gd name="connsiteY61" fmla="*/ 2838679 h 4262893"/>
              <a:gd name="connsiteX62" fmla="*/ 1806766 w 4871632"/>
              <a:gd name="connsiteY62" fmla="*/ 2904780 h 4262893"/>
              <a:gd name="connsiteX63" fmla="*/ 1850834 w 4871632"/>
              <a:gd name="connsiteY63" fmla="*/ 3003932 h 4262893"/>
              <a:gd name="connsiteX64" fmla="*/ 1872867 w 4871632"/>
              <a:gd name="connsiteY64" fmla="*/ 3070033 h 4262893"/>
              <a:gd name="connsiteX65" fmla="*/ 1883884 w 4871632"/>
              <a:gd name="connsiteY65" fmla="*/ 3103084 h 4262893"/>
              <a:gd name="connsiteX66" fmla="*/ 1905918 w 4871632"/>
              <a:gd name="connsiteY66" fmla="*/ 3224270 h 4262893"/>
              <a:gd name="connsiteX67" fmla="*/ 1927952 w 4871632"/>
              <a:gd name="connsiteY67" fmla="*/ 3455624 h 4262893"/>
              <a:gd name="connsiteX68" fmla="*/ 1938969 w 4871632"/>
              <a:gd name="connsiteY68" fmla="*/ 3488674 h 4262893"/>
              <a:gd name="connsiteX69" fmla="*/ 2005070 w 4871632"/>
              <a:gd name="connsiteY69" fmla="*/ 3510708 h 4262893"/>
              <a:gd name="connsiteX70" fmla="*/ 2027104 w 4871632"/>
              <a:gd name="connsiteY70" fmla="*/ 3543759 h 4262893"/>
              <a:gd name="connsiteX71" fmla="*/ 2192357 w 4871632"/>
              <a:gd name="connsiteY71" fmla="*/ 3576809 h 4262893"/>
              <a:gd name="connsiteX72" fmla="*/ 2291508 w 4871632"/>
              <a:gd name="connsiteY72" fmla="*/ 3598843 h 4262893"/>
              <a:gd name="connsiteX73" fmla="*/ 2401677 w 4871632"/>
              <a:gd name="connsiteY73" fmla="*/ 3620877 h 4262893"/>
              <a:gd name="connsiteX74" fmla="*/ 2434728 w 4871632"/>
              <a:gd name="connsiteY74" fmla="*/ 3653927 h 4262893"/>
              <a:gd name="connsiteX75" fmla="*/ 2500829 w 4871632"/>
              <a:gd name="connsiteY75" fmla="*/ 3675961 h 4262893"/>
              <a:gd name="connsiteX76" fmla="*/ 2533880 w 4871632"/>
              <a:gd name="connsiteY76" fmla="*/ 3686978 h 4262893"/>
              <a:gd name="connsiteX77" fmla="*/ 2566930 w 4871632"/>
              <a:gd name="connsiteY77" fmla="*/ 3697995 h 4262893"/>
              <a:gd name="connsiteX78" fmla="*/ 2622014 w 4871632"/>
              <a:gd name="connsiteY78" fmla="*/ 3709012 h 4262893"/>
              <a:gd name="connsiteX79" fmla="*/ 2655065 w 4871632"/>
              <a:gd name="connsiteY79" fmla="*/ 3720029 h 4262893"/>
              <a:gd name="connsiteX80" fmla="*/ 2699133 w 4871632"/>
              <a:gd name="connsiteY80" fmla="*/ 3731045 h 4262893"/>
              <a:gd name="connsiteX81" fmla="*/ 2809301 w 4871632"/>
              <a:gd name="connsiteY81" fmla="*/ 3764096 h 4262893"/>
              <a:gd name="connsiteX82" fmla="*/ 3128790 w 4871632"/>
              <a:gd name="connsiteY82" fmla="*/ 3764096 h 4262893"/>
              <a:gd name="connsiteX83" fmla="*/ 3172858 w 4871632"/>
              <a:gd name="connsiteY83" fmla="*/ 3775113 h 4262893"/>
              <a:gd name="connsiteX84" fmla="*/ 3305060 w 4871632"/>
              <a:gd name="connsiteY84" fmla="*/ 3797147 h 4262893"/>
              <a:gd name="connsiteX85" fmla="*/ 3338111 w 4871632"/>
              <a:gd name="connsiteY85" fmla="*/ 3808163 h 4262893"/>
              <a:gd name="connsiteX86" fmla="*/ 3382178 w 4871632"/>
              <a:gd name="connsiteY86" fmla="*/ 3819180 h 4262893"/>
              <a:gd name="connsiteX87" fmla="*/ 3503364 w 4871632"/>
              <a:gd name="connsiteY87" fmla="*/ 3874265 h 4262893"/>
              <a:gd name="connsiteX88" fmla="*/ 3569465 w 4871632"/>
              <a:gd name="connsiteY88" fmla="*/ 3907315 h 4262893"/>
              <a:gd name="connsiteX89" fmla="*/ 3679634 w 4871632"/>
              <a:gd name="connsiteY89" fmla="*/ 3874265 h 4262893"/>
              <a:gd name="connsiteX90" fmla="*/ 3778786 w 4871632"/>
              <a:gd name="connsiteY90" fmla="*/ 3841214 h 4262893"/>
              <a:gd name="connsiteX91" fmla="*/ 3811836 w 4871632"/>
              <a:gd name="connsiteY91" fmla="*/ 3830197 h 4262893"/>
              <a:gd name="connsiteX92" fmla="*/ 3844887 w 4871632"/>
              <a:gd name="connsiteY92" fmla="*/ 3808163 h 4262893"/>
              <a:gd name="connsiteX93" fmla="*/ 4252511 w 4871632"/>
              <a:gd name="connsiteY93" fmla="*/ 3686978 h 4262893"/>
              <a:gd name="connsiteX94" fmla="*/ 4660135 w 4871632"/>
              <a:gd name="connsiteY94" fmla="*/ 3455624 h 4262893"/>
              <a:gd name="connsiteX95" fmla="*/ 4868598 w 4871632"/>
              <a:gd name="connsiteY95" fmla="*/ 3317483 h 4262893"/>
              <a:gd name="connsiteX96" fmla="*/ 4869455 w 4871632"/>
              <a:gd name="connsiteY96" fmla="*/ 4215787 h 4262893"/>
              <a:gd name="connsiteX97" fmla="*/ 3899971 w 4871632"/>
              <a:gd name="connsiteY97" fmla="*/ 4160703 h 4262893"/>
              <a:gd name="connsiteX98" fmla="*/ 3855904 w 4871632"/>
              <a:gd name="connsiteY98" fmla="*/ 4171720 h 4262893"/>
              <a:gd name="connsiteX99" fmla="*/ 3635566 w 4871632"/>
              <a:gd name="connsiteY99" fmla="*/ 4204771 h 4262893"/>
              <a:gd name="connsiteX100" fmla="*/ 3459296 w 4871632"/>
              <a:gd name="connsiteY100" fmla="*/ 4193754 h 4262893"/>
              <a:gd name="connsiteX101" fmla="*/ 3426246 w 4871632"/>
              <a:gd name="connsiteY101" fmla="*/ 4160703 h 4262893"/>
              <a:gd name="connsiteX102" fmla="*/ 3393195 w 4871632"/>
              <a:gd name="connsiteY102" fmla="*/ 4138670 h 4262893"/>
              <a:gd name="connsiteX103" fmla="*/ 3371161 w 4871632"/>
              <a:gd name="connsiteY103" fmla="*/ 4061551 h 4262893"/>
              <a:gd name="connsiteX104" fmla="*/ 3349128 w 4871632"/>
              <a:gd name="connsiteY104" fmla="*/ 3984433 h 4262893"/>
              <a:gd name="connsiteX105" fmla="*/ 3305060 w 4871632"/>
              <a:gd name="connsiteY105" fmla="*/ 3918332 h 4262893"/>
              <a:gd name="connsiteX106" fmla="*/ 3283026 w 4871632"/>
              <a:gd name="connsiteY106" fmla="*/ 3885282 h 4262893"/>
              <a:gd name="connsiteX107" fmla="*/ 3216925 w 4871632"/>
              <a:gd name="connsiteY107" fmla="*/ 3863248 h 4262893"/>
              <a:gd name="connsiteX108" fmla="*/ 3183875 w 4871632"/>
              <a:gd name="connsiteY108" fmla="*/ 3852231 h 4262893"/>
              <a:gd name="connsiteX109" fmla="*/ 2831335 w 4871632"/>
              <a:gd name="connsiteY109" fmla="*/ 3830197 h 4262893"/>
              <a:gd name="connsiteX110" fmla="*/ 2776251 w 4871632"/>
              <a:gd name="connsiteY110" fmla="*/ 3819180 h 4262893"/>
              <a:gd name="connsiteX111" fmla="*/ 2677099 w 4871632"/>
              <a:gd name="connsiteY111" fmla="*/ 3808163 h 4262893"/>
              <a:gd name="connsiteX112" fmla="*/ 2566930 w 4871632"/>
              <a:gd name="connsiteY112" fmla="*/ 3786130 h 4262893"/>
              <a:gd name="connsiteX113" fmla="*/ 2500829 w 4871632"/>
              <a:gd name="connsiteY113" fmla="*/ 3764096 h 4262893"/>
              <a:gd name="connsiteX114" fmla="*/ 2467778 w 4871632"/>
              <a:gd name="connsiteY114" fmla="*/ 3753079 h 4262893"/>
              <a:gd name="connsiteX115" fmla="*/ 2390660 w 4871632"/>
              <a:gd name="connsiteY115" fmla="*/ 3720029 h 4262893"/>
              <a:gd name="connsiteX116" fmla="*/ 2357610 w 4871632"/>
              <a:gd name="connsiteY116" fmla="*/ 3697995 h 4262893"/>
              <a:gd name="connsiteX117" fmla="*/ 2302525 w 4871632"/>
              <a:gd name="connsiteY117" fmla="*/ 3686978 h 4262893"/>
              <a:gd name="connsiteX118" fmla="*/ 2148289 w 4871632"/>
              <a:gd name="connsiteY118" fmla="*/ 3642910 h 4262893"/>
              <a:gd name="connsiteX119" fmla="*/ 1983036 w 4871632"/>
              <a:gd name="connsiteY119" fmla="*/ 3620877 h 4262893"/>
              <a:gd name="connsiteX120" fmla="*/ 1961002 w 4871632"/>
              <a:gd name="connsiteY120" fmla="*/ 3587826 h 4262893"/>
              <a:gd name="connsiteX121" fmla="*/ 1894901 w 4871632"/>
              <a:gd name="connsiteY121" fmla="*/ 3565792 h 4262893"/>
              <a:gd name="connsiteX122" fmla="*/ 1872867 w 4871632"/>
              <a:gd name="connsiteY122" fmla="*/ 3521725 h 4262893"/>
              <a:gd name="connsiteX123" fmla="*/ 1850834 w 4871632"/>
              <a:gd name="connsiteY123" fmla="*/ 3488674 h 4262893"/>
              <a:gd name="connsiteX124" fmla="*/ 1828800 w 4871632"/>
              <a:gd name="connsiteY124" fmla="*/ 3345455 h 4262893"/>
              <a:gd name="connsiteX125" fmla="*/ 1817783 w 4871632"/>
              <a:gd name="connsiteY125" fmla="*/ 3312404 h 4262893"/>
              <a:gd name="connsiteX126" fmla="*/ 1795749 w 4871632"/>
              <a:gd name="connsiteY126" fmla="*/ 3202236 h 4262893"/>
              <a:gd name="connsiteX127" fmla="*/ 1773716 w 4871632"/>
              <a:gd name="connsiteY127" fmla="*/ 3147151 h 4262893"/>
              <a:gd name="connsiteX128" fmla="*/ 1740665 w 4871632"/>
              <a:gd name="connsiteY128" fmla="*/ 3048000 h 4262893"/>
              <a:gd name="connsiteX129" fmla="*/ 1729648 w 4871632"/>
              <a:gd name="connsiteY129" fmla="*/ 3014949 h 4262893"/>
              <a:gd name="connsiteX130" fmla="*/ 1718631 w 4871632"/>
              <a:gd name="connsiteY130" fmla="*/ 2981898 h 4262893"/>
              <a:gd name="connsiteX131" fmla="*/ 1696598 w 4871632"/>
              <a:gd name="connsiteY131" fmla="*/ 2849696 h 4262893"/>
              <a:gd name="connsiteX132" fmla="*/ 1674564 w 4871632"/>
              <a:gd name="connsiteY132" fmla="*/ 2816645 h 4262893"/>
              <a:gd name="connsiteX133" fmla="*/ 1641513 w 4871632"/>
              <a:gd name="connsiteY133" fmla="*/ 2750544 h 4262893"/>
              <a:gd name="connsiteX134" fmla="*/ 1608463 w 4871632"/>
              <a:gd name="connsiteY134" fmla="*/ 2739527 h 4262893"/>
              <a:gd name="connsiteX135" fmla="*/ 1586429 w 4871632"/>
              <a:gd name="connsiteY135" fmla="*/ 2706477 h 4262893"/>
              <a:gd name="connsiteX136" fmla="*/ 1553378 w 4871632"/>
              <a:gd name="connsiteY136" fmla="*/ 2695460 h 4262893"/>
              <a:gd name="connsiteX137" fmla="*/ 1509311 w 4871632"/>
              <a:gd name="connsiteY137" fmla="*/ 2651392 h 4262893"/>
              <a:gd name="connsiteX138" fmla="*/ 1487277 w 4871632"/>
              <a:gd name="connsiteY138" fmla="*/ 2618342 h 4262893"/>
              <a:gd name="connsiteX139" fmla="*/ 1454226 w 4871632"/>
              <a:gd name="connsiteY139" fmla="*/ 2596308 h 4262893"/>
              <a:gd name="connsiteX140" fmla="*/ 1410159 w 4871632"/>
              <a:gd name="connsiteY140" fmla="*/ 2552241 h 4262893"/>
              <a:gd name="connsiteX141" fmla="*/ 1399142 w 4871632"/>
              <a:gd name="connsiteY141" fmla="*/ 2519190 h 4262893"/>
              <a:gd name="connsiteX142" fmla="*/ 1366092 w 4871632"/>
              <a:gd name="connsiteY142" fmla="*/ 2508173 h 4262893"/>
              <a:gd name="connsiteX143" fmla="*/ 1288973 w 4871632"/>
              <a:gd name="connsiteY143" fmla="*/ 2475123 h 4262893"/>
              <a:gd name="connsiteX144" fmla="*/ 1255923 w 4871632"/>
              <a:gd name="connsiteY144" fmla="*/ 2464106 h 4262893"/>
              <a:gd name="connsiteX145" fmla="*/ 1200839 w 4871632"/>
              <a:gd name="connsiteY145" fmla="*/ 2453089 h 4262893"/>
              <a:gd name="connsiteX146" fmla="*/ 1123720 w 4871632"/>
              <a:gd name="connsiteY146" fmla="*/ 2431055 h 4262893"/>
              <a:gd name="connsiteX147" fmla="*/ 1024569 w 4871632"/>
              <a:gd name="connsiteY147" fmla="*/ 2420038 h 4262893"/>
              <a:gd name="connsiteX148" fmla="*/ 914400 w 4871632"/>
              <a:gd name="connsiteY148" fmla="*/ 2409021 h 4262893"/>
              <a:gd name="connsiteX149" fmla="*/ 815248 w 4871632"/>
              <a:gd name="connsiteY149" fmla="*/ 2398004 h 4262893"/>
              <a:gd name="connsiteX150" fmla="*/ 793214 w 4871632"/>
              <a:gd name="connsiteY150" fmla="*/ 2331903 h 4262893"/>
              <a:gd name="connsiteX151" fmla="*/ 782198 w 4871632"/>
              <a:gd name="connsiteY151" fmla="*/ 2298853 h 4262893"/>
              <a:gd name="connsiteX152" fmla="*/ 815248 w 4871632"/>
              <a:gd name="connsiteY152" fmla="*/ 2144617 h 4262893"/>
              <a:gd name="connsiteX153" fmla="*/ 826265 w 4871632"/>
              <a:gd name="connsiteY153" fmla="*/ 2111566 h 4262893"/>
              <a:gd name="connsiteX154" fmla="*/ 793214 w 4871632"/>
              <a:gd name="connsiteY154" fmla="*/ 1968347 h 4262893"/>
              <a:gd name="connsiteX155" fmla="*/ 782198 w 4871632"/>
              <a:gd name="connsiteY155" fmla="*/ 1935296 h 4262893"/>
              <a:gd name="connsiteX156" fmla="*/ 760164 w 4871632"/>
              <a:gd name="connsiteY156" fmla="*/ 1902245 h 4262893"/>
              <a:gd name="connsiteX157" fmla="*/ 749147 w 4871632"/>
              <a:gd name="connsiteY157" fmla="*/ 1869195 h 4262893"/>
              <a:gd name="connsiteX158" fmla="*/ 716096 w 4871632"/>
              <a:gd name="connsiteY158" fmla="*/ 1847161 h 4262893"/>
              <a:gd name="connsiteX159" fmla="*/ 683046 w 4871632"/>
              <a:gd name="connsiteY159" fmla="*/ 1814110 h 4262893"/>
              <a:gd name="connsiteX160" fmla="*/ 616945 w 4871632"/>
              <a:gd name="connsiteY160" fmla="*/ 1714959 h 4262893"/>
              <a:gd name="connsiteX161" fmla="*/ 594911 w 4871632"/>
              <a:gd name="connsiteY161" fmla="*/ 1681908 h 4262893"/>
              <a:gd name="connsiteX162" fmla="*/ 550843 w 4871632"/>
              <a:gd name="connsiteY162" fmla="*/ 1571739 h 4262893"/>
              <a:gd name="connsiteX163" fmla="*/ 528810 w 4871632"/>
              <a:gd name="connsiteY163" fmla="*/ 1505638 h 4262893"/>
              <a:gd name="connsiteX164" fmla="*/ 484742 w 4871632"/>
              <a:gd name="connsiteY164" fmla="*/ 1395470 h 4262893"/>
              <a:gd name="connsiteX165" fmla="*/ 462708 w 4871632"/>
              <a:gd name="connsiteY165" fmla="*/ 1307335 h 4262893"/>
              <a:gd name="connsiteX166" fmla="*/ 440675 w 4871632"/>
              <a:gd name="connsiteY166" fmla="*/ 1241233 h 4262893"/>
              <a:gd name="connsiteX167" fmla="*/ 451692 w 4871632"/>
              <a:gd name="connsiteY167" fmla="*/ 1208183 h 4262893"/>
              <a:gd name="connsiteX168" fmla="*/ 440675 w 4871632"/>
              <a:gd name="connsiteY168" fmla="*/ 1164115 h 4262893"/>
              <a:gd name="connsiteX169" fmla="*/ 407624 w 4871632"/>
              <a:gd name="connsiteY169" fmla="*/ 1098014 h 4262893"/>
              <a:gd name="connsiteX170" fmla="*/ 385590 w 4871632"/>
              <a:gd name="connsiteY170" fmla="*/ 1053947 h 4262893"/>
              <a:gd name="connsiteX171" fmla="*/ 374573 w 4871632"/>
              <a:gd name="connsiteY171" fmla="*/ 844626 h 4262893"/>
              <a:gd name="connsiteX172" fmla="*/ 330506 w 4871632"/>
              <a:gd name="connsiteY172" fmla="*/ 745474 h 4262893"/>
              <a:gd name="connsiteX173" fmla="*/ 275422 w 4871632"/>
              <a:gd name="connsiteY173" fmla="*/ 679373 h 4262893"/>
              <a:gd name="connsiteX174" fmla="*/ 220337 w 4871632"/>
              <a:gd name="connsiteY174" fmla="*/ 580221 h 4262893"/>
              <a:gd name="connsiteX175" fmla="*/ 187287 w 4871632"/>
              <a:gd name="connsiteY175" fmla="*/ 492086 h 4262893"/>
              <a:gd name="connsiteX176" fmla="*/ 143219 w 4871632"/>
              <a:gd name="connsiteY176" fmla="*/ 392935 h 4262893"/>
              <a:gd name="connsiteX177" fmla="*/ 110169 w 4871632"/>
              <a:gd name="connsiteY177" fmla="*/ 315817 h 4262893"/>
              <a:gd name="connsiteX178" fmla="*/ 99152 w 4871632"/>
              <a:gd name="connsiteY178" fmla="*/ 271749 h 4262893"/>
              <a:gd name="connsiteX179" fmla="*/ 55084 w 4871632"/>
              <a:gd name="connsiteY179" fmla="*/ 205648 h 4262893"/>
              <a:gd name="connsiteX180" fmla="*/ 33051 w 4871632"/>
              <a:gd name="connsiteY180" fmla="*/ 161580 h 4262893"/>
              <a:gd name="connsiteX181" fmla="*/ 0 w 4871632"/>
              <a:gd name="connsiteY181" fmla="*/ 150563 h 4262893"/>
              <a:gd name="connsiteX182" fmla="*/ 22034 w 4871632"/>
              <a:gd name="connsiteY182" fmla="*/ 73445 h 4262893"/>
              <a:gd name="connsiteX183" fmla="*/ 44067 w 4871632"/>
              <a:gd name="connsiteY183" fmla="*/ 18361 h 4262893"/>
              <a:gd name="connsiteX0" fmla="*/ 44067 w 4871632"/>
              <a:gd name="connsiteY0" fmla="*/ 18361 h 4262893"/>
              <a:gd name="connsiteX1" fmla="*/ 44067 w 4871632"/>
              <a:gd name="connsiteY1" fmla="*/ 18361 h 4262893"/>
              <a:gd name="connsiteX2" fmla="*/ 473725 w 4871632"/>
              <a:gd name="connsiteY2" fmla="*/ 29378 h 4262893"/>
              <a:gd name="connsiteX3" fmla="*/ 539826 w 4871632"/>
              <a:gd name="connsiteY3" fmla="*/ 29378 h 4262893"/>
              <a:gd name="connsiteX4" fmla="*/ 572877 w 4871632"/>
              <a:gd name="connsiteY4" fmla="*/ 62429 h 4262893"/>
              <a:gd name="connsiteX5" fmla="*/ 638978 w 4871632"/>
              <a:gd name="connsiteY5" fmla="*/ 117513 h 4262893"/>
              <a:gd name="connsiteX6" fmla="*/ 694063 w 4871632"/>
              <a:gd name="connsiteY6" fmla="*/ 194631 h 4262893"/>
              <a:gd name="connsiteX7" fmla="*/ 738130 w 4871632"/>
              <a:gd name="connsiteY7" fmla="*/ 227682 h 4262893"/>
              <a:gd name="connsiteX8" fmla="*/ 760164 w 4871632"/>
              <a:gd name="connsiteY8" fmla="*/ 260732 h 4262893"/>
              <a:gd name="connsiteX9" fmla="*/ 826265 w 4871632"/>
              <a:gd name="connsiteY9" fmla="*/ 315817 h 4262893"/>
              <a:gd name="connsiteX10" fmla="*/ 848299 w 4871632"/>
              <a:gd name="connsiteY10" fmla="*/ 359884 h 4262893"/>
              <a:gd name="connsiteX11" fmla="*/ 870333 w 4871632"/>
              <a:gd name="connsiteY11" fmla="*/ 392935 h 4262893"/>
              <a:gd name="connsiteX12" fmla="*/ 881349 w 4871632"/>
              <a:gd name="connsiteY12" fmla="*/ 425985 h 4262893"/>
              <a:gd name="connsiteX13" fmla="*/ 914400 w 4871632"/>
              <a:gd name="connsiteY13" fmla="*/ 448019 h 4262893"/>
              <a:gd name="connsiteX14" fmla="*/ 936434 w 4871632"/>
              <a:gd name="connsiteY14" fmla="*/ 514120 h 4262893"/>
              <a:gd name="connsiteX15" fmla="*/ 947451 w 4871632"/>
              <a:gd name="connsiteY15" fmla="*/ 547171 h 4262893"/>
              <a:gd name="connsiteX16" fmla="*/ 958467 w 4871632"/>
              <a:gd name="connsiteY16" fmla="*/ 580221 h 4262893"/>
              <a:gd name="connsiteX17" fmla="*/ 947451 w 4871632"/>
              <a:gd name="connsiteY17" fmla="*/ 712424 h 4262893"/>
              <a:gd name="connsiteX18" fmla="*/ 925417 w 4871632"/>
              <a:gd name="connsiteY18" fmla="*/ 745474 h 4262893"/>
              <a:gd name="connsiteX19" fmla="*/ 826265 w 4871632"/>
              <a:gd name="connsiteY19" fmla="*/ 833609 h 4262893"/>
              <a:gd name="connsiteX20" fmla="*/ 760164 w 4871632"/>
              <a:gd name="connsiteY20" fmla="*/ 866660 h 4262893"/>
              <a:gd name="connsiteX21" fmla="*/ 716096 w 4871632"/>
              <a:gd name="connsiteY21" fmla="*/ 888694 h 4262893"/>
              <a:gd name="connsiteX22" fmla="*/ 649995 w 4871632"/>
              <a:gd name="connsiteY22" fmla="*/ 910727 h 4262893"/>
              <a:gd name="connsiteX23" fmla="*/ 616945 w 4871632"/>
              <a:gd name="connsiteY23" fmla="*/ 932761 h 4262893"/>
              <a:gd name="connsiteX24" fmla="*/ 605928 w 4871632"/>
              <a:gd name="connsiteY24" fmla="*/ 965812 h 4262893"/>
              <a:gd name="connsiteX25" fmla="*/ 583894 w 4871632"/>
              <a:gd name="connsiteY25" fmla="*/ 998862 h 4262893"/>
              <a:gd name="connsiteX26" fmla="*/ 550843 w 4871632"/>
              <a:gd name="connsiteY26" fmla="*/ 1075980 h 4262893"/>
              <a:gd name="connsiteX27" fmla="*/ 528810 w 4871632"/>
              <a:gd name="connsiteY27" fmla="*/ 1142082 h 4262893"/>
              <a:gd name="connsiteX28" fmla="*/ 539826 w 4871632"/>
              <a:gd name="connsiteY28" fmla="*/ 1274284 h 4262893"/>
              <a:gd name="connsiteX29" fmla="*/ 561860 w 4871632"/>
              <a:gd name="connsiteY29" fmla="*/ 1351402 h 4262893"/>
              <a:gd name="connsiteX30" fmla="*/ 583894 w 4871632"/>
              <a:gd name="connsiteY30" fmla="*/ 1428520 h 4262893"/>
              <a:gd name="connsiteX31" fmla="*/ 605928 w 4871632"/>
              <a:gd name="connsiteY31" fmla="*/ 1461571 h 4262893"/>
              <a:gd name="connsiteX32" fmla="*/ 616945 w 4871632"/>
              <a:gd name="connsiteY32" fmla="*/ 1494621 h 4262893"/>
              <a:gd name="connsiteX33" fmla="*/ 638978 w 4871632"/>
              <a:gd name="connsiteY33" fmla="*/ 1527672 h 4262893"/>
              <a:gd name="connsiteX34" fmla="*/ 661012 w 4871632"/>
              <a:gd name="connsiteY34" fmla="*/ 1593773 h 4262893"/>
              <a:gd name="connsiteX35" fmla="*/ 672029 w 4871632"/>
              <a:gd name="connsiteY35" fmla="*/ 1626824 h 4262893"/>
              <a:gd name="connsiteX36" fmla="*/ 705080 w 4871632"/>
              <a:gd name="connsiteY36" fmla="*/ 1659874 h 4262893"/>
              <a:gd name="connsiteX37" fmla="*/ 782198 w 4871632"/>
              <a:gd name="connsiteY37" fmla="*/ 1736992 h 4262893"/>
              <a:gd name="connsiteX38" fmla="*/ 804231 w 4871632"/>
              <a:gd name="connsiteY38" fmla="*/ 1770043 h 4262893"/>
              <a:gd name="connsiteX39" fmla="*/ 837282 w 4871632"/>
              <a:gd name="connsiteY39" fmla="*/ 1836144 h 4262893"/>
              <a:gd name="connsiteX40" fmla="*/ 870333 w 4871632"/>
              <a:gd name="connsiteY40" fmla="*/ 1858178 h 4262893"/>
              <a:gd name="connsiteX41" fmla="*/ 892366 w 4871632"/>
              <a:gd name="connsiteY41" fmla="*/ 1891229 h 4262893"/>
              <a:gd name="connsiteX42" fmla="*/ 925417 w 4871632"/>
              <a:gd name="connsiteY42" fmla="*/ 1913262 h 4262893"/>
              <a:gd name="connsiteX43" fmla="*/ 914400 w 4871632"/>
              <a:gd name="connsiteY43" fmla="*/ 1946313 h 4262893"/>
              <a:gd name="connsiteX44" fmla="*/ 925417 w 4871632"/>
              <a:gd name="connsiteY44" fmla="*/ 1979363 h 4262893"/>
              <a:gd name="connsiteX45" fmla="*/ 947451 w 4871632"/>
              <a:gd name="connsiteY45" fmla="*/ 2056482 h 4262893"/>
              <a:gd name="connsiteX46" fmla="*/ 914400 w 4871632"/>
              <a:gd name="connsiteY46" fmla="*/ 2199701 h 4262893"/>
              <a:gd name="connsiteX47" fmla="*/ 870333 w 4871632"/>
              <a:gd name="connsiteY47" fmla="*/ 2265802 h 4262893"/>
              <a:gd name="connsiteX48" fmla="*/ 881349 w 4871632"/>
              <a:gd name="connsiteY48" fmla="*/ 2342920 h 4262893"/>
              <a:gd name="connsiteX49" fmla="*/ 947451 w 4871632"/>
              <a:gd name="connsiteY49" fmla="*/ 2364954 h 4262893"/>
              <a:gd name="connsiteX50" fmla="*/ 1035586 w 4871632"/>
              <a:gd name="connsiteY50" fmla="*/ 2375971 h 4262893"/>
              <a:gd name="connsiteX51" fmla="*/ 1377108 w 4871632"/>
              <a:gd name="connsiteY51" fmla="*/ 2409021 h 4262893"/>
              <a:gd name="connsiteX52" fmla="*/ 1443210 w 4871632"/>
              <a:gd name="connsiteY52" fmla="*/ 2431055 h 4262893"/>
              <a:gd name="connsiteX53" fmla="*/ 1476260 w 4871632"/>
              <a:gd name="connsiteY53" fmla="*/ 2464106 h 4262893"/>
              <a:gd name="connsiteX54" fmla="*/ 1498294 w 4871632"/>
              <a:gd name="connsiteY54" fmla="*/ 2497156 h 4262893"/>
              <a:gd name="connsiteX55" fmla="*/ 1531345 w 4871632"/>
              <a:gd name="connsiteY55" fmla="*/ 2519190 h 4262893"/>
              <a:gd name="connsiteX56" fmla="*/ 1586429 w 4871632"/>
              <a:gd name="connsiteY56" fmla="*/ 2618342 h 4262893"/>
              <a:gd name="connsiteX57" fmla="*/ 1608463 w 4871632"/>
              <a:gd name="connsiteY57" fmla="*/ 2651392 h 4262893"/>
              <a:gd name="connsiteX58" fmla="*/ 1641513 w 4871632"/>
              <a:gd name="connsiteY58" fmla="*/ 2673426 h 4262893"/>
              <a:gd name="connsiteX59" fmla="*/ 1707614 w 4871632"/>
              <a:gd name="connsiteY59" fmla="*/ 2739527 h 4262893"/>
              <a:gd name="connsiteX60" fmla="*/ 1751682 w 4871632"/>
              <a:gd name="connsiteY60" fmla="*/ 2805629 h 4262893"/>
              <a:gd name="connsiteX61" fmla="*/ 1762699 w 4871632"/>
              <a:gd name="connsiteY61" fmla="*/ 2838679 h 4262893"/>
              <a:gd name="connsiteX62" fmla="*/ 1806766 w 4871632"/>
              <a:gd name="connsiteY62" fmla="*/ 2904780 h 4262893"/>
              <a:gd name="connsiteX63" fmla="*/ 1850834 w 4871632"/>
              <a:gd name="connsiteY63" fmla="*/ 3003932 h 4262893"/>
              <a:gd name="connsiteX64" fmla="*/ 1872867 w 4871632"/>
              <a:gd name="connsiteY64" fmla="*/ 3070033 h 4262893"/>
              <a:gd name="connsiteX65" fmla="*/ 1883884 w 4871632"/>
              <a:gd name="connsiteY65" fmla="*/ 3103084 h 4262893"/>
              <a:gd name="connsiteX66" fmla="*/ 1905918 w 4871632"/>
              <a:gd name="connsiteY66" fmla="*/ 3224270 h 4262893"/>
              <a:gd name="connsiteX67" fmla="*/ 1927952 w 4871632"/>
              <a:gd name="connsiteY67" fmla="*/ 3455624 h 4262893"/>
              <a:gd name="connsiteX68" fmla="*/ 1938969 w 4871632"/>
              <a:gd name="connsiteY68" fmla="*/ 3488674 h 4262893"/>
              <a:gd name="connsiteX69" fmla="*/ 2005070 w 4871632"/>
              <a:gd name="connsiteY69" fmla="*/ 3510708 h 4262893"/>
              <a:gd name="connsiteX70" fmla="*/ 2027104 w 4871632"/>
              <a:gd name="connsiteY70" fmla="*/ 3543759 h 4262893"/>
              <a:gd name="connsiteX71" fmla="*/ 2192357 w 4871632"/>
              <a:gd name="connsiteY71" fmla="*/ 3576809 h 4262893"/>
              <a:gd name="connsiteX72" fmla="*/ 2291508 w 4871632"/>
              <a:gd name="connsiteY72" fmla="*/ 3598843 h 4262893"/>
              <a:gd name="connsiteX73" fmla="*/ 2401677 w 4871632"/>
              <a:gd name="connsiteY73" fmla="*/ 3620877 h 4262893"/>
              <a:gd name="connsiteX74" fmla="*/ 2434728 w 4871632"/>
              <a:gd name="connsiteY74" fmla="*/ 3653927 h 4262893"/>
              <a:gd name="connsiteX75" fmla="*/ 2500829 w 4871632"/>
              <a:gd name="connsiteY75" fmla="*/ 3675961 h 4262893"/>
              <a:gd name="connsiteX76" fmla="*/ 2533880 w 4871632"/>
              <a:gd name="connsiteY76" fmla="*/ 3686978 h 4262893"/>
              <a:gd name="connsiteX77" fmla="*/ 2566930 w 4871632"/>
              <a:gd name="connsiteY77" fmla="*/ 3697995 h 4262893"/>
              <a:gd name="connsiteX78" fmla="*/ 2622014 w 4871632"/>
              <a:gd name="connsiteY78" fmla="*/ 3709012 h 4262893"/>
              <a:gd name="connsiteX79" fmla="*/ 2655065 w 4871632"/>
              <a:gd name="connsiteY79" fmla="*/ 3720029 h 4262893"/>
              <a:gd name="connsiteX80" fmla="*/ 2699133 w 4871632"/>
              <a:gd name="connsiteY80" fmla="*/ 3731045 h 4262893"/>
              <a:gd name="connsiteX81" fmla="*/ 2809301 w 4871632"/>
              <a:gd name="connsiteY81" fmla="*/ 3764096 h 4262893"/>
              <a:gd name="connsiteX82" fmla="*/ 3128790 w 4871632"/>
              <a:gd name="connsiteY82" fmla="*/ 3764096 h 4262893"/>
              <a:gd name="connsiteX83" fmla="*/ 3172858 w 4871632"/>
              <a:gd name="connsiteY83" fmla="*/ 3775113 h 4262893"/>
              <a:gd name="connsiteX84" fmla="*/ 3305060 w 4871632"/>
              <a:gd name="connsiteY84" fmla="*/ 3797147 h 4262893"/>
              <a:gd name="connsiteX85" fmla="*/ 3338111 w 4871632"/>
              <a:gd name="connsiteY85" fmla="*/ 3808163 h 4262893"/>
              <a:gd name="connsiteX86" fmla="*/ 3382178 w 4871632"/>
              <a:gd name="connsiteY86" fmla="*/ 3819180 h 4262893"/>
              <a:gd name="connsiteX87" fmla="*/ 3503364 w 4871632"/>
              <a:gd name="connsiteY87" fmla="*/ 3874265 h 4262893"/>
              <a:gd name="connsiteX88" fmla="*/ 3569465 w 4871632"/>
              <a:gd name="connsiteY88" fmla="*/ 3907315 h 4262893"/>
              <a:gd name="connsiteX89" fmla="*/ 3679634 w 4871632"/>
              <a:gd name="connsiteY89" fmla="*/ 3874265 h 4262893"/>
              <a:gd name="connsiteX90" fmla="*/ 3778786 w 4871632"/>
              <a:gd name="connsiteY90" fmla="*/ 3841214 h 4262893"/>
              <a:gd name="connsiteX91" fmla="*/ 3811836 w 4871632"/>
              <a:gd name="connsiteY91" fmla="*/ 3830197 h 4262893"/>
              <a:gd name="connsiteX92" fmla="*/ 3844887 w 4871632"/>
              <a:gd name="connsiteY92" fmla="*/ 3808163 h 4262893"/>
              <a:gd name="connsiteX93" fmla="*/ 4270324 w 4871632"/>
              <a:gd name="connsiteY93" fmla="*/ 3633539 h 4262893"/>
              <a:gd name="connsiteX94" fmla="*/ 4660135 w 4871632"/>
              <a:gd name="connsiteY94" fmla="*/ 3455624 h 4262893"/>
              <a:gd name="connsiteX95" fmla="*/ 4868598 w 4871632"/>
              <a:gd name="connsiteY95" fmla="*/ 3317483 h 4262893"/>
              <a:gd name="connsiteX96" fmla="*/ 4869455 w 4871632"/>
              <a:gd name="connsiteY96" fmla="*/ 4215787 h 4262893"/>
              <a:gd name="connsiteX97" fmla="*/ 3899971 w 4871632"/>
              <a:gd name="connsiteY97" fmla="*/ 4160703 h 4262893"/>
              <a:gd name="connsiteX98" fmla="*/ 3855904 w 4871632"/>
              <a:gd name="connsiteY98" fmla="*/ 4171720 h 4262893"/>
              <a:gd name="connsiteX99" fmla="*/ 3635566 w 4871632"/>
              <a:gd name="connsiteY99" fmla="*/ 4204771 h 4262893"/>
              <a:gd name="connsiteX100" fmla="*/ 3459296 w 4871632"/>
              <a:gd name="connsiteY100" fmla="*/ 4193754 h 4262893"/>
              <a:gd name="connsiteX101" fmla="*/ 3426246 w 4871632"/>
              <a:gd name="connsiteY101" fmla="*/ 4160703 h 4262893"/>
              <a:gd name="connsiteX102" fmla="*/ 3393195 w 4871632"/>
              <a:gd name="connsiteY102" fmla="*/ 4138670 h 4262893"/>
              <a:gd name="connsiteX103" fmla="*/ 3371161 w 4871632"/>
              <a:gd name="connsiteY103" fmla="*/ 4061551 h 4262893"/>
              <a:gd name="connsiteX104" fmla="*/ 3349128 w 4871632"/>
              <a:gd name="connsiteY104" fmla="*/ 3984433 h 4262893"/>
              <a:gd name="connsiteX105" fmla="*/ 3305060 w 4871632"/>
              <a:gd name="connsiteY105" fmla="*/ 3918332 h 4262893"/>
              <a:gd name="connsiteX106" fmla="*/ 3283026 w 4871632"/>
              <a:gd name="connsiteY106" fmla="*/ 3885282 h 4262893"/>
              <a:gd name="connsiteX107" fmla="*/ 3216925 w 4871632"/>
              <a:gd name="connsiteY107" fmla="*/ 3863248 h 4262893"/>
              <a:gd name="connsiteX108" fmla="*/ 3183875 w 4871632"/>
              <a:gd name="connsiteY108" fmla="*/ 3852231 h 4262893"/>
              <a:gd name="connsiteX109" fmla="*/ 2831335 w 4871632"/>
              <a:gd name="connsiteY109" fmla="*/ 3830197 h 4262893"/>
              <a:gd name="connsiteX110" fmla="*/ 2776251 w 4871632"/>
              <a:gd name="connsiteY110" fmla="*/ 3819180 h 4262893"/>
              <a:gd name="connsiteX111" fmla="*/ 2677099 w 4871632"/>
              <a:gd name="connsiteY111" fmla="*/ 3808163 h 4262893"/>
              <a:gd name="connsiteX112" fmla="*/ 2566930 w 4871632"/>
              <a:gd name="connsiteY112" fmla="*/ 3786130 h 4262893"/>
              <a:gd name="connsiteX113" fmla="*/ 2500829 w 4871632"/>
              <a:gd name="connsiteY113" fmla="*/ 3764096 h 4262893"/>
              <a:gd name="connsiteX114" fmla="*/ 2467778 w 4871632"/>
              <a:gd name="connsiteY114" fmla="*/ 3753079 h 4262893"/>
              <a:gd name="connsiteX115" fmla="*/ 2390660 w 4871632"/>
              <a:gd name="connsiteY115" fmla="*/ 3720029 h 4262893"/>
              <a:gd name="connsiteX116" fmla="*/ 2357610 w 4871632"/>
              <a:gd name="connsiteY116" fmla="*/ 3697995 h 4262893"/>
              <a:gd name="connsiteX117" fmla="*/ 2302525 w 4871632"/>
              <a:gd name="connsiteY117" fmla="*/ 3686978 h 4262893"/>
              <a:gd name="connsiteX118" fmla="*/ 2148289 w 4871632"/>
              <a:gd name="connsiteY118" fmla="*/ 3642910 h 4262893"/>
              <a:gd name="connsiteX119" fmla="*/ 1983036 w 4871632"/>
              <a:gd name="connsiteY119" fmla="*/ 3620877 h 4262893"/>
              <a:gd name="connsiteX120" fmla="*/ 1961002 w 4871632"/>
              <a:gd name="connsiteY120" fmla="*/ 3587826 h 4262893"/>
              <a:gd name="connsiteX121" fmla="*/ 1894901 w 4871632"/>
              <a:gd name="connsiteY121" fmla="*/ 3565792 h 4262893"/>
              <a:gd name="connsiteX122" fmla="*/ 1872867 w 4871632"/>
              <a:gd name="connsiteY122" fmla="*/ 3521725 h 4262893"/>
              <a:gd name="connsiteX123" fmla="*/ 1850834 w 4871632"/>
              <a:gd name="connsiteY123" fmla="*/ 3488674 h 4262893"/>
              <a:gd name="connsiteX124" fmla="*/ 1828800 w 4871632"/>
              <a:gd name="connsiteY124" fmla="*/ 3345455 h 4262893"/>
              <a:gd name="connsiteX125" fmla="*/ 1817783 w 4871632"/>
              <a:gd name="connsiteY125" fmla="*/ 3312404 h 4262893"/>
              <a:gd name="connsiteX126" fmla="*/ 1795749 w 4871632"/>
              <a:gd name="connsiteY126" fmla="*/ 3202236 h 4262893"/>
              <a:gd name="connsiteX127" fmla="*/ 1773716 w 4871632"/>
              <a:gd name="connsiteY127" fmla="*/ 3147151 h 4262893"/>
              <a:gd name="connsiteX128" fmla="*/ 1740665 w 4871632"/>
              <a:gd name="connsiteY128" fmla="*/ 3048000 h 4262893"/>
              <a:gd name="connsiteX129" fmla="*/ 1729648 w 4871632"/>
              <a:gd name="connsiteY129" fmla="*/ 3014949 h 4262893"/>
              <a:gd name="connsiteX130" fmla="*/ 1718631 w 4871632"/>
              <a:gd name="connsiteY130" fmla="*/ 2981898 h 4262893"/>
              <a:gd name="connsiteX131" fmla="*/ 1696598 w 4871632"/>
              <a:gd name="connsiteY131" fmla="*/ 2849696 h 4262893"/>
              <a:gd name="connsiteX132" fmla="*/ 1674564 w 4871632"/>
              <a:gd name="connsiteY132" fmla="*/ 2816645 h 4262893"/>
              <a:gd name="connsiteX133" fmla="*/ 1641513 w 4871632"/>
              <a:gd name="connsiteY133" fmla="*/ 2750544 h 4262893"/>
              <a:gd name="connsiteX134" fmla="*/ 1608463 w 4871632"/>
              <a:gd name="connsiteY134" fmla="*/ 2739527 h 4262893"/>
              <a:gd name="connsiteX135" fmla="*/ 1586429 w 4871632"/>
              <a:gd name="connsiteY135" fmla="*/ 2706477 h 4262893"/>
              <a:gd name="connsiteX136" fmla="*/ 1553378 w 4871632"/>
              <a:gd name="connsiteY136" fmla="*/ 2695460 h 4262893"/>
              <a:gd name="connsiteX137" fmla="*/ 1509311 w 4871632"/>
              <a:gd name="connsiteY137" fmla="*/ 2651392 h 4262893"/>
              <a:gd name="connsiteX138" fmla="*/ 1487277 w 4871632"/>
              <a:gd name="connsiteY138" fmla="*/ 2618342 h 4262893"/>
              <a:gd name="connsiteX139" fmla="*/ 1454226 w 4871632"/>
              <a:gd name="connsiteY139" fmla="*/ 2596308 h 4262893"/>
              <a:gd name="connsiteX140" fmla="*/ 1410159 w 4871632"/>
              <a:gd name="connsiteY140" fmla="*/ 2552241 h 4262893"/>
              <a:gd name="connsiteX141" fmla="*/ 1399142 w 4871632"/>
              <a:gd name="connsiteY141" fmla="*/ 2519190 h 4262893"/>
              <a:gd name="connsiteX142" fmla="*/ 1366092 w 4871632"/>
              <a:gd name="connsiteY142" fmla="*/ 2508173 h 4262893"/>
              <a:gd name="connsiteX143" fmla="*/ 1288973 w 4871632"/>
              <a:gd name="connsiteY143" fmla="*/ 2475123 h 4262893"/>
              <a:gd name="connsiteX144" fmla="*/ 1255923 w 4871632"/>
              <a:gd name="connsiteY144" fmla="*/ 2464106 h 4262893"/>
              <a:gd name="connsiteX145" fmla="*/ 1200839 w 4871632"/>
              <a:gd name="connsiteY145" fmla="*/ 2453089 h 4262893"/>
              <a:gd name="connsiteX146" fmla="*/ 1123720 w 4871632"/>
              <a:gd name="connsiteY146" fmla="*/ 2431055 h 4262893"/>
              <a:gd name="connsiteX147" fmla="*/ 1024569 w 4871632"/>
              <a:gd name="connsiteY147" fmla="*/ 2420038 h 4262893"/>
              <a:gd name="connsiteX148" fmla="*/ 914400 w 4871632"/>
              <a:gd name="connsiteY148" fmla="*/ 2409021 h 4262893"/>
              <a:gd name="connsiteX149" fmla="*/ 815248 w 4871632"/>
              <a:gd name="connsiteY149" fmla="*/ 2398004 h 4262893"/>
              <a:gd name="connsiteX150" fmla="*/ 793214 w 4871632"/>
              <a:gd name="connsiteY150" fmla="*/ 2331903 h 4262893"/>
              <a:gd name="connsiteX151" fmla="*/ 782198 w 4871632"/>
              <a:gd name="connsiteY151" fmla="*/ 2298853 h 4262893"/>
              <a:gd name="connsiteX152" fmla="*/ 815248 w 4871632"/>
              <a:gd name="connsiteY152" fmla="*/ 2144617 h 4262893"/>
              <a:gd name="connsiteX153" fmla="*/ 826265 w 4871632"/>
              <a:gd name="connsiteY153" fmla="*/ 2111566 h 4262893"/>
              <a:gd name="connsiteX154" fmla="*/ 793214 w 4871632"/>
              <a:gd name="connsiteY154" fmla="*/ 1968347 h 4262893"/>
              <a:gd name="connsiteX155" fmla="*/ 782198 w 4871632"/>
              <a:gd name="connsiteY155" fmla="*/ 1935296 h 4262893"/>
              <a:gd name="connsiteX156" fmla="*/ 760164 w 4871632"/>
              <a:gd name="connsiteY156" fmla="*/ 1902245 h 4262893"/>
              <a:gd name="connsiteX157" fmla="*/ 749147 w 4871632"/>
              <a:gd name="connsiteY157" fmla="*/ 1869195 h 4262893"/>
              <a:gd name="connsiteX158" fmla="*/ 716096 w 4871632"/>
              <a:gd name="connsiteY158" fmla="*/ 1847161 h 4262893"/>
              <a:gd name="connsiteX159" fmla="*/ 683046 w 4871632"/>
              <a:gd name="connsiteY159" fmla="*/ 1814110 h 4262893"/>
              <a:gd name="connsiteX160" fmla="*/ 616945 w 4871632"/>
              <a:gd name="connsiteY160" fmla="*/ 1714959 h 4262893"/>
              <a:gd name="connsiteX161" fmla="*/ 594911 w 4871632"/>
              <a:gd name="connsiteY161" fmla="*/ 1681908 h 4262893"/>
              <a:gd name="connsiteX162" fmla="*/ 550843 w 4871632"/>
              <a:gd name="connsiteY162" fmla="*/ 1571739 h 4262893"/>
              <a:gd name="connsiteX163" fmla="*/ 528810 w 4871632"/>
              <a:gd name="connsiteY163" fmla="*/ 1505638 h 4262893"/>
              <a:gd name="connsiteX164" fmla="*/ 484742 w 4871632"/>
              <a:gd name="connsiteY164" fmla="*/ 1395470 h 4262893"/>
              <a:gd name="connsiteX165" fmla="*/ 462708 w 4871632"/>
              <a:gd name="connsiteY165" fmla="*/ 1307335 h 4262893"/>
              <a:gd name="connsiteX166" fmla="*/ 440675 w 4871632"/>
              <a:gd name="connsiteY166" fmla="*/ 1241233 h 4262893"/>
              <a:gd name="connsiteX167" fmla="*/ 451692 w 4871632"/>
              <a:gd name="connsiteY167" fmla="*/ 1208183 h 4262893"/>
              <a:gd name="connsiteX168" fmla="*/ 440675 w 4871632"/>
              <a:gd name="connsiteY168" fmla="*/ 1164115 h 4262893"/>
              <a:gd name="connsiteX169" fmla="*/ 407624 w 4871632"/>
              <a:gd name="connsiteY169" fmla="*/ 1098014 h 4262893"/>
              <a:gd name="connsiteX170" fmla="*/ 385590 w 4871632"/>
              <a:gd name="connsiteY170" fmla="*/ 1053947 h 4262893"/>
              <a:gd name="connsiteX171" fmla="*/ 374573 w 4871632"/>
              <a:gd name="connsiteY171" fmla="*/ 844626 h 4262893"/>
              <a:gd name="connsiteX172" fmla="*/ 330506 w 4871632"/>
              <a:gd name="connsiteY172" fmla="*/ 745474 h 4262893"/>
              <a:gd name="connsiteX173" fmla="*/ 275422 w 4871632"/>
              <a:gd name="connsiteY173" fmla="*/ 679373 h 4262893"/>
              <a:gd name="connsiteX174" fmla="*/ 220337 w 4871632"/>
              <a:gd name="connsiteY174" fmla="*/ 580221 h 4262893"/>
              <a:gd name="connsiteX175" fmla="*/ 187287 w 4871632"/>
              <a:gd name="connsiteY175" fmla="*/ 492086 h 4262893"/>
              <a:gd name="connsiteX176" fmla="*/ 143219 w 4871632"/>
              <a:gd name="connsiteY176" fmla="*/ 392935 h 4262893"/>
              <a:gd name="connsiteX177" fmla="*/ 110169 w 4871632"/>
              <a:gd name="connsiteY177" fmla="*/ 315817 h 4262893"/>
              <a:gd name="connsiteX178" fmla="*/ 99152 w 4871632"/>
              <a:gd name="connsiteY178" fmla="*/ 271749 h 4262893"/>
              <a:gd name="connsiteX179" fmla="*/ 55084 w 4871632"/>
              <a:gd name="connsiteY179" fmla="*/ 205648 h 4262893"/>
              <a:gd name="connsiteX180" fmla="*/ 33051 w 4871632"/>
              <a:gd name="connsiteY180" fmla="*/ 161580 h 4262893"/>
              <a:gd name="connsiteX181" fmla="*/ 0 w 4871632"/>
              <a:gd name="connsiteY181" fmla="*/ 150563 h 4262893"/>
              <a:gd name="connsiteX182" fmla="*/ 22034 w 4871632"/>
              <a:gd name="connsiteY182" fmla="*/ 73445 h 4262893"/>
              <a:gd name="connsiteX183" fmla="*/ 44067 w 4871632"/>
              <a:gd name="connsiteY183" fmla="*/ 18361 h 4262893"/>
              <a:gd name="connsiteX0" fmla="*/ 44067 w 4871632"/>
              <a:gd name="connsiteY0" fmla="*/ 18361 h 4262893"/>
              <a:gd name="connsiteX1" fmla="*/ 44067 w 4871632"/>
              <a:gd name="connsiteY1" fmla="*/ 18361 h 4262893"/>
              <a:gd name="connsiteX2" fmla="*/ 473725 w 4871632"/>
              <a:gd name="connsiteY2" fmla="*/ 29378 h 4262893"/>
              <a:gd name="connsiteX3" fmla="*/ 539826 w 4871632"/>
              <a:gd name="connsiteY3" fmla="*/ 29378 h 4262893"/>
              <a:gd name="connsiteX4" fmla="*/ 572877 w 4871632"/>
              <a:gd name="connsiteY4" fmla="*/ 62429 h 4262893"/>
              <a:gd name="connsiteX5" fmla="*/ 638978 w 4871632"/>
              <a:gd name="connsiteY5" fmla="*/ 117513 h 4262893"/>
              <a:gd name="connsiteX6" fmla="*/ 694063 w 4871632"/>
              <a:gd name="connsiteY6" fmla="*/ 194631 h 4262893"/>
              <a:gd name="connsiteX7" fmla="*/ 738130 w 4871632"/>
              <a:gd name="connsiteY7" fmla="*/ 227682 h 4262893"/>
              <a:gd name="connsiteX8" fmla="*/ 760164 w 4871632"/>
              <a:gd name="connsiteY8" fmla="*/ 260732 h 4262893"/>
              <a:gd name="connsiteX9" fmla="*/ 826265 w 4871632"/>
              <a:gd name="connsiteY9" fmla="*/ 315817 h 4262893"/>
              <a:gd name="connsiteX10" fmla="*/ 848299 w 4871632"/>
              <a:gd name="connsiteY10" fmla="*/ 359884 h 4262893"/>
              <a:gd name="connsiteX11" fmla="*/ 870333 w 4871632"/>
              <a:gd name="connsiteY11" fmla="*/ 392935 h 4262893"/>
              <a:gd name="connsiteX12" fmla="*/ 881349 w 4871632"/>
              <a:gd name="connsiteY12" fmla="*/ 425985 h 4262893"/>
              <a:gd name="connsiteX13" fmla="*/ 914400 w 4871632"/>
              <a:gd name="connsiteY13" fmla="*/ 448019 h 4262893"/>
              <a:gd name="connsiteX14" fmla="*/ 936434 w 4871632"/>
              <a:gd name="connsiteY14" fmla="*/ 514120 h 4262893"/>
              <a:gd name="connsiteX15" fmla="*/ 947451 w 4871632"/>
              <a:gd name="connsiteY15" fmla="*/ 547171 h 4262893"/>
              <a:gd name="connsiteX16" fmla="*/ 958467 w 4871632"/>
              <a:gd name="connsiteY16" fmla="*/ 580221 h 4262893"/>
              <a:gd name="connsiteX17" fmla="*/ 947451 w 4871632"/>
              <a:gd name="connsiteY17" fmla="*/ 712424 h 4262893"/>
              <a:gd name="connsiteX18" fmla="*/ 925417 w 4871632"/>
              <a:gd name="connsiteY18" fmla="*/ 745474 h 4262893"/>
              <a:gd name="connsiteX19" fmla="*/ 826265 w 4871632"/>
              <a:gd name="connsiteY19" fmla="*/ 833609 h 4262893"/>
              <a:gd name="connsiteX20" fmla="*/ 760164 w 4871632"/>
              <a:gd name="connsiteY20" fmla="*/ 866660 h 4262893"/>
              <a:gd name="connsiteX21" fmla="*/ 716096 w 4871632"/>
              <a:gd name="connsiteY21" fmla="*/ 888694 h 4262893"/>
              <a:gd name="connsiteX22" fmla="*/ 649995 w 4871632"/>
              <a:gd name="connsiteY22" fmla="*/ 910727 h 4262893"/>
              <a:gd name="connsiteX23" fmla="*/ 616945 w 4871632"/>
              <a:gd name="connsiteY23" fmla="*/ 932761 h 4262893"/>
              <a:gd name="connsiteX24" fmla="*/ 605928 w 4871632"/>
              <a:gd name="connsiteY24" fmla="*/ 965812 h 4262893"/>
              <a:gd name="connsiteX25" fmla="*/ 583894 w 4871632"/>
              <a:gd name="connsiteY25" fmla="*/ 998862 h 4262893"/>
              <a:gd name="connsiteX26" fmla="*/ 550843 w 4871632"/>
              <a:gd name="connsiteY26" fmla="*/ 1075980 h 4262893"/>
              <a:gd name="connsiteX27" fmla="*/ 528810 w 4871632"/>
              <a:gd name="connsiteY27" fmla="*/ 1142082 h 4262893"/>
              <a:gd name="connsiteX28" fmla="*/ 539826 w 4871632"/>
              <a:gd name="connsiteY28" fmla="*/ 1274284 h 4262893"/>
              <a:gd name="connsiteX29" fmla="*/ 561860 w 4871632"/>
              <a:gd name="connsiteY29" fmla="*/ 1351402 h 4262893"/>
              <a:gd name="connsiteX30" fmla="*/ 583894 w 4871632"/>
              <a:gd name="connsiteY30" fmla="*/ 1428520 h 4262893"/>
              <a:gd name="connsiteX31" fmla="*/ 605928 w 4871632"/>
              <a:gd name="connsiteY31" fmla="*/ 1461571 h 4262893"/>
              <a:gd name="connsiteX32" fmla="*/ 616945 w 4871632"/>
              <a:gd name="connsiteY32" fmla="*/ 1494621 h 4262893"/>
              <a:gd name="connsiteX33" fmla="*/ 638978 w 4871632"/>
              <a:gd name="connsiteY33" fmla="*/ 1527672 h 4262893"/>
              <a:gd name="connsiteX34" fmla="*/ 661012 w 4871632"/>
              <a:gd name="connsiteY34" fmla="*/ 1593773 h 4262893"/>
              <a:gd name="connsiteX35" fmla="*/ 672029 w 4871632"/>
              <a:gd name="connsiteY35" fmla="*/ 1626824 h 4262893"/>
              <a:gd name="connsiteX36" fmla="*/ 705080 w 4871632"/>
              <a:gd name="connsiteY36" fmla="*/ 1659874 h 4262893"/>
              <a:gd name="connsiteX37" fmla="*/ 782198 w 4871632"/>
              <a:gd name="connsiteY37" fmla="*/ 1736992 h 4262893"/>
              <a:gd name="connsiteX38" fmla="*/ 804231 w 4871632"/>
              <a:gd name="connsiteY38" fmla="*/ 1770043 h 4262893"/>
              <a:gd name="connsiteX39" fmla="*/ 837282 w 4871632"/>
              <a:gd name="connsiteY39" fmla="*/ 1836144 h 4262893"/>
              <a:gd name="connsiteX40" fmla="*/ 870333 w 4871632"/>
              <a:gd name="connsiteY40" fmla="*/ 1858178 h 4262893"/>
              <a:gd name="connsiteX41" fmla="*/ 892366 w 4871632"/>
              <a:gd name="connsiteY41" fmla="*/ 1891229 h 4262893"/>
              <a:gd name="connsiteX42" fmla="*/ 925417 w 4871632"/>
              <a:gd name="connsiteY42" fmla="*/ 1913262 h 4262893"/>
              <a:gd name="connsiteX43" fmla="*/ 914400 w 4871632"/>
              <a:gd name="connsiteY43" fmla="*/ 1946313 h 4262893"/>
              <a:gd name="connsiteX44" fmla="*/ 925417 w 4871632"/>
              <a:gd name="connsiteY44" fmla="*/ 1979363 h 4262893"/>
              <a:gd name="connsiteX45" fmla="*/ 947451 w 4871632"/>
              <a:gd name="connsiteY45" fmla="*/ 2056482 h 4262893"/>
              <a:gd name="connsiteX46" fmla="*/ 914400 w 4871632"/>
              <a:gd name="connsiteY46" fmla="*/ 2199701 h 4262893"/>
              <a:gd name="connsiteX47" fmla="*/ 870333 w 4871632"/>
              <a:gd name="connsiteY47" fmla="*/ 2265802 h 4262893"/>
              <a:gd name="connsiteX48" fmla="*/ 881349 w 4871632"/>
              <a:gd name="connsiteY48" fmla="*/ 2342920 h 4262893"/>
              <a:gd name="connsiteX49" fmla="*/ 947451 w 4871632"/>
              <a:gd name="connsiteY49" fmla="*/ 2364954 h 4262893"/>
              <a:gd name="connsiteX50" fmla="*/ 1035586 w 4871632"/>
              <a:gd name="connsiteY50" fmla="*/ 2375971 h 4262893"/>
              <a:gd name="connsiteX51" fmla="*/ 1377108 w 4871632"/>
              <a:gd name="connsiteY51" fmla="*/ 2409021 h 4262893"/>
              <a:gd name="connsiteX52" fmla="*/ 1443210 w 4871632"/>
              <a:gd name="connsiteY52" fmla="*/ 2431055 h 4262893"/>
              <a:gd name="connsiteX53" fmla="*/ 1476260 w 4871632"/>
              <a:gd name="connsiteY53" fmla="*/ 2464106 h 4262893"/>
              <a:gd name="connsiteX54" fmla="*/ 1498294 w 4871632"/>
              <a:gd name="connsiteY54" fmla="*/ 2497156 h 4262893"/>
              <a:gd name="connsiteX55" fmla="*/ 1531345 w 4871632"/>
              <a:gd name="connsiteY55" fmla="*/ 2519190 h 4262893"/>
              <a:gd name="connsiteX56" fmla="*/ 1586429 w 4871632"/>
              <a:gd name="connsiteY56" fmla="*/ 2618342 h 4262893"/>
              <a:gd name="connsiteX57" fmla="*/ 1608463 w 4871632"/>
              <a:gd name="connsiteY57" fmla="*/ 2651392 h 4262893"/>
              <a:gd name="connsiteX58" fmla="*/ 1641513 w 4871632"/>
              <a:gd name="connsiteY58" fmla="*/ 2673426 h 4262893"/>
              <a:gd name="connsiteX59" fmla="*/ 1707614 w 4871632"/>
              <a:gd name="connsiteY59" fmla="*/ 2739527 h 4262893"/>
              <a:gd name="connsiteX60" fmla="*/ 1751682 w 4871632"/>
              <a:gd name="connsiteY60" fmla="*/ 2805629 h 4262893"/>
              <a:gd name="connsiteX61" fmla="*/ 1762699 w 4871632"/>
              <a:gd name="connsiteY61" fmla="*/ 2838679 h 4262893"/>
              <a:gd name="connsiteX62" fmla="*/ 1806766 w 4871632"/>
              <a:gd name="connsiteY62" fmla="*/ 2904780 h 4262893"/>
              <a:gd name="connsiteX63" fmla="*/ 1850834 w 4871632"/>
              <a:gd name="connsiteY63" fmla="*/ 3003932 h 4262893"/>
              <a:gd name="connsiteX64" fmla="*/ 1872867 w 4871632"/>
              <a:gd name="connsiteY64" fmla="*/ 3070033 h 4262893"/>
              <a:gd name="connsiteX65" fmla="*/ 1883884 w 4871632"/>
              <a:gd name="connsiteY65" fmla="*/ 3103084 h 4262893"/>
              <a:gd name="connsiteX66" fmla="*/ 1905918 w 4871632"/>
              <a:gd name="connsiteY66" fmla="*/ 3224270 h 4262893"/>
              <a:gd name="connsiteX67" fmla="*/ 1927952 w 4871632"/>
              <a:gd name="connsiteY67" fmla="*/ 3455624 h 4262893"/>
              <a:gd name="connsiteX68" fmla="*/ 1938969 w 4871632"/>
              <a:gd name="connsiteY68" fmla="*/ 3488674 h 4262893"/>
              <a:gd name="connsiteX69" fmla="*/ 2005070 w 4871632"/>
              <a:gd name="connsiteY69" fmla="*/ 3510708 h 4262893"/>
              <a:gd name="connsiteX70" fmla="*/ 2027104 w 4871632"/>
              <a:gd name="connsiteY70" fmla="*/ 3543759 h 4262893"/>
              <a:gd name="connsiteX71" fmla="*/ 2192357 w 4871632"/>
              <a:gd name="connsiteY71" fmla="*/ 3576809 h 4262893"/>
              <a:gd name="connsiteX72" fmla="*/ 2291508 w 4871632"/>
              <a:gd name="connsiteY72" fmla="*/ 3598843 h 4262893"/>
              <a:gd name="connsiteX73" fmla="*/ 2401677 w 4871632"/>
              <a:gd name="connsiteY73" fmla="*/ 3620877 h 4262893"/>
              <a:gd name="connsiteX74" fmla="*/ 2434728 w 4871632"/>
              <a:gd name="connsiteY74" fmla="*/ 3653927 h 4262893"/>
              <a:gd name="connsiteX75" fmla="*/ 2500829 w 4871632"/>
              <a:gd name="connsiteY75" fmla="*/ 3675961 h 4262893"/>
              <a:gd name="connsiteX76" fmla="*/ 2533880 w 4871632"/>
              <a:gd name="connsiteY76" fmla="*/ 3686978 h 4262893"/>
              <a:gd name="connsiteX77" fmla="*/ 2566930 w 4871632"/>
              <a:gd name="connsiteY77" fmla="*/ 3697995 h 4262893"/>
              <a:gd name="connsiteX78" fmla="*/ 2622014 w 4871632"/>
              <a:gd name="connsiteY78" fmla="*/ 3709012 h 4262893"/>
              <a:gd name="connsiteX79" fmla="*/ 2655065 w 4871632"/>
              <a:gd name="connsiteY79" fmla="*/ 3720029 h 4262893"/>
              <a:gd name="connsiteX80" fmla="*/ 2699133 w 4871632"/>
              <a:gd name="connsiteY80" fmla="*/ 3731045 h 4262893"/>
              <a:gd name="connsiteX81" fmla="*/ 2809301 w 4871632"/>
              <a:gd name="connsiteY81" fmla="*/ 3764096 h 4262893"/>
              <a:gd name="connsiteX82" fmla="*/ 3128790 w 4871632"/>
              <a:gd name="connsiteY82" fmla="*/ 3764096 h 4262893"/>
              <a:gd name="connsiteX83" fmla="*/ 3172858 w 4871632"/>
              <a:gd name="connsiteY83" fmla="*/ 3775113 h 4262893"/>
              <a:gd name="connsiteX84" fmla="*/ 3305060 w 4871632"/>
              <a:gd name="connsiteY84" fmla="*/ 3797147 h 4262893"/>
              <a:gd name="connsiteX85" fmla="*/ 3338111 w 4871632"/>
              <a:gd name="connsiteY85" fmla="*/ 3808163 h 4262893"/>
              <a:gd name="connsiteX86" fmla="*/ 3382178 w 4871632"/>
              <a:gd name="connsiteY86" fmla="*/ 3819180 h 4262893"/>
              <a:gd name="connsiteX87" fmla="*/ 3503364 w 4871632"/>
              <a:gd name="connsiteY87" fmla="*/ 3874265 h 4262893"/>
              <a:gd name="connsiteX88" fmla="*/ 3569465 w 4871632"/>
              <a:gd name="connsiteY88" fmla="*/ 3907315 h 4262893"/>
              <a:gd name="connsiteX89" fmla="*/ 3679634 w 4871632"/>
              <a:gd name="connsiteY89" fmla="*/ 3874265 h 4262893"/>
              <a:gd name="connsiteX90" fmla="*/ 3778786 w 4871632"/>
              <a:gd name="connsiteY90" fmla="*/ 3841214 h 4262893"/>
              <a:gd name="connsiteX91" fmla="*/ 3811836 w 4871632"/>
              <a:gd name="connsiteY91" fmla="*/ 3830197 h 4262893"/>
              <a:gd name="connsiteX92" fmla="*/ 3844887 w 4871632"/>
              <a:gd name="connsiteY92" fmla="*/ 3808163 h 4262893"/>
              <a:gd name="connsiteX93" fmla="*/ 4270324 w 4871632"/>
              <a:gd name="connsiteY93" fmla="*/ 3633539 h 4262893"/>
              <a:gd name="connsiteX94" fmla="*/ 4648260 w 4871632"/>
              <a:gd name="connsiteY94" fmla="*/ 3414060 h 4262893"/>
              <a:gd name="connsiteX95" fmla="*/ 4868598 w 4871632"/>
              <a:gd name="connsiteY95" fmla="*/ 3317483 h 4262893"/>
              <a:gd name="connsiteX96" fmla="*/ 4869455 w 4871632"/>
              <a:gd name="connsiteY96" fmla="*/ 4215787 h 4262893"/>
              <a:gd name="connsiteX97" fmla="*/ 3899971 w 4871632"/>
              <a:gd name="connsiteY97" fmla="*/ 4160703 h 4262893"/>
              <a:gd name="connsiteX98" fmla="*/ 3855904 w 4871632"/>
              <a:gd name="connsiteY98" fmla="*/ 4171720 h 4262893"/>
              <a:gd name="connsiteX99" fmla="*/ 3635566 w 4871632"/>
              <a:gd name="connsiteY99" fmla="*/ 4204771 h 4262893"/>
              <a:gd name="connsiteX100" fmla="*/ 3459296 w 4871632"/>
              <a:gd name="connsiteY100" fmla="*/ 4193754 h 4262893"/>
              <a:gd name="connsiteX101" fmla="*/ 3426246 w 4871632"/>
              <a:gd name="connsiteY101" fmla="*/ 4160703 h 4262893"/>
              <a:gd name="connsiteX102" fmla="*/ 3393195 w 4871632"/>
              <a:gd name="connsiteY102" fmla="*/ 4138670 h 4262893"/>
              <a:gd name="connsiteX103" fmla="*/ 3371161 w 4871632"/>
              <a:gd name="connsiteY103" fmla="*/ 4061551 h 4262893"/>
              <a:gd name="connsiteX104" fmla="*/ 3349128 w 4871632"/>
              <a:gd name="connsiteY104" fmla="*/ 3984433 h 4262893"/>
              <a:gd name="connsiteX105" fmla="*/ 3305060 w 4871632"/>
              <a:gd name="connsiteY105" fmla="*/ 3918332 h 4262893"/>
              <a:gd name="connsiteX106" fmla="*/ 3283026 w 4871632"/>
              <a:gd name="connsiteY106" fmla="*/ 3885282 h 4262893"/>
              <a:gd name="connsiteX107" fmla="*/ 3216925 w 4871632"/>
              <a:gd name="connsiteY107" fmla="*/ 3863248 h 4262893"/>
              <a:gd name="connsiteX108" fmla="*/ 3183875 w 4871632"/>
              <a:gd name="connsiteY108" fmla="*/ 3852231 h 4262893"/>
              <a:gd name="connsiteX109" fmla="*/ 2831335 w 4871632"/>
              <a:gd name="connsiteY109" fmla="*/ 3830197 h 4262893"/>
              <a:gd name="connsiteX110" fmla="*/ 2776251 w 4871632"/>
              <a:gd name="connsiteY110" fmla="*/ 3819180 h 4262893"/>
              <a:gd name="connsiteX111" fmla="*/ 2677099 w 4871632"/>
              <a:gd name="connsiteY111" fmla="*/ 3808163 h 4262893"/>
              <a:gd name="connsiteX112" fmla="*/ 2566930 w 4871632"/>
              <a:gd name="connsiteY112" fmla="*/ 3786130 h 4262893"/>
              <a:gd name="connsiteX113" fmla="*/ 2500829 w 4871632"/>
              <a:gd name="connsiteY113" fmla="*/ 3764096 h 4262893"/>
              <a:gd name="connsiteX114" fmla="*/ 2467778 w 4871632"/>
              <a:gd name="connsiteY114" fmla="*/ 3753079 h 4262893"/>
              <a:gd name="connsiteX115" fmla="*/ 2390660 w 4871632"/>
              <a:gd name="connsiteY115" fmla="*/ 3720029 h 4262893"/>
              <a:gd name="connsiteX116" fmla="*/ 2357610 w 4871632"/>
              <a:gd name="connsiteY116" fmla="*/ 3697995 h 4262893"/>
              <a:gd name="connsiteX117" fmla="*/ 2302525 w 4871632"/>
              <a:gd name="connsiteY117" fmla="*/ 3686978 h 4262893"/>
              <a:gd name="connsiteX118" fmla="*/ 2148289 w 4871632"/>
              <a:gd name="connsiteY118" fmla="*/ 3642910 h 4262893"/>
              <a:gd name="connsiteX119" fmla="*/ 1983036 w 4871632"/>
              <a:gd name="connsiteY119" fmla="*/ 3620877 h 4262893"/>
              <a:gd name="connsiteX120" fmla="*/ 1961002 w 4871632"/>
              <a:gd name="connsiteY120" fmla="*/ 3587826 h 4262893"/>
              <a:gd name="connsiteX121" fmla="*/ 1894901 w 4871632"/>
              <a:gd name="connsiteY121" fmla="*/ 3565792 h 4262893"/>
              <a:gd name="connsiteX122" fmla="*/ 1872867 w 4871632"/>
              <a:gd name="connsiteY122" fmla="*/ 3521725 h 4262893"/>
              <a:gd name="connsiteX123" fmla="*/ 1850834 w 4871632"/>
              <a:gd name="connsiteY123" fmla="*/ 3488674 h 4262893"/>
              <a:gd name="connsiteX124" fmla="*/ 1828800 w 4871632"/>
              <a:gd name="connsiteY124" fmla="*/ 3345455 h 4262893"/>
              <a:gd name="connsiteX125" fmla="*/ 1817783 w 4871632"/>
              <a:gd name="connsiteY125" fmla="*/ 3312404 h 4262893"/>
              <a:gd name="connsiteX126" fmla="*/ 1795749 w 4871632"/>
              <a:gd name="connsiteY126" fmla="*/ 3202236 h 4262893"/>
              <a:gd name="connsiteX127" fmla="*/ 1773716 w 4871632"/>
              <a:gd name="connsiteY127" fmla="*/ 3147151 h 4262893"/>
              <a:gd name="connsiteX128" fmla="*/ 1740665 w 4871632"/>
              <a:gd name="connsiteY128" fmla="*/ 3048000 h 4262893"/>
              <a:gd name="connsiteX129" fmla="*/ 1729648 w 4871632"/>
              <a:gd name="connsiteY129" fmla="*/ 3014949 h 4262893"/>
              <a:gd name="connsiteX130" fmla="*/ 1718631 w 4871632"/>
              <a:gd name="connsiteY130" fmla="*/ 2981898 h 4262893"/>
              <a:gd name="connsiteX131" fmla="*/ 1696598 w 4871632"/>
              <a:gd name="connsiteY131" fmla="*/ 2849696 h 4262893"/>
              <a:gd name="connsiteX132" fmla="*/ 1674564 w 4871632"/>
              <a:gd name="connsiteY132" fmla="*/ 2816645 h 4262893"/>
              <a:gd name="connsiteX133" fmla="*/ 1641513 w 4871632"/>
              <a:gd name="connsiteY133" fmla="*/ 2750544 h 4262893"/>
              <a:gd name="connsiteX134" fmla="*/ 1608463 w 4871632"/>
              <a:gd name="connsiteY134" fmla="*/ 2739527 h 4262893"/>
              <a:gd name="connsiteX135" fmla="*/ 1586429 w 4871632"/>
              <a:gd name="connsiteY135" fmla="*/ 2706477 h 4262893"/>
              <a:gd name="connsiteX136" fmla="*/ 1553378 w 4871632"/>
              <a:gd name="connsiteY136" fmla="*/ 2695460 h 4262893"/>
              <a:gd name="connsiteX137" fmla="*/ 1509311 w 4871632"/>
              <a:gd name="connsiteY137" fmla="*/ 2651392 h 4262893"/>
              <a:gd name="connsiteX138" fmla="*/ 1487277 w 4871632"/>
              <a:gd name="connsiteY138" fmla="*/ 2618342 h 4262893"/>
              <a:gd name="connsiteX139" fmla="*/ 1454226 w 4871632"/>
              <a:gd name="connsiteY139" fmla="*/ 2596308 h 4262893"/>
              <a:gd name="connsiteX140" fmla="*/ 1410159 w 4871632"/>
              <a:gd name="connsiteY140" fmla="*/ 2552241 h 4262893"/>
              <a:gd name="connsiteX141" fmla="*/ 1399142 w 4871632"/>
              <a:gd name="connsiteY141" fmla="*/ 2519190 h 4262893"/>
              <a:gd name="connsiteX142" fmla="*/ 1366092 w 4871632"/>
              <a:gd name="connsiteY142" fmla="*/ 2508173 h 4262893"/>
              <a:gd name="connsiteX143" fmla="*/ 1288973 w 4871632"/>
              <a:gd name="connsiteY143" fmla="*/ 2475123 h 4262893"/>
              <a:gd name="connsiteX144" fmla="*/ 1255923 w 4871632"/>
              <a:gd name="connsiteY144" fmla="*/ 2464106 h 4262893"/>
              <a:gd name="connsiteX145" fmla="*/ 1200839 w 4871632"/>
              <a:gd name="connsiteY145" fmla="*/ 2453089 h 4262893"/>
              <a:gd name="connsiteX146" fmla="*/ 1123720 w 4871632"/>
              <a:gd name="connsiteY146" fmla="*/ 2431055 h 4262893"/>
              <a:gd name="connsiteX147" fmla="*/ 1024569 w 4871632"/>
              <a:gd name="connsiteY147" fmla="*/ 2420038 h 4262893"/>
              <a:gd name="connsiteX148" fmla="*/ 914400 w 4871632"/>
              <a:gd name="connsiteY148" fmla="*/ 2409021 h 4262893"/>
              <a:gd name="connsiteX149" fmla="*/ 815248 w 4871632"/>
              <a:gd name="connsiteY149" fmla="*/ 2398004 h 4262893"/>
              <a:gd name="connsiteX150" fmla="*/ 793214 w 4871632"/>
              <a:gd name="connsiteY150" fmla="*/ 2331903 h 4262893"/>
              <a:gd name="connsiteX151" fmla="*/ 782198 w 4871632"/>
              <a:gd name="connsiteY151" fmla="*/ 2298853 h 4262893"/>
              <a:gd name="connsiteX152" fmla="*/ 815248 w 4871632"/>
              <a:gd name="connsiteY152" fmla="*/ 2144617 h 4262893"/>
              <a:gd name="connsiteX153" fmla="*/ 826265 w 4871632"/>
              <a:gd name="connsiteY153" fmla="*/ 2111566 h 4262893"/>
              <a:gd name="connsiteX154" fmla="*/ 793214 w 4871632"/>
              <a:gd name="connsiteY154" fmla="*/ 1968347 h 4262893"/>
              <a:gd name="connsiteX155" fmla="*/ 782198 w 4871632"/>
              <a:gd name="connsiteY155" fmla="*/ 1935296 h 4262893"/>
              <a:gd name="connsiteX156" fmla="*/ 760164 w 4871632"/>
              <a:gd name="connsiteY156" fmla="*/ 1902245 h 4262893"/>
              <a:gd name="connsiteX157" fmla="*/ 749147 w 4871632"/>
              <a:gd name="connsiteY157" fmla="*/ 1869195 h 4262893"/>
              <a:gd name="connsiteX158" fmla="*/ 716096 w 4871632"/>
              <a:gd name="connsiteY158" fmla="*/ 1847161 h 4262893"/>
              <a:gd name="connsiteX159" fmla="*/ 683046 w 4871632"/>
              <a:gd name="connsiteY159" fmla="*/ 1814110 h 4262893"/>
              <a:gd name="connsiteX160" fmla="*/ 616945 w 4871632"/>
              <a:gd name="connsiteY160" fmla="*/ 1714959 h 4262893"/>
              <a:gd name="connsiteX161" fmla="*/ 594911 w 4871632"/>
              <a:gd name="connsiteY161" fmla="*/ 1681908 h 4262893"/>
              <a:gd name="connsiteX162" fmla="*/ 550843 w 4871632"/>
              <a:gd name="connsiteY162" fmla="*/ 1571739 h 4262893"/>
              <a:gd name="connsiteX163" fmla="*/ 528810 w 4871632"/>
              <a:gd name="connsiteY163" fmla="*/ 1505638 h 4262893"/>
              <a:gd name="connsiteX164" fmla="*/ 484742 w 4871632"/>
              <a:gd name="connsiteY164" fmla="*/ 1395470 h 4262893"/>
              <a:gd name="connsiteX165" fmla="*/ 462708 w 4871632"/>
              <a:gd name="connsiteY165" fmla="*/ 1307335 h 4262893"/>
              <a:gd name="connsiteX166" fmla="*/ 440675 w 4871632"/>
              <a:gd name="connsiteY166" fmla="*/ 1241233 h 4262893"/>
              <a:gd name="connsiteX167" fmla="*/ 451692 w 4871632"/>
              <a:gd name="connsiteY167" fmla="*/ 1208183 h 4262893"/>
              <a:gd name="connsiteX168" fmla="*/ 440675 w 4871632"/>
              <a:gd name="connsiteY168" fmla="*/ 1164115 h 4262893"/>
              <a:gd name="connsiteX169" fmla="*/ 407624 w 4871632"/>
              <a:gd name="connsiteY169" fmla="*/ 1098014 h 4262893"/>
              <a:gd name="connsiteX170" fmla="*/ 385590 w 4871632"/>
              <a:gd name="connsiteY170" fmla="*/ 1053947 h 4262893"/>
              <a:gd name="connsiteX171" fmla="*/ 374573 w 4871632"/>
              <a:gd name="connsiteY171" fmla="*/ 844626 h 4262893"/>
              <a:gd name="connsiteX172" fmla="*/ 330506 w 4871632"/>
              <a:gd name="connsiteY172" fmla="*/ 745474 h 4262893"/>
              <a:gd name="connsiteX173" fmla="*/ 275422 w 4871632"/>
              <a:gd name="connsiteY173" fmla="*/ 679373 h 4262893"/>
              <a:gd name="connsiteX174" fmla="*/ 220337 w 4871632"/>
              <a:gd name="connsiteY174" fmla="*/ 580221 h 4262893"/>
              <a:gd name="connsiteX175" fmla="*/ 187287 w 4871632"/>
              <a:gd name="connsiteY175" fmla="*/ 492086 h 4262893"/>
              <a:gd name="connsiteX176" fmla="*/ 143219 w 4871632"/>
              <a:gd name="connsiteY176" fmla="*/ 392935 h 4262893"/>
              <a:gd name="connsiteX177" fmla="*/ 110169 w 4871632"/>
              <a:gd name="connsiteY177" fmla="*/ 315817 h 4262893"/>
              <a:gd name="connsiteX178" fmla="*/ 99152 w 4871632"/>
              <a:gd name="connsiteY178" fmla="*/ 271749 h 4262893"/>
              <a:gd name="connsiteX179" fmla="*/ 55084 w 4871632"/>
              <a:gd name="connsiteY179" fmla="*/ 205648 h 4262893"/>
              <a:gd name="connsiteX180" fmla="*/ 33051 w 4871632"/>
              <a:gd name="connsiteY180" fmla="*/ 161580 h 4262893"/>
              <a:gd name="connsiteX181" fmla="*/ 0 w 4871632"/>
              <a:gd name="connsiteY181" fmla="*/ 150563 h 4262893"/>
              <a:gd name="connsiteX182" fmla="*/ 22034 w 4871632"/>
              <a:gd name="connsiteY182" fmla="*/ 73445 h 4262893"/>
              <a:gd name="connsiteX183" fmla="*/ 44067 w 4871632"/>
              <a:gd name="connsiteY183" fmla="*/ 18361 h 4262893"/>
              <a:gd name="connsiteX0" fmla="*/ 44067 w 4877570"/>
              <a:gd name="connsiteY0" fmla="*/ 18361 h 4262893"/>
              <a:gd name="connsiteX1" fmla="*/ 44067 w 4877570"/>
              <a:gd name="connsiteY1" fmla="*/ 18361 h 4262893"/>
              <a:gd name="connsiteX2" fmla="*/ 473725 w 4877570"/>
              <a:gd name="connsiteY2" fmla="*/ 29378 h 4262893"/>
              <a:gd name="connsiteX3" fmla="*/ 539826 w 4877570"/>
              <a:gd name="connsiteY3" fmla="*/ 29378 h 4262893"/>
              <a:gd name="connsiteX4" fmla="*/ 572877 w 4877570"/>
              <a:gd name="connsiteY4" fmla="*/ 62429 h 4262893"/>
              <a:gd name="connsiteX5" fmla="*/ 638978 w 4877570"/>
              <a:gd name="connsiteY5" fmla="*/ 117513 h 4262893"/>
              <a:gd name="connsiteX6" fmla="*/ 694063 w 4877570"/>
              <a:gd name="connsiteY6" fmla="*/ 194631 h 4262893"/>
              <a:gd name="connsiteX7" fmla="*/ 738130 w 4877570"/>
              <a:gd name="connsiteY7" fmla="*/ 227682 h 4262893"/>
              <a:gd name="connsiteX8" fmla="*/ 760164 w 4877570"/>
              <a:gd name="connsiteY8" fmla="*/ 260732 h 4262893"/>
              <a:gd name="connsiteX9" fmla="*/ 826265 w 4877570"/>
              <a:gd name="connsiteY9" fmla="*/ 315817 h 4262893"/>
              <a:gd name="connsiteX10" fmla="*/ 848299 w 4877570"/>
              <a:gd name="connsiteY10" fmla="*/ 359884 h 4262893"/>
              <a:gd name="connsiteX11" fmla="*/ 870333 w 4877570"/>
              <a:gd name="connsiteY11" fmla="*/ 392935 h 4262893"/>
              <a:gd name="connsiteX12" fmla="*/ 881349 w 4877570"/>
              <a:gd name="connsiteY12" fmla="*/ 425985 h 4262893"/>
              <a:gd name="connsiteX13" fmla="*/ 914400 w 4877570"/>
              <a:gd name="connsiteY13" fmla="*/ 448019 h 4262893"/>
              <a:gd name="connsiteX14" fmla="*/ 936434 w 4877570"/>
              <a:gd name="connsiteY14" fmla="*/ 514120 h 4262893"/>
              <a:gd name="connsiteX15" fmla="*/ 947451 w 4877570"/>
              <a:gd name="connsiteY15" fmla="*/ 547171 h 4262893"/>
              <a:gd name="connsiteX16" fmla="*/ 958467 w 4877570"/>
              <a:gd name="connsiteY16" fmla="*/ 580221 h 4262893"/>
              <a:gd name="connsiteX17" fmla="*/ 947451 w 4877570"/>
              <a:gd name="connsiteY17" fmla="*/ 712424 h 4262893"/>
              <a:gd name="connsiteX18" fmla="*/ 925417 w 4877570"/>
              <a:gd name="connsiteY18" fmla="*/ 745474 h 4262893"/>
              <a:gd name="connsiteX19" fmla="*/ 826265 w 4877570"/>
              <a:gd name="connsiteY19" fmla="*/ 833609 h 4262893"/>
              <a:gd name="connsiteX20" fmla="*/ 760164 w 4877570"/>
              <a:gd name="connsiteY20" fmla="*/ 866660 h 4262893"/>
              <a:gd name="connsiteX21" fmla="*/ 716096 w 4877570"/>
              <a:gd name="connsiteY21" fmla="*/ 888694 h 4262893"/>
              <a:gd name="connsiteX22" fmla="*/ 649995 w 4877570"/>
              <a:gd name="connsiteY22" fmla="*/ 910727 h 4262893"/>
              <a:gd name="connsiteX23" fmla="*/ 616945 w 4877570"/>
              <a:gd name="connsiteY23" fmla="*/ 932761 h 4262893"/>
              <a:gd name="connsiteX24" fmla="*/ 605928 w 4877570"/>
              <a:gd name="connsiteY24" fmla="*/ 965812 h 4262893"/>
              <a:gd name="connsiteX25" fmla="*/ 583894 w 4877570"/>
              <a:gd name="connsiteY25" fmla="*/ 998862 h 4262893"/>
              <a:gd name="connsiteX26" fmla="*/ 550843 w 4877570"/>
              <a:gd name="connsiteY26" fmla="*/ 1075980 h 4262893"/>
              <a:gd name="connsiteX27" fmla="*/ 528810 w 4877570"/>
              <a:gd name="connsiteY27" fmla="*/ 1142082 h 4262893"/>
              <a:gd name="connsiteX28" fmla="*/ 539826 w 4877570"/>
              <a:gd name="connsiteY28" fmla="*/ 1274284 h 4262893"/>
              <a:gd name="connsiteX29" fmla="*/ 561860 w 4877570"/>
              <a:gd name="connsiteY29" fmla="*/ 1351402 h 4262893"/>
              <a:gd name="connsiteX30" fmla="*/ 583894 w 4877570"/>
              <a:gd name="connsiteY30" fmla="*/ 1428520 h 4262893"/>
              <a:gd name="connsiteX31" fmla="*/ 605928 w 4877570"/>
              <a:gd name="connsiteY31" fmla="*/ 1461571 h 4262893"/>
              <a:gd name="connsiteX32" fmla="*/ 616945 w 4877570"/>
              <a:gd name="connsiteY32" fmla="*/ 1494621 h 4262893"/>
              <a:gd name="connsiteX33" fmla="*/ 638978 w 4877570"/>
              <a:gd name="connsiteY33" fmla="*/ 1527672 h 4262893"/>
              <a:gd name="connsiteX34" fmla="*/ 661012 w 4877570"/>
              <a:gd name="connsiteY34" fmla="*/ 1593773 h 4262893"/>
              <a:gd name="connsiteX35" fmla="*/ 672029 w 4877570"/>
              <a:gd name="connsiteY35" fmla="*/ 1626824 h 4262893"/>
              <a:gd name="connsiteX36" fmla="*/ 705080 w 4877570"/>
              <a:gd name="connsiteY36" fmla="*/ 1659874 h 4262893"/>
              <a:gd name="connsiteX37" fmla="*/ 782198 w 4877570"/>
              <a:gd name="connsiteY37" fmla="*/ 1736992 h 4262893"/>
              <a:gd name="connsiteX38" fmla="*/ 804231 w 4877570"/>
              <a:gd name="connsiteY38" fmla="*/ 1770043 h 4262893"/>
              <a:gd name="connsiteX39" fmla="*/ 837282 w 4877570"/>
              <a:gd name="connsiteY39" fmla="*/ 1836144 h 4262893"/>
              <a:gd name="connsiteX40" fmla="*/ 870333 w 4877570"/>
              <a:gd name="connsiteY40" fmla="*/ 1858178 h 4262893"/>
              <a:gd name="connsiteX41" fmla="*/ 892366 w 4877570"/>
              <a:gd name="connsiteY41" fmla="*/ 1891229 h 4262893"/>
              <a:gd name="connsiteX42" fmla="*/ 925417 w 4877570"/>
              <a:gd name="connsiteY42" fmla="*/ 1913262 h 4262893"/>
              <a:gd name="connsiteX43" fmla="*/ 914400 w 4877570"/>
              <a:gd name="connsiteY43" fmla="*/ 1946313 h 4262893"/>
              <a:gd name="connsiteX44" fmla="*/ 925417 w 4877570"/>
              <a:gd name="connsiteY44" fmla="*/ 1979363 h 4262893"/>
              <a:gd name="connsiteX45" fmla="*/ 947451 w 4877570"/>
              <a:gd name="connsiteY45" fmla="*/ 2056482 h 4262893"/>
              <a:gd name="connsiteX46" fmla="*/ 914400 w 4877570"/>
              <a:gd name="connsiteY46" fmla="*/ 2199701 h 4262893"/>
              <a:gd name="connsiteX47" fmla="*/ 870333 w 4877570"/>
              <a:gd name="connsiteY47" fmla="*/ 2265802 h 4262893"/>
              <a:gd name="connsiteX48" fmla="*/ 881349 w 4877570"/>
              <a:gd name="connsiteY48" fmla="*/ 2342920 h 4262893"/>
              <a:gd name="connsiteX49" fmla="*/ 947451 w 4877570"/>
              <a:gd name="connsiteY49" fmla="*/ 2364954 h 4262893"/>
              <a:gd name="connsiteX50" fmla="*/ 1035586 w 4877570"/>
              <a:gd name="connsiteY50" fmla="*/ 2375971 h 4262893"/>
              <a:gd name="connsiteX51" fmla="*/ 1377108 w 4877570"/>
              <a:gd name="connsiteY51" fmla="*/ 2409021 h 4262893"/>
              <a:gd name="connsiteX52" fmla="*/ 1443210 w 4877570"/>
              <a:gd name="connsiteY52" fmla="*/ 2431055 h 4262893"/>
              <a:gd name="connsiteX53" fmla="*/ 1476260 w 4877570"/>
              <a:gd name="connsiteY53" fmla="*/ 2464106 h 4262893"/>
              <a:gd name="connsiteX54" fmla="*/ 1498294 w 4877570"/>
              <a:gd name="connsiteY54" fmla="*/ 2497156 h 4262893"/>
              <a:gd name="connsiteX55" fmla="*/ 1531345 w 4877570"/>
              <a:gd name="connsiteY55" fmla="*/ 2519190 h 4262893"/>
              <a:gd name="connsiteX56" fmla="*/ 1586429 w 4877570"/>
              <a:gd name="connsiteY56" fmla="*/ 2618342 h 4262893"/>
              <a:gd name="connsiteX57" fmla="*/ 1608463 w 4877570"/>
              <a:gd name="connsiteY57" fmla="*/ 2651392 h 4262893"/>
              <a:gd name="connsiteX58" fmla="*/ 1641513 w 4877570"/>
              <a:gd name="connsiteY58" fmla="*/ 2673426 h 4262893"/>
              <a:gd name="connsiteX59" fmla="*/ 1707614 w 4877570"/>
              <a:gd name="connsiteY59" fmla="*/ 2739527 h 4262893"/>
              <a:gd name="connsiteX60" fmla="*/ 1751682 w 4877570"/>
              <a:gd name="connsiteY60" fmla="*/ 2805629 h 4262893"/>
              <a:gd name="connsiteX61" fmla="*/ 1762699 w 4877570"/>
              <a:gd name="connsiteY61" fmla="*/ 2838679 h 4262893"/>
              <a:gd name="connsiteX62" fmla="*/ 1806766 w 4877570"/>
              <a:gd name="connsiteY62" fmla="*/ 2904780 h 4262893"/>
              <a:gd name="connsiteX63" fmla="*/ 1850834 w 4877570"/>
              <a:gd name="connsiteY63" fmla="*/ 3003932 h 4262893"/>
              <a:gd name="connsiteX64" fmla="*/ 1872867 w 4877570"/>
              <a:gd name="connsiteY64" fmla="*/ 3070033 h 4262893"/>
              <a:gd name="connsiteX65" fmla="*/ 1883884 w 4877570"/>
              <a:gd name="connsiteY65" fmla="*/ 3103084 h 4262893"/>
              <a:gd name="connsiteX66" fmla="*/ 1905918 w 4877570"/>
              <a:gd name="connsiteY66" fmla="*/ 3224270 h 4262893"/>
              <a:gd name="connsiteX67" fmla="*/ 1927952 w 4877570"/>
              <a:gd name="connsiteY67" fmla="*/ 3455624 h 4262893"/>
              <a:gd name="connsiteX68" fmla="*/ 1938969 w 4877570"/>
              <a:gd name="connsiteY68" fmla="*/ 3488674 h 4262893"/>
              <a:gd name="connsiteX69" fmla="*/ 2005070 w 4877570"/>
              <a:gd name="connsiteY69" fmla="*/ 3510708 h 4262893"/>
              <a:gd name="connsiteX70" fmla="*/ 2027104 w 4877570"/>
              <a:gd name="connsiteY70" fmla="*/ 3543759 h 4262893"/>
              <a:gd name="connsiteX71" fmla="*/ 2192357 w 4877570"/>
              <a:gd name="connsiteY71" fmla="*/ 3576809 h 4262893"/>
              <a:gd name="connsiteX72" fmla="*/ 2291508 w 4877570"/>
              <a:gd name="connsiteY72" fmla="*/ 3598843 h 4262893"/>
              <a:gd name="connsiteX73" fmla="*/ 2401677 w 4877570"/>
              <a:gd name="connsiteY73" fmla="*/ 3620877 h 4262893"/>
              <a:gd name="connsiteX74" fmla="*/ 2434728 w 4877570"/>
              <a:gd name="connsiteY74" fmla="*/ 3653927 h 4262893"/>
              <a:gd name="connsiteX75" fmla="*/ 2500829 w 4877570"/>
              <a:gd name="connsiteY75" fmla="*/ 3675961 h 4262893"/>
              <a:gd name="connsiteX76" fmla="*/ 2533880 w 4877570"/>
              <a:gd name="connsiteY76" fmla="*/ 3686978 h 4262893"/>
              <a:gd name="connsiteX77" fmla="*/ 2566930 w 4877570"/>
              <a:gd name="connsiteY77" fmla="*/ 3697995 h 4262893"/>
              <a:gd name="connsiteX78" fmla="*/ 2622014 w 4877570"/>
              <a:gd name="connsiteY78" fmla="*/ 3709012 h 4262893"/>
              <a:gd name="connsiteX79" fmla="*/ 2655065 w 4877570"/>
              <a:gd name="connsiteY79" fmla="*/ 3720029 h 4262893"/>
              <a:gd name="connsiteX80" fmla="*/ 2699133 w 4877570"/>
              <a:gd name="connsiteY80" fmla="*/ 3731045 h 4262893"/>
              <a:gd name="connsiteX81" fmla="*/ 2809301 w 4877570"/>
              <a:gd name="connsiteY81" fmla="*/ 3764096 h 4262893"/>
              <a:gd name="connsiteX82" fmla="*/ 3128790 w 4877570"/>
              <a:gd name="connsiteY82" fmla="*/ 3764096 h 4262893"/>
              <a:gd name="connsiteX83" fmla="*/ 3172858 w 4877570"/>
              <a:gd name="connsiteY83" fmla="*/ 3775113 h 4262893"/>
              <a:gd name="connsiteX84" fmla="*/ 3305060 w 4877570"/>
              <a:gd name="connsiteY84" fmla="*/ 3797147 h 4262893"/>
              <a:gd name="connsiteX85" fmla="*/ 3338111 w 4877570"/>
              <a:gd name="connsiteY85" fmla="*/ 3808163 h 4262893"/>
              <a:gd name="connsiteX86" fmla="*/ 3382178 w 4877570"/>
              <a:gd name="connsiteY86" fmla="*/ 3819180 h 4262893"/>
              <a:gd name="connsiteX87" fmla="*/ 3503364 w 4877570"/>
              <a:gd name="connsiteY87" fmla="*/ 3874265 h 4262893"/>
              <a:gd name="connsiteX88" fmla="*/ 3569465 w 4877570"/>
              <a:gd name="connsiteY88" fmla="*/ 3907315 h 4262893"/>
              <a:gd name="connsiteX89" fmla="*/ 3679634 w 4877570"/>
              <a:gd name="connsiteY89" fmla="*/ 3874265 h 4262893"/>
              <a:gd name="connsiteX90" fmla="*/ 3778786 w 4877570"/>
              <a:gd name="connsiteY90" fmla="*/ 3841214 h 4262893"/>
              <a:gd name="connsiteX91" fmla="*/ 3811836 w 4877570"/>
              <a:gd name="connsiteY91" fmla="*/ 3830197 h 4262893"/>
              <a:gd name="connsiteX92" fmla="*/ 3844887 w 4877570"/>
              <a:gd name="connsiteY92" fmla="*/ 3808163 h 4262893"/>
              <a:gd name="connsiteX93" fmla="*/ 4270324 w 4877570"/>
              <a:gd name="connsiteY93" fmla="*/ 3633539 h 4262893"/>
              <a:gd name="connsiteX94" fmla="*/ 4648260 w 4877570"/>
              <a:gd name="connsiteY94" fmla="*/ 3414060 h 4262893"/>
              <a:gd name="connsiteX95" fmla="*/ 4874536 w 4877570"/>
              <a:gd name="connsiteY95" fmla="*/ 3264044 h 4262893"/>
              <a:gd name="connsiteX96" fmla="*/ 4869455 w 4877570"/>
              <a:gd name="connsiteY96" fmla="*/ 4215787 h 4262893"/>
              <a:gd name="connsiteX97" fmla="*/ 3899971 w 4877570"/>
              <a:gd name="connsiteY97" fmla="*/ 4160703 h 4262893"/>
              <a:gd name="connsiteX98" fmla="*/ 3855904 w 4877570"/>
              <a:gd name="connsiteY98" fmla="*/ 4171720 h 4262893"/>
              <a:gd name="connsiteX99" fmla="*/ 3635566 w 4877570"/>
              <a:gd name="connsiteY99" fmla="*/ 4204771 h 4262893"/>
              <a:gd name="connsiteX100" fmla="*/ 3459296 w 4877570"/>
              <a:gd name="connsiteY100" fmla="*/ 4193754 h 4262893"/>
              <a:gd name="connsiteX101" fmla="*/ 3426246 w 4877570"/>
              <a:gd name="connsiteY101" fmla="*/ 4160703 h 4262893"/>
              <a:gd name="connsiteX102" fmla="*/ 3393195 w 4877570"/>
              <a:gd name="connsiteY102" fmla="*/ 4138670 h 4262893"/>
              <a:gd name="connsiteX103" fmla="*/ 3371161 w 4877570"/>
              <a:gd name="connsiteY103" fmla="*/ 4061551 h 4262893"/>
              <a:gd name="connsiteX104" fmla="*/ 3349128 w 4877570"/>
              <a:gd name="connsiteY104" fmla="*/ 3984433 h 4262893"/>
              <a:gd name="connsiteX105" fmla="*/ 3305060 w 4877570"/>
              <a:gd name="connsiteY105" fmla="*/ 3918332 h 4262893"/>
              <a:gd name="connsiteX106" fmla="*/ 3283026 w 4877570"/>
              <a:gd name="connsiteY106" fmla="*/ 3885282 h 4262893"/>
              <a:gd name="connsiteX107" fmla="*/ 3216925 w 4877570"/>
              <a:gd name="connsiteY107" fmla="*/ 3863248 h 4262893"/>
              <a:gd name="connsiteX108" fmla="*/ 3183875 w 4877570"/>
              <a:gd name="connsiteY108" fmla="*/ 3852231 h 4262893"/>
              <a:gd name="connsiteX109" fmla="*/ 2831335 w 4877570"/>
              <a:gd name="connsiteY109" fmla="*/ 3830197 h 4262893"/>
              <a:gd name="connsiteX110" fmla="*/ 2776251 w 4877570"/>
              <a:gd name="connsiteY110" fmla="*/ 3819180 h 4262893"/>
              <a:gd name="connsiteX111" fmla="*/ 2677099 w 4877570"/>
              <a:gd name="connsiteY111" fmla="*/ 3808163 h 4262893"/>
              <a:gd name="connsiteX112" fmla="*/ 2566930 w 4877570"/>
              <a:gd name="connsiteY112" fmla="*/ 3786130 h 4262893"/>
              <a:gd name="connsiteX113" fmla="*/ 2500829 w 4877570"/>
              <a:gd name="connsiteY113" fmla="*/ 3764096 h 4262893"/>
              <a:gd name="connsiteX114" fmla="*/ 2467778 w 4877570"/>
              <a:gd name="connsiteY114" fmla="*/ 3753079 h 4262893"/>
              <a:gd name="connsiteX115" fmla="*/ 2390660 w 4877570"/>
              <a:gd name="connsiteY115" fmla="*/ 3720029 h 4262893"/>
              <a:gd name="connsiteX116" fmla="*/ 2357610 w 4877570"/>
              <a:gd name="connsiteY116" fmla="*/ 3697995 h 4262893"/>
              <a:gd name="connsiteX117" fmla="*/ 2302525 w 4877570"/>
              <a:gd name="connsiteY117" fmla="*/ 3686978 h 4262893"/>
              <a:gd name="connsiteX118" fmla="*/ 2148289 w 4877570"/>
              <a:gd name="connsiteY118" fmla="*/ 3642910 h 4262893"/>
              <a:gd name="connsiteX119" fmla="*/ 1983036 w 4877570"/>
              <a:gd name="connsiteY119" fmla="*/ 3620877 h 4262893"/>
              <a:gd name="connsiteX120" fmla="*/ 1961002 w 4877570"/>
              <a:gd name="connsiteY120" fmla="*/ 3587826 h 4262893"/>
              <a:gd name="connsiteX121" fmla="*/ 1894901 w 4877570"/>
              <a:gd name="connsiteY121" fmla="*/ 3565792 h 4262893"/>
              <a:gd name="connsiteX122" fmla="*/ 1872867 w 4877570"/>
              <a:gd name="connsiteY122" fmla="*/ 3521725 h 4262893"/>
              <a:gd name="connsiteX123" fmla="*/ 1850834 w 4877570"/>
              <a:gd name="connsiteY123" fmla="*/ 3488674 h 4262893"/>
              <a:gd name="connsiteX124" fmla="*/ 1828800 w 4877570"/>
              <a:gd name="connsiteY124" fmla="*/ 3345455 h 4262893"/>
              <a:gd name="connsiteX125" fmla="*/ 1817783 w 4877570"/>
              <a:gd name="connsiteY125" fmla="*/ 3312404 h 4262893"/>
              <a:gd name="connsiteX126" fmla="*/ 1795749 w 4877570"/>
              <a:gd name="connsiteY126" fmla="*/ 3202236 h 4262893"/>
              <a:gd name="connsiteX127" fmla="*/ 1773716 w 4877570"/>
              <a:gd name="connsiteY127" fmla="*/ 3147151 h 4262893"/>
              <a:gd name="connsiteX128" fmla="*/ 1740665 w 4877570"/>
              <a:gd name="connsiteY128" fmla="*/ 3048000 h 4262893"/>
              <a:gd name="connsiteX129" fmla="*/ 1729648 w 4877570"/>
              <a:gd name="connsiteY129" fmla="*/ 3014949 h 4262893"/>
              <a:gd name="connsiteX130" fmla="*/ 1718631 w 4877570"/>
              <a:gd name="connsiteY130" fmla="*/ 2981898 h 4262893"/>
              <a:gd name="connsiteX131" fmla="*/ 1696598 w 4877570"/>
              <a:gd name="connsiteY131" fmla="*/ 2849696 h 4262893"/>
              <a:gd name="connsiteX132" fmla="*/ 1674564 w 4877570"/>
              <a:gd name="connsiteY132" fmla="*/ 2816645 h 4262893"/>
              <a:gd name="connsiteX133" fmla="*/ 1641513 w 4877570"/>
              <a:gd name="connsiteY133" fmla="*/ 2750544 h 4262893"/>
              <a:gd name="connsiteX134" fmla="*/ 1608463 w 4877570"/>
              <a:gd name="connsiteY134" fmla="*/ 2739527 h 4262893"/>
              <a:gd name="connsiteX135" fmla="*/ 1586429 w 4877570"/>
              <a:gd name="connsiteY135" fmla="*/ 2706477 h 4262893"/>
              <a:gd name="connsiteX136" fmla="*/ 1553378 w 4877570"/>
              <a:gd name="connsiteY136" fmla="*/ 2695460 h 4262893"/>
              <a:gd name="connsiteX137" fmla="*/ 1509311 w 4877570"/>
              <a:gd name="connsiteY137" fmla="*/ 2651392 h 4262893"/>
              <a:gd name="connsiteX138" fmla="*/ 1487277 w 4877570"/>
              <a:gd name="connsiteY138" fmla="*/ 2618342 h 4262893"/>
              <a:gd name="connsiteX139" fmla="*/ 1454226 w 4877570"/>
              <a:gd name="connsiteY139" fmla="*/ 2596308 h 4262893"/>
              <a:gd name="connsiteX140" fmla="*/ 1410159 w 4877570"/>
              <a:gd name="connsiteY140" fmla="*/ 2552241 h 4262893"/>
              <a:gd name="connsiteX141" fmla="*/ 1399142 w 4877570"/>
              <a:gd name="connsiteY141" fmla="*/ 2519190 h 4262893"/>
              <a:gd name="connsiteX142" fmla="*/ 1366092 w 4877570"/>
              <a:gd name="connsiteY142" fmla="*/ 2508173 h 4262893"/>
              <a:gd name="connsiteX143" fmla="*/ 1288973 w 4877570"/>
              <a:gd name="connsiteY143" fmla="*/ 2475123 h 4262893"/>
              <a:gd name="connsiteX144" fmla="*/ 1255923 w 4877570"/>
              <a:gd name="connsiteY144" fmla="*/ 2464106 h 4262893"/>
              <a:gd name="connsiteX145" fmla="*/ 1200839 w 4877570"/>
              <a:gd name="connsiteY145" fmla="*/ 2453089 h 4262893"/>
              <a:gd name="connsiteX146" fmla="*/ 1123720 w 4877570"/>
              <a:gd name="connsiteY146" fmla="*/ 2431055 h 4262893"/>
              <a:gd name="connsiteX147" fmla="*/ 1024569 w 4877570"/>
              <a:gd name="connsiteY147" fmla="*/ 2420038 h 4262893"/>
              <a:gd name="connsiteX148" fmla="*/ 914400 w 4877570"/>
              <a:gd name="connsiteY148" fmla="*/ 2409021 h 4262893"/>
              <a:gd name="connsiteX149" fmla="*/ 815248 w 4877570"/>
              <a:gd name="connsiteY149" fmla="*/ 2398004 h 4262893"/>
              <a:gd name="connsiteX150" fmla="*/ 793214 w 4877570"/>
              <a:gd name="connsiteY150" fmla="*/ 2331903 h 4262893"/>
              <a:gd name="connsiteX151" fmla="*/ 782198 w 4877570"/>
              <a:gd name="connsiteY151" fmla="*/ 2298853 h 4262893"/>
              <a:gd name="connsiteX152" fmla="*/ 815248 w 4877570"/>
              <a:gd name="connsiteY152" fmla="*/ 2144617 h 4262893"/>
              <a:gd name="connsiteX153" fmla="*/ 826265 w 4877570"/>
              <a:gd name="connsiteY153" fmla="*/ 2111566 h 4262893"/>
              <a:gd name="connsiteX154" fmla="*/ 793214 w 4877570"/>
              <a:gd name="connsiteY154" fmla="*/ 1968347 h 4262893"/>
              <a:gd name="connsiteX155" fmla="*/ 782198 w 4877570"/>
              <a:gd name="connsiteY155" fmla="*/ 1935296 h 4262893"/>
              <a:gd name="connsiteX156" fmla="*/ 760164 w 4877570"/>
              <a:gd name="connsiteY156" fmla="*/ 1902245 h 4262893"/>
              <a:gd name="connsiteX157" fmla="*/ 749147 w 4877570"/>
              <a:gd name="connsiteY157" fmla="*/ 1869195 h 4262893"/>
              <a:gd name="connsiteX158" fmla="*/ 716096 w 4877570"/>
              <a:gd name="connsiteY158" fmla="*/ 1847161 h 4262893"/>
              <a:gd name="connsiteX159" fmla="*/ 683046 w 4877570"/>
              <a:gd name="connsiteY159" fmla="*/ 1814110 h 4262893"/>
              <a:gd name="connsiteX160" fmla="*/ 616945 w 4877570"/>
              <a:gd name="connsiteY160" fmla="*/ 1714959 h 4262893"/>
              <a:gd name="connsiteX161" fmla="*/ 594911 w 4877570"/>
              <a:gd name="connsiteY161" fmla="*/ 1681908 h 4262893"/>
              <a:gd name="connsiteX162" fmla="*/ 550843 w 4877570"/>
              <a:gd name="connsiteY162" fmla="*/ 1571739 h 4262893"/>
              <a:gd name="connsiteX163" fmla="*/ 528810 w 4877570"/>
              <a:gd name="connsiteY163" fmla="*/ 1505638 h 4262893"/>
              <a:gd name="connsiteX164" fmla="*/ 484742 w 4877570"/>
              <a:gd name="connsiteY164" fmla="*/ 1395470 h 4262893"/>
              <a:gd name="connsiteX165" fmla="*/ 462708 w 4877570"/>
              <a:gd name="connsiteY165" fmla="*/ 1307335 h 4262893"/>
              <a:gd name="connsiteX166" fmla="*/ 440675 w 4877570"/>
              <a:gd name="connsiteY166" fmla="*/ 1241233 h 4262893"/>
              <a:gd name="connsiteX167" fmla="*/ 451692 w 4877570"/>
              <a:gd name="connsiteY167" fmla="*/ 1208183 h 4262893"/>
              <a:gd name="connsiteX168" fmla="*/ 440675 w 4877570"/>
              <a:gd name="connsiteY168" fmla="*/ 1164115 h 4262893"/>
              <a:gd name="connsiteX169" fmla="*/ 407624 w 4877570"/>
              <a:gd name="connsiteY169" fmla="*/ 1098014 h 4262893"/>
              <a:gd name="connsiteX170" fmla="*/ 385590 w 4877570"/>
              <a:gd name="connsiteY170" fmla="*/ 1053947 h 4262893"/>
              <a:gd name="connsiteX171" fmla="*/ 374573 w 4877570"/>
              <a:gd name="connsiteY171" fmla="*/ 844626 h 4262893"/>
              <a:gd name="connsiteX172" fmla="*/ 330506 w 4877570"/>
              <a:gd name="connsiteY172" fmla="*/ 745474 h 4262893"/>
              <a:gd name="connsiteX173" fmla="*/ 275422 w 4877570"/>
              <a:gd name="connsiteY173" fmla="*/ 679373 h 4262893"/>
              <a:gd name="connsiteX174" fmla="*/ 220337 w 4877570"/>
              <a:gd name="connsiteY174" fmla="*/ 580221 h 4262893"/>
              <a:gd name="connsiteX175" fmla="*/ 187287 w 4877570"/>
              <a:gd name="connsiteY175" fmla="*/ 492086 h 4262893"/>
              <a:gd name="connsiteX176" fmla="*/ 143219 w 4877570"/>
              <a:gd name="connsiteY176" fmla="*/ 392935 h 4262893"/>
              <a:gd name="connsiteX177" fmla="*/ 110169 w 4877570"/>
              <a:gd name="connsiteY177" fmla="*/ 315817 h 4262893"/>
              <a:gd name="connsiteX178" fmla="*/ 99152 w 4877570"/>
              <a:gd name="connsiteY178" fmla="*/ 271749 h 4262893"/>
              <a:gd name="connsiteX179" fmla="*/ 55084 w 4877570"/>
              <a:gd name="connsiteY179" fmla="*/ 205648 h 4262893"/>
              <a:gd name="connsiteX180" fmla="*/ 33051 w 4877570"/>
              <a:gd name="connsiteY180" fmla="*/ 161580 h 4262893"/>
              <a:gd name="connsiteX181" fmla="*/ 0 w 4877570"/>
              <a:gd name="connsiteY181" fmla="*/ 150563 h 4262893"/>
              <a:gd name="connsiteX182" fmla="*/ 22034 w 4877570"/>
              <a:gd name="connsiteY182" fmla="*/ 73445 h 4262893"/>
              <a:gd name="connsiteX183" fmla="*/ 44067 w 4877570"/>
              <a:gd name="connsiteY183" fmla="*/ 18361 h 4262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Lst>
            <a:rect l="l" t="t" r="r" b="b"/>
            <a:pathLst>
              <a:path w="4877570" h="4262893">
                <a:moveTo>
                  <a:pt x="44067" y="18361"/>
                </a:moveTo>
                <a:lnTo>
                  <a:pt x="44067" y="18361"/>
                </a:lnTo>
                <a:cubicBezTo>
                  <a:pt x="187286" y="22033"/>
                  <a:pt x="330459" y="29378"/>
                  <a:pt x="473725" y="29378"/>
                </a:cubicBezTo>
                <a:cubicBezTo>
                  <a:pt x="561859" y="29378"/>
                  <a:pt x="451694" y="0"/>
                  <a:pt x="539826" y="29378"/>
                </a:cubicBezTo>
                <a:cubicBezTo>
                  <a:pt x="550843" y="40395"/>
                  <a:pt x="560908" y="52455"/>
                  <a:pt x="572877" y="62429"/>
                </a:cubicBezTo>
                <a:cubicBezTo>
                  <a:pt x="620152" y="101824"/>
                  <a:pt x="595083" y="64839"/>
                  <a:pt x="638978" y="117513"/>
                </a:cubicBezTo>
                <a:cubicBezTo>
                  <a:pt x="670251" y="155041"/>
                  <a:pt x="654380" y="154947"/>
                  <a:pt x="694063" y="194631"/>
                </a:cubicBezTo>
                <a:cubicBezTo>
                  <a:pt x="707046" y="207615"/>
                  <a:pt x="725147" y="214699"/>
                  <a:pt x="738130" y="227682"/>
                </a:cubicBezTo>
                <a:cubicBezTo>
                  <a:pt x="747492" y="237044"/>
                  <a:pt x="750802" y="251370"/>
                  <a:pt x="760164" y="260732"/>
                </a:cubicBezTo>
                <a:cubicBezTo>
                  <a:pt x="808478" y="309046"/>
                  <a:pt x="781145" y="252649"/>
                  <a:pt x="826265" y="315817"/>
                </a:cubicBezTo>
                <a:cubicBezTo>
                  <a:pt x="835811" y="329181"/>
                  <a:pt x="840151" y="345625"/>
                  <a:pt x="848299" y="359884"/>
                </a:cubicBezTo>
                <a:cubicBezTo>
                  <a:pt x="854868" y="371380"/>
                  <a:pt x="862988" y="381918"/>
                  <a:pt x="870333" y="392935"/>
                </a:cubicBezTo>
                <a:cubicBezTo>
                  <a:pt x="874005" y="403952"/>
                  <a:pt x="874095" y="416917"/>
                  <a:pt x="881349" y="425985"/>
                </a:cubicBezTo>
                <a:cubicBezTo>
                  <a:pt x="889620" y="436324"/>
                  <a:pt x="907382" y="436791"/>
                  <a:pt x="914400" y="448019"/>
                </a:cubicBezTo>
                <a:cubicBezTo>
                  <a:pt x="926710" y="467714"/>
                  <a:pt x="929089" y="492086"/>
                  <a:pt x="936434" y="514120"/>
                </a:cubicBezTo>
                <a:lnTo>
                  <a:pt x="947451" y="547171"/>
                </a:lnTo>
                <a:lnTo>
                  <a:pt x="958467" y="580221"/>
                </a:lnTo>
                <a:cubicBezTo>
                  <a:pt x="954795" y="624289"/>
                  <a:pt x="956123" y="669062"/>
                  <a:pt x="947451" y="712424"/>
                </a:cubicBezTo>
                <a:cubicBezTo>
                  <a:pt x="944854" y="725407"/>
                  <a:pt x="933113" y="734700"/>
                  <a:pt x="925417" y="745474"/>
                </a:cubicBezTo>
                <a:cubicBezTo>
                  <a:pt x="880925" y="807762"/>
                  <a:pt x="901229" y="783633"/>
                  <a:pt x="826265" y="833609"/>
                </a:cubicBezTo>
                <a:cubicBezTo>
                  <a:pt x="762749" y="875953"/>
                  <a:pt x="824020" y="839293"/>
                  <a:pt x="760164" y="866660"/>
                </a:cubicBezTo>
                <a:cubicBezTo>
                  <a:pt x="745069" y="873129"/>
                  <a:pt x="731345" y="882595"/>
                  <a:pt x="716096" y="888694"/>
                </a:cubicBezTo>
                <a:cubicBezTo>
                  <a:pt x="694532" y="897320"/>
                  <a:pt x="649995" y="910727"/>
                  <a:pt x="649995" y="910727"/>
                </a:cubicBezTo>
                <a:cubicBezTo>
                  <a:pt x="638978" y="918072"/>
                  <a:pt x="625216" y="922422"/>
                  <a:pt x="616945" y="932761"/>
                </a:cubicBezTo>
                <a:cubicBezTo>
                  <a:pt x="609691" y="941829"/>
                  <a:pt x="611122" y="955425"/>
                  <a:pt x="605928" y="965812"/>
                </a:cubicBezTo>
                <a:cubicBezTo>
                  <a:pt x="600007" y="977655"/>
                  <a:pt x="591239" y="987845"/>
                  <a:pt x="583894" y="998862"/>
                </a:cubicBezTo>
                <a:cubicBezTo>
                  <a:pt x="548426" y="1105266"/>
                  <a:pt x="605304" y="939825"/>
                  <a:pt x="550843" y="1075980"/>
                </a:cubicBezTo>
                <a:cubicBezTo>
                  <a:pt x="542217" y="1097545"/>
                  <a:pt x="528810" y="1142082"/>
                  <a:pt x="528810" y="1142082"/>
                </a:cubicBezTo>
                <a:cubicBezTo>
                  <a:pt x="532482" y="1186149"/>
                  <a:pt x="534341" y="1230405"/>
                  <a:pt x="539826" y="1274284"/>
                </a:cubicBezTo>
                <a:cubicBezTo>
                  <a:pt x="543652" y="1304895"/>
                  <a:pt x="553730" y="1322949"/>
                  <a:pt x="561860" y="1351402"/>
                </a:cubicBezTo>
                <a:cubicBezTo>
                  <a:pt x="566567" y="1367876"/>
                  <a:pt x="575088" y="1410909"/>
                  <a:pt x="583894" y="1428520"/>
                </a:cubicBezTo>
                <a:cubicBezTo>
                  <a:pt x="589816" y="1440363"/>
                  <a:pt x="600006" y="1449728"/>
                  <a:pt x="605928" y="1461571"/>
                </a:cubicBezTo>
                <a:cubicBezTo>
                  <a:pt x="611121" y="1471958"/>
                  <a:pt x="611752" y="1484234"/>
                  <a:pt x="616945" y="1494621"/>
                </a:cubicBezTo>
                <a:cubicBezTo>
                  <a:pt x="622866" y="1506464"/>
                  <a:pt x="633601" y="1515573"/>
                  <a:pt x="638978" y="1527672"/>
                </a:cubicBezTo>
                <a:cubicBezTo>
                  <a:pt x="648411" y="1548896"/>
                  <a:pt x="653667" y="1571739"/>
                  <a:pt x="661012" y="1593773"/>
                </a:cubicBezTo>
                <a:cubicBezTo>
                  <a:pt x="664684" y="1604790"/>
                  <a:pt x="663817" y="1618613"/>
                  <a:pt x="672029" y="1626824"/>
                </a:cubicBezTo>
                <a:cubicBezTo>
                  <a:pt x="683046" y="1637841"/>
                  <a:pt x="695515" y="1647576"/>
                  <a:pt x="705080" y="1659874"/>
                </a:cubicBezTo>
                <a:cubicBezTo>
                  <a:pt x="766954" y="1739427"/>
                  <a:pt x="719040" y="1715941"/>
                  <a:pt x="782198" y="1736992"/>
                </a:cubicBezTo>
                <a:cubicBezTo>
                  <a:pt x="789542" y="1748009"/>
                  <a:pt x="798310" y="1758200"/>
                  <a:pt x="804231" y="1770043"/>
                </a:cubicBezTo>
                <a:cubicBezTo>
                  <a:pt x="822151" y="1805884"/>
                  <a:pt x="805710" y="1804572"/>
                  <a:pt x="837282" y="1836144"/>
                </a:cubicBezTo>
                <a:cubicBezTo>
                  <a:pt x="846645" y="1845507"/>
                  <a:pt x="859316" y="1850833"/>
                  <a:pt x="870333" y="1858178"/>
                </a:cubicBezTo>
                <a:cubicBezTo>
                  <a:pt x="877677" y="1869195"/>
                  <a:pt x="883003" y="1881866"/>
                  <a:pt x="892366" y="1891229"/>
                </a:cubicBezTo>
                <a:cubicBezTo>
                  <a:pt x="901729" y="1900592"/>
                  <a:pt x="920499" y="1900968"/>
                  <a:pt x="925417" y="1913262"/>
                </a:cubicBezTo>
                <a:cubicBezTo>
                  <a:pt x="929730" y="1924044"/>
                  <a:pt x="918072" y="1935296"/>
                  <a:pt x="914400" y="1946313"/>
                </a:cubicBezTo>
                <a:cubicBezTo>
                  <a:pt x="918072" y="1957330"/>
                  <a:pt x="922227" y="1968197"/>
                  <a:pt x="925417" y="1979363"/>
                </a:cubicBezTo>
                <a:cubicBezTo>
                  <a:pt x="953087" y="2076205"/>
                  <a:pt x="921034" y="1977231"/>
                  <a:pt x="947451" y="2056482"/>
                </a:cubicBezTo>
                <a:cubicBezTo>
                  <a:pt x="942372" y="2092037"/>
                  <a:pt x="936397" y="2166705"/>
                  <a:pt x="914400" y="2199701"/>
                </a:cubicBezTo>
                <a:lnTo>
                  <a:pt x="870333" y="2265802"/>
                </a:lnTo>
                <a:cubicBezTo>
                  <a:pt x="874005" y="2291508"/>
                  <a:pt x="865407" y="2322423"/>
                  <a:pt x="881349" y="2342920"/>
                </a:cubicBezTo>
                <a:cubicBezTo>
                  <a:pt x="895608" y="2361253"/>
                  <a:pt x="947451" y="2364954"/>
                  <a:pt x="947451" y="2364954"/>
                </a:cubicBezTo>
                <a:cubicBezTo>
                  <a:pt x="1013932" y="2409276"/>
                  <a:pt x="942272" y="2372754"/>
                  <a:pt x="1035586" y="2375971"/>
                </a:cubicBezTo>
                <a:cubicBezTo>
                  <a:pt x="1195026" y="2381468"/>
                  <a:pt x="1250855" y="2390985"/>
                  <a:pt x="1377108" y="2409021"/>
                </a:cubicBezTo>
                <a:cubicBezTo>
                  <a:pt x="1399142" y="2416366"/>
                  <a:pt x="1426787" y="2414632"/>
                  <a:pt x="1443210" y="2431055"/>
                </a:cubicBezTo>
                <a:cubicBezTo>
                  <a:pt x="1454227" y="2442072"/>
                  <a:pt x="1466286" y="2452137"/>
                  <a:pt x="1476260" y="2464106"/>
                </a:cubicBezTo>
                <a:cubicBezTo>
                  <a:pt x="1484736" y="2474278"/>
                  <a:pt x="1488931" y="2487794"/>
                  <a:pt x="1498294" y="2497156"/>
                </a:cubicBezTo>
                <a:cubicBezTo>
                  <a:pt x="1507657" y="2506519"/>
                  <a:pt x="1520328" y="2511845"/>
                  <a:pt x="1531345" y="2519190"/>
                </a:cubicBezTo>
                <a:cubicBezTo>
                  <a:pt x="1566498" y="2624652"/>
                  <a:pt x="1531459" y="2552379"/>
                  <a:pt x="1586429" y="2618342"/>
                </a:cubicBezTo>
                <a:cubicBezTo>
                  <a:pt x="1594905" y="2628514"/>
                  <a:pt x="1599101" y="2642030"/>
                  <a:pt x="1608463" y="2651392"/>
                </a:cubicBezTo>
                <a:cubicBezTo>
                  <a:pt x="1617825" y="2660754"/>
                  <a:pt x="1632151" y="2664063"/>
                  <a:pt x="1641513" y="2673426"/>
                </a:cubicBezTo>
                <a:cubicBezTo>
                  <a:pt x="1723498" y="2755413"/>
                  <a:pt x="1629729" y="2687604"/>
                  <a:pt x="1707614" y="2739527"/>
                </a:cubicBezTo>
                <a:cubicBezTo>
                  <a:pt x="1722303" y="2761561"/>
                  <a:pt x="1743308" y="2780506"/>
                  <a:pt x="1751682" y="2805629"/>
                </a:cubicBezTo>
                <a:cubicBezTo>
                  <a:pt x="1755354" y="2816646"/>
                  <a:pt x="1757059" y="2828528"/>
                  <a:pt x="1762699" y="2838679"/>
                </a:cubicBezTo>
                <a:cubicBezTo>
                  <a:pt x="1775559" y="2861828"/>
                  <a:pt x="1798392" y="2879658"/>
                  <a:pt x="1806766" y="2904780"/>
                </a:cubicBezTo>
                <a:cubicBezTo>
                  <a:pt x="1832987" y="2983443"/>
                  <a:pt x="1815916" y="2951557"/>
                  <a:pt x="1850834" y="3003932"/>
                </a:cubicBezTo>
                <a:lnTo>
                  <a:pt x="1872867" y="3070033"/>
                </a:lnTo>
                <a:cubicBezTo>
                  <a:pt x="1876539" y="3081050"/>
                  <a:pt x="1881975" y="3091629"/>
                  <a:pt x="1883884" y="3103084"/>
                </a:cubicBezTo>
                <a:cubicBezTo>
                  <a:pt x="1897979" y="3187656"/>
                  <a:pt x="1890520" y="3147281"/>
                  <a:pt x="1905918" y="3224270"/>
                </a:cubicBezTo>
                <a:cubicBezTo>
                  <a:pt x="1912191" y="3324643"/>
                  <a:pt x="1907270" y="3372896"/>
                  <a:pt x="1927952" y="3455624"/>
                </a:cubicBezTo>
                <a:cubicBezTo>
                  <a:pt x="1930769" y="3466890"/>
                  <a:pt x="1929519" y="3481924"/>
                  <a:pt x="1938969" y="3488674"/>
                </a:cubicBezTo>
                <a:cubicBezTo>
                  <a:pt x="1957868" y="3502174"/>
                  <a:pt x="2005070" y="3510708"/>
                  <a:pt x="2005070" y="3510708"/>
                </a:cubicBezTo>
                <a:cubicBezTo>
                  <a:pt x="2012415" y="3521725"/>
                  <a:pt x="2015876" y="3536741"/>
                  <a:pt x="2027104" y="3543759"/>
                </a:cubicBezTo>
                <a:cubicBezTo>
                  <a:pt x="2069329" y="3570149"/>
                  <a:pt x="2149477" y="3572045"/>
                  <a:pt x="2192357" y="3576809"/>
                </a:cubicBezTo>
                <a:cubicBezTo>
                  <a:pt x="2252358" y="3596810"/>
                  <a:pt x="2202874" y="3582224"/>
                  <a:pt x="2291508" y="3598843"/>
                </a:cubicBezTo>
                <a:cubicBezTo>
                  <a:pt x="2328317" y="3605745"/>
                  <a:pt x="2401677" y="3620877"/>
                  <a:pt x="2401677" y="3620877"/>
                </a:cubicBezTo>
                <a:cubicBezTo>
                  <a:pt x="2412694" y="3631894"/>
                  <a:pt x="2421108" y="3646361"/>
                  <a:pt x="2434728" y="3653927"/>
                </a:cubicBezTo>
                <a:cubicBezTo>
                  <a:pt x="2455031" y="3665206"/>
                  <a:pt x="2478795" y="3668616"/>
                  <a:pt x="2500829" y="3675961"/>
                </a:cubicBezTo>
                <a:lnTo>
                  <a:pt x="2533880" y="3686978"/>
                </a:lnTo>
                <a:cubicBezTo>
                  <a:pt x="2544897" y="3690650"/>
                  <a:pt x="2555543" y="3695718"/>
                  <a:pt x="2566930" y="3697995"/>
                </a:cubicBezTo>
                <a:cubicBezTo>
                  <a:pt x="2585291" y="3701667"/>
                  <a:pt x="2603848" y="3704470"/>
                  <a:pt x="2622014" y="3709012"/>
                </a:cubicBezTo>
                <a:cubicBezTo>
                  <a:pt x="2633280" y="3711829"/>
                  <a:pt x="2643899" y="3716839"/>
                  <a:pt x="2655065" y="3720029"/>
                </a:cubicBezTo>
                <a:cubicBezTo>
                  <a:pt x="2669624" y="3724188"/>
                  <a:pt x="2684630" y="3726694"/>
                  <a:pt x="2699133" y="3731045"/>
                </a:cubicBezTo>
                <a:cubicBezTo>
                  <a:pt x="2833273" y="3771286"/>
                  <a:pt x="2707711" y="3738698"/>
                  <a:pt x="2809301" y="3764096"/>
                </a:cubicBezTo>
                <a:cubicBezTo>
                  <a:pt x="2930444" y="3723715"/>
                  <a:pt x="2851764" y="3745627"/>
                  <a:pt x="3128790" y="3764096"/>
                </a:cubicBezTo>
                <a:cubicBezTo>
                  <a:pt x="3143898" y="3765103"/>
                  <a:pt x="3157961" y="3772404"/>
                  <a:pt x="3172858" y="3775113"/>
                </a:cubicBezTo>
                <a:cubicBezTo>
                  <a:pt x="3241276" y="3787553"/>
                  <a:pt x="3244154" y="3781921"/>
                  <a:pt x="3305060" y="3797147"/>
                </a:cubicBezTo>
                <a:cubicBezTo>
                  <a:pt x="3316326" y="3799963"/>
                  <a:pt x="3326945" y="3804973"/>
                  <a:pt x="3338111" y="3808163"/>
                </a:cubicBezTo>
                <a:cubicBezTo>
                  <a:pt x="3352670" y="3812322"/>
                  <a:pt x="3367489" y="3815508"/>
                  <a:pt x="3382178" y="3819180"/>
                </a:cubicBezTo>
                <a:cubicBezTo>
                  <a:pt x="3463860" y="3873635"/>
                  <a:pt x="3422313" y="3858054"/>
                  <a:pt x="3503364" y="3874265"/>
                </a:cubicBezTo>
                <a:cubicBezTo>
                  <a:pt x="3520074" y="3885405"/>
                  <a:pt x="3546659" y="3907315"/>
                  <a:pt x="3569465" y="3907315"/>
                </a:cubicBezTo>
                <a:cubicBezTo>
                  <a:pt x="3586113" y="3907315"/>
                  <a:pt x="3675789" y="3875547"/>
                  <a:pt x="3679634" y="3874265"/>
                </a:cubicBezTo>
                <a:lnTo>
                  <a:pt x="3778786" y="3841214"/>
                </a:lnTo>
                <a:cubicBezTo>
                  <a:pt x="3789803" y="3837542"/>
                  <a:pt x="3802174" y="3836639"/>
                  <a:pt x="3811836" y="3830197"/>
                </a:cubicBezTo>
                <a:lnTo>
                  <a:pt x="3844887" y="3808163"/>
                </a:lnTo>
                <a:cubicBezTo>
                  <a:pt x="3863248" y="3811835"/>
                  <a:pt x="4254066" y="3624249"/>
                  <a:pt x="4270324" y="3633539"/>
                </a:cubicBezTo>
                <a:cubicBezTo>
                  <a:pt x="4287912" y="3643589"/>
                  <a:pt x="4642605" y="3397095"/>
                  <a:pt x="4648260" y="3414060"/>
                </a:cubicBezTo>
                <a:cubicBezTo>
                  <a:pt x="4651932" y="3450783"/>
                  <a:pt x="4870224" y="3227391"/>
                  <a:pt x="4874536" y="3264044"/>
                </a:cubicBezTo>
                <a:cubicBezTo>
                  <a:pt x="4877570" y="3289833"/>
                  <a:pt x="4871447" y="4189897"/>
                  <a:pt x="4869455" y="4215787"/>
                </a:cubicBezTo>
                <a:cubicBezTo>
                  <a:pt x="4865831" y="4262893"/>
                  <a:pt x="3939466" y="4143777"/>
                  <a:pt x="3899971" y="4160703"/>
                </a:cubicBezTo>
                <a:cubicBezTo>
                  <a:pt x="3886054" y="4166667"/>
                  <a:pt x="3870407" y="4167369"/>
                  <a:pt x="3855904" y="4171720"/>
                </a:cubicBezTo>
                <a:cubicBezTo>
                  <a:pt x="3724135" y="4211251"/>
                  <a:pt x="3850183" y="4189441"/>
                  <a:pt x="3635566" y="4204771"/>
                </a:cubicBezTo>
                <a:cubicBezTo>
                  <a:pt x="3576809" y="4201099"/>
                  <a:pt x="3516904" y="4205882"/>
                  <a:pt x="3459296" y="4193754"/>
                </a:cubicBezTo>
                <a:cubicBezTo>
                  <a:pt x="3444050" y="4190544"/>
                  <a:pt x="3438215" y="4170677"/>
                  <a:pt x="3426246" y="4160703"/>
                </a:cubicBezTo>
                <a:cubicBezTo>
                  <a:pt x="3416074" y="4152227"/>
                  <a:pt x="3404212" y="4146014"/>
                  <a:pt x="3393195" y="4138670"/>
                </a:cubicBezTo>
                <a:cubicBezTo>
                  <a:pt x="3358745" y="4000869"/>
                  <a:pt x="3402778" y="4172216"/>
                  <a:pt x="3371161" y="4061551"/>
                </a:cubicBezTo>
                <a:cubicBezTo>
                  <a:pt x="3367804" y="4049802"/>
                  <a:pt x="3356898" y="3998419"/>
                  <a:pt x="3349128" y="3984433"/>
                </a:cubicBezTo>
                <a:cubicBezTo>
                  <a:pt x="3336267" y="3961284"/>
                  <a:pt x="3319749" y="3940366"/>
                  <a:pt x="3305060" y="3918332"/>
                </a:cubicBezTo>
                <a:cubicBezTo>
                  <a:pt x="3297715" y="3907315"/>
                  <a:pt x="3295587" y="3889469"/>
                  <a:pt x="3283026" y="3885282"/>
                </a:cubicBezTo>
                <a:lnTo>
                  <a:pt x="3216925" y="3863248"/>
                </a:lnTo>
                <a:lnTo>
                  <a:pt x="3183875" y="3852231"/>
                </a:lnTo>
                <a:cubicBezTo>
                  <a:pt x="3049735" y="3807517"/>
                  <a:pt x="3162409" y="3841613"/>
                  <a:pt x="2831335" y="3830197"/>
                </a:cubicBezTo>
                <a:cubicBezTo>
                  <a:pt x="2812974" y="3826525"/>
                  <a:pt x="2794788" y="3821828"/>
                  <a:pt x="2776251" y="3819180"/>
                </a:cubicBezTo>
                <a:cubicBezTo>
                  <a:pt x="2743331" y="3814477"/>
                  <a:pt x="2710061" y="3812558"/>
                  <a:pt x="2677099" y="3808163"/>
                </a:cubicBezTo>
                <a:cubicBezTo>
                  <a:pt x="2641360" y="3803398"/>
                  <a:pt x="2601964" y="3796640"/>
                  <a:pt x="2566930" y="3786130"/>
                </a:cubicBezTo>
                <a:cubicBezTo>
                  <a:pt x="2544684" y="3779456"/>
                  <a:pt x="2522863" y="3771441"/>
                  <a:pt x="2500829" y="3764096"/>
                </a:cubicBezTo>
                <a:lnTo>
                  <a:pt x="2467778" y="3753079"/>
                </a:lnTo>
                <a:cubicBezTo>
                  <a:pt x="2384805" y="3697762"/>
                  <a:pt x="2490257" y="3762713"/>
                  <a:pt x="2390660" y="3720029"/>
                </a:cubicBezTo>
                <a:cubicBezTo>
                  <a:pt x="2378490" y="3714813"/>
                  <a:pt x="2370007" y="3702644"/>
                  <a:pt x="2357610" y="3697995"/>
                </a:cubicBezTo>
                <a:cubicBezTo>
                  <a:pt x="2340077" y="3691420"/>
                  <a:pt x="2320590" y="3691905"/>
                  <a:pt x="2302525" y="3686978"/>
                </a:cubicBezTo>
                <a:cubicBezTo>
                  <a:pt x="2220205" y="3664527"/>
                  <a:pt x="2242646" y="3658635"/>
                  <a:pt x="2148289" y="3642910"/>
                </a:cubicBezTo>
                <a:cubicBezTo>
                  <a:pt x="2049386" y="3626427"/>
                  <a:pt x="2104389" y="3634361"/>
                  <a:pt x="1983036" y="3620877"/>
                </a:cubicBezTo>
                <a:cubicBezTo>
                  <a:pt x="1975691" y="3609860"/>
                  <a:pt x="1972230" y="3594844"/>
                  <a:pt x="1961002" y="3587826"/>
                </a:cubicBezTo>
                <a:cubicBezTo>
                  <a:pt x="1941307" y="3575516"/>
                  <a:pt x="1894901" y="3565792"/>
                  <a:pt x="1894901" y="3565792"/>
                </a:cubicBezTo>
                <a:cubicBezTo>
                  <a:pt x="1887556" y="3551103"/>
                  <a:pt x="1881015" y="3535984"/>
                  <a:pt x="1872867" y="3521725"/>
                </a:cubicBezTo>
                <a:cubicBezTo>
                  <a:pt x="1866298" y="3510229"/>
                  <a:pt x="1855483" y="3501072"/>
                  <a:pt x="1850834" y="3488674"/>
                </a:cubicBezTo>
                <a:cubicBezTo>
                  <a:pt x="1840421" y="3460904"/>
                  <a:pt x="1832004" y="3363078"/>
                  <a:pt x="1828800" y="3345455"/>
                </a:cubicBezTo>
                <a:cubicBezTo>
                  <a:pt x="1826723" y="3334029"/>
                  <a:pt x="1820394" y="3323720"/>
                  <a:pt x="1817783" y="3312404"/>
                </a:cubicBezTo>
                <a:cubicBezTo>
                  <a:pt x="1809362" y="3275913"/>
                  <a:pt x="1809657" y="3237008"/>
                  <a:pt x="1795749" y="3202236"/>
                </a:cubicBezTo>
                <a:cubicBezTo>
                  <a:pt x="1788405" y="3183874"/>
                  <a:pt x="1780474" y="3165736"/>
                  <a:pt x="1773716" y="3147151"/>
                </a:cubicBezTo>
                <a:cubicBezTo>
                  <a:pt x="1761810" y="3114410"/>
                  <a:pt x="1751682" y="3081050"/>
                  <a:pt x="1740665" y="3048000"/>
                </a:cubicBezTo>
                <a:lnTo>
                  <a:pt x="1729648" y="3014949"/>
                </a:lnTo>
                <a:lnTo>
                  <a:pt x="1718631" y="2981898"/>
                </a:lnTo>
                <a:cubicBezTo>
                  <a:pt x="1716203" y="2962472"/>
                  <a:pt x="1709442" y="2879665"/>
                  <a:pt x="1696598" y="2849696"/>
                </a:cubicBezTo>
                <a:cubicBezTo>
                  <a:pt x="1691382" y="2837526"/>
                  <a:pt x="1680486" y="2828488"/>
                  <a:pt x="1674564" y="2816645"/>
                </a:cubicBezTo>
                <a:cubicBezTo>
                  <a:pt x="1661258" y="2790034"/>
                  <a:pt x="1667824" y="2771593"/>
                  <a:pt x="1641513" y="2750544"/>
                </a:cubicBezTo>
                <a:cubicBezTo>
                  <a:pt x="1632445" y="2743290"/>
                  <a:pt x="1619480" y="2743199"/>
                  <a:pt x="1608463" y="2739527"/>
                </a:cubicBezTo>
                <a:cubicBezTo>
                  <a:pt x="1601118" y="2728510"/>
                  <a:pt x="1596768" y="2714748"/>
                  <a:pt x="1586429" y="2706477"/>
                </a:cubicBezTo>
                <a:cubicBezTo>
                  <a:pt x="1577361" y="2699223"/>
                  <a:pt x="1561590" y="2703672"/>
                  <a:pt x="1553378" y="2695460"/>
                </a:cubicBezTo>
                <a:cubicBezTo>
                  <a:pt x="1494620" y="2636702"/>
                  <a:pt x="1597445" y="2680771"/>
                  <a:pt x="1509311" y="2651392"/>
                </a:cubicBezTo>
                <a:cubicBezTo>
                  <a:pt x="1501966" y="2640375"/>
                  <a:pt x="1496640" y="2627704"/>
                  <a:pt x="1487277" y="2618342"/>
                </a:cubicBezTo>
                <a:cubicBezTo>
                  <a:pt x="1477914" y="2608979"/>
                  <a:pt x="1462497" y="2606647"/>
                  <a:pt x="1454226" y="2596308"/>
                </a:cubicBezTo>
                <a:cubicBezTo>
                  <a:pt x="1411495" y="2542893"/>
                  <a:pt x="1482270" y="2576276"/>
                  <a:pt x="1410159" y="2552241"/>
                </a:cubicBezTo>
                <a:cubicBezTo>
                  <a:pt x="1406487" y="2541224"/>
                  <a:pt x="1407353" y="2527402"/>
                  <a:pt x="1399142" y="2519190"/>
                </a:cubicBezTo>
                <a:cubicBezTo>
                  <a:pt x="1390931" y="2510979"/>
                  <a:pt x="1376479" y="2513366"/>
                  <a:pt x="1366092" y="2508173"/>
                </a:cubicBezTo>
                <a:cubicBezTo>
                  <a:pt x="1276645" y="2463449"/>
                  <a:pt x="1395971" y="2505693"/>
                  <a:pt x="1288973" y="2475123"/>
                </a:cubicBezTo>
                <a:cubicBezTo>
                  <a:pt x="1277807" y="2471933"/>
                  <a:pt x="1267189" y="2466923"/>
                  <a:pt x="1255923" y="2464106"/>
                </a:cubicBezTo>
                <a:cubicBezTo>
                  <a:pt x="1237757" y="2459564"/>
                  <a:pt x="1219005" y="2457631"/>
                  <a:pt x="1200839" y="2453089"/>
                </a:cubicBezTo>
                <a:cubicBezTo>
                  <a:pt x="1154770" y="2441572"/>
                  <a:pt x="1177299" y="2439298"/>
                  <a:pt x="1123720" y="2431055"/>
                </a:cubicBezTo>
                <a:cubicBezTo>
                  <a:pt x="1090853" y="2425998"/>
                  <a:pt x="1057640" y="2423519"/>
                  <a:pt x="1024569" y="2420038"/>
                </a:cubicBezTo>
                <a:lnTo>
                  <a:pt x="914400" y="2409021"/>
                </a:lnTo>
                <a:lnTo>
                  <a:pt x="815248" y="2398004"/>
                </a:lnTo>
                <a:lnTo>
                  <a:pt x="793214" y="2331903"/>
                </a:lnTo>
                <a:lnTo>
                  <a:pt x="782198" y="2298853"/>
                </a:lnTo>
                <a:cubicBezTo>
                  <a:pt x="796095" y="2187671"/>
                  <a:pt x="783851" y="2238806"/>
                  <a:pt x="815248" y="2144617"/>
                </a:cubicBezTo>
                <a:lnTo>
                  <a:pt x="826265" y="2111566"/>
                </a:lnTo>
                <a:cubicBezTo>
                  <a:pt x="811962" y="2011450"/>
                  <a:pt x="823460" y="2059088"/>
                  <a:pt x="793214" y="1968347"/>
                </a:cubicBezTo>
                <a:cubicBezTo>
                  <a:pt x="789542" y="1957330"/>
                  <a:pt x="788640" y="1944958"/>
                  <a:pt x="782198" y="1935296"/>
                </a:cubicBezTo>
                <a:cubicBezTo>
                  <a:pt x="774853" y="1924279"/>
                  <a:pt x="766086" y="1914088"/>
                  <a:pt x="760164" y="1902245"/>
                </a:cubicBezTo>
                <a:cubicBezTo>
                  <a:pt x="754971" y="1891858"/>
                  <a:pt x="756401" y="1878263"/>
                  <a:pt x="749147" y="1869195"/>
                </a:cubicBezTo>
                <a:cubicBezTo>
                  <a:pt x="740875" y="1858856"/>
                  <a:pt x="726268" y="1855638"/>
                  <a:pt x="716096" y="1847161"/>
                </a:cubicBezTo>
                <a:cubicBezTo>
                  <a:pt x="704127" y="1837187"/>
                  <a:pt x="692611" y="1826408"/>
                  <a:pt x="683046" y="1814110"/>
                </a:cubicBezTo>
                <a:cubicBezTo>
                  <a:pt x="683034" y="1814095"/>
                  <a:pt x="627967" y="1731493"/>
                  <a:pt x="616945" y="1714959"/>
                </a:cubicBezTo>
                <a:lnTo>
                  <a:pt x="594911" y="1681908"/>
                </a:lnTo>
                <a:cubicBezTo>
                  <a:pt x="571456" y="1541181"/>
                  <a:pt x="605039" y="1680132"/>
                  <a:pt x="550843" y="1571739"/>
                </a:cubicBezTo>
                <a:cubicBezTo>
                  <a:pt x="540456" y="1550965"/>
                  <a:pt x="539197" y="1526411"/>
                  <a:pt x="528810" y="1505638"/>
                </a:cubicBezTo>
                <a:cubicBezTo>
                  <a:pt x="496389" y="1440798"/>
                  <a:pt x="511969" y="1477150"/>
                  <a:pt x="484742" y="1395470"/>
                </a:cubicBezTo>
                <a:cubicBezTo>
                  <a:pt x="451319" y="1295202"/>
                  <a:pt x="502582" y="1453545"/>
                  <a:pt x="462708" y="1307335"/>
                </a:cubicBezTo>
                <a:cubicBezTo>
                  <a:pt x="456597" y="1284928"/>
                  <a:pt x="440675" y="1241233"/>
                  <a:pt x="440675" y="1241233"/>
                </a:cubicBezTo>
                <a:cubicBezTo>
                  <a:pt x="444347" y="1230216"/>
                  <a:pt x="451692" y="1219796"/>
                  <a:pt x="451692" y="1208183"/>
                </a:cubicBezTo>
                <a:cubicBezTo>
                  <a:pt x="451692" y="1193042"/>
                  <a:pt x="444835" y="1178674"/>
                  <a:pt x="440675" y="1164115"/>
                </a:cubicBezTo>
                <a:cubicBezTo>
                  <a:pt x="426248" y="1113621"/>
                  <a:pt x="435213" y="1146295"/>
                  <a:pt x="407624" y="1098014"/>
                </a:cubicBezTo>
                <a:cubicBezTo>
                  <a:pt x="399476" y="1083755"/>
                  <a:pt x="392935" y="1068636"/>
                  <a:pt x="385590" y="1053947"/>
                </a:cubicBezTo>
                <a:cubicBezTo>
                  <a:pt x="381918" y="984173"/>
                  <a:pt x="383239" y="913957"/>
                  <a:pt x="374573" y="844626"/>
                </a:cubicBezTo>
                <a:cubicBezTo>
                  <a:pt x="373264" y="834155"/>
                  <a:pt x="339108" y="757516"/>
                  <a:pt x="330506" y="745474"/>
                </a:cubicBezTo>
                <a:cubicBezTo>
                  <a:pt x="299979" y="702736"/>
                  <a:pt x="295996" y="725664"/>
                  <a:pt x="275422" y="679373"/>
                </a:cubicBezTo>
                <a:cubicBezTo>
                  <a:pt x="232286" y="582317"/>
                  <a:pt x="280661" y="640545"/>
                  <a:pt x="220337" y="580221"/>
                </a:cubicBezTo>
                <a:cubicBezTo>
                  <a:pt x="192058" y="467109"/>
                  <a:pt x="230494" y="607306"/>
                  <a:pt x="187287" y="492086"/>
                </a:cubicBezTo>
                <a:cubicBezTo>
                  <a:pt x="149467" y="391229"/>
                  <a:pt x="214621" y="511937"/>
                  <a:pt x="143219" y="392935"/>
                </a:cubicBezTo>
                <a:cubicBezTo>
                  <a:pt x="111589" y="266416"/>
                  <a:pt x="155817" y="422332"/>
                  <a:pt x="110169" y="315817"/>
                </a:cubicBezTo>
                <a:cubicBezTo>
                  <a:pt x="104205" y="301900"/>
                  <a:pt x="105923" y="285292"/>
                  <a:pt x="99152" y="271749"/>
                </a:cubicBezTo>
                <a:cubicBezTo>
                  <a:pt x="87309" y="248063"/>
                  <a:pt x="66926" y="229334"/>
                  <a:pt x="55084" y="205648"/>
                </a:cubicBezTo>
                <a:cubicBezTo>
                  <a:pt x="47740" y="190959"/>
                  <a:pt x="44664" y="173193"/>
                  <a:pt x="33051" y="161580"/>
                </a:cubicBezTo>
                <a:cubicBezTo>
                  <a:pt x="24839" y="153368"/>
                  <a:pt x="11017" y="154235"/>
                  <a:pt x="0" y="150563"/>
                </a:cubicBezTo>
                <a:cubicBezTo>
                  <a:pt x="3530" y="136444"/>
                  <a:pt x="14132" y="89250"/>
                  <a:pt x="22034" y="73445"/>
                </a:cubicBezTo>
                <a:cubicBezTo>
                  <a:pt x="35931" y="45650"/>
                  <a:pt x="40395" y="27542"/>
                  <a:pt x="44067" y="18361"/>
                </a:cubicBezTo>
                <a:close/>
              </a:path>
            </a:pathLst>
          </a:custGeom>
          <a:solidFill>
            <a:srgbClr val="FFFF00"/>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p:cNvSpPr txBox="1"/>
          <p:nvPr/>
        </p:nvSpPr>
        <p:spPr>
          <a:xfrm>
            <a:off x="678140" y="2506212"/>
            <a:ext cx="1707614" cy="584775"/>
          </a:xfrm>
          <a:prstGeom prst="rect">
            <a:avLst/>
          </a:prstGeom>
          <a:noFill/>
        </p:spPr>
        <p:txBody>
          <a:bodyPr wrap="square" rtlCol="0">
            <a:spAutoFit/>
          </a:bodyPr>
          <a:lstStyle/>
          <a:p>
            <a:pPr algn="ctr"/>
            <a:r>
              <a:rPr lang="en-US" sz="3200" b="1" dirty="0" smtClean="0"/>
              <a:t>RED SEA</a:t>
            </a:r>
            <a:endParaRPr lang="en-US" sz="3200" b="1" dirty="0"/>
          </a:p>
        </p:txBody>
      </p:sp>
      <p:cxnSp>
        <p:nvCxnSpPr>
          <p:cNvPr id="22" name="Straight Connector 21"/>
          <p:cNvCxnSpPr/>
          <p:nvPr/>
        </p:nvCxnSpPr>
        <p:spPr>
          <a:xfrm>
            <a:off x="2495051" y="4862950"/>
            <a:ext cx="528810" cy="672029"/>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2713552" y="4695861"/>
            <a:ext cx="528810" cy="672029"/>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2883348" y="5428781"/>
            <a:ext cx="2390660" cy="1077218"/>
          </a:xfrm>
          <a:prstGeom prst="rect">
            <a:avLst/>
          </a:prstGeom>
          <a:noFill/>
        </p:spPr>
        <p:txBody>
          <a:bodyPr wrap="square" rtlCol="0">
            <a:spAutoFit/>
          </a:bodyPr>
          <a:lstStyle/>
          <a:p>
            <a:pPr algn="ctr"/>
            <a:r>
              <a:rPr lang="en-US" sz="3200" b="1" dirty="0" smtClean="0"/>
              <a:t>Normally,</a:t>
            </a:r>
          </a:p>
          <a:p>
            <a:pPr algn="ctr"/>
            <a:r>
              <a:rPr lang="en-US" sz="3200" b="1" dirty="0" smtClean="0"/>
              <a:t>15 miles</a:t>
            </a:r>
          </a:p>
        </p:txBody>
      </p:sp>
      <p:sp>
        <p:nvSpPr>
          <p:cNvPr id="25" name="TextBox 24"/>
          <p:cNvSpPr txBox="1"/>
          <p:nvPr/>
        </p:nvSpPr>
        <p:spPr>
          <a:xfrm>
            <a:off x="2658466" y="5418982"/>
            <a:ext cx="2390660" cy="1077218"/>
          </a:xfrm>
          <a:prstGeom prst="rect">
            <a:avLst/>
          </a:prstGeom>
          <a:noFill/>
        </p:spPr>
        <p:txBody>
          <a:bodyPr wrap="square" rtlCol="0">
            <a:spAutoFit/>
          </a:bodyPr>
          <a:lstStyle/>
          <a:p>
            <a:pPr algn="ctr"/>
            <a:r>
              <a:rPr lang="en-US" sz="3200" b="1" dirty="0" smtClean="0"/>
              <a:t>Now, only</a:t>
            </a:r>
          </a:p>
          <a:p>
            <a:pPr algn="ctr"/>
            <a:r>
              <a:rPr lang="en-US" sz="3200" b="1" dirty="0" smtClean="0"/>
              <a:t>3 miles</a:t>
            </a:r>
          </a:p>
        </p:txBody>
      </p:sp>
      <p:sp useBgFill="1">
        <p:nvSpPr>
          <p:cNvPr id="27" name="TextBox 26"/>
          <p:cNvSpPr txBox="1"/>
          <p:nvPr/>
        </p:nvSpPr>
        <p:spPr>
          <a:xfrm>
            <a:off x="0" y="0"/>
            <a:ext cx="9144000" cy="707886"/>
          </a:xfrm>
          <a:prstGeom prst="rect">
            <a:avLst/>
          </a:prstGeom>
          <a:solidFill>
            <a:srgbClr val="FFFF00"/>
          </a:solidFill>
        </p:spPr>
        <p:txBody>
          <a:bodyPr wrap="square" rtlCol="0">
            <a:spAutoFit/>
          </a:bodyPr>
          <a:lstStyle/>
          <a:p>
            <a:pPr algn="ctr"/>
            <a:r>
              <a:rPr lang="en-US" sz="4000" b="1" dirty="0" smtClean="0">
                <a:solidFill>
                  <a:schemeClr val="bg1"/>
                </a:solidFill>
              </a:rPr>
              <a:t>OUT OF AFRICA…AGAIN!</a:t>
            </a:r>
            <a:endParaRPr lang="en-US" sz="4000" b="1" dirty="0">
              <a:solidFill>
                <a:schemeClr val="bg1"/>
              </a:solidFill>
            </a:endParaRPr>
          </a:p>
        </p:txBody>
      </p:sp>
      <p:sp>
        <p:nvSpPr>
          <p:cNvPr id="28" name="Slide Number Placeholder 27"/>
          <p:cNvSpPr>
            <a:spLocks noGrp="1"/>
          </p:cNvSpPr>
          <p:nvPr>
            <p:ph type="sldNum" sz="quarter" idx="12"/>
          </p:nvPr>
        </p:nvSpPr>
        <p:spPr/>
        <p:txBody>
          <a:bodyPr/>
          <a:lstStyle/>
          <a:p>
            <a:fld id="{90B4C22B-F94B-47BB-B82D-9BDF0893D61B}" type="slidenum">
              <a:rPr lang="en-US" smtClean="0"/>
              <a:pPr/>
              <a:t>52</a:t>
            </a:fld>
            <a:endParaRPr lang="en-US" dirty="0"/>
          </a:p>
        </p:txBody>
      </p:sp>
      <p:sp>
        <p:nvSpPr>
          <p:cNvPr id="30" name="Rectangle 29"/>
          <p:cNvSpPr/>
          <p:nvPr/>
        </p:nvSpPr>
        <p:spPr>
          <a:xfrm>
            <a:off x="5553009" y="2404886"/>
            <a:ext cx="3666773" cy="584775"/>
          </a:xfrm>
          <a:prstGeom prst="rect">
            <a:avLst/>
          </a:prstGeom>
        </p:spPr>
        <p:txBody>
          <a:bodyPr wrap="none">
            <a:spAutoFit/>
          </a:bodyPr>
          <a:lstStyle/>
          <a:p>
            <a:r>
              <a:rPr lang="en-US" sz="3200" b="1" dirty="0" smtClean="0"/>
              <a:t>w/two narrow lobes</a:t>
            </a:r>
            <a:endParaRPr lang="en-US" sz="3200" dirty="0"/>
          </a:p>
        </p:txBody>
      </p:sp>
      <p:grpSp>
        <p:nvGrpSpPr>
          <p:cNvPr id="35" name="Group 34"/>
          <p:cNvGrpSpPr/>
          <p:nvPr/>
        </p:nvGrpSpPr>
        <p:grpSpPr>
          <a:xfrm>
            <a:off x="6071016" y="1747253"/>
            <a:ext cx="3072984" cy="1589116"/>
            <a:chOff x="6220918" y="1948721"/>
            <a:chExt cx="3072984" cy="1589116"/>
          </a:xfrm>
        </p:grpSpPr>
        <p:sp>
          <p:nvSpPr>
            <p:cNvPr id="31" name="Oval 30"/>
            <p:cNvSpPr/>
            <p:nvPr/>
          </p:nvSpPr>
          <p:spPr>
            <a:xfrm>
              <a:off x="7540053" y="1948721"/>
              <a:ext cx="1753849" cy="494676"/>
            </a:xfrm>
            <a:prstGeom prst="ellipse">
              <a:avLst/>
            </a:prstGeom>
            <a:ln w="57150">
              <a:solidFill>
                <a:srgbClr val="FF0000"/>
              </a:solidFill>
              <a:headEnd type="none" w="med" len="med"/>
              <a:tailEnd type="triangle" w="med" len="med"/>
            </a:ln>
            <a:effectLst>
              <a:outerShdw dist="50800" dir="5400000" algn="ctr" rotWithShape="0">
                <a:srgbClr val="FFFF00"/>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cxnSp>
          <p:nvCxnSpPr>
            <p:cNvPr id="33" name="Straight Connector 32"/>
            <p:cNvCxnSpPr/>
            <p:nvPr/>
          </p:nvCxnSpPr>
          <p:spPr>
            <a:xfrm rot="5400000">
              <a:off x="7450111" y="2533338"/>
              <a:ext cx="854440" cy="764498"/>
            </a:xfrm>
            <a:prstGeom prst="line">
              <a:avLst/>
            </a:prstGeom>
            <a:ln w="57150">
              <a:solidFill>
                <a:srgbClr val="FF0000"/>
              </a:solidFill>
            </a:ln>
            <a:effectLst>
              <a:outerShdw blurRad="50800" dist="50800" dir="5400000" algn="ctr" rotWithShape="0">
                <a:srgbClr val="FFFF00"/>
              </a:outerShdw>
            </a:effectLst>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6220918" y="2953062"/>
              <a:ext cx="1220206" cy="584775"/>
            </a:xfrm>
            <a:prstGeom prst="rect">
              <a:avLst/>
            </a:prstGeom>
            <a:noFill/>
            <a:ln w="76200">
              <a:solidFill>
                <a:srgbClr val="FF0000"/>
              </a:solidFill>
            </a:ln>
            <a:effectLst>
              <a:outerShdw blurRad="50800" dist="50800" dir="5400000" algn="ctr" rotWithShape="0">
                <a:srgbClr val="FFFF00"/>
              </a:outerShdw>
            </a:effectLst>
          </p:spPr>
          <p:txBody>
            <a:bodyPr wrap="none" rtlCol="0">
              <a:spAutoFit/>
            </a:bodyPr>
            <a:lstStyle/>
            <a:p>
              <a:pPr algn="ctr"/>
              <a:r>
                <a:rPr lang="en-US" sz="3200" b="1" dirty="0" smtClean="0"/>
                <a:t>WHY?</a:t>
              </a:r>
            </a:p>
          </p:txBody>
        </p:sp>
      </p:grpSp>
      <p:grpSp>
        <p:nvGrpSpPr>
          <p:cNvPr id="40" name="Group 39"/>
          <p:cNvGrpSpPr/>
          <p:nvPr/>
        </p:nvGrpSpPr>
        <p:grpSpPr>
          <a:xfrm>
            <a:off x="5319047" y="2347175"/>
            <a:ext cx="3647821" cy="3920723"/>
            <a:chOff x="-2124134" y="924403"/>
            <a:chExt cx="4373428" cy="4984637"/>
          </a:xfrm>
          <a:solidFill>
            <a:schemeClr val="bg2">
              <a:lumMod val="20000"/>
              <a:lumOff val="80000"/>
            </a:schemeClr>
          </a:solidFill>
        </p:grpSpPr>
        <p:grpSp>
          <p:nvGrpSpPr>
            <p:cNvPr id="37" name="Group 10"/>
            <p:cNvGrpSpPr>
              <a:grpSpLocks/>
            </p:cNvGrpSpPr>
            <p:nvPr/>
          </p:nvGrpSpPr>
          <p:grpSpPr bwMode="auto">
            <a:xfrm>
              <a:off x="-901406" y="924403"/>
              <a:ext cx="3150700" cy="3942141"/>
              <a:chOff x="671686" y="2096977"/>
              <a:chExt cx="3149685" cy="3942184"/>
            </a:xfrm>
            <a:grpFill/>
          </p:grpSpPr>
          <p:pic>
            <p:nvPicPr>
              <p:cNvPr id="39" name="Picture 5" descr="C:\Users\Owner\AppData\Local\Microsoft\Windows\Temporary Internet Files\Content.IE5\EXEYAP9Y\MC900012932[1].wmf"/>
              <p:cNvPicPr>
                <a:picLocks noChangeAspect="1" noChangeArrowheads="1"/>
              </p:cNvPicPr>
              <p:nvPr/>
            </p:nvPicPr>
            <p:blipFill>
              <a:blip r:embed="rId6" cstate="print"/>
              <a:srcRect/>
              <a:stretch>
                <a:fillRect/>
              </a:stretch>
            </p:blipFill>
            <p:spPr bwMode="auto">
              <a:xfrm>
                <a:off x="671686" y="2571862"/>
                <a:ext cx="3149685" cy="3467299"/>
              </a:xfrm>
              <a:prstGeom prst="rect">
                <a:avLst/>
              </a:prstGeom>
              <a:solidFill>
                <a:schemeClr val="bg1"/>
              </a:solidFill>
              <a:ln w="9525">
                <a:noFill/>
                <a:miter lim="800000"/>
                <a:headEnd/>
                <a:tailEnd/>
              </a:ln>
            </p:spPr>
          </p:pic>
          <p:sp>
            <p:nvSpPr>
              <p:cNvPr id="38" name="TextBox 8"/>
              <p:cNvSpPr txBox="1">
                <a:spLocks noChangeArrowheads="1"/>
              </p:cNvSpPr>
              <p:nvPr/>
            </p:nvSpPr>
            <p:spPr bwMode="auto">
              <a:xfrm>
                <a:off x="828648" y="2096977"/>
                <a:ext cx="2413473" cy="1213023"/>
              </a:xfrm>
              <a:prstGeom prst="rect">
                <a:avLst/>
              </a:prstGeom>
              <a:noFill/>
              <a:ln w="9525">
                <a:noFill/>
                <a:miter lim="800000"/>
                <a:headEnd/>
                <a:tailEnd/>
              </a:ln>
            </p:spPr>
            <p:txBody>
              <a:bodyPr wrap="square">
                <a:spAutoFit/>
              </a:bodyPr>
              <a:lstStyle/>
              <a:p>
                <a:pPr algn="ctr"/>
                <a:r>
                  <a:rPr lang="en-US" sz="2800" b="1" dirty="0" smtClean="0">
                    <a:latin typeface="Calibri" pitchFamily="34" charset="0"/>
                  </a:rPr>
                  <a:t>Glacial ice is high!</a:t>
                </a:r>
                <a:endParaRPr lang="en-US" sz="2800" b="1" dirty="0">
                  <a:latin typeface="Calibri" pitchFamily="34" charset="0"/>
                </a:endParaRPr>
              </a:p>
            </p:txBody>
          </p:sp>
        </p:grpSp>
        <p:sp>
          <p:nvSpPr>
            <p:cNvPr id="36" name="TextBox 9"/>
            <p:cNvSpPr txBox="1">
              <a:spLocks noChangeArrowheads="1"/>
            </p:cNvSpPr>
            <p:nvPr/>
          </p:nvSpPr>
          <p:spPr bwMode="auto">
            <a:xfrm>
              <a:off x="-2124134" y="4696030"/>
              <a:ext cx="3558442" cy="1213010"/>
            </a:xfrm>
            <a:prstGeom prst="rect">
              <a:avLst/>
            </a:prstGeom>
            <a:noFill/>
            <a:ln w="9525">
              <a:noFill/>
              <a:miter lim="800000"/>
              <a:headEnd/>
              <a:tailEnd/>
            </a:ln>
          </p:spPr>
          <p:txBody>
            <a:bodyPr wrap="square">
              <a:spAutoFit/>
            </a:bodyPr>
            <a:lstStyle/>
            <a:p>
              <a:pPr algn="ctr"/>
              <a:r>
                <a:rPr lang="en-US" sz="2800" b="1" dirty="0" smtClean="0">
                  <a:latin typeface="Calibri" pitchFamily="34" charset="0"/>
                </a:rPr>
                <a:t>Sea-Levels </a:t>
              </a:r>
              <a:r>
                <a:rPr lang="en-US" sz="2800" b="1" dirty="0">
                  <a:latin typeface="Calibri" pitchFamily="34" charset="0"/>
                </a:rPr>
                <a:t>are </a:t>
              </a:r>
              <a:r>
                <a:rPr lang="en-US" sz="2800" b="1" dirty="0" smtClean="0">
                  <a:latin typeface="Calibri" pitchFamily="34" charset="0"/>
                </a:rPr>
                <a:t>low!</a:t>
              </a:r>
              <a:endParaRPr lang="en-US" sz="2800" b="1" dirty="0">
                <a:latin typeface="Calibri" pitchFamily="34" charset="0"/>
              </a:endParaRPr>
            </a:p>
          </p:txBody>
        </p:sp>
      </p:grpSp>
      <p:pic>
        <p:nvPicPr>
          <p:cNvPr id="41" name="Picture 2"/>
          <p:cNvPicPr>
            <a:picLocks noChangeAspect="1" noChangeArrowheads="1"/>
          </p:cNvPicPr>
          <p:nvPr/>
        </p:nvPicPr>
        <p:blipFill>
          <a:blip r:embed="rId7" cstate="print"/>
          <a:srcRect t="41909"/>
          <a:stretch>
            <a:fillRect/>
          </a:stretch>
        </p:blipFill>
        <p:spPr bwMode="auto">
          <a:xfrm>
            <a:off x="2566502" y="751114"/>
            <a:ext cx="3006497" cy="6106886"/>
          </a:xfrm>
          <a:prstGeom prst="rect">
            <a:avLst/>
          </a:prstGeom>
          <a:noFill/>
          <a:ln w="38100">
            <a:solidFill>
              <a:schemeClr val="bg1"/>
            </a:solidFill>
            <a:miter lim="800000"/>
            <a:headEnd/>
            <a:tailEnd/>
          </a:ln>
        </p:spPr>
      </p:pic>
      <p:sp>
        <p:nvSpPr>
          <p:cNvPr id="42" name="5-Point Star 41"/>
          <p:cNvSpPr/>
          <p:nvPr/>
        </p:nvSpPr>
        <p:spPr>
          <a:xfrm>
            <a:off x="3868485" y="4359451"/>
            <a:ext cx="330506" cy="341523"/>
          </a:xfrm>
          <a:prstGeom prst="star5">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Freeform 31"/>
          <p:cNvSpPr/>
          <p:nvPr/>
        </p:nvSpPr>
        <p:spPr>
          <a:xfrm>
            <a:off x="2922104" y="4323522"/>
            <a:ext cx="2703444" cy="1053548"/>
          </a:xfrm>
          <a:custGeom>
            <a:avLst/>
            <a:gdLst>
              <a:gd name="connsiteX0" fmla="*/ 0 w 2703444"/>
              <a:gd name="connsiteY0" fmla="*/ 646043 h 1053548"/>
              <a:gd name="connsiteX1" fmla="*/ 188844 w 2703444"/>
              <a:gd name="connsiteY1" fmla="*/ 506895 h 1053548"/>
              <a:gd name="connsiteX2" fmla="*/ 655983 w 2703444"/>
              <a:gd name="connsiteY2" fmla="*/ 616226 h 1053548"/>
              <a:gd name="connsiteX3" fmla="*/ 695739 w 2703444"/>
              <a:gd name="connsiteY3" fmla="*/ 675861 h 1053548"/>
              <a:gd name="connsiteX4" fmla="*/ 844826 w 2703444"/>
              <a:gd name="connsiteY4" fmla="*/ 675861 h 1053548"/>
              <a:gd name="connsiteX5" fmla="*/ 1033670 w 2703444"/>
              <a:gd name="connsiteY5" fmla="*/ 626165 h 1053548"/>
              <a:gd name="connsiteX6" fmla="*/ 1451113 w 2703444"/>
              <a:gd name="connsiteY6" fmla="*/ 556591 h 1053548"/>
              <a:gd name="connsiteX7" fmla="*/ 1669774 w 2703444"/>
              <a:gd name="connsiteY7" fmla="*/ 347869 h 1053548"/>
              <a:gd name="connsiteX8" fmla="*/ 1838739 w 2703444"/>
              <a:gd name="connsiteY8" fmla="*/ 437321 h 1053548"/>
              <a:gd name="connsiteX9" fmla="*/ 1987826 w 2703444"/>
              <a:gd name="connsiteY9" fmla="*/ 467139 h 1053548"/>
              <a:gd name="connsiteX10" fmla="*/ 2246244 w 2703444"/>
              <a:gd name="connsiteY10" fmla="*/ 407504 h 1053548"/>
              <a:gd name="connsiteX11" fmla="*/ 2405270 w 2703444"/>
              <a:gd name="connsiteY11" fmla="*/ 238539 h 1053548"/>
              <a:gd name="connsiteX12" fmla="*/ 2524539 w 2703444"/>
              <a:gd name="connsiteY12" fmla="*/ 69574 h 1053548"/>
              <a:gd name="connsiteX13" fmla="*/ 2703444 w 2703444"/>
              <a:gd name="connsiteY13" fmla="*/ 0 h 1053548"/>
              <a:gd name="connsiteX14" fmla="*/ 2693505 w 2703444"/>
              <a:gd name="connsiteY14" fmla="*/ 397565 h 1053548"/>
              <a:gd name="connsiteX15" fmla="*/ 2554357 w 2703444"/>
              <a:gd name="connsiteY15" fmla="*/ 526774 h 1053548"/>
              <a:gd name="connsiteX16" fmla="*/ 2107096 w 2703444"/>
              <a:gd name="connsiteY16" fmla="*/ 805069 h 1053548"/>
              <a:gd name="connsiteX17" fmla="*/ 1630018 w 2703444"/>
              <a:gd name="connsiteY17" fmla="*/ 1013791 h 1053548"/>
              <a:gd name="connsiteX18" fmla="*/ 1411357 w 2703444"/>
              <a:gd name="connsiteY18" fmla="*/ 1053548 h 1053548"/>
              <a:gd name="connsiteX19" fmla="*/ 1143000 w 2703444"/>
              <a:gd name="connsiteY19" fmla="*/ 944217 h 1053548"/>
              <a:gd name="connsiteX20" fmla="*/ 665922 w 2703444"/>
              <a:gd name="connsiteY20" fmla="*/ 904461 h 1053548"/>
              <a:gd name="connsiteX21" fmla="*/ 377687 w 2703444"/>
              <a:gd name="connsiteY21" fmla="*/ 824948 h 1053548"/>
              <a:gd name="connsiteX22" fmla="*/ 49696 w 2703444"/>
              <a:gd name="connsiteY22" fmla="*/ 735495 h 1053548"/>
              <a:gd name="connsiteX23" fmla="*/ 0 w 2703444"/>
              <a:gd name="connsiteY23" fmla="*/ 646043 h 1053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703444" h="1053548">
                <a:moveTo>
                  <a:pt x="0" y="646043"/>
                </a:moveTo>
                <a:lnTo>
                  <a:pt x="188844" y="506895"/>
                </a:lnTo>
                <a:lnTo>
                  <a:pt x="655983" y="616226"/>
                </a:lnTo>
                <a:lnTo>
                  <a:pt x="695739" y="675861"/>
                </a:lnTo>
                <a:lnTo>
                  <a:pt x="844826" y="675861"/>
                </a:lnTo>
                <a:lnTo>
                  <a:pt x="1033670" y="626165"/>
                </a:lnTo>
                <a:lnTo>
                  <a:pt x="1451113" y="556591"/>
                </a:lnTo>
                <a:lnTo>
                  <a:pt x="1669774" y="347869"/>
                </a:lnTo>
                <a:lnTo>
                  <a:pt x="1838739" y="437321"/>
                </a:lnTo>
                <a:lnTo>
                  <a:pt x="1987826" y="467139"/>
                </a:lnTo>
                <a:lnTo>
                  <a:pt x="2246244" y="407504"/>
                </a:lnTo>
                <a:lnTo>
                  <a:pt x="2405270" y="238539"/>
                </a:lnTo>
                <a:lnTo>
                  <a:pt x="2524539" y="69574"/>
                </a:lnTo>
                <a:lnTo>
                  <a:pt x="2703444" y="0"/>
                </a:lnTo>
                <a:lnTo>
                  <a:pt x="2693505" y="397565"/>
                </a:lnTo>
                <a:lnTo>
                  <a:pt x="2554357" y="526774"/>
                </a:lnTo>
                <a:lnTo>
                  <a:pt x="2107096" y="805069"/>
                </a:lnTo>
                <a:lnTo>
                  <a:pt x="1630018" y="1013791"/>
                </a:lnTo>
                <a:lnTo>
                  <a:pt x="1411357" y="1053548"/>
                </a:lnTo>
                <a:lnTo>
                  <a:pt x="1143000" y="944217"/>
                </a:lnTo>
                <a:lnTo>
                  <a:pt x="665922" y="904461"/>
                </a:lnTo>
                <a:lnTo>
                  <a:pt x="377687" y="824948"/>
                </a:lnTo>
                <a:lnTo>
                  <a:pt x="49696" y="735495"/>
                </a:lnTo>
                <a:lnTo>
                  <a:pt x="0" y="646043"/>
                </a:lnTo>
                <a:close/>
              </a:path>
            </a:pathLst>
          </a:custGeom>
          <a:solidFill>
            <a:schemeClr val="tx1"/>
          </a:solidFill>
          <a:ln w="3175">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9">
                                            <p:txEl>
                                              <p:pRg st="2" end="2"/>
                                            </p:txEl>
                                          </p:spTgt>
                                        </p:tgtEl>
                                        <p:attrNameLst>
                                          <p:attrName>style.visibility</p:attrName>
                                        </p:attrNameLst>
                                      </p:cBhvr>
                                      <p:to>
                                        <p:strVal val="visible"/>
                                      </p:to>
                                    </p:set>
                                    <p:animEffect transition="in" filter="wipe(left)">
                                      <p:cBhvr>
                                        <p:cTn id="7" dur="1000"/>
                                        <p:tgtEl>
                                          <p:spTgt spid="29">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wipe(up)">
                                      <p:cBhvr>
                                        <p:cTn id="12" dur="1000"/>
                                        <p:tgtEl>
                                          <p:spTgt spid="3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1"/>
                                        </p:tgtEl>
                                        <p:attrNameLst>
                                          <p:attrName>style.visibility</p:attrName>
                                        </p:attrNameLst>
                                      </p:cBhvr>
                                      <p:to>
                                        <p:strVal val="visible"/>
                                      </p:to>
                                    </p:set>
                                    <p:animEffect transition="in" filter="fade">
                                      <p:cBhvr>
                                        <p:cTn id="17" dur="1000"/>
                                        <p:tgtEl>
                                          <p:spTgt spid="41"/>
                                        </p:tgtEl>
                                      </p:cBhvr>
                                    </p:animEffect>
                                  </p:childTnLst>
                                </p:cTn>
                              </p:par>
                            </p:childTnLst>
                          </p:cTn>
                        </p:par>
                        <p:par>
                          <p:cTn id="18" fill="hold">
                            <p:stCondLst>
                              <p:cond delay="1000"/>
                            </p:stCondLst>
                            <p:childTnLst>
                              <p:par>
                                <p:cTn id="19" presetID="15" presetClass="entr" presetSubtype="0" fill="hold" grpId="1" nodeType="afterEffect">
                                  <p:stCondLst>
                                    <p:cond delay="0"/>
                                  </p:stCondLst>
                                  <p:childTnLst>
                                    <p:set>
                                      <p:cBhvr>
                                        <p:cTn id="20" dur="1" fill="hold">
                                          <p:stCondLst>
                                            <p:cond delay="0"/>
                                          </p:stCondLst>
                                        </p:cTn>
                                        <p:tgtEl>
                                          <p:spTgt spid="42"/>
                                        </p:tgtEl>
                                        <p:attrNameLst>
                                          <p:attrName>style.visibility</p:attrName>
                                        </p:attrNameLst>
                                      </p:cBhvr>
                                      <p:to>
                                        <p:strVal val="visible"/>
                                      </p:to>
                                    </p:set>
                                    <p:anim calcmode="lin" valueType="num">
                                      <p:cBhvr>
                                        <p:cTn id="21" dur="1000" fill="hold"/>
                                        <p:tgtEl>
                                          <p:spTgt spid="42"/>
                                        </p:tgtEl>
                                        <p:attrNameLst>
                                          <p:attrName>ppt_w</p:attrName>
                                        </p:attrNameLst>
                                      </p:cBhvr>
                                      <p:tavLst>
                                        <p:tav tm="0">
                                          <p:val>
                                            <p:fltVal val="0"/>
                                          </p:val>
                                        </p:tav>
                                        <p:tav tm="100000">
                                          <p:val>
                                            <p:strVal val="#ppt_w"/>
                                          </p:val>
                                        </p:tav>
                                      </p:tavLst>
                                    </p:anim>
                                    <p:anim calcmode="lin" valueType="num">
                                      <p:cBhvr>
                                        <p:cTn id="22" dur="1000" fill="hold"/>
                                        <p:tgtEl>
                                          <p:spTgt spid="42"/>
                                        </p:tgtEl>
                                        <p:attrNameLst>
                                          <p:attrName>ppt_h</p:attrName>
                                        </p:attrNameLst>
                                      </p:cBhvr>
                                      <p:tavLst>
                                        <p:tav tm="0">
                                          <p:val>
                                            <p:fltVal val="0"/>
                                          </p:val>
                                        </p:tav>
                                        <p:tav tm="100000">
                                          <p:val>
                                            <p:strVal val="#ppt_h"/>
                                          </p:val>
                                        </p:tav>
                                      </p:tavLst>
                                    </p:anim>
                                    <p:anim calcmode="lin" valueType="num">
                                      <p:cBhvr>
                                        <p:cTn id="23" dur="1000" fill="hold"/>
                                        <p:tgtEl>
                                          <p:spTgt spid="42"/>
                                        </p:tgtEl>
                                        <p:attrNameLst>
                                          <p:attrName>ppt_x</p:attrName>
                                        </p:attrNameLst>
                                      </p:cBhvr>
                                      <p:tavLst>
                                        <p:tav tm="0" fmla="#ppt_x+(cos(-2*pi*(1-$))*-#ppt_x-sin(-2*pi*(1-$))*(1-#ppt_y))*(1-$)">
                                          <p:val>
                                            <p:fltVal val="0"/>
                                          </p:val>
                                        </p:tav>
                                        <p:tav tm="100000">
                                          <p:val>
                                            <p:fltVal val="1"/>
                                          </p:val>
                                        </p:tav>
                                      </p:tavLst>
                                    </p:anim>
                                    <p:anim calcmode="lin" valueType="num">
                                      <p:cBhvr>
                                        <p:cTn id="24" dur="1000" fill="hold"/>
                                        <p:tgtEl>
                                          <p:spTgt spid="4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nodeType="clickEffect">
                                  <p:stCondLst>
                                    <p:cond delay="0"/>
                                  </p:stCondLst>
                                  <p:childTnLst>
                                    <p:animEffect transition="out" filter="fade">
                                      <p:cBhvr>
                                        <p:cTn id="28" dur="1000"/>
                                        <p:tgtEl>
                                          <p:spTgt spid="35"/>
                                        </p:tgtEl>
                                      </p:cBhvr>
                                    </p:animEffect>
                                    <p:set>
                                      <p:cBhvr>
                                        <p:cTn id="29" dur="1" fill="hold">
                                          <p:stCondLst>
                                            <p:cond delay="999"/>
                                          </p:stCondLst>
                                        </p:cTn>
                                        <p:tgtEl>
                                          <p:spTgt spid="35"/>
                                        </p:tgtEl>
                                        <p:attrNameLst>
                                          <p:attrName>style.visibility</p:attrName>
                                        </p:attrNameLst>
                                      </p:cBhvr>
                                      <p:to>
                                        <p:strVal val="hidden"/>
                                      </p:to>
                                    </p:set>
                                  </p:childTnLst>
                                </p:cTn>
                              </p:par>
                            </p:childTnLst>
                          </p:cTn>
                        </p:par>
                        <p:par>
                          <p:cTn id="30" fill="hold">
                            <p:stCondLst>
                              <p:cond delay="1000"/>
                            </p:stCondLst>
                            <p:childTnLst>
                              <p:par>
                                <p:cTn id="31" presetID="31" presetClass="entr" presetSubtype="0" fill="hold" nodeType="afterEffect">
                                  <p:stCondLst>
                                    <p:cond delay="0"/>
                                  </p:stCondLst>
                                  <p:iterate type="lt">
                                    <p:tmPct val="5000"/>
                                  </p:iterate>
                                  <p:childTnLst>
                                    <p:set>
                                      <p:cBhvr>
                                        <p:cTn id="32" dur="1" fill="hold">
                                          <p:stCondLst>
                                            <p:cond delay="0"/>
                                          </p:stCondLst>
                                        </p:cTn>
                                        <p:tgtEl>
                                          <p:spTgt spid="40"/>
                                        </p:tgtEl>
                                        <p:attrNameLst>
                                          <p:attrName>style.visibility</p:attrName>
                                        </p:attrNameLst>
                                      </p:cBhvr>
                                      <p:to>
                                        <p:strVal val="visible"/>
                                      </p:to>
                                    </p:set>
                                    <p:anim calcmode="lin" valueType="num">
                                      <p:cBhvr>
                                        <p:cTn id="33" dur="1000" fill="hold"/>
                                        <p:tgtEl>
                                          <p:spTgt spid="40"/>
                                        </p:tgtEl>
                                        <p:attrNameLst>
                                          <p:attrName>ppt_w</p:attrName>
                                        </p:attrNameLst>
                                      </p:cBhvr>
                                      <p:tavLst>
                                        <p:tav tm="0">
                                          <p:val>
                                            <p:fltVal val="0"/>
                                          </p:val>
                                        </p:tav>
                                        <p:tav tm="100000">
                                          <p:val>
                                            <p:strVal val="#ppt_w"/>
                                          </p:val>
                                        </p:tav>
                                      </p:tavLst>
                                    </p:anim>
                                    <p:anim calcmode="lin" valueType="num">
                                      <p:cBhvr>
                                        <p:cTn id="34" dur="1000" fill="hold"/>
                                        <p:tgtEl>
                                          <p:spTgt spid="40"/>
                                        </p:tgtEl>
                                        <p:attrNameLst>
                                          <p:attrName>ppt_h</p:attrName>
                                        </p:attrNameLst>
                                      </p:cBhvr>
                                      <p:tavLst>
                                        <p:tav tm="0">
                                          <p:val>
                                            <p:fltVal val="0"/>
                                          </p:val>
                                        </p:tav>
                                        <p:tav tm="100000">
                                          <p:val>
                                            <p:strVal val="#ppt_h"/>
                                          </p:val>
                                        </p:tav>
                                      </p:tavLst>
                                    </p:anim>
                                    <p:anim calcmode="lin" valueType="num">
                                      <p:cBhvr>
                                        <p:cTn id="35" dur="1000" fill="hold"/>
                                        <p:tgtEl>
                                          <p:spTgt spid="40"/>
                                        </p:tgtEl>
                                        <p:attrNameLst>
                                          <p:attrName>style.rotation</p:attrName>
                                        </p:attrNameLst>
                                      </p:cBhvr>
                                      <p:tavLst>
                                        <p:tav tm="0">
                                          <p:val>
                                            <p:fltVal val="90"/>
                                          </p:val>
                                        </p:tav>
                                        <p:tav tm="100000">
                                          <p:val>
                                            <p:fltVal val="0"/>
                                          </p:val>
                                        </p:tav>
                                      </p:tavLst>
                                    </p:anim>
                                    <p:animEffect transition="in" filter="fade">
                                      <p:cBhvr>
                                        <p:cTn id="36" dur="1000"/>
                                        <p:tgtEl>
                                          <p:spTgt spid="40"/>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xit" presetSubtype="0" fill="hold" nodeType="clickEffect">
                                  <p:stCondLst>
                                    <p:cond delay="0"/>
                                  </p:stCondLst>
                                  <p:iterate type="lt">
                                    <p:tmPct val="0"/>
                                  </p:iterate>
                                  <p:childTnLst>
                                    <p:animEffect transition="out" filter="fade">
                                      <p:cBhvr>
                                        <p:cTn id="40" dur="1000"/>
                                        <p:tgtEl>
                                          <p:spTgt spid="40"/>
                                        </p:tgtEl>
                                      </p:cBhvr>
                                    </p:animEffect>
                                    <p:set>
                                      <p:cBhvr>
                                        <p:cTn id="41" dur="1" fill="hold">
                                          <p:stCondLst>
                                            <p:cond delay="999"/>
                                          </p:stCondLst>
                                        </p:cTn>
                                        <p:tgtEl>
                                          <p:spTgt spid="40"/>
                                        </p:tgtEl>
                                        <p:attrNameLst>
                                          <p:attrName>style.visibility</p:attrName>
                                        </p:attrNameLst>
                                      </p:cBhvr>
                                      <p:to>
                                        <p:strVal val="hidden"/>
                                      </p:to>
                                    </p:set>
                                  </p:childTnLst>
                                </p:cTn>
                              </p:par>
                              <p:par>
                                <p:cTn id="42" presetID="10" presetClass="exit" presetSubtype="0" fill="hold" grpId="0" nodeType="withEffect">
                                  <p:stCondLst>
                                    <p:cond delay="0"/>
                                  </p:stCondLst>
                                  <p:childTnLst>
                                    <p:animEffect transition="out" filter="fade">
                                      <p:cBhvr>
                                        <p:cTn id="43" dur="1000"/>
                                        <p:tgtEl>
                                          <p:spTgt spid="42"/>
                                        </p:tgtEl>
                                      </p:cBhvr>
                                    </p:animEffect>
                                    <p:set>
                                      <p:cBhvr>
                                        <p:cTn id="44" dur="1" fill="hold">
                                          <p:stCondLst>
                                            <p:cond delay="999"/>
                                          </p:stCondLst>
                                        </p:cTn>
                                        <p:tgtEl>
                                          <p:spTgt spid="42"/>
                                        </p:tgtEl>
                                        <p:attrNameLst>
                                          <p:attrName>style.visibility</p:attrName>
                                        </p:attrNameLst>
                                      </p:cBhvr>
                                      <p:to>
                                        <p:strVal val="hidden"/>
                                      </p:to>
                                    </p:set>
                                  </p:childTnLst>
                                </p:cTn>
                              </p:par>
                              <p:par>
                                <p:cTn id="45" presetID="10" presetClass="exit" presetSubtype="0" fill="hold" nodeType="withEffect">
                                  <p:stCondLst>
                                    <p:cond delay="0"/>
                                  </p:stCondLst>
                                  <p:childTnLst>
                                    <p:animEffect transition="out" filter="fade">
                                      <p:cBhvr>
                                        <p:cTn id="46" dur="1000"/>
                                        <p:tgtEl>
                                          <p:spTgt spid="41"/>
                                        </p:tgtEl>
                                      </p:cBhvr>
                                    </p:animEffect>
                                    <p:set>
                                      <p:cBhvr>
                                        <p:cTn id="47" dur="1" fill="hold">
                                          <p:stCondLst>
                                            <p:cond delay="999"/>
                                          </p:stCondLst>
                                        </p:cTn>
                                        <p:tgtEl>
                                          <p:spTgt spid="41"/>
                                        </p:tgtEl>
                                        <p:attrNameLst>
                                          <p:attrName>style.visibility</p:attrName>
                                        </p:attrNameLst>
                                      </p:cBhvr>
                                      <p:to>
                                        <p:strVal val="hidden"/>
                                      </p:to>
                                    </p:set>
                                  </p:childTnLst>
                                </p:cTn>
                              </p:par>
                            </p:childTnLst>
                          </p:cTn>
                        </p:par>
                        <p:par>
                          <p:cTn id="48" fill="hold">
                            <p:stCondLst>
                              <p:cond delay="1000"/>
                            </p:stCondLst>
                            <p:childTnLst>
                              <p:par>
                                <p:cTn id="49" presetID="22" presetClass="entr" presetSubtype="8" fill="hold" grpId="0" nodeType="afterEffect">
                                  <p:stCondLst>
                                    <p:cond delay="0"/>
                                  </p:stCondLst>
                                  <p:childTnLst>
                                    <p:set>
                                      <p:cBhvr>
                                        <p:cTn id="50" dur="1" fill="hold">
                                          <p:stCondLst>
                                            <p:cond delay="0"/>
                                          </p:stCondLst>
                                        </p:cTn>
                                        <p:tgtEl>
                                          <p:spTgt spid="30"/>
                                        </p:tgtEl>
                                        <p:attrNameLst>
                                          <p:attrName>style.visibility</p:attrName>
                                        </p:attrNameLst>
                                      </p:cBhvr>
                                      <p:to>
                                        <p:strVal val="visible"/>
                                      </p:to>
                                    </p:set>
                                    <p:animEffect transition="in" filter="wipe(left)">
                                      <p:cBhvr>
                                        <p:cTn id="51" dur="1000"/>
                                        <p:tgtEl>
                                          <p:spTgt spid="30"/>
                                        </p:tgtEl>
                                      </p:cBhvr>
                                    </p:animEffect>
                                  </p:childTnLst>
                                </p:cTn>
                              </p:par>
                              <p:par>
                                <p:cTn id="52" presetID="22" presetClass="entr" presetSubtype="1" fill="hold" grpId="0" nodeType="withEffect">
                                  <p:stCondLst>
                                    <p:cond delay="0"/>
                                  </p:stCondLst>
                                  <p:childTnLst>
                                    <p:set>
                                      <p:cBhvr>
                                        <p:cTn id="53" dur="1" fill="hold">
                                          <p:stCondLst>
                                            <p:cond delay="0"/>
                                          </p:stCondLst>
                                        </p:cTn>
                                        <p:tgtEl>
                                          <p:spTgt spid="12"/>
                                        </p:tgtEl>
                                        <p:attrNameLst>
                                          <p:attrName>style.visibility</p:attrName>
                                        </p:attrNameLst>
                                      </p:cBhvr>
                                      <p:to>
                                        <p:strVal val="visible"/>
                                      </p:to>
                                    </p:set>
                                    <p:animEffect transition="in" filter="wipe(up)">
                                      <p:cBhvr>
                                        <p:cTn id="54" dur="1000"/>
                                        <p:tgtEl>
                                          <p:spTgt spid="12"/>
                                        </p:tgtEl>
                                      </p:cBhvr>
                                    </p:animEffect>
                                  </p:childTnLst>
                                </p:cTn>
                              </p:par>
                            </p:childTnLst>
                          </p:cTn>
                        </p:par>
                        <p:par>
                          <p:cTn id="55" fill="hold">
                            <p:stCondLst>
                              <p:cond delay="2000"/>
                            </p:stCondLst>
                            <p:childTnLst>
                              <p:par>
                                <p:cTn id="56" presetID="22" presetClass="entr" presetSubtype="1" fill="hold" grpId="0" nodeType="afterEffect">
                                  <p:stCondLst>
                                    <p:cond delay="0"/>
                                  </p:stCondLst>
                                  <p:childTnLst>
                                    <p:set>
                                      <p:cBhvr>
                                        <p:cTn id="57" dur="1" fill="hold">
                                          <p:stCondLst>
                                            <p:cond delay="0"/>
                                          </p:stCondLst>
                                        </p:cTn>
                                        <p:tgtEl>
                                          <p:spTgt spid="13"/>
                                        </p:tgtEl>
                                        <p:attrNameLst>
                                          <p:attrName>style.visibility</p:attrName>
                                        </p:attrNameLst>
                                      </p:cBhvr>
                                      <p:to>
                                        <p:strVal val="visible"/>
                                      </p:to>
                                    </p:set>
                                    <p:animEffect transition="in" filter="wipe(up)">
                                      <p:cBhvr>
                                        <p:cTn id="58" dur="1000"/>
                                        <p:tgtEl>
                                          <p:spTgt spid="13"/>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xit" presetSubtype="0" fill="hold" grpId="1" nodeType="clickEffect">
                                  <p:stCondLst>
                                    <p:cond delay="0"/>
                                  </p:stCondLst>
                                  <p:childTnLst>
                                    <p:animEffect transition="out" filter="fade">
                                      <p:cBhvr>
                                        <p:cTn id="62" dur="1000"/>
                                        <p:tgtEl>
                                          <p:spTgt spid="26"/>
                                        </p:tgtEl>
                                      </p:cBhvr>
                                    </p:animEffect>
                                    <p:set>
                                      <p:cBhvr>
                                        <p:cTn id="63" dur="1" fill="hold">
                                          <p:stCondLst>
                                            <p:cond delay="999"/>
                                          </p:stCondLst>
                                        </p:cTn>
                                        <p:tgtEl>
                                          <p:spTgt spid="26"/>
                                        </p:tgtEl>
                                        <p:attrNameLst>
                                          <p:attrName>style.visibility</p:attrName>
                                        </p:attrNameLst>
                                      </p:cBhvr>
                                      <p:to>
                                        <p:strVal val="hidden"/>
                                      </p:to>
                                    </p:set>
                                  </p:childTnLst>
                                </p:cTn>
                              </p:par>
                            </p:childTnLst>
                          </p:cTn>
                        </p:par>
                        <p:par>
                          <p:cTn id="64" fill="hold">
                            <p:stCondLst>
                              <p:cond delay="1000"/>
                            </p:stCondLst>
                            <p:childTnLst>
                              <p:par>
                                <p:cTn id="65" presetID="53" presetClass="entr" presetSubtype="0" fill="hold" nodeType="afterEffect">
                                  <p:stCondLst>
                                    <p:cond delay="0"/>
                                  </p:stCondLst>
                                  <p:childTnLst>
                                    <p:set>
                                      <p:cBhvr>
                                        <p:cTn id="66" dur="1" fill="hold">
                                          <p:stCondLst>
                                            <p:cond delay="0"/>
                                          </p:stCondLst>
                                        </p:cTn>
                                        <p:tgtEl>
                                          <p:spTgt spid="15"/>
                                        </p:tgtEl>
                                        <p:attrNameLst>
                                          <p:attrName>style.visibility</p:attrName>
                                        </p:attrNameLst>
                                      </p:cBhvr>
                                      <p:to>
                                        <p:strVal val="visible"/>
                                      </p:to>
                                    </p:set>
                                    <p:anim calcmode="lin" valueType="num">
                                      <p:cBhvr>
                                        <p:cTn id="67" dur="500" fill="hold"/>
                                        <p:tgtEl>
                                          <p:spTgt spid="15"/>
                                        </p:tgtEl>
                                        <p:attrNameLst>
                                          <p:attrName>ppt_w</p:attrName>
                                        </p:attrNameLst>
                                      </p:cBhvr>
                                      <p:tavLst>
                                        <p:tav tm="0">
                                          <p:val>
                                            <p:fltVal val="0"/>
                                          </p:val>
                                        </p:tav>
                                        <p:tav tm="100000">
                                          <p:val>
                                            <p:strVal val="#ppt_w"/>
                                          </p:val>
                                        </p:tav>
                                      </p:tavLst>
                                    </p:anim>
                                    <p:anim calcmode="lin" valueType="num">
                                      <p:cBhvr>
                                        <p:cTn id="68" dur="500" fill="hold"/>
                                        <p:tgtEl>
                                          <p:spTgt spid="15"/>
                                        </p:tgtEl>
                                        <p:attrNameLst>
                                          <p:attrName>ppt_h</p:attrName>
                                        </p:attrNameLst>
                                      </p:cBhvr>
                                      <p:tavLst>
                                        <p:tav tm="0">
                                          <p:val>
                                            <p:fltVal val="0"/>
                                          </p:val>
                                        </p:tav>
                                        <p:tav tm="100000">
                                          <p:val>
                                            <p:strVal val="#ppt_h"/>
                                          </p:val>
                                        </p:tav>
                                      </p:tavLst>
                                    </p:anim>
                                    <p:animEffect transition="in" filter="fade">
                                      <p:cBhvr>
                                        <p:cTn id="69" dur="500"/>
                                        <p:tgtEl>
                                          <p:spTgt spid="15"/>
                                        </p:tgtEl>
                                      </p:cBhvr>
                                    </p:animEffect>
                                  </p:childTnLst>
                                </p:cTn>
                              </p:par>
                              <p:par>
                                <p:cTn id="70" presetID="22" presetClass="entr" presetSubtype="8" fill="hold" grpId="0" nodeType="withEffect">
                                  <p:stCondLst>
                                    <p:cond delay="0"/>
                                  </p:stCondLst>
                                  <p:childTnLst>
                                    <p:set>
                                      <p:cBhvr>
                                        <p:cTn id="71" dur="1" fill="hold">
                                          <p:stCondLst>
                                            <p:cond delay="0"/>
                                          </p:stCondLst>
                                        </p:cTn>
                                        <p:tgtEl>
                                          <p:spTgt spid="20"/>
                                        </p:tgtEl>
                                        <p:attrNameLst>
                                          <p:attrName>style.visibility</p:attrName>
                                        </p:attrNameLst>
                                      </p:cBhvr>
                                      <p:to>
                                        <p:strVal val="visible"/>
                                      </p:to>
                                    </p:set>
                                    <p:animEffect transition="in" filter="wipe(left)">
                                      <p:cBhvr>
                                        <p:cTn id="72" dur="1000"/>
                                        <p:tgtEl>
                                          <p:spTgt spid="20"/>
                                        </p:tgtEl>
                                      </p:cBhvr>
                                    </p:animEffect>
                                  </p:childTnLst>
                                </p:cTn>
                              </p:par>
                            </p:childTnLst>
                          </p:cTn>
                        </p:par>
                        <p:par>
                          <p:cTn id="73" fill="hold">
                            <p:stCondLst>
                              <p:cond delay="2000"/>
                            </p:stCondLst>
                            <p:childTnLst>
                              <p:par>
                                <p:cTn id="74" presetID="22" presetClass="entr" presetSubtype="1" fill="hold" grpId="0" nodeType="afterEffect">
                                  <p:stCondLst>
                                    <p:cond delay="0"/>
                                  </p:stCondLst>
                                  <p:childTnLst>
                                    <p:set>
                                      <p:cBhvr>
                                        <p:cTn id="75" dur="1" fill="hold">
                                          <p:stCondLst>
                                            <p:cond delay="0"/>
                                          </p:stCondLst>
                                        </p:cTn>
                                        <p:tgtEl>
                                          <p:spTgt spid="16"/>
                                        </p:tgtEl>
                                        <p:attrNameLst>
                                          <p:attrName>style.visibility</p:attrName>
                                        </p:attrNameLst>
                                      </p:cBhvr>
                                      <p:to>
                                        <p:strVal val="visible"/>
                                      </p:to>
                                    </p:set>
                                    <p:animEffect transition="in" filter="wipe(up)">
                                      <p:cBhvr>
                                        <p:cTn id="76" dur="1000"/>
                                        <p:tgtEl>
                                          <p:spTgt spid="16"/>
                                        </p:tgtEl>
                                      </p:cBhvr>
                                    </p:animEffect>
                                  </p:childTnLst>
                                </p:cTn>
                              </p:par>
                              <p:par>
                                <p:cTn id="77" presetID="10" presetClass="exit" presetSubtype="0" fill="hold" nodeType="withEffect">
                                  <p:stCondLst>
                                    <p:cond delay="0"/>
                                  </p:stCondLst>
                                  <p:childTnLst>
                                    <p:animEffect transition="out" filter="fade">
                                      <p:cBhvr>
                                        <p:cTn id="78" dur="1000"/>
                                        <p:tgtEl>
                                          <p:spTgt spid="9"/>
                                        </p:tgtEl>
                                      </p:cBhvr>
                                    </p:animEffect>
                                    <p:set>
                                      <p:cBhvr>
                                        <p:cTn id="79" dur="1" fill="hold">
                                          <p:stCondLst>
                                            <p:cond delay="999"/>
                                          </p:stCondLst>
                                        </p:cTn>
                                        <p:tgtEl>
                                          <p:spTgt spid="9"/>
                                        </p:tgtEl>
                                        <p:attrNameLst>
                                          <p:attrName>style.visibility</p:attrName>
                                        </p:attrNameLst>
                                      </p:cBhvr>
                                      <p:to>
                                        <p:strVal val="hidden"/>
                                      </p:to>
                                    </p:set>
                                  </p:childTnLst>
                                </p:cTn>
                              </p:par>
                            </p:childTnLst>
                          </p:cTn>
                        </p:par>
                        <p:par>
                          <p:cTn id="80" fill="hold">
                            <p:stCondLst>
                              <p:cond delay="3000"/>
                            </p:stCondLst>
                            <p:childTnLst>
                              <p:par>
                                <p:cTn id="81" presetID="22" presetClass="entr" presetSubtype="1" fill="hold" grpId="0" nodeType="afterEffect">
                                  <p:stCondLst>
                                    <p:cond delay="0"/>
                                  </p:stCondLst>
                                  <p:childTnLst>
                                    <p:set>
                                      <p:cBhvr>
                                        <p:cTn id="82" dur="1" fill="hold">
                                          <p:stCondLst>
                                            <p:cond delay="0"/>
                                          </p:stCondLst>
                                        </p:cTn>
                                        <p:tgtEl>
                                          <p:spTgt spid="17"/>
                                        </p:tgtEl>
                                        <p:attrNameLst>
                                          <p:attrName>style.visibility</p:attrName>
                                        </p:attrNameLst>
                                      </p:cBhvr>
                                      <p:to>
                                        <p:strVal val="visible"/>
                                      </p:to>
                                    </p:set>
                                    <p:animEffect transition="in" filter="wipe(up)">
                                      <p:cBhvr>
                                        <p:cTn id="83" dur="1000"/>
                                        <p:tgtEl>
                                          <p:spTgt spid="17"/>
                                        </p:tgtEl>
                                      </p:cBhvr>
                                    </p:animEffect>
                                  </p:childTnLst>
                                </p:cTn>
                              </p:par>
                            </p:childTnLst>
                          </p:cTn>
                        </p:par>
                      </p:childTnLst>
                    </p:cTn>
                  </p:par>
                  <p:par>
                    <p:cTn id="84" fill="hold">
                      <p:stCondLst>
                        <p:cond delay="indefinite"/>
                      </p:stCondLst>
                      <p:childTnLst>
                        <p:par>
                          <p:cTn id="85" fill="hold">
                            <p:stCondLst>
                              <p:cond delay="0"/>
                            </p:stCondLst>
                            <p:childTnLst>
                              <p:par>
                                <p:cTn id="86" presetID="1" presetClass="exit" presetSubtype="0" fill="hold" grpId="1" nodeType="clickEffect">
                                  <p:stCondLst>
                                    <p:cond delay="0"/>
                                  </p:stCondLst>
                                  <p:childTnLst>
                                    <p:set>
                                      <p:cBhvr>
                                        <p:cTn id="87" dur="1" fill="hold">
                                          <p:stCondLst>
                                            <p:cond delay="0"/>
                                          </p:stCondLst>
                                        </p:cTn>
                                        <p:tgtEl>
                                          <p:spTgt spid="20"/>
                                        </p:tgtEl>
                                        <p:attrNameLst>
                                          <p:attrName>style.visibility</p:attrName>
                                        </p:attrNameLst>
                                      </p:cBhvr>
                                      <p:to>
                                        <p:strVal val="hidden"/>
                                      </p:to>
                                    </p:set>
                                  </p:childTnLst>
                                </p:cTn>
                              </p:par>
                              <p:par>
                                <p:cTn id="88" presetID="53" presetClass="entr" presetSubtype="0" fill="hold" nodeType="withEffect">
                                  <p:stCondLst>
                                    <p:cond delay="0"/>
                                  </p:stCondLst>
                                  <p:childTnLst>
                                    <p:set>
                                      <p:cBhvr>
                                        <p:cTn id="89" dur="1" fill="hold">
                                          <p:stCondLst>
                                            <p:cond delay="0"/>
                                          </p:stCondLst>
                                        </p:cTn>
                                        <p:tgtEl>
                                          <p:spTgt spid="18"/>
                                        </p:tgtEl>
                                        <p:attrNameLst>
                                          <p:attrName>style.visibility</p:attrName>
                                        </p:attrNameLst>
                                      </p:cBhvr>
                                      <p:to>
                                        <p:strVal val="visible"/>
                                      </p:to>
                                    </p:set>
                                    <p:anim calcmode="lin" valueType="num">
                                      <p:cBhvr>
                                        <p:cTn id="90" dur="500" fill="hold"/>
                                        <p:tgtEl>
                                          <p:spTgt spid="18"/>
                                        </p:tgtEl>
                                        <p:attrNameLst>
                                          <p:attrName>ppt_w</p:attrName>
                                        </p:attrNameLst>
                                      </p:cBhvr>
                                      <p:tavLst>
                                        <p:tav tm="0">
                                          <p:val>
                                            <p:fltVal val="0"/>
                                          </p:val>
                                        </p:tav>
                                        <p:tav tm="100000">
                                          <p:val>
                                            <p:strVal val="#ppt_w"/>
                                          </p:val>
                                        </p:tav>
                                      </p:tavLst>
                                    </p:anim>
                                    <p:anim calcmode="lin" valueType="num">
                                      <p:cBhvr>
                                        <p:cTn id="91" dur="500" fill="hold"/>
                                        <p:tgtEl>
                                          <p:spTgt spid="18"/>
                                        </p:tgtEl>
                                        <p:attrNameLst>
                                          <p:attrName>ppt_h</p:attrName>
                                        </p:attrNameLst>
                                      </p:cBhvr>
                                      <p:tavLst>
                                        <p:tav tm="0">
                                          <p:val>
                                            <p:fltVal val="0"/>
                                          </p:val>
                                        </p:tav>
                                        <p:tav tm="100000">
                                          <p:val>
                                            <p:strVal val="#ppt_h"/>
                                          </p:val>
                                        </p:tav>
                                      </p:tavLst>
                                    </p:anim>
                                    <p:animEffect transition="in" filter="fade">
                                      <p:cBhvr>
                                        <p:cTn id="92" dur="500"/>
                                        <p:tgtEl>
                                          <p:spTgt spid="18"/>
                                        </p:tgtEl>
                                      </p:cBhvr>
                                    </p:animEffect>
                                  </p:childTnLst>
                                </p:cTn>
                              </p:par>
                              <p:par>
                                <p:cTn id="93" presetID="10" presetClass="exit" presetSubtype="0" fill="hold" nodeType="withEffect">
                                  <p:stCondLst>
                                    <p:cond delay="500"/>
                                  </p:stCondLst>
                                  <p:childTnLst>
                                    <p:animEffect transition="out" filter="fade">
                                      <p:cBhvr>
                                        <p:cTn id="94" dur="1000"/>
                                        <p:tgtEl>
                                          <p:spTgt spid="15"/>
                                        </p:tgtEl>
                                      </p:cBhvr>
                                    </p:animEffect>
                                    <p:set>
                                      <p:cBhvr>
                                        <p:cTn id="95" dur="1" fill="hold">
                                          <p:stCondLst>
                                            <p:cond delay="999"/>
                                          </p:stCondLst>
                                        </p:cTn>
                                        <p:tgtEl>
                                          <p:spTgt spid="15"/>
                                        </p:tgtEl>
                                        <p:attrNameLst>
                                          <p:attrName>style.visibility</p:attrName>
                                        </p:attrNameLst>
                                      </p:cBhvr>
                                      <p:to>
                                        <p:strVal val="hidden"/>
                                      </p:to>
                                    </p:set>
                                  </p:childTnLst>
                                </p:cTn>
                              </p:par>
                            </p:childTnLst>
                          </p:cTn>
                        </p:par>
                        <p:par>
                          <p:cTn id="96" fill="hold">
                            <p:stCondLst>
                              <p:cond delay="1500"/>
                            </p:stCondLst>
                            <p:childTnLst>
                              <p:par>
                                <p:cTn id="97" presetID="22" presetClass="entr" presetSubtype="8" fill="hold" grpId="0" nodeType="afterEffect">
                                  <p:stCondLst>
                                    <p:cond delay="0"/>
                                  </p:stCondLst>
                                  <p:childTnLst>
                                    <p:set>
                                      <p:cBhvr>
                                        <p:cTn id="98" dur="1" fill="hold">
                                          <p:stCondLst>
                                            <p:cond delay="0"/>
                                          </p:stCondLst>
                                        </p:cTn>
                                        <p:tgtEl>
                                          <p:spTgt spid="19"/>
                                        </p:tgtEl>
                                        <p:attrNameLst>
                                          <p:attrName>style.visibility</p:attrName>
                                        </p:attrNameLst>
                                      </p:cBhvr>
                                      <p:to>
                                        <p:strVal val="visible"/>
                                      </p:to>
                                    </p:set>
                                    <p:animEffect transition="in" filter="wipe(left)">
                                      <p:cBhvr>
                                        <p:cTn id="99" dur="5000"/>
                                        <p:tgtEl>
                                          <p:spTgt spid="19"/>
                                        </p:tgtEl>
                                      </p:cBhvr>
                                    </p:animEffect>
                                  </p:childTnLst>
                                </p:cTn>
                              </p:par>
                              <p:par>
                                <p:cTn id="100" presetID="22" presetClass="entr" presetSubtype="8" fill="hold" grpId="0" nodeType="withEffect">
                                  <p:stCondLst>
                                    <p:cond delay="0"/>
                                  </p:stCondLst>
                                  <p:childTnLst>
                                    <p:set>
                                      <p:cBhvr>
                                        <p:cTn id="101" dur="1" fill="hold">
                                          <p:stCondLst>
                                            <p:cond delay="0"/>
                                          </p:stCondLst>
                                        </p:cTn>
                                        <p:tgtEl>
                                          <p:spTgt spid="21"/>
                                        </p:tgtEl>
                                        <p:attrNameLst>
                                          <p:attrName>style.visibility</p:attrName>
                                        </p:attrNameLst>
                                      </p:cBhvr>
                                      <p:to>
                                        <p:strVal val="visible"/>
                                      </p:to>
                                    </p:set>
                                    <p:animEffect transition="in" filter="wipe(left)">
                                      <p:cBhvr>
                                        <p:cTn id="102" dur="1000"/>
                                        <p:tgtEl>
                                          <p:spTgt spid="21"/>
                                        </p:tgtEl>
                                      </p:cBhvr>
                                    </p:animEffect>
                                  </p:childTnLst>
                                </p:cTn>
                              </p:par>
                            </p:childTnLst>
                          </p:cTn>
                        </p:par>
                      </p:childTnLst>
                    </p:cTn>
                  </p:par>
                  <p:par>
                    <p:cTn id="103" fill="hold">
                      <p:stCondLst>
                        <p:cond delay="indefinite"/>
                      </p:stCondLst>
                      <p:childTnLst>
                        <p:par>
                          <p:cTn id="104" fill="hold">
                            <p:stCondLst>
                              <p:cond delay="0"/>
                            </p:stCondLst>
                            <p:childTnLst>
                              <p:par>
                                <p:cTn id="105" presetID="22" presetClass="entr" presetSubtype="1" fill="hold" nodeType="clickEffect">
                                  <p:stCondLst>
                                    <p:cond delay="0"/>
                                  </p:stCondLst>
                                  <p:childTnLst>
                                    <p:set>
                                      <p:cBhvr>
                                        <p:cTn id="106" dur="1" fill="hold">
                                          <p:stCondLst>
                                            <p:cond delay="0"/>
                                          </p:stCondLst>
                                        </p:cTn>
                                        <p:tgtEl>
                                          <p:spTgt spid="22"/>
                                        </p:tgtEl>
                                        <p:attrNameLst>
                                          <p:attrName>style.visibility</p:attrName>
                                        </p:attrNameLst>
                                      </p:cBhvr>
                                      <p:to>
                                        <p:strVal val="visible"/>
                                      </p:to>
                                    </p:set>
                                    <p:animEffect transition="in" filter="wipe(up)">
                                      <p:cBhvr>
                                        <p:cTn id="107" dur="500"/>
                                        <p:tgtEl>
                                          <p:spTgt spid="22"/>
                                        </p:tgtEl>
                                      </p:cBhvr>
                                    </p:animEffect>
                                  </p:childTnLst>
                                </p:cTn>
                              </p:par>
                              <p:par>
                                <p:cTn id="108" presetID="22" presetClass="entr" presetSubtype="1" fill="hold" nodeType="withEffect">
                                  <p:stCondLst>
                                    <p:cond delay="0"/>
                                  </p:stCondLst>
                                  <p:childTnLst>
                                    <p:set>
                                      <p:cBhvr>
                                        <p:cTn id="109" dur="1" fill="hold">
                                          <p:stCondLst>
                                            <p:cond delay="0"/>
                                          </p:stCondLst>
                                        </p:cTn>
                                        <p:tgtEl>
                                          <p:spTgt spid="23"/>
                                        </p:tgtEl>
                                        <p:attrNameLst>
                                          <p:attrName>style.visibility</p:attrName>
                                        </p:attrNameLst>
                                      </p:cBhvr>
                                      <p:to>
                                        <p:strVal val="visible"/>
                                      </p:to>
                                    </p:set>
                                    <p:animEffect transition="in" filter="wipe(up)">
                                      <p:cBhvr>
                                        <p:cTn id="110" dur="500"/>
                                        <p:tgtEl>
                                          <p:spTgt spid="23"/>
                                        </p:tgtEl>
                                      </p:cBhvr>
                                    </p:animEffect>
                                  </p:childTnLst>
                                </p:cTn>
                              </p:par>
                              <p:par>
                                <p:cTn id="111" presetID="22" presetClass="entr" presetSubtype="1" fill="hold" grpId="0" nodeType="withEffect">
                                  <p:stCondLst>
                                    <p:cond delay="0"/>
                                  </p:stCondLst>
                                  <p:childTnLst>
                                    <p:set>
                                      <p:cBhvr>
                                        <p:cTn id="112" dur="1" fill="hold">
                                          <p:stCondLst>
                                            <p:cond delay="0"/>
                                          </p:stCondLst>
                                        </p:cTn>
                                        <p:tgtEl>
                                          <p:spTgt spid="24"/>
                                        </p:tgtEl>
                                        <p:attrNameLst>
                                          <p:attrName>style.visibility</p:attrName>
                                        </p:attrNameLst>
                                      </p:cBhvr>
                                      <p:to>
                                        <p:strVal val="visible"/>
                                      </p:to>
                                    </p:set>
                                    <p:animEffect transition="in" filter="wipe(up)">
                                      <p:cBhvr>
                                        <p:cTn id="113" dur="500"/>
                                        <p:tgtEl>
                                          <p:spTgt spid="24"/>
                                        </p:tgtEl>
                                      </p:cBhvr>
                                    </p:animEffect>
                                  </p:childTnLst>
                                </p:cTn>
                              </p:par>
                            </p:childTnLst>
                          </p:cTn>
                        </p:par>
                      </p:childTnLst>
                    </p:cTn>
                  </p:par>
                  <p:par>
                    <p:cTn id="114" fill="hold">
                      <p:stCondLst>
                        <p:cond delay="indefinite"/>
                      </p:stCondLst>
                      <p:childTnLst>
                        <p:par>
                          <p:cTn id="115" fill="hold">
                            <p:stCondLst>
                              <p:cond delay="0"/>
                            </p:stCondLst>
                            <p:childTnLst>
                              <p:par>
                                <p:cTn id="116" presetID="1" presetClass="exit" presetSubtype="0" fill="hold" grpId="1" nodeType="clickEffect">
                                  <p:stCondLst>
                                    <p:cond delay="0"/>
                                  </p:stCondLst>
                                  <p:childTnLst>
                                    <p:set>
                                      <p:cBhvr>
                                        <p:cTn id="117" dur="1" fill="hold">
                                          <p:stCondLst>
                                            <p:cond delay="0"/>
                                          </p:stCondLst>
                                        </p:cTn>
                                        <p:tgtEl>
                                          <p:spTgt spid="24"/>
                                        </p:tgtEl>
                                        <p:attrNameLst>
                                          <p:attrName>style.visibility</p:attrName>
                                        </p:attrNameLst>
                                      </p:cBhvr>
                                      <p:to>
                                        <p:strVal val="hidden"/>
                                      </p:to>
                                    </p:set>
                                  </p:childTnLst>
                                </p:cTn>
                              </p:par>
                              <p:par>
                                <p:cTn id="118" presetID="22" presetClass="entr" presetSubtype="1" fill="hold" grpId="0" nodeType="withEffect">
                                  <p:stCondLst>
                                    <p:cond delay="0"/>
                                  </p:stCondLst>
                                  <p:childTnLst>
                                    <p:set>
                                      <p:cBhvr>
                                        <p:cTn id="119" dur="1" fill="hold">
                                          <p:stCondLst>
                                            <p:cond delay="0"/>
                                          </p:stCondLst>
                                        </p:cTn>
                                        <p:tgtEl>
                                          <p:spTgt spid="25"/>
                                        </p:tgtEl>
                                        <p:attrNameLst>
                                          <p:attrName>style.visibility</p:attrName>
                                        </p:attrNameLst>
                                      </p:cBhvr>
                                      <p:to>
                                        <p:strVal val="visible"/>
                                      </p:to>
                                    </p:set>
                                    <p:animEffect transition="in" filter="wipe(up)">
                                      <p:cBhvr>
                                        <p:cTn id="120" dur="500"/>
                                        <p:tgtEl>
                                          <p:spTgt spid="25"/>
                                        </p:tgtEl>
                                      </p:cBhvr>
                                    </p:animEffect>
                                  </p:childTnLst>
                                </p:cTn>
                              </p:par>
                              <p:par>
                                <p:cTn id="121" presetID="35" presetClass="path" presetSubtype="0" accel="50000" decel="50000" fill="hold" nodeType="withEffect">
                                  <p:stCondLst>
                                    <p:cond delay="0"/>
                                  </p:stCondLst>
                                  <p:childTnLst>
                                    <p:animMotion origin="layout" path="M -2.77778E-6 1.85185E-6 L -0.02031 0.00278 " pathEditMode="relative" rAng="0" ptsTypes="AA">
                                      <p:cBhvr>
                                        <p:cTn id="122" dur="2000" fill="hold"/>
                                        <p:tgtEl>
                                          <p:spTgt spid="23"/>
                                        </p:tgtEl>
                                        <p:attrNameLst>
                                          <p:attrName>ppt_x</p:attrName>
                                          <p:attrName>ppt_y</p:attrName>
                                        </p:attrNameLst>
                                      </p:cBhvr>
                                      <p:rCtr x="-10" y="1"/>
                                    </p:animMotion>
                                  </p:childTnLst>
                                </p:cTn>
                              </p:par>
                            </p:childTnLst>
                          </p:cTn>
                        </p:par>
                      </p:childTnLst>
                    </p:cTn>
                  </p:par>
                  <p:par>
                    <p:cTn id="123" fill="hold">
                      <p:stCondLst>
                        <p:cond delay="indefinite"/>
                      </p:stCondLst>
                      <p:childTnLst>
                        <p:par>
                          <p:cTn id="124" fill="hold">
                            <p:stCondLst>
                              <p:cond delay="0"/>
                            </p:stCondLst>
                            <p:childTnLst>
                              <p:par>
                                <p:cTn id="125" presetID="22" presetClass="entr" presetSubtype="8" fill="hold" grpId="1" nodeType="clickEffect">
                                  <p:stCondLst>
                                    <p:cond delay="0"/>
                                  </p:stCondLst>
                                  <p:childTnLst>
                                    <p:set>
                                      <p:cBhvr>
                                        <p:cTn id="126" dur="1" fill="hold">
                                          <p:stCondLst>
                                            <p:cond delay="0"/>
                                          </p:stCondLst>
                                        </p:cTn>
                                        <p:tgtEl>
                                          <p:spTgt spid="19"/>
                                        </p:tgtEl>
                                        <p:attrNameLst>
                                          <p:attrName>style.visibility</p:attrName>
                                        </p:attrNameLst>
                                      </p:cBhvr>
                                      <p:to>
                                        <p:strVal val="visible"/>
                                      </p:to>
                                    </p:set>
                                    <p:animEffect transition="in" filter="wipe(left)">
                                      <p:cBhvr>
                                        <p:cTn id="127" dur="2000"/>
                                        <p:tgtEl>
                                          <p:spTgt spid="19"/>
                                        </p:tgtEl>
                                      </p:cBhvr>
                                    </p:animEffect>
                                  </p:childTnLst>
                                </p:cTn>
                              </p:par>
                            </p:childTnLst>
                          </p:cTn>
                        </p:par>
                      </p:childTnLst>
                    </p:cTn>
                  </p:par>
                  <p:par>
                    <p:cTn id="128" fill="hold">
                      <p:stCondLst>
                        <p:cond delay="indefinite"/>
                      </p:stCondLst>
                      <p:childTnLst>
                        <p:par>
                          <p:cTn id="129" fill="hold">
                            <p:stCondLst>
                              <p:cond delay="0"/>
                            </p:stCondLst>
                            <p:childTnLst>
                              <p:par>
                                <p:cTn id="130" presetID="22" presetClass="entr" presetSubtype="8" fill="hold" grpId="0" nodeType="clickEffect">
                                  <p:stCondLst>
                                    <p:cond delay="0"/>
                                  </p:stCondLst>
                                  <p:childTnLst>
                                    <p:set>
                                      <p:cBhvr>
                                        <p:cTn id="131" dur="1" fill="hold">
                                          <p:stCondLst>
                                            <p:cond delay="0"/>
                                          </p:stCondLst>
                                        </p:cTn>
                                        <p:tgtEl>
                                          <p:spTgt spid="32"/>
                                        </p:tgtEl>
                                        <p:attrNameLst>
                                          <p:attrName>style.visibility</p:attrName>
                                        </p:attrNameLst>
                                      </p:cBhvr>
                                      <p:to>
                                        <p:strVal val="visible"/>
                                      </p:to>
                                    </p:set>
                                    <p:animEffect transition="in" filter="wipe(left)">
                                      <p:cBhvr>
                                        <p:cTn id="132" dur="20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26" grpId="1"/>
      <p:bldP spid="16" grpId="0" animBg="1"/>
      <p:bldP spid="17" grpId="0" animBg="1"/>
      <p:bldP spid="20" grpId="0"/>
      <p:bldP spid="20" grpId="1"/>
      <p:bldP spid="19" grpId="0" animBg="1"/>
      <p:bldP spid="19" grpId="1" animBg="1"/>
      <p:bldP spid="21" grpId="0"/>
      <p:bldP spid="24" grpId="0"/>
      <p:bldP spid="24" grpId="1"/>
      <p:bldP spid="25" grpId="0"/>
      <p:bldP spid="30" grpId="0"/>
      <p:bldP spid="42" grpId="0" animBg="1"/>
      <p:bldP spid="42" grpId="1" animBg="1"/>
      <p:bldP spid="32"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3" cstate="print"/>
          <a:srcRect/>
          <a:stretch>
            <a:fillRect/>
          </a:stretch>
        </p:blipFill>
        <p:spPr bwMode="auto">
          <a:xfrm>
            <a:off x="0" y="925418"/>
            <a:ext cx="5629619" cy="5932582"/>
          </a:xfrm>
          <a:prstGeom prst="rect">
            <a:avLst/>
          </a:prstGeom>
          <a:noFill/>
          <a:ln w="9525">
            <a:noFill/>
            <a:miter lim="800000"/>
            <a:headEnd/>
            <a:tailEnd/>
          </a:ln>
        </p:spPr>
      </p:pic>
      <p:sp>
        <p:nvSpPr>
          <p:cNvPr id="9" name="Freeform 8"/>
          <p:cNvSpPr/>
          <p:nvPr/>
        </p:nvSpPr>
        <p:spPr>
          <a:xfrm>
            <a:off x="3205908" y="1145754"/>
            <a:ext cx="661012" cy="3789803"/>
          </a:xfrm>
          <a:custGeom>
            <a:avLst/>
            <a:gdLst>
              <a:gd name="connsiteX0" fmla="*/ 649996 w 661012"/>
              <a:gd name="connsiteY0" fmla="*/ 3789803 h 3789803"/>
              <a:gd name="connsiteX1" fmla="*/ 627962 w 661012"/>
              <a:gd name="connsiteY1" fmla="*/ 3602516 h 3789803"/>
              <a:gd name="connsiteX2" fmla="*/ 661012 w 661012"/>
              <a:gd name="connsiteY2" fmla="*/ 3349128 h 3789803"/>
              <a:gd name="connsiteX3" fmla="*/ 572878 w 661012"/>
              <a:gd name="connsiteY3" fmla="*/ 3128791 h 3789803"/>
              <a:gd name="connsiteX4" fmla="*/ 528810 w 661012"/>
              <a:gd name="connsiteY4" fmla="*/ 2908453 h 3789803"/>
              <a:gd name="connsiteX5" fmla="*/ 385591 w 661012"/>
              <a:gd name="connsiteY5" fmla="*/ 2688116 h 3789803"/>
              <a:gd name="connsiteX6" fmla="*/ 407625 w 661012"/>
              <a:gd name="connsiteY6" fmla="*/ 2544897 h 3789803"/>
              <a:gd name="connsiteX7" fmla="*/ 396608 w 661012"/>
              <a:gd name="connsiteY7" fmla="*/ 2335576 h 3789803"/>
              <a:gd name="connsiteX8" fmla="*/ 286439 w 661012"/>
              <a:gd name="connsiteY8" fmla="*/ 2093205 h 3789803"/>
              <a:gd name="connsiteX9" fmla="*/ 220338 w 661012"/>
              <a:gd name="connsiteY9" fmla="*/ 1861851 h 3789803"/>
              <a:gd name="connsiteX10" fmla="*/ 275422 w 661012"/>
              <a:gd name="connsiteY10" fmla="*/ 1586429 h 3789803"/>
              <a:gd name="connsiteX11" fmla="*/ 319490 w 661012"/>
              <a:gd name="connsiteY11" fmla="*/ 1322024 h 3789803"/>
              <a:gd name="connsiteX12" fmla="*/ 264405 w 661012"/>
              <a:gd name="connsiteY12" fmla="*/ 1211856 h 3789803"/>
              <a:gd name="connsiteX13" fmla="*/ 143220 w 661012"/>
              <a:gd name="connsiteY13" fmla="*/ 1333041 h 3789803"/>
              <a:gd name="connsiteX14" fmla="*/ 11017 w 661012"/>
              <a:gd name="connsiteY14" fmla="*/ 1322024 h 3789803"/>
              <a:gd name="connsiteX15" fmla="*/ 0 w 661012"/>
              <a:gd name="connsiteY15" fmla="*/ 1200839 h 3789803"/>
              <a:gd name="connsiteX16" fmla="*/ 0 w 661012"/>
              <a:gd name="connsiteY16" fmla="*/ 1068636 h 3789803"/>
              <a:gd name="connsiteX17" fmla="*/ 143220 w 661012"/>
              <a:gd name="connsiteY17" fmla="*/ 848299 h 3789803"/>
              <a:gd name="connsiteX18" fmla="*/ 220338 w 661012"/>
              <a:gd name="connsiteY18" fmla="*/ 683046 h 3789803"/>
              <a:gd name="connsiteX19" fmla="*/ 154237 w 661012"/>
              <a:gd name="connsiteY19" fmla="*/ 495759 h 3789803"/>
              <a:gd name="connsiteX20" fmla="*/ 0 w 661012"/>
              <a:gd name="connsiteY20" fmla="*/ 319489 h 3789803"/>
              <a:gd name="connsiteX21" fmla="*/ 22034 w 661012"/>
              <a:gd name="connsiteY21" fmla="*/ 110169 h 3789803"/>
              <a:gd name="connsiteX22" fmla="*/ 209321 w 661012"/>
              <a:gd name="connsiteY22" fmla="*/ 44068 h 3789803"/>
              <a:gd name="connsiteX23" fmla="*/ 374574 w 661012"/>
              <a:gd name="connsiteY23" fmla="*/ 0 h 3789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61012" h="3789803">
                <a:moveTo>
                  <a:pt x="649996" y="3789803"/>
                </a:moveTo>
                <a:lnTo>
                  <a:pt x="627962" y="3602516"/>
                </a:lnTo>
                <a:lnTo>
                  <a:pt x="661012" y="3349128"/>
                </a:lnTo>
                <a:lnTo>
                  <a:pt x="572878" y="3128791"/>
                </a:lnTo>
                <a:lnTo>
                  <a:pt x="528810" y="2908453"/>
                </a:lnTo>
                <a:lnTo>
                  <a:pt x="385591" y="2688116"/>
                </a:lnTo>
                <a:lnTo>
                  <a:pt x="407625" y="2544897"/>
                </a:lnTo>
                <a:lnTo>
                  <a:pt x="396608" y="2335576"/>
                </a:lnTo>
                <a:lnTo>
                  <a:pt x="286439" y="2093205"/>
                </a:lnTo>
                <a:lnTo>
                  <a:pt x="220338" y="1861851"/>
                </a:lnTo>
                <a:lnTo>
                  <a:pt x="275422" y="1586429"/>
                </a:lnTo>
                <a:lnTo>
                  <a:pt x="319490" y="1322024"/>
                </a:lnTo>
                <a:lnTo>
                  <a:pt x="264405" y="1211856"/>
                </a:lnTo>
                <a:lnTo>
                  <a:pt x="143220" y="1333041"/>
                </a:lnTo>
                <a:lnTo>
                  <a:pt x="11017" y="1322024"/>
                </a:lnTo>
                <a:lnTo>
                  <a:pt x="0" y="1200839"/>
                </a:lnTo>
                <a:lnTo>
                  <a:pt x="0" y="1068636"/>
                </a:lnTo>
                <a:lnTo>
                  <a:pt x="143220" y="848299"/>
                </a:lnTo>
                <a:lnTo>
                  <a:pt x="220338" y="683046"/>
                </a:lnTo>
                <a:lnTo>
                  <a:pt x="154237" y="495759"/>
                </a:lnTo>
                <a:lnTo>
                  <a:pt x="0" y="319489"/>
                </a:lnTo>
                <a:lnTo>
                  <a:pt x="22034" y="110169"/>
                </a:lnTo>
                <a:lnTo>
                  <a:pt x="209321" y="44068"/>
                </a:lnTo>
                <a:lnTo>
                  <a:pt x="374574" y="0"/>
                </a:lnTo>
              </a:path>
            </a:pathLst>
          </a:custGeom>
          <a:ln w="762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0" name="Freeform 9"/>
          <p:cNvSpPr/>
          <p:nvPr/>
        </p:nvSpPr>
        <p:spPr>
          <a:xfrm>
            <a:off x="3547431" y="969485"/>
            <a:ext cx="77118" cy="209321"/>
          </a:xfrm>
          <a:custGeom>
            <a:avLst/>
            <a:gdLst>
              <a:gd name="connsiteX0" fmla="*/ 0 w 77118"/>
              <a:gd name="connsiteY0" fmla="*/ 209321 h 209321"/>
              <a:gd name="connsiteX1" fmla="*/ 77118 w 77118"/>
              <a:gd name="connsiteY1" fmla="*/ 0 h 209321"/>
            </a:gdLst>
            <a:ahLst/>
            <a:cxnLst>
              <a:cxn ang="0">
                <a:pos x="connsiteX0" y="connsiteY0"/>
              </a:cxn>
              <a:cxn ang="0">
                <a:pos x="connsiteX1" y="connsiteY1"/>
              </a:cxn>
            </a:cxnLst>
            <a:rect l="l" t="t" r="r" b="b"/>
            <a:pathLst>
              <a:path w="77118" h="209321">
                <a:moveTo>
                  <a:pt x="0" y="209321"/>
                </a:moveTo>
                <a:lnTo>
                  <a:pt x="77118" y="0"/>
                </a:lnTo>
              </a:path>
            </a:pathLst>
          </a:custGeom>
          <a:ln w="762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1" name="Freeform 10"/>
          <p:cNvSpPr/>
          <p:nvPr/>
        </p:nvSpPr>
        <p:spPr>
          <a:xfrm>
            <a:off x="3988106" y="925417"/>
            <a:ext cx="1024569" cy="1079653"/>
          </a:xfrm>
          <a:custGeom>
            <a:avLst/>
            <a:gdLst>
              <a:gd name="connsiteX0" fmla="*/ 1024569 w 1024569"/>
              <a:gd name="connsiteY0" fmla="*/ 1024569 h 1079653"/>
              <a:gd name="connsiteX1" fmla="*/ 859316 w 1024569"/>
              <a:gd name="connsiteY1" fmla="*/ 1079653 h 1079653"/>
              <a:gd name="connsiteX2" fmla="*/ 760164 w 1024569"/>
              <a:gd name="connsiteY2" fmla="*/ 914400 h 1079653"/>
              <a:gd name="connsiteX3" fmla="*/ 627961 w 1024569"/>
              <a:gd name="connsiteY3" fmla="*/ 683046 h 1079653"/>
              <a:gd name="connsiteX4" fmla="*/ 462708 w 1024569"/>
              <a:gd name="connsiteY4" fmla="*/ 528810 h 1079653"/>
              <a:gd name="connsiteX5" fmla="*/ 396607 w 1024569"/>
              <a:gd name="connsiteY5" fmla="*/ 330506 h 1079653"/>
              <a:gd name="connsiteX6" fmla="*/ 286439 w 1024569"/>
              <a:gd name="connsiteY6" fmla="*/ 275422 h 1079653"/>
              <a:gd name="connsiteX7" fmla="*/ 143219 w 1024569"/>
              <a:gd name="connsiteY7" fmla="*/ 187287 h 1079653"/>
              <a:gd name="connsiteX8" fmla="*/ 0 w 1024569"/>
              <a:gd name="connsiteY8" fmla="*/ 0 h 1079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24569" h="1079653">
                <a:moveTo>
                  <a:pt x="1024569" y="1024569"/>
                </a:moveTo>
                <a:lnTo>
                  <a:pt x="859316" y="1079653"/>
                </a:lnTo>
                <a:lnTo>
                  <a:pt x="760164" y="914400"/>
                </a:lnTo>
                <a:lnTo>
                  <a:pt x="627961" y="683046"/>
                </a:lnTo>
                <a:lnTo>
                  <a:pt x="462708" y="528810"/>
                </a:lnTo>
                <a:lnTo>
                  <a:pt x="396607" y="330506"/>
                </a:lnTo>
                <a:lnTo>
                  <a:pt x="286439" y="275422"/>
                </a:lnTo>
                <a:lnTo>
                  <a:pt x="143219" y="187287"/>
                </a:lnTo>
                <a:lnTo>
                  <a:pt x="0" y="0"/>
                </a:lnTo>
              </a:path>
            </a:pathLst>
          </a:custGeom>
          <a:ln w="762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solidFill>
                <a:schemeClr val="tx1"/>
              </a:solidFill>
            </a:endParaRPr>
          </a:p>
        </p:txBody>
      </p:sp>
      <p:grpSp>
        <p:nvGrpSpPr>
          <p:cNvPr id="12" name="Group 11"/>
          <p:cNvGrpSpPr/>
          <p:nvPr/>
        </p:nvGrpSpPr>
        <p:grpSpPr>
          <a:xfrm>
            <a:off x="2974553" y="4704205"/>
            <a:ext cx="1355073" cy="1077218"/>
            <a:chOff x="2974553" y="4704205"/>
            <a:chExt cx="1355073" cy="1077218"/>
          </a:xfrm>
        </p:grpSpPr>
        <p:sp>
          <p:nvSpPr>
            <p:cNvPr id="13" name="Oval 12"/>
            <p:cNvSpPr/>
            <p:nvPr/>
          </p:nvSpPr>
          <p:spPr>
            <a:xfrm>
              <a:off x="3756753" y="4847422"/>
              <a:ext cx="264404" cy="308473"/>
            </a:xfrm>
            <a:prstGeom prst="ellipse">
              <a:avLst/>
            </a:prstGeom>
            <a:solidFill>
              <a:srgbClr val="FF0000"/>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p:cNvSpPr txBox="1"/>
            <p:nvPr/>
          </p:nvSpPr>
          <p:spPr>
            <a:xfrm>
              <a:off x="2974553" y="4704205"/>
              <a:ext cx="1355073" cy="1077218"/>
            </a:xfrm>
            <a:prstGeom prst="rect">
              <a:avLst/>
            </a:prstGeom>
            <a:noFill/>
          </p:spPr>
          <p:txBody>
            <a:bodyPr wrap="square" rtlCol="0">
              <a:spAutoFit/>
            </a:bodyPr>
            <a:lstStyle/>
            <a:p>
              <a:r>
                <a:rPr lang="en-US" sz="3200" b="1" dirty="0" smtClean="0">
                  <a:effectLst>
                    <a:outerShdw blurRad="38100" dist="38100" dir="2700000" algn="tl">
                      <a:srgbClr val="000000"/>
                    </a:outerShdw>
                  </a:effectLst>
                </a:rPr>
                <a:t>Rift Valley</a:t>
              </a:r>
              <a:endParaRPr lang="en-US" sz="3200" b="1" dirty="0">
                <a:effectLst>
                  <a:outerShdw blurRad="38100" dist="38100" dir="2700000" algn="tl">
                    <a:srgbClr val="000000"/>
                  </a:outerShdw>
                </a:effectLst>
              </a:endParaRPr>
            </a:p>
          </p:txBody>
        </p:sp>
      </p:grpSp>
      <p:sp>
        <p:nvSpPr>
          <p:cNvPr id="15" name="Freeform 14"/>
          <p:cNvSpPr/>
          <p:nvPr/>
        </p:nvSpPr>
        <p:spPr>
          <a:xfrm>
            <a:off x="3514381" y="1476260"/>
            <a:ext cx="396607" cy="815248"/>
          </a:xfrm>
          <a:custGeom>
            <a:avLst/>
            <a:gdLst>
              <a:gd name="connsiteX0" fmla="*/ 0 w 396607"/>
              <a:gd name="connsiteY0" fmla="*/ 0 h 815248"/>
              <a:gd name="connsiteX1" fmla="*/ 187286 w 396607"/>
              <a:gd name="connsiteY1" fmla="*/ 275422 h 815248"/>
              <a:gd name="connsiteX2" fmla="*/ 374573 w 396607"/>
              <a:gd name="connsiteY2" fmla="*/ 550844 h 815248"/>
              <a:gd name="connsiteX3" fmla="*/ 396607 w 396607"/>
              <a:gd name="connsiteY3" fmla="*/ 815248 h 815248"/>
              <a:gd name="connsiteX4" fmla="*/ 253388 w 396607"/>
              <a:gd name="connsiteY4" fmla="*/ 550844 h 815248"/>
              <a:gd name="connsiteX5" fmla="*/ 165253 w 396607"/>
              <a:gd name="connsiteY5" fmla="*/ 363557 h 815248"/>
              <a:gd name="connsiteX6" fmla="*/ 0 w 396607"/>
              <a:gd name="connsiteY6" fmla="*/ 0 h 815248"/>
              <a:gd name="connsiteX0" fmla="*/ 0 w 396607"/>
              <a:gd name="connsiteY0" fmla="*/ 0 h 815248"/>
              <a:gd name="connsiteX1" fmla="*/ 165253 w 396607"/>
              <a:gd name="connsiteY1" fmla="*/ 198304 h 815248"/>
              <a:gd name="connsiteX2" fmla="*/ 374573 w 396607"/>
              <a:gd name="connsiteY2" fmla="*/ 550844 h 815248"/>
              <a:gd name="connsiteX3" fmla="*/ 396607 w 396607"/>
              <a:gd name="connsiteY3" fmla="*/ 815248 h 815248"/>
              <a:gd name="connsiteX4" fmla="*/ 253388 w 396607"/>
              <a:gd name="connsiteY4" fmla="*/ 550844 h 815248"/>
              <a:gd name="connsiteX5" fmla="*/ 165253 w 396607"/>
              <a:gd name="connsiteY5" fmla="*/ 363557 h 815248"/>
              <a:gd name="connsiteX6" fmla="*/ 0 w 396607"/>
              <a:gd name="connsiteY6" fmla="*/ 0 h 815248"/>
              <a:gd name="connsiteX0" fmla="*/ 0 w 396607"/>
              <a:gd name="connsiteY0" fmla="*/ 0 h 815248"/>
              <a:gd name="connsiteX1" fmla="*/ 165253 w 396607"/>
              <a:gd name="connsiteY1" fmla="*/ 198304 h 815248"/>
              <a:gd name="connsiteX2" fmla="*/ 374573 w 396607"/>
              <a:gd name="connsiteY2" fmla="*/ 550844 h 815248"/>
              <a:gd name="connsiteX3" fmla="*/ 396607 w 396607"/>
              <a:gd name="connsiteY3" fmla="*/ 815248 h 815248"/>
              <a:gd name="connsiteX4" fmla="*/ 253388 w 396607"/>
              <a:gd name="connsiteY4" fmla="*/ 550844 h 815248"/>
              <a:gd name="connsiteX5" fmla="*/ 77118 w 396607"/>
              <a:gd name="connsiteY5" fmla="*/ 242371 h 815248"/>
              <a:gd name="connsiteX6" fmla="*/ 0 w 396607"/>
              <a:gd name="connsiteY6" fmla="*/ 0 h 815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6607" h="815248">
                <a:moveTo>
                  <a:pt x="0" y="0"/>
                </a:moveTo>
                <a:lnTo>
                  <a:pt x="165253" y="198304"/>
                </a:lnTo>
                <a:lnTo>
                  <a:pt x="374573" y="550844"/>
                </a:lnTo>
                <a:lnTo>
                  <a:pt x="396607" y="815248"/>
                </a:lnTo>
                <a:lnTo>
                  <a:pt x="253388" y="550844"/>
                </a:lnTo>
                <a:lnTo>
                  <a:pt x="77118" y="242371"/>
                </a:lnTo>
                <a:lnTo>
                  <a:pt x="0" y="0"/>
                </a:lnTo>
                <a:close/>
              </a:path>
            </a:pathLst>
          </a:custGeom>
          <a:solidFill>
            <a:srgbClr val="FFFF00"/>
          </a:solidFill>
          <a:ln w="127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Freeform 15"/>
          <p:cNvSpPr/>
          <p:nvPr/>
        </p:nvSpPr>
        <p:spPr>
          <a:xfrm>
            <a:off x="3909152" y="2223571"/>
            <a:ext cx="396607" cy="815248"/>
          </a:xfrm>
          <a:custGeom>
            <a:avLst/>
            <a:gdLst>
              <a:gd name="connsiteX0" fmla="*/ 0 w 396607"/>
              <a:gd name="connsiteY0" fmla="*/ 0 h 815248"/>
              <a:gd name="connsiteX1" fmla="*/ 187286 w 396607"/>
              <a:gd name="connsiteY1" fmla="*/ 275422 h 815248"/>
              <a:gd name="connsiteX2" fmla="*/ 374573 w 396607"/>
              <a:gd name="connsiteY2" fmla="*/ 550844 h 815248"/>
              <a:gd name="connsiteX3" fmla="*/ 396607 w 396607"/>
              <a:gd name="connsiteY3" fmla="*/ 815248 h 815248"/>
              <a:gd name="connsiteX4" fmla="*/ 253388 w 396607"/>
              <a:gd name="connsiteY4" fmla="*/ 550844 h 815248"/>
              <a:gd name="connsiteX5" fmla="*/ 165253 w 396607"/>
              <a:gd name="connsiteY5" fmla="*/ 363557 h 815248"/>
              <a:gd name="connsiteX6" fmla="*/ 0 w 396607"/>
              <a:gd name="connsiteY6" fmla="*/ 0 h 815248"/>
              <a:gd name="connsiteX0" fmla="*/ 0 w 396607"/>
              <a:gd name="connsiteY0" fmla="*/ 0 h 815248"/>
              <a:gd name="connsiteX1" fmla="*/ 165253 w 396607"/>
              <a:gd name="connsiteY1" fmla="*/ 198304 h 815248"/>
              <a:gd name="connsiteX2" fmla="*/ 374573 w 396607"/>
              <a:gd name="connsiteY2" fmla="*/ 550844 h 815248"/>
              <a:gd name="connsiteX3" fmla="*/ 396607 w 396607"/>
              <a:gd name="connsiteY3" fmla="*/ 815248 h 815248"/>
              <a:gd name="connsiteX4" fmla="*/ 253388 w 396607"/>
              <a:gd name="connsiteY4" fmla="*/ 550844 h 815248"/>
              <a:gd name="connsiteX5" fmla="*/ 165253 w 396607"/>
              <a:gd name="connsiteY5" fmla="*/ 363557 h 815248"/>
              <a:gd name="connsiteX6" fmla="*/ 0 w 396607"/>
              <a:gd name="connsiteY6" fmla="*/ 0 h 815248"/>
              <a:gd name="connsiteX0" fmla="*/ 0 w 396607"/>
              <a:gd name="connsiteY0" fmla="*/ 0 h 815248"/>
              <a:gd name="connsiteX1" fmla="*/ 165253 w 396607"/>
              <a:gd name="connsiteY1" fmla="*/ 198304 h 815248"/>
              <a:gd name="connsiteX2" fmla="*/ 374573 w 396607"/>
              <a:gd name="connsiteY2" fmla="*/ 550844 h 815248"/>
              <a:gd name="connsiteX3" fmla="*/ 396607 w 396607"/>
              <a:gd name="connsiteY3" fmla="*/ 815248 h 815248"/>
              <a:gd name="connsiteX4" fmla="*/ 253388 w 396607"/>
              <a:gd name="connsiteY4" fmla="*/ 550844 h 815248"/>
              <a:gd name="connsiteX5" fmla="*/ 77118 w 396607"/>
              <a:gd name="connsiteY5" fmla="*/ 242371 h 815248"/>
              <a:gd name="connsiteX6" fmla="*/ 0 w 396607"/>
              <a:gd name="connsiteY6" fmla="*/ 0 h 815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6607" h="815248">
                <a:moveTo>
                  <a:pt x="0" y="0"/>
                </a:moveTo>
                <a:lnTo>
                  <a:pt x="165253" y="198304"/>
                </a:lnTo>
                <a:lnTo>
                  <a:pt x="374573" y="550844"/>
                </a:lnTo>
                <a:lnTo>
                  <a:pt x="396607" y="815248"/>
                </a:lnTo>
                <a:lnTo>
                  <a:pt x="253388" y="550844"/>
                </a:lnTo>
                <a:lnTo>
                  <a:pt x="77118" y="242371"/>
                </a:lnTo>
                <a:lnTo>
                  <a:pt x="0" y="0"/>
                </a:lnTo>
                <a:close/>
              </a:path>
            </a:pathLst>
          </a:custGeom>
          <a:solidFill>
            <a:srgbClr val="FFFF00"/>
          </a:solidFill>
          <a:ln w="127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Oval 20"/>
          <p:cNvSpPr/>
          <p:nvPr/>
        </p:nvSpPr>
        <p:spPr>
          <a:xfrm>
            <a:off x="3502188" y="952040"/>
            <a:ext cx="195943" cy="206828"/>
          </a:xfrm>
          <a:prstGeom prst="ellipse">
            <a:avLst/>
          </a:prstGeom>
          <a:solidFill>
            <a:srgbClr val="FF0000"/>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Oval 21"/>
          <p:cNvSpPr/>
          <p:nvPr/>
        </p:nvSpPr>
        <p:spPr>
          <a:xfrm>
            <a:off x="4813195" y="1921524"/>
            <a:ext cx="195943" cy="206828"/>
          </a:xfrm>
          <a:prstGeom prst="ellipse">
            <a:avLst/>
          </a:prstGeom>
          <a:solidFill>
            <a:srgbClr val="FF0000"/>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9" name="TextBox 18"/>
          <p:cNvSpPr txBox="1"/>
          <p:nvPr/>
        </p:nvSpPr>
        <p:spPr>
          <a:xfrm>
            <a:off x="0" y="0"/>
            <a:ext cx="9144000" cy="707886"/>
          </a:xfrm>
          <a:prstGeom prst="rect">
            <a:avLst/>
          </a:prstGeom>
          <a:solidFill>
            <a:srgbClr val="FFFF00"/>
          </a:solidFill>
        </p:spPr>
        <p:txBody>
          <a:bodyPr wrap="square" rtlCol="0">
            <a:spAutoFit/>
          </a:bodyPr>
          <a:lstStyle/>
          <a:p>
            <a:pPr algn="ctr"/>
            <a:r>
              <a:rPr lang="en-US" sz="4000" b="1" dirty="0" smtClean="0">
                <a:solidFill>
                  <a:schemeClr val="bg1"/>
                </a:solidFill>
              </a:rPr>
              <a:t>OUT OF AFRICA…AGAIN!</a:t>
            </a:r>
            <a:endParaRPr lang="en-US" sz="4000" b="1" dirty="0">
              <a:solidFill>
                <a:schemeClr val="bg1"/>
              </a:solidFill>
            </a:endParaRPr>
          </a:p>
        </p:txBody>
      </p:sp>
      <p:sp>
        <p:nvSpPr>
          <p:cNvPr id="20" name="Slide Number Placeholder 19"/>
          <p:cNvSpPr>
            <a:spLocks noGrp="1"/>
          </p:cNvSpPr>
          <p:nvPr>
            <p:ph type="sldNum" sz="quarter" idx="12"/>
          </p:nvPr>
        </p:nvSpPr>
        <p:spPr/>
        <p:txBody>
          <a:bodyPr/>
          <a:lstStyle/>
          <a:p>
            <a:fld id="{90B4C22B-F94B-47BB-B82D-9BDF0893D61B}" type="slidenum">
              <a:rPr lang="en-US" smtClean="0"/>
              <a:pPr/>
              <a:t>53</a:t>
            </a:fld>
            <a:endParaRPr lang="en-US" dirty="0"/>
          </a:p>
        </p:txBody>
      </p:sp>
      <p:sp>
        <p:nvSpPr>
          <p:cNvPr id="24" name="Rectangle 23"/>
          <p:cNvSpPr/>
          <p:nvPr/>
        </p:nvSpPr>
        <p:spPr>
          <a:xfrm>
            <a:off x="5553009" y="2418860"/>
            <a:ext cx="3666773" cy="584775"/>
          </a:xfrm>
          <a:prstGeom prst="rect">
            <a:avLst/>
          </a:prstGeom>
        </p:spPr>
        <p:txBody>
          <a:bodyPr wrap="none">
            <a:spAutoFit/>
          </a:bodyPr>
          <a:lstStyle/>
          <a:p>
            <a:r>
              <a:rPr lang="en-US" sz="3200" b="1" dirty="0" smtClean="0"/>
              <a:t>w/two narrow lobes</a:t>
            </a:r>
            <a:endParaRPr lang="en-US" sz="3200" dirty="0"/>
          </a:p>
        </p:txBody>
      </p:sp>
      <p:sp>
        <p:nvSpPr>
          <p:cNvPr id="25" name="Rectangle 24"/>
          <p:cNvSpPr/>
          <p:nvPr/>
        </p:nvSpPr>
        <p:spPr>
          <a:xfrm>
            <a:off x="6050662" y="3022238"/>
            <a:ext cx="2485168" cy="584775"/>
          </a:xfrm>
          <a:prstGeom prst="rect">
            <a:avLst/>
          </a:prstGeom>
        </p:spPr>
        <p:txBody>
          <a:bodyPr wrap="none">
            <a:spAutoFit/>
          </a:bodyPr>
          <a:lstStyle/>
          <a:p>
            <a:r>
              <a:rPr lang="en-US" sz="3200" b="1" dirty="0" smtClean="0"/>
              <a:t>2</a:t>
            </a:r>
            <a:r>
              <a:rPr lang="en-US" sz="3200" b="1" baseline="30000" dirty="0" smtClean="0"/>
              <a:t>nd</a:t>
            </a:r>
            <a:r>
              <a:rPr lang="en-US" sz="3200" b="1" dirty="0" smtClean="0"/>
              <a:t> departure</a:t>
            </a:r>
          </a:p>
        </p:txBody>
      </p:sp>
      <p:sp>
        <p:nvSpPr>
          <p:cNvPr id="26" name="Rectangle 25"/>
          <p:cNvSpPr/>
          <p:nvPr/>
        </p:nvSpPr>
        <p:spPr>
          <a:xfrm>
            <a:off x="5807666" y="3579372"/>
            <a:ext cx="3336334" cy="1877437"/>
          </a:xfrm>
          <a:prstGeom prst="rect">
            <a:avLst/>
          </a:prstGeom>
        </p:spPr>
        <p:txBody>
          <a:bodyPr wrap="square">
            <a:spAutoFit/>
          </a:bodyPr>
          <a:lstStyle/>
          <a:p>
            <a:r>
              <a:rPr lang="en-US" sz="3200" b="1" dirty="0" smtClean="0"/>
              <a:t>Two Theories . . .</a:t>
            </a:r>
          </a:p>
          <a:p>
            <a:pPr>
              <a:buFontTx/>
              <a:buChar char="-"/>
            </a:pPr>
            <a:r>
              <a:rPr lang="en-US" sz="2800" b="1" dirty="0" smtClean="0"/>
              <a:t> to Israel/Palestine</a:t>
            </a:r>
          </a:p>
          <a:p>
            <a:pPr marL="168275" indent="-168275">
              <a:buFontTx/>
              <a:buChar char="-"/>
            </a:pPr>
            <a:r>
              <a:rPr lang="en-US" sz="2800" b="1" dirty="0" smtClean="0"/>
              <a:t>to Yemen, UAE &amp; beyond</a:t>
            </a:r>
          </a:p>
        </p:txBody>
      </p:sp>
      <p:sp>
        <p:nvSpPr>
          <p:cNvPr id="27" name="TextBox 26"/>
          <p:cNvSpPr txBox="1"/>
          <p:nvPr/>
        </p:nvSpPr>
        <p:spPr>
          <a:xfrm>
            <a:off x="5491199" y="1392101"/>
            <a:ext cx="3816091" cy="1077218"/>
          </a:xfrm>
          <a:prstGeom prst="rect">
            <a:avLst/>
          </a:prstGeom>
          <a:noFill/>
        </p:spPr>
        <p:txBody>
          <a:bodyPr wrap="square" rtlCol="0">
            <a:spAutoFit/>
          </a:bodyPr>
          <a:lstStyle/>
          <a:p>
            <a:pPr algn="ctr"/>
            <a:r>
              <a:rPr lang="en-US" sz="3100" b="1" dirty="0" smtClean="0"/>
              <a:t>70,000 years ago  </a:t>
            </a:r>
          </a:p>
          <a:p>
            <a:pPr algn="ctr"/>
            <a:r>
              <a:rPr lang="en-US" sz="3100" b="1" dirty="0" smtClean="0">
                <a:solidFill>
                  <a:srgbClr val="FF0000"/>
                </a:solidFill>
              </a:rPr>
              <a:t>Red Sea was very low</a:t>
            </a:r>
            <a:endParaRPr lang="en-US" sz="3100" b="1" dirty="0" smtClean="0">
              <a:solidFill>
                <a:srgbClr val="FFFF00"/>
              </a:solidFill>
            </a:endParaRPr>
          </a:p>
        </p:txBody>
      </p:sp>
      <p:sp>
        <p:nvSpPr>
          <p:cNvPr id="28" name="Freeform 27"/>
          <p:cNvSpPr/>
          <p:nvPr/>
        </p:nvSpPr>
        <p:spPr>
          <a:xfrm>
            <a:off x="4403035" y="2077278"/>
            <a:ext cx="934278" cy="1202635"/>
          </a:xfrm>
          <a:custGeom>
            <a:avLst/>
            <a:gdLst>
              <a:gd name="connsiteX0" fmla="*/ 49695 w 934278"/>
              <a:gd name="connsiteY0" fmla="*/ 1123122 h 1202635"/>
              <a:gd name="connsiteX1" fmla="*/ 178904 w 934278"/>
              <a:gd name="connsiteY1" fmla="*/ 1093305 h 1202635"/>
              <a:gd name="connsiteX2" fmla="*/ 437322 w 934278"/>
              <a:gd name="connsiteY2" fmla="*/ 924339 h 1202635"/>
              <a:gd name="connsiteX3" fmla="*/ 646043 w 934278"/>
              <a:gd name="connsiteY3" fmla="*/ 765313 h 1202635"/>
              <a:gd name="connsiteX4" fmla="*/ 646043 w 934278"/>
              <a:gd name="connsiteY4" fmla="*/ 675861 h 1202635"/>
              <a:gd name="connsiteX5" fmla="*/ 834887 w 934278"/>
              <a:gd name="connsiteY5" fmla="*/ 606287 h 1202635"/>
              <a:gd name="connsiteX6" fmla="*/ 864704 w 934278"/>
              <a:gd name="connsiteY6" fmla="*/ 477079 h 1202635"/>
              <a:gd name="connsiteX7" fmla="*/ 884582 w 934278"/>
              <a:gd name="connsiteY7" fmla="*/ 149087 h 1202635"/>
              <a:gd name="connsiteX8" fmla="*/ 795130 w 934278"/>
              <a:gd name="connsiteY8" fmla="*/ 0 h 1202635"/>
              <a:gd name="connsiteX9" fmla="*/ 934278 w 934278"/>
              <a:gd name="connsiteY9" fmla="*/ 159026 h 1202635"/>
              <a:gd name="connsiteX10" fmla="*/ 934278 w 934278"/>
              <a:gd name="connsiteY10" fmla="*/ 487018 h 1202635"/>
              <a:gd name="connsiteX11" fmla="*/ 884582 w 934278"/>
              <a:gd name="connsiteY11" fmla="*/ 646044 h 1202635"/>
              <a:gd name="connsiteX12" fmla="*/ 755374 w 934278"/>
              <a:gd name="connsiteY12" fmla="*/ 755374 h 1202635"/>
              <a:gd name="connsiteX13" fmla="*/ 536713 w 934278"/>
              <a:gd name="connsiteY13" fmla="*/ 954157 h 1202635"/>
              <a:gd name="connsiteX14" fmla="*/ 248478 w 934278"/>
              <a:gd name="connsiteY14" fmla="*/ 1133061 h 1202635"/>
              <a:gd name="connsiteX15" fmla="*/ 109330 w 934278"/>
              <a:gd name="connsiteY15" fmla="*/ 1202635 h 1202635"/>
              <a:gd name="connsiteX16" fmla="*/ 0 w 934278"/>
              <a:gd name="connsiteY16" fmla="*/ 1113183 h 1202635"/>
              <a:gd name="connsiteX17" fmla="*/ 49695 w 934278"/>
              <a:gd name="connsiteY17" fmla="*/ 1123122 h 1202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34278" h="1202635">
                <a:moveTo>
                  <a:pt x="49695" y="1123122"/>
                </a:moveTo>
                <a:lnTo>
                  <a:pt x="178904" y="1093305"/>
                </a:lnTo>
                <a:lnTo>
                  <a:pt x="437322" y="924339"/>
                </a:lnTo>
                <a:lnTo>
                  <a:pt x="646043" y="765313"/>
                </a:lnTo>
                <a:lnTo>
                  <a:pt x="646043" y="675861"/>
                </a:lnTo>
                <a:lnTo>
                  <a:pt x="834887" y="606287"/>
                </a:lnTo>
                <a:lnTo>
                  <a:pt x="864704" y="477079"/>
                </a:lnTo>
                <a:lnTo>
                  <a:pt x="884582" y="149087"/>
                </a:lnTo>
                <a:lnTo>
                  <a:pt x="795130" y="0"/>
                </a:lnTo>
                <a:lnTo>
                  <a:pt x="934278" y="159026"/>
                </a:lnTo>
                <a:lnTo>
                  <a:pt x="934278" y="487018"/>
                </a:lnTo>
                <a:lnTo>
                  <a:pt x="884582" y="646044"/>
                </a:lnTo>
                <a:lnTo>
                  <a:pt x="755374" y="755374"/>
                </a:lnTo>
                <a:lnTo>
                  <a:pt x="536713" y="954157"/>
                </a:lnTo>
                <a:lnTo>
                  <a:pt x="248478" y="1133061"/>
                </a:lnTo>
                <a:lnTo>
                  <a:pt x="109330" y="1202635"/>
                </a:lnTo>
                <a:lnTo>
                  <a:pt x="0" y="1113183"/>
                </a:lnTo>
                <a:lnTo>
                  <a:pt x="49695" y="1123122"/>
                </a:lnTo>
                <a:close/>
              </a:path>
            </a:pathLst>
          </a:custGeom>
          <a:solidFill>
            <a:schemeClr val="tx1"/>
          </a:solidFill>
          <a:ln w="3175">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Freeform 7"/>
          <p:cNvSpPr/>
          <p:nvPr/>
        </p:nvSpPr>
        <p:spPr>
          <a:xfrm>
            <a:off x="3955055" y="1938968"/>
            <a:ext cx="1376080" cy="2985571"/>
          </a:xfrm>
          <a:custGeom>
            <a:avLst/>
            <a:gdLst>
              <a:gd name="connsiteX0" fmla="*/ 0 w 1277957"/>
              <a:gd name="connsiteY0" fmla="*/ 2897436 h 2897436"/>
              <a:gd name="connsiteX1" fmla="*/ 0 w 1277957"/>
              <a:gd name="connsiteY1" fmla="*/ 2776250 h 2897436"/>
              <a:gd name="connsiteX2" fmla="*/ 88135 w 1277957"/>
              <a:gd name="connsiteY2" fmla="*/ 2622014 h 2897436"/>
              <a:gd name="connsiteX3" fmla="*/ 209321 w 1277957"/>
              <a:gd name="connsiteY3" fmla="*/ 2445744 h 2897436"/>
              <a:gd name="connsiteX4" fmla="*/ 297456 w 1277957"/>
              <a:gd name="connsiteY4" fmla="*/ 2137272 h 2897436"/>
              <a:gd name="connsiteX5" fmla="*/ 220338 w 1277957"/>
              <a:gd name="connsiteY5" fmla="*/ 1828800 h 2897436"/>
              <a:gd name="connsiteX6" fmla="*/ 220338 w 1277957"/>
              <a:gd name="connsiteY6" fmla="*/ 1641513 h 2897436"/>
              <a:gd name="connsiteX7" fmla="*/ 396608 w 1277957"/>
              <a:gd name="connsiteY7" fmla="*/ 1277956 h 2897436"/>
              <a:gd name="connsiteX8" fmla="*/ 484742 w 1277957"/>
              <a:gd name="connsiteY8" fmla="*/ 1189821 h 2897436"/>
              <a:gd name="connsiteX9" fmla="*/ 760164 w 1277957"/>
              <a:gd name="connsiteY9" fmla="*/ 1013551 h 2897436"/>
              <a:gd name="connsiteX10" fmla="*/ 1024569 w 1277957"/>
              <a:gd name="connsiteY10" fmla="*/ 881349 h 2897436"/>
              <a:gd name="connsiteX11" fmla="*/ 1167788 w 1277957"/>
              <a:gd name="connsiteY11" fmla="*/ 672029 h 2897436"/>
              <a:gd name="connsiteX12" fmla="*/ 1255923 w 1277957"/>
              <a:gd name="connsiteY12" fmla="*/ 451691 h 2897436"/>
              <a:gd name="connsiteX13" fmla="*/ 1277957 w 1277957"/>
              <a:gd name="connsiteY13" fmla="*/ 253388 h 2897436"/>
              <a:gd name="connsiteX14" fmla="*/ 1024569 w 1277957"/>
              <a:gd name="connsiteY14" fmla="*/ 0 h 2897436"/>
              <a:gd name="connsiteX0" fmla="*/ 0 w 1277957"/>
              <a:gd name="connsiteY0" fmla="*/ 2897436 h 2897436"/>
              <a:gd name="connsiteX1" fmla="*/ 0 w 1277957"/>
              <a:gd name="connsiteY1" fmla="*/ 2776250 h 2897436"/>
              <a:gd name="connsiteX2" fmla="*/ 88135 w 1277957"/>
              <a:gd name="connsiteY2" fmla="*/ 2622014 h 2897436"/>
              <a:gd name="connsiteX3" fmla="*/ 209321 w 1277957"/>
              <a:gd name="connsiteY3" fmla="*/ 2445744 h 2897436"/>
              <a:gd name="connsiteX4" fmla="*/ 297456 w 1277957"/>
              <a:gd name="connsiteY4" fmla="*/ 2137272 h 2897436"/>
              <a:gd name="connsiteX5" fmla="*/ 220338 w 1277957"/>
              <a:gd name="connsiteY5" fmla="*/ 1828800 h 2897436"/>
              <a:gd name="connsiteX6" fmla="*/ 220338 w 1277957"/>
              <a:gd name="connsiteY6" fmla="*/ 1641513 h 2897436"/>
              <a:gd name="connsiteX7" fmla="*/ 396608 w 1277957"/>
              <a:gd name="connsiteY7" fmla="*/ 1277956 h 2897436"/>
              <a:gd name="connsiteX8" fmla="*/ 484742 w 1277957"/>
              <a:gd name="connsiteY8" fmla="*/ 1189821 h 2897436"/>
              <a:gd name="connsiteX9" fmla="*/ 760164 w 1277957"/>
              <a:gd name="connsiteY9" fmla="*/ 1013551 h 2897436"/>
              <a:gd name="connsiteX10" fmla="*/ 1142819 w 1277957"/>
              <a:gd name="connsiteY10" fmla="*/ 1016388 h 2897436"/>
              <a:gd name="connsiteX11" fmla="*/ 1167788 w 1277957"/>
              <a:gd name="connsiteY11" fmla="*/ 672029 h 2897436"/>
              <a:gd name="connsiteX12" fmla="*/ 1255923 w 1277957"/>
              <a:gd name="connsiteY12" fmla="*/ 451691 h 2897436"/>
              <a:gd name="connsiteX13" fmla="*/ 1277957 w 1277957"/>
              <a:gd name="connsiteY13" fmla="*/ 253388 h 2897436"/>
              <a:gd name="connsiteX14" fmla="*/ 1024569 w 1277957"/>
              <a:gd name="connsiteY14" fmla="*/ 0 h 2897436"/>
              <a:gd name="connsiteX0" fmla="*/ 0 w 1277957"/>
              <a:gd name="connsiteY0" fmla="*/ 2897436 h 2897436"/>
              <a:gd name="connsiteX1" fmla="*/ 0 w 1277957"/>
              <a:gd name="connsiteY1" fmla="*/ 2776250 h 2897436"/>
              <a:gd name="connsiteX2" fmla="*/ 88135 w 1277957"/>
              <a:gd name="connsiteY2" fmla="*/ 2622014 h 2897436"/>
              <a:gd name="connsiteX3" fmla="*/ 209321 w 1277957"/>
              <a:gd name="connsiteY3" fmla="*/ 2445744 h 2897436"/>
              <a:gd name="connsiteX4" fmla="*/ 297456 w 1277957"/>
              <a:gd name="connsiteY4" fmla="*/ 2137272 h 2897436"/>
              <a:gd name="connsiteX5" fmla="*/ 220338 w 1277957"/>
              <a:gd name="connsiteY5" fmla="*/ 1828800 h 2897436"/>
              <a:gd name="connsiteX6" fmla="*/ 220338 w 1277957"/>
              <a:gd name="connsiteY6" fmla="*/ 1641513 h 2897436"/>
              <a:gd name="connsiteX7" fmla="*/ 396608 w 1277957"/>
              <a:gd name="connsiteY7" fmla="*/ 1277956 h 2897436"/>
              <a:gd name="connsiteX8" fmla="*/ 484742 w 1277957"/>
              <a:gd name="connsiteY8" fmla="*/ 1189821 h 2897436"/>
              <a:gd name="connsiteX9" fmla="*/ 789727 w 1277957"/>
              <a:gd name="connsiteY9" fmla="*/ 1216112 h 2897436"/>
              <a:gd name="connsiteX10" fmla="*/ 1142819 w 1277957"/>
              <a:gd name="connsiteY10" fmla="*/ 1016388 h 2897436"/>
              <a:gd name="connsiteX11" fmla="*/ 1167788 w 1277957"/>
              <a:gd name="connsiteY11" fmla="*/ 672029 h 2897436"/>
              <a:gd name="connsiteX12" fmla="*/ 1255923 w 1277957"/>
              <a:gd name="connsiteY12" fmla="*/ 451691 h 2897436"/>
              <a:gd name="connsiteX13" fmla="*/ 1277957 w 1277957"/>
              <a:gd name="connsiteY13" fmla="*/ 253388 h 2897436"/>
              <a:gd name="connsiteX14" fmla="*/ 1024569 w 1277957"/>
              <a:gd name="connsiteY14" fmla="*/ 0 h 2897436"/>
              <a:gd name="connsiteX0" fmla="*/ 0 w 1277957"/>
              <a:gd name="connsiteY0" fmla="*/ 2897436 h 2897436"/>
              <a:gd name="connsiteX1" fmla="*/ 0 w 1277957"/>
              <a:gd name="connsiteY1" fmla="*/ 2776250 h 2897436"/>
              <a:gd name="connsiteX2" fmla="*/ 88135 w 1277957"/>
              <a:gd name="connsiteY2" fmla="*/ 2622014 h 2897436"/>
              <a:gd name="connsiteX3" fmla="*/ 209321 w 1277957"/>
              <a:gd name="connsiteY3" fmla="*/ 2445744 h 2897436"/>
              <a:gd name="connsiteX4" fmla="*/ 297456 w 1277957"/>
              <a:gd name="connsiteY4" fmla="*/ 2137272 h 2897436"/>
              <a:gd name="connsiteX5" fmla="*/ 220338 w 1277957"/>
              <a:gd name="connsiteY5" fmla="*/ 1828800 h 2897436"/>
              <a:gd name="connsiteX6" fmla="*/ 220338 w 1277957"/>
              <a:gd name="connsiteY6" fmla="*/ 1641513 h 2897436"/>
              <a:gd name="connsiteX7" fmla="*/ 396608 w 1277957"/>
              <a:gd name="connsiteY7" fmla="*/ 1277956 h 2897436"/>
              <a:gd name="connsiteX8" fmla="*/ 543867 w 1277957"/>
              <a:gd name="connsiteY8" fmla="*/ 1344152 h 2897436"/>
              <a:gd name="connsiteX9" fmla="*/ 789727 w 1277957"/>
              <a:gd name="connsiteY9" fmla="*/ 1216112 h 2897436"/>
              <a:gd name="connsiteX10" fmla="*/ 1142819 w 1277957"/>
              <a:gd name="connsiteY10" fmla="*/ 1016388 h 2897436"/>
              <a:gd name="connsiteX11" fmla="*/ 1167788 w 1277957"/>
              <a:gd name="connsiteY11" fmla="*/ 672029 h 2897436"/>
              <a:gd name="connsiteX12" fmla="*/ 1255923 w 1277957"/>
              <a:gd name="connsiteY12" fmla="*/ 451691 h 2897436"/>
              <a:gd name="connsiteX13" fmla="*/ 1277957 w 1277957"/>
              <a:gd name="connsiteY13" fmla="*/ 253388 h 2897436"/>
              <a:gd name="connsiteX14" fmla="*/ 1024569 w 1277957"/>
              <a:gd name="connsiteY14" fmla="*/ 0 h 2897436"/>
              <a:gd name="connsiteX0" fmla="*/ 0 w 1423997"/>
              <a:gd name="connsiteY0" fmla="*/ 2897436 h 2897436"/>
              <a:gd name="connsiteX1" fmla="*/ 0 w 1423997"/>
              <a:gd name="connsiteY1" fmla="*/ 2776250 h 2897436"/>
              <a:gd name="connsiteX2" fmla="*/ 88135 w 1423997"/>
              <a:gd name="connsiteY2" fmla="*/ 2622014 h 2897436"/>
              <a:gd name="connsiteX3" fmla="*/ 209321 w 1423997"/>
              <a:gd name="connsiteY3" fmla="*/ 2445744 h 2897436"/>
              <a:gd name="connsiteX4" fmla="*/ 297456 w 1423997"/>
              <a:gd name="connsiteY4" fmla="*/ 2137272 h 2897436"/>
              <a:gd name="connsiteX5" fmla="*/ 220338 w 1423997"/>
              <a:gd name="connsiteY5" fmla="*/ 1828800 h 2897436"/>
              <a:gd name="connsiteX6" fmla="*/ 220338 w 1423997"/>
              <a:gd name="connsiteY6" fmla="*/ 1641513 h 2897436"/>
              <a:gd name="connsiteX7" fmla="*/ 396608 w 1423997"/>
              <a:gd name="connsiteY7" fmla="*/ 1277956 h 2897436"/>
              <a:gd name="connsiteX8" fmla="*/ 543867 w 1423997"/>
              <a:gd name="connsiteY8" fmla="*/ 1344152 h 2897436"/>
              <a:gd name="connsiteX9" fmla="*/ 789727 w 1423997"/>
              <a:gd name="connsiteY9" fmla="*/ 1216112 h 2897436"/>
              <a:gd name="connsiteX10" fmla="*/ 1142819 w 1423997"/>
              <a:gd name="connsiteY10" fmla="*/ 1016388 h 2897436"/>
              <a:gd name="connsiteX11" fmla="*/ 1423997 w 1423997"/>
              <a:gd name="connsiteY11" fmla="*/ 720258 h 2897436"/>
              <a:gd name="connsiteX12" fmla="*/ 1255923 w 1423997"/>
              <a:gd name="connsiteY12" fmla="*/ 451691 h 2897436"/>
              <a:gd name="connsiteX13" fmla="*/ 1277957 w 1423997"/>
              <a:gd name="connsiteY13" fmla="*/ 253388 h 2897436"/>
              <a:gd name="connsiteX14" fmla="*/ 1024569 w 1423997"/>
              <a:gd name="connsiteY14" fmla="*/ 0 h 2897436"/>
              <a:gd name="connsiteX0" fmla="*/ 0 w 1443152"/>
              <a:gd name="connsiteY0" fmla="*/ 2897436 h 2897436"/>
              <a:gd name="connsiteX1" fmla="*/ 0 w 1443152"/>
              <a:gd name="connsiteY1" fmla="*/ 2776250 h 2897436"/>
              <a:gd name="connsiteX2" fmla="*/ 88135 w 1443152"/>
              <a:gd name="connsiteY2" fmla="*/ 2622014 h 2897436"/>
              <a:gd name="connsiteX3" fmla="*/ 209321 w 1443152"/>
              <a:gd name="connsiteY3" fmla="*/ 2445744 h 2897436"/>
              <a:gd name="connsiteX4" fmla="*/ 297456 w 1443152"/>
              <a:gd name="connsiteY4" fmla="*/ 2137272 h 2897436"/>
              <a:gd name="connsiteX5" fmla="*/ 220338 w 1443152"/>
              <a:gd name="connsiteY5" fmla="*/ 1828800 h 2897436"/>
              <a:gd name="connsiteX6" fmla="*/ 220338 w 1443152"/>
              <a:gd name="connsiteY6" fmla="*/ 1641513 h 2897436"/>
              <a:gd name="connsiteX7" fmla="*/ 396608 w 1443152"/>
              <a:gd name="connsiteY7" fmla="*/ 1277956 h 2897436"/>
              <a:gd name="connsiteX8" fmla="*/ 543867 w 1443152"/>
              <a:gd name="connsiteY8" fmla="*/ 1344152 h 2897436"/>
              <a:gd name="connsiteX9" fmla="*/ 789727 w 1443152"/>
              <a:gd name="connsiteY9" fmla="*/ 1216112 h 2897436"/>
              <a:gd name="connsiteX10" fmla="*/ 1142819 w 1443152"/>
              <a:gd name="connsiteY10" fmla="*/ 1016388 h 2897436"/>
              <a:gd name="connsiteX11" fmla="*/ 1423997 w 1443152"/>
              <a:gd name="connsiteY11" fmla="*/ 720258 h 2897436"/>
              <a:gd name="connsiteX12" fmla="*/ 1443152 w 1443152"/>
              <a:gd name="connsiteY12" fmla="*/ 403462 h 2897436"/>
              <a:gd name="connsiteX13" fmla="*/ 1277957 w 1443152"/>
              <a:gd name="connsiteY13" fmla="*/ 253388 h 2897436"/>
              <a:gd name="connsiteX14" fmla="*/ 1024569 w 1443152"/>
              <a:gd name="connsiteY14" fmla="*/ 0 h 2897436"/>
              <a:gd name="connsiteX0" fmla="*/ 0 w 1443152"/>
              <a:gd name="connsiteY0" fmla="*/ 2897436 h 2897436"/>
              <a:gd name="connsiteX1" fmla="*/ 0 w 1443152"/>
              <a:gd name="connsiteY1" fmla="*/ 2776250 h 2897436"/>
              <a:gd name="connsiteX2" fmla="*/ 88135 w 1443152"/>
              <a:gd name="connsiteY2" fmla="*/ 2622014 h 2897436"/>
              <a:gd name="connsiteX3" fmla="*/ 209321 w 1443152"/>
              <a:gd name="connsiteY3" fmla="*/ 2445744 h 2897436"/>
              <a:gd name="connsiteX4" fmla="*/ 297456 w 1443152"/>
              <a:gd name="connsiteY4" fmla="*/ 2137272 h 2897436"/>
              <a:gd name="connsiteX5" fmla="*/ 220338 w 1443152"/>
              <a:gd name="connsiteY5" fmla="*/ 1828800 h 2897436"/>
              <a:gd name="connsiteX6" fmla="*/ 220338 w 1443152"/>
              <a:gd name="connsiteY6" fmla="*/ 1641513 h 2897436"/>
              <a:gd name="connsiteX7" fmla="*/ 396608 w 1443152"/>
              <a:gd name="connsiteY7" fmla="*/ 1277956 h 2897436"/>
              <a:gd name="connsiteX8" fmla="*/ 543867 w 1443152"/>
              <a:gd name="connsiteY8" fmla="*/ 1344152 h 2897436"/>
              <a:gd name="connsiteX9" fmla="*/ 789727 w 1443152"/>
              <a:gd name="connsiteY9" fmla="*/ 1216112 h 2897436"/>
              <a:gd name="connsiteX10" fmla="*/ 1142819 w 1443152"/>
              <a:gd name="connsiteY10" fmla="*/ 1016388 h 2897436"/>
              <a:gd name="connsiteX11" fmla="*/ 1423997 w 1443152"/>
              <a:gd name="connsiteY11" fmla="*/ 720258 h 2897436"/>
              <a:gd name="connsiteX12" fmla="*/ 1443152 w 1443152"/>
              <a:gd name="connsiteY12" fmla="*/ 403462 h 2897436"/>
              <a:gd name="connsiteX13" fmla="*/ 1435624 w 1443152"/>
              <a:gd name="connsiteY13" fmla="*/ 118348 h 2897436"/>
              <a:gd name="connsiteX14" fmla="*/ 1024569 w 1443152"/>
              <a:gd name="connsiteY14" fmla="*/ 0 h 2897436"/>
              <a:gd name="connsiteX0" fmla="*/ 0 w 1443152"/>
              <a:gd name="connsiteY0" fmla="*/ 2897436 h 2897436"/>
              <a:gd name="connsiteX1" fmla="*/ 0 w 1443152"/>
              <a:gd name="connsiteY1" fmla="*/ 2776250 h 2897436"/>
              <a:gd name="connsiteX2" fmla="*/ 88135 w 1443152"/>
              <a:gd name="connsiteY2" fmla="*/ 2622014 h 2897436"/>
              <a:gd name="connsiteX3" fmla="*/ 209321 w 1443152"/>
              <a:gd name="connsiteY3" fmla="*/ 2445744 h 2897436"/>
              <a:gd name="connsiteX4" fmla="*/ 297456 w 1443152"/>
              <a:gd name="connsiteY4" fmla="*/ 2137272 h 2897436"/>
              <a:gd name="connsiteX5" fmla="*/ 220338 w 1443152"/>
              <a:gd name="connsiteY5" fmla="*/ 1828800 h 2897436"/>
              <a:gd name="connsiteX6" fmla="*/ 220338 w 1443152"/>
              <a:gd name="connsiteY6" fmla="*/ 1641513 h 2897436"/>
              <a:gd name="connsiteX7" fmla="*/ 396608 w 1443152"/>
              <a:gd name="connsiteY7" fmla="*/ 1277956 h 2897436"/>
              <a:gd name="connsiteX8" fmla="*/ 612847 w 1443152"/>
              <a:gd name="connsiteY8" fmla="*/ 1247694 h 2897436"/>
              <a:gd name="connsiteX9" fmla="*/ 789727 w 1443152"/>
              <a:gd name="connsiteY9" fmla="*/ 1216112 h 2897436"/>
              <a:gd name="connsiteX10" fmla="*/ 1142819 w 1443152"/>
              <a:gd name="connsiteY10" fmla="*/ 1016388 h 2897436"/>
              <a:gd name="connsiteX11" fmla="*/ 1423997 w 1443152"/>
              <a:gd name="connsiteY11" fmla="*/ 720258 h 2897436"/>
              <a:gd name="connsiteX12" fmla="*/ 1443152 w 1443152"/>
              <a:gd name="connsiteY12" fmla="*/ 403462 h 2897436"/>
              <a:gd name="connsiteX13" fmla="*/ 1435624 w 1443152"/>
              <a:gd name="connsiteY13" fmla="*/ 118348 h 2897436"/>
              <a:gd name="connsiteX14" fmla="*/ 1024569 w 1443152"/>
              <a:gd name="connsiteY14" fmla="*/ 0 h 2897436"/>
              <a:gd name="connsiteX0" fmla="*/ 0 w 1443152"/>
              <a:gd name="connsiteY0" fmla="*/ 2897436 h 2897436"/>
              <a:gd name="connsiteX1" fmla="*/ 0 w 1443152"/>
              <a:gd name="connsiteY1" fmla="*/ 2776250 h 2897436"/>
              <a:gd name="connsiteX2" fmla="*/ 88135 w 1443152"/>
              <a:gd name="connsiteY2" fmla="*/ 2622014 h 2897436"/>
              <a:gd name="connsiteX3" fmla="*/ 209321 w 1443152"/>
              <a:gd name="connsiteY3" fmla="*/ 2445744 h 2897436"/>
              <a:gd name="connsiteX4" fmla="*/ 297456 w 1443152"/>
              <a:gd name="connsiteY4" fmla="*/ 2137272 h 2897436"/>
              <a:gd name="connsiteX5" fmla="*/ 220338 w 1443152"/>
              <a:gd name="connsiteY5" fmla="*/ 1828800 h 2897436"/>
              <a:gd name="connsiteX6" fmla="*/ 220338 w 1443152"/>
              <a:gd name="connsiteY6" fmla="*/ 1641513 h 2897436"/>
              <a:gd name="connsiteX7" fmla="*/ 396608 w 1443152"/>
              <a:gd name="connsiteY7" fmla="*/ 1277956 h 2897436"/>
              <a:gd name="connsiteX8" fmla="*/ 612847 w 1443152"/>
              <a:gd name="connsiteY8" fmla="*/ 1247694 h 2897436"/>
              <a:gd name="connsiteX9" fmla="*/ 789727 w 1443152"/>
              <a:gd name="connsiteY9" fmla="*/ 1148592 h 2897436"/>
              <a:gd name="connsiteX10" fmla="*/ 1142819 w 1443152"/>
              <a:gd name="connsiteY10" fmla="*/ 1016388 h 2897436"/>
              <a:gd name="connsiteX11" fmla="*/ 1423997 w 1443152"/>
              <a:gd name="connsiteY11" fmla="*/ 720258 h 2897436"/>
              <a:gd name="connsiteX12" fmla="*/ 1443152 w 1443152"/>
              <a:gd name="connsiteY12" fmla="*/ 403462 h 2897436"/>
              <a:gd name="connsiteX13" fmla="*/ 1435624 w 1443152"/>
              <a:gd name="connsiteY13" fmla="*/ 118348 h 2897436"/>
              <a:gd name="connsiteX14" fmla="*/ 1024569 w 1443152"/>
              <a:gd name="connsiteY14" fmla="*/ 0 h 2897436"/>
              <a:gd name="connsiteX0" fmla="*/ 0 w 1443152"/>
              <a:gd name="connsiteY0" fmla="*/ 2897436 h 2897436"/>
              <a:gd name="connsiteX1" fmla="*/ 0 w 1443152"/>
              <a:gd name="connsiteY1" fmla="*/ 2776250 h 2897436"/>
              <a:gd name="connsiteX2" fmla="*/ 88135 w 1443152"/>
              <a:gd name="connsiteY2" fmla="*/ 2622014 h 2897436"/>
              <a:gd name="connsiteX3" fmla="*/ 209321 w 1443152"/>
              <a:gd name="connsiteY3" fmla="*/ 2445744 h 2897436"/>
              <a:gd name="connsiteX4" fmla="*/ 297456 w 1443152"/>
              <a:gd name="connsiteY4" fmla="*/ 2137272 h 2897436"/>
              <a:gd name="connsiteX5" fmla="*/ 220338 w 1443152"/>
              <a:gd name="connsiteY5" fmla="*/ 1828800 h 2897436"/>
              <a:gd name="connsiteX6" fmla="*/ 220338 w 1443152"/>
              <a:gd name="connsiteY6" fmla="*/ 1641513 h 2897436"/>
              <a:gd name="connsiteX7" fmla="*/ 396608 w 1443152"/>
              <a:gd name="connsiteY7" fmla="*/ 1277956 h 2897436"/>
              <a:gd name="connsiteX8" fmla="*/ 612847 w 1443152"/>
              <a:gd name="connsiteY8" fmla="*/ 1247694 h 2897436"/>
              <a:gd name="connsiteX9" fmla="*/ 789727 w 1443152"/>
              <a:gd name="connsiteY9" fmla="*/ 1148592 h 2897436"/>
              <a:gd name="connsiteX10" fmla="*/ 1103403 w 1443152"/>
              <a:gd name="connsiteY10" fmla="*/ 929577 h 2897436"/>
              <a:gd name="connsiteX11" fmla="*/ 1423997 w 1443152"/>
              <a:gd name="connsiteY11" fmla="*/ 720258 h 2897436"/>
              <a:gd name="connsiteX12" fmla="*/ 1443152 w 1443152"/>
              <a:gd name="connsiteY12" fmla="*/ 403462 h 2897436"/>
              <a:gd name="connsiteX13" fmla="*/ 1435624 w 1443152"/>
              <a:gd name="connsiteY13" fmla="*/ 118348 h 2897436"/>
              <a:gd name="connsiteX14" fmla="*/ 1024569 w 1443152"/>
              <a:gd name="connsiteY14" fmla="*/ 0 h 2897436"/>
              <a:gd name="connsiteX0" fmla="*/ 0 w 1443152"/>
              <a:gd name="connsiteY0" fmla="*/ 2897436 h 2897436"/>
              <a:gd name="connsiteX1" fmla="*/ 0 w 1443152"/>
              <a:gd name="connsiteY1" fmla="*/ 2776250 h 2897436"/>
              <a:gd name="connsiteX2" fmla="*/ 88135 w 1443152"/>
              <a:gd name="connsiteY2" fmla="*/ 2622014 h 2897436"/>
              <a:gd name="connsiteX3" fmla="*/ 209321 w 1443152"/>
              <a:gd name="connsiteY3" fmla="*/ 2445744 h 2897436"/>
              <a:gd name="connsiteX4" fmla="*/ 297456 w 1443152"/>
              <a:gd name="connsiteY4" fmla="*/ 2137272 h 2897436"/>
              <a:gd name="connsiteX5" fmla="*/ 220338 w 1443152"/>
              <a:gd name="connsiteY5" fmla="*/ 1828800 h 2897436"/>
              <a:gd name="connsiteX6" fmla="*/ 220338 w 1443152"/>
              <a:gd name="connsiteY6" fmla="*/ 1641513 h 2897436"/>
              <a:gd name="connsiteX7" fmla="*/ 396608 w 1443152"/>
              <a:gd name="connsiteY7" fmla="*/ 1277956 h 2897436"/>
              <a:gd name="connsiteX8" fmla="*/ 612847 w 1443152"/>
              <a:gd name="connsiteY8" fmla="*/ 1247694 h 2897436"/>
              <a:gd name="connsiteX9" fmla="*/ 789727 w 1443152"/>
              <a:gd name="connsiteY9" fmla="*/ 1148592 h 2897436"/>
              <a:gd name="connsiteX10" fmla="*/ 1103403 w 1443152"/>
              <a:gd name="connsiteY10" fmla="*/ 929577 h 2897436"/>
              <a:gd name="connsiteX11" fmla="*/ 1374726 w 1443152"/>
              <a:gd name="connsiteY11" fmla="*/ 691321 h 2897436"/>
              <a:gd name="connsiteX12" fmla="*/ 1443152 w 1443152"/>
              <a:gd name="connsiteY12" fmla="*/ 403462 h 2897436"/>
              <a:gd name="connsiteX13" fmla="*/ 1435624 w 1443152"/>
              <a:gd name="connsiteY13" fmla="*/ 118348 h 2897436"/>
              <a:gd name="connsiteX14" fmla="*/ 1024569 w 1443152"/>
              <a:gd name="connsiteY14" fmla="*/ 0 h 2897436"/>
              <a:gd name="connsiteX0" fmla="*/ 0 w 1435624"/>
              <a:gd name="connsiteY0" fmla="*/ 2897436 h 2897436"/>
              <a:gd name="connsiteX1" fmla="*/ 0 w 1435624"/>
              <a:gd name="connsiteY1" fmla="*/ 2776250 h 2897436"/>
              <a:gd name="connsiteX2" fmla="*/ 88135 w 1435624"/>
              <a:gd name="connsiteY2" fmla="*/ 2622014 h 2897436"/>
              <a:gd name="connsiteX3" fmla="*/ 209321 w 1435624"/>
              <a:gd name="connsiteY3" fmla="*/ 2445744 h 2897436"/>
              <a:gd name="connsiteX4" fmla="*/ 297456 w 1435624"/>
              <a:gd name="connsiteY4" fmla="*/ 2137272 h 2897436"/>
              <a:gd name="connsiteX5" fmla="*/ 220338 w 1435624"/>
              <a:gd name="connsiteY5" fmla="*/ 1828800 h 2897436"/>
              <a:gd name="connsiteX6" fmla="*/ 220338 w 1435624"/>
              <a:gd name="connsiteY6" fmla="*/ 1641513 h 2897436"/>
              <a:gd name="connsiteX7" fmla="*/ 396608 w 1435624"/>
              <a:gd name="connsiteY7" fmla="*/ 1277956 h 2897436"/>
              <a:gd name="connsiteX8" fmla="*/ 612847 w 1435624"/>
              <a:gd name="connsiteY8" fmla="*/ 1247694 h 2897436"/>
              <a:gd name="connsiteX9" fmla="*/ 789727 w 1435624"/>
              <a:gd name="connsiteY9" fmla="*/ 1148592 h 2897436"/>
              <a:gd name="connsiteX10" fmla="*/ 1103403 w 1435624"/>
              <a:gd name="connsiteY10" fmla="*/ 929577 h 2897436"/>
              <a:gd name="connsiteX11" fmla="*/ 1374726 w 1435624"/>
              <a:gd name="connsiteY11" fmla="*/ 691321 h 2897436"/>
              <a:gd name="connsiteX12" fmla="*/ 1364319 w 1435624"/>
              <a:gd name="connsiteY12" fmla="*/ 432399 h 2897436"/>
              <a:gd name="connsiteX13" fmla="*/ 1435624 w 1435624"/>
              <a:gd name="connsiteY13" fmla="*/ 118348 h 2897436"/>
              <a:gd name="connsiteX14" fmla="*/ 1024569 w 1435624"/>
              <a:gd name="connsiteY14" fmla="*/ 0 h 2897436"/>
              <a:gd name="connsiteX0" fmla="*/ 0 w 1374726"/>
              <a:gd name="connsiteY0" fmla="*/ 2897436 h 2897436"/>
              <a:gd name="connsiteX1" fmla="*/ 0 w 1374726"/>
              <a:gd name="connsiteY1" fmla="*/ 2776250 h 2897436"/>
              <a:gd name="connsiteX2" fmla="*/ 88135 w 1374726"/>
              <a:gd name="connsiteY2" fmla="*/ 2622014 h 2897436"/>
              <a:gd name="connsiteX3" fmla="*/ 209321 w 1374726"/>
              <a:gd name="connsiteY3" fmla="*/ 2445744 h 2897436"/>
              <a:gd name="connsiteX4" fmla="*/ 297456 w 1374726"/>
              <a:gd name="connsiteY4" fmla="*/ 2137272 h 2897436"/>
              <a:gd name="connsiteX5" fmla="*/ 220338 w 1374726"/>
              <a:gd name="connsiteY5" fmla="*/ 1828800 h 2897436"/>
              <a:gd name="connsiteX6" fmla="*/ 220338 w 1374726"/>
              <a:gd name="connsiteY6" fmla="*/ 1641513 h 2897436"/>
              <a:gd name="connsiteX7" fmla="*/ 396608 w 1374726"/>
              <a:gd name="connsiteY7" fmla="*/ 1277956 h 2897436"/>
              <a:gd name="connsiteX8" fmla="*/ 612847 w 1374726"/>
              <a:gd name="connsiteY8" fmla="*/ 1247694 h 2897436"/>
              <a:gd name="connsiteX9" fmla="*/ 789727 w 1374726"/>
              <a:gd name="connsiteY9" fmla="*/ 1148592 h 2897436"/>
              <a:gd name="connsiteX10" fmla="*/ 1103403 w 1374726"/>
              <a:gd name="connsiteY10" fmla="*/ 929577 h 2897436"/>
              <a:gd name="connsiteX11" fmla="*/ 1374726 w 1374726"/>
              <a:gd name="connsiteY11" fmla="*/ 691321 h 2897436"/>
              <a:gd name="connsiteX12" fmla="*/ 1364319 w 1374726"/>
              <a:gd name="connsiteY12" fmla="*/ 432399 h 2897436"/>
              <a:gd name="connsiteX13" fmla="*/ 1268102 w 1374726"/>
              <a:gd name="connsiteY13" fmla="*/ 205159 h 2897436"/>
              <a:gd name="connsiteX14" fmla="*/ 1024569 w 1374726"/>
              <a:gd name="connsiteY14" fmla="*/ 0 h 2897436"/>
              <a:gd name="connsiteX0" fmla="*/ 0 w 1364319"/>
              <a:gd name="connsiteY0" fmla="*/ 2897436 h 2897436"/>
              <a:gd name="connsiteX1" fmla="*/ 0 w 1364319"/>
              <a:gd name="connsiteY1" fmla="*/ 2776250 h 2897436"/>
              <a:gd name="connsiteX2" fmla="*/ 88135 w 1364319"/>
              <a:gd name="connsiteY2" fmla="*/ 2622014 h 2897436"/>
              <a:gd name="connsiteX3" fmla="*/ 209321 w 1364319"/>
              <a:gd name="connsiteY3" fmla="*/ 2445744 h 2897436"/>
              <a:gd name="connsiteX4" fmla="*/ 297456 w 1364319"/>
              <a:gd name="connsiteY4" fmla="*/ 2137272 h 2897436"/>
              <a:gd name="connsiteX5" fmla="*/ 220338 w 1364319"/>
              <a:gd name="connsiteY5" fmla="*/ 1828800 h 2897436"/>
              <a:gd name="connsiteX6" fmla="*/ 220338 w 1364319"/>
              <a:gd name="connsiteY6" fmla="*/ 1641513 h 2897436"/>
              <a:gd name="connsiteX7" fmla="*/ 396608 w 1364319"/>
              <a:gd name="connsiteY7" fmla="*/ 1277956 h 2897436"/>
              <a:gd name="connsiteX8" fmla="*/ 612847 w 1364319"/>
              <a:gd name="connsiteY8" fmla="*/ 1247694 h 2897436"/>
              <a:gd name="connsiteX9" fmla="*/ 789727 w 1364319"/>
              <a:gd name="connsiteY9" fmla="*/ 1148592 h 2897436"/>
              <a:gd name="connsiteX10" fmla="*/ 1103403 w 1364319"/>
              <a:gd name="connsiteY10" fmla="*/ 929577 h 2897436"/>
              <a:gd name="connsiteX11" fmla="*/ 1286039 w 1364319"/>
              <a:gd name="connsiteY11" fmla="*/ 749195 h 2897436"/>
              <a:gd name="connsiteX12" fmla="*/ 1364319 w 1364319"/>
              <a:gd name="connsiteY12" fmla="*/ 432399 h 2897436"/>
              <a:gd name="connsiteX13" fmla="*/ 1268102 w 1364319"/>
              <a:gd name="connsiteY13" fmla="*/ 205159 h 2897436"/>
              <a:gd name="connsiteX14" fmla="*/ 1024569 w 1364319"/>
              <a:gd name="connsiteY14" fmla="*/ 0 h 2897436"/>
              <a:gd name="connsiteX0" fmla="*/ 0 w 1364319"/>
              <a:gd name="connsiteY0" fmla="*/ 2897436 h 2897436"/>
              <a:gd name="connsiteX1" fmla="*/ 0 w 1364319"/>
              <a:gd name="connsiteY1" fmla="*/ 2776250 h 2897436"/>
              <a:gd name="connsiteX2" fmla="*/ 88135 w 1364319"/>
              <a:gd name="connsiteY2" fmla="*/ 2622014 h 2897436"/>
              <a:gd name="connsiteX3" fmla="*/ 209321 w 1364319"/>
              <a:gd name="connsiteY3" fmla="*/ 2445744 h 2897436"/>
              <a:gd name="connsiteX4" fmla="*/ 297456 w 1364319"/>
              <a:gd name="connsiteY4" fmla="*/ 2137272 h 2897436"/>
              <a:gd name="connsiteX5" fmla="*/ 220338 w 1364319"/>
              <a:gd name="connsiteY5" fmla="*/ 1828800 h 2897436"/>
              <a:gd name="connsiteX6" fmla="*/ 220338 w 1364319"/>
              <a:gd name="connsiteY6" fmla="*/ 1641513 h 2897436"/>
              <a:gd name="connsiteX7" fmla="*/ 396608 w 1364319"/>
              <a:gd name="connsiteY7" fmla="*/ 1277956 h 2897436"/>
              <a:gd name="connsiteX8" fmla="*/ 612847 w 1364319"/>
              <a:gd name="connsiteY8" fmla="*/ 1247694 h 2897436"/>
              <a:gd name="connsiteX9" fmla="*/ 789727 w 1364319"/>
              <a:gd name="connsiteY9" fmla="*/ 1148592 h 2897436"/>
              <a:gd name="connsiteX10" fmla="*/ 1201946 w 1364319"/>
              <a:gd name="connsiteY10" fmla="*/ 794537 h 2897436"/>
              <a:gd name="connsiteX11" fmla="*/ 1286039 w 1364319"/>
              <a:gd name="connsiteY11" fmla="*/ 749195 h 2897436"/>
              <a:gd name="connsiteX12" fmla="*/ 1364319 w 1364319"/>
              <a:gd name="connsiteY12" fmla="*/ 432399 h 2897436"/>
              <a:gd name="connsiteX13" fmla="*/ 1268102 w 1364319"/>
              <a:gd name="connsiteY13" fmla="*/ 205159 h 2897436"/>
              <a:gd name="connsiteX14" fmla="*/ 1024569 w 1364319"/>
              <a:gd name="connsiteY14" fmla="*/ 0 h 2897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64319" h="2897436">
                <a:moveTo>
                  <a:pt x="0" y="2897436"/>
                </a:moveTo>
                <a:lnTo>
                  <a:pt x="0" y="2776250"/>
                </a:lnTo>
                <a:lnTo>
                  <a:pt x="88135" y="2622014"/>
                </a:lnTo>
                <a:lnTo>
                  <a:pt x="209321" y="2445744"/>
                </a:lnTo>
                <a:lnTo>
                  <a:pt x="297456" y="2137272"/>
                </a:lnTo>
                <a:lnTo>
                  <a:pt x="220338" y="1828800"/>
                </a:lnTo>
                <a:lnTo>
                  <a:pt x="220338" y="1641513"/>
                </a:lnTo>
                <a:lnTo>
                  <a:pt x="396608" y="1277956"/>
                </a:lnTo>
                <a:lnTo>
                  <a:pt x="612847" y="1247694"/>
                </a:lnTo>
                <a:lnTo>
                  <a:pt x="789727" y="1148592"/>
                </a:lnTo>
                <a:lnTo>
                  <a:pt x="1201946" y="794537"/>
                </a:lnTo>
                <a:lnTo>
                  <a:pt x="1286039" y="749195"/>
                </a:lnTo>
                <a:lnTo>
                  <a:pt x="1364319" y="432399"/>
                </a:lnTo>
                <a:lnTo>
                  <a:pt x="1268102" y="205159"/>
                </a:lnTo>
                <a:lnTo>
                  <a:pt x="1024569" y="0"/>
                </a:lnTo>
              </a:path>
            </a:pathLst>
          </a:custGeom>
          <a:ln w="762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1"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left)">
                                      <p:cBhvr>
                                        <p:cTn id="7" dur="1000"/>
                                        <p:tgtEl>
                                          <p:spTgt spid="25"/>
                                        </p:tgtEl>
                                      </p:cBhvr>
                                    </p:animEffect>
                                  </p:childTnLst>
                                </p:cTn>
                              </p:par>
                              <p:par>
                                <p:cTn id="8" presetID="53"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 calcmode="lin" valueType="num">
                                      <p:cBhvr>
                                        <p:cTn id="10" dur="1000" fill="hold"/>
                                        <p:tgtEl>
                                          <p:spTgt spid="12"/>
                                        </p:tgtEl>
                                        <p:attrNameLst>
                                          <p:attrName>ppt_w</p:attrName>
                                        </p:attrNameLst>
                                      </p:cBhvr>
                                      <p:tavLst>
                                        <p:tav tm="0">
                                          <p:val>
                                            <p:fltVal val="0"/>
                                          </p:val>
                                        </p:tav>
                                        <p:tav tm="100000">
                                          <p:val>
                                            <p:strVal val="#ppt_w"/>
                                          </p:val>
                                        </p:tav>
                                      </p:tavLst>
                                    </p:anim>
                                    <p:anim calcmode="lin" valueType="num">
                                      <p:cBhvr>
                                        <p:cTn id="11" dur="1000" fill="hold"/>
                                        <p:tgtEl>
                                          <p:spTgt spid="12"/>
                                        </p:tgtEl>
                                        <p:attrNameLst>
                                          <p:attrName>ppt_h</p:attrName>
                                        </p:attrNameLst>
                                      </p:cBhvr>
                                      <p:tavLst>
                                        <p:tav tm="0">
                                          <p:val>
                                            <p:fltVal val="0"/>
                                          </p:val>
                                        </p:tav>
                                        <p:tav tm="100000">
                                          <p:val>
                                            <p:strVal val="#ppt_h"/>
                                          </p:val>
                                        </p:tav>
                                      </p:tavLst>
                                    </p:anim>
                                    <p:animEffect transition="in" filter="fade">
                                      <p:cBhvr>
                                        <p:cTn id="12" dur="10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6">
                                            <p:txEl>
                                              <p:pRg st="0" end="0"/>
                                            </p:txEl>
                                          </p:spTgt>
                                        </p:tgtEl>
                                        <p:attrNameLst>
                                          <p:attrName>style.visibility</p:attrName>
                                        </p:attrNameLst>
                                      </p:cBhvr>
                                      <p:to>
                                        <p:strVal val="visible"/>
                                      </p:to>
                                    </p:set>
                                    <p:animEffect transition="in" filter="wipe(left)">
                                      <p:cBhvr>
                                        <p:cTn id="17" dur="1000"/>
                                        <p:tgtEl>
                                          <p:spTgt spid="26">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6">
                                            <p:txEl>
                                              <p:pRg st="1" end="1"/>
                                            </p:txEl>
                                          </p:spTgt>
                                        </p:tgtEl>
                                        <p:attrNameLst>
                                          <p:attrName>style.visibility</p:attrName>
                                        </p:attrNameLst>
                                      </p:cBhvr>
                                      <p:to>
                                        <p:strVal val="visible"/>
                                      </p:to>
                                    </p:set>
                                    <p:animEffect transition="in" filter="wipe(left)">
                                      <p:cBhvr>
                                        <p:cTn id="22" dur="1000"/>
                                        <p:tgtEl>
                                          <p:spTgt spid="26">
                                            <p:txEl>
                                              <p:pRg st="1" end="1"/>
                                            </p:txEl>
                                          </p:spTgt>
                                        </p:tgtEl>
                                      </p:cBhvr>
                                    </p:animEffect>
                                  </p:childTnLst>
                                </p:cTn>
                              </p:par>
                            </p:childTnLst>
                          </p:cTn>
                        </p:par>
                        <p:par>
                          <p:cTn id="23" fill="hold">
                            <p:stCondLst>
                              <p:cond delay="1000"/>
                            </p:stCondLst>
                            <p:childTnLst>
                              <p:par>
                                <p:cTn id="24" presetID="22" presetClass="entr" presetSubtype="4" fill="hold" grpId="0" nodeType="after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wipe(down)">
                                      <p:cBhvr>
                                        <p:cTn id="26" dur="2000"/>
                                        <p:tgtEl>
                                          <p:spTgt spid="9"/>
                                        </p:tgtEl>
                                      </p:cBhvr>
                                    </p:animEffect>
                                  </p:childTnLst>
                                </p:cTn>
                              </p:par>
                            </p:childTnLst>
                          </p:cTn>
                        </p:par>
                        <p:par>
                          <p:cTn id="27" fill="hold">
                            <p:stCondLst>
                              <p:cond delay="3000"/>
                            </p:stCondLst>
                            <p:childTnLst>
                              <p:par>
                                <p:cTn id="28" presetID="51" presetClass="entr" presetSubtype="0" fill="hold" grpId="0" nodeType="after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fade">
                                      <p:cBhvr>
                                        <p:cTn id="30" dur="193" decel="100000"/>
                                        <p:tgtEl>
                                          <p:spTgt spid="21"/>
                                        </p:tgtEl>
                                      </p:cBhvr>
                                    </p:animEffect>
                                    <p:animScale>
                                      <p:cBhvr>
                                        <p:cTn id="31" dur="193" decel="100000"/>
                                        <p:tgtEl>
                                          <p:spTgt spid="21"/>
                                        </p:tgtEl>
                                      </p:cBhvr>
                                      <p:from x="10000" y="10000"/>
                                      <p:to x="200000" y="450000"/>
                                    </p:animScale>
                                    <p:animScale>
                                      <p:cBhvr>
                                        <p:cTn id="32" dur="308" accel="100000" fill="hold">
                                          <p:stCondLst>
                                            <p:cond delay="193"/>
                                          </p:stCondLst>
                                        </p:cTn>
                                        <p:tgtEl>
                                          <p:spTgt spid="21"/>
                                        </p:tgtEl>
                                      </p:cBhvr>
                                      <p:from x="200000" y="450000"/>
                                      <p:to x="100000" y="100000"/>
                                    </p:animScale>
                                    <p:set>
                                      <p:cBhvr>
                                        <p:cTn id="33" dur="193" fill="hold"/>
                                        <p:tgtEl>
                                          <p:spTgt spid="21"/>
                                        </p:tgtEl>
                                        <p:attrNameLst>
                                          <p:attrName>ppt_x</p:attrName>
                                        </p:attrNameLst>
                                      </p:cBhvr>
                                      <p:to>
                                        <p:strVal val="(0.5)"/>
                                      </p:to>
                                    </p:set>
                                    <p:anim from="(0.5)" to="(#ppt_x)" calcmode="lin" valueType="num">
                                      <p:cBhvr>
                                        <p:cTn id="34" dur="308" accel="100000" fill="hold">
                                          <p:stCondLst>
                                            <p:cond delay="193"/>
                                          </p:stCondLst>
                                        </p:cTn>
                                        <p:tgtEl>
                                          <p:spTgt spid="21"/>
                                        </p:tgtEl>
                                        <p:attrNameLst>
                                          <p:attrName>ppt_x</p:attrName>
                                        </p:attrNameLst>
                                      </p:cBhvr>
                                    </p:anim>
                                    <p:set>
                                      <p:cBhvr>
                                        <p:cTn id="35" dur="193" fill="hold"/>
                                        <p:tgtEl>
                                          <p:spTgt spid="21"/>
                                        </p:tgtEl>
                                        <p:attrNameLst>
                                          <p:attrName>ppt_y</p:attrName>
                                        </p:attrNameLst>
                                      </p:cBhvr>
                                      <p:to>
                                        <p:strVal val="(#ppt_y+0.4)"/>
                                      </p:to>
                                    </p:set>
                                    <p:anim from="(#ppt_y+0.4)" to="(#ppt_y)" calcmode="lin" valueType="num">
                                      <p:cBhvr>
                                        <p:cTn id="36" dur="308" accel="100000" fill="hold">
                                          <p:stCondLst>
                                            <p:cond delay="193"/>
                                          </p:stCondLst>
                                        </p:cTn>
                                        <p:tgtEl>
                                          <p:spTgt spid="21"/>
                                        </p:tgtEl>
                                        <p:attrNameLst>
                                          <p:attrName>ppt_y</p:attrName>
                                        </p:attrNameLst>
                                      </p:cBhvr>
                                    </p:anim>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nodeType="clickEffect">
                                  <p:stCondLst>
                                    <p:cond delay="0"/>
                                  </p:stCondLst>
                                  <p:childTnLst>
                                    <p:set>
                                      <p:cBhvr>
                                        <p:cTn id="40" dur="1" fill="hold">
                                          <p:stCondLst>
                                            <p:cond delay="0"/>
                                          </p:stCondLst>
                                        </p:cTn>
                                        <p:tgtEl>
                                          <p:spTgt spid="26">
                                            <p:txEl>
                                              <p:pRg st="2" end="2"/>
                                            </p:txEl>
                                          </p:spTgt>
                                        </p:tgtEl>
                                        <p:attrNameLst>
                                          <p:attrName>style.visibility</p:attrName>
                                        </p:attrNameLst>
                                      </p:cBhvr>
                                      <p:to>
                                        <p:strVal val="visible"/>
                                      </p:to>
                                    </p:set>
                                    <p:animEffect transition="in" filter="wipe(left)">
                                      <p:cBhvr>
                                        <p:cTn id="41" dur="1000"/>
                                        <p:tgtEl>
                                          <p:spTgt spid="26">
                                            <p:txEl>
                                              <p:pRg st="2" end="2"/>
                                            </p:txEl>
                                          </p:spTgt>
                                        </p:tgtEl>
                                      </p:cBhvr>
                                    </p:animEffect>
                                  </p:childTnLst>
                                </p:cTn>
                              </p:par>
                            </p:childTnLst>
                          </p:cTn>
                        </p:par>
                        <p:par>
                          <p:cTn id="42" fill="hold">
                            <p:stCondLst>
                              <p:cond delay="1000"/>
                            </p:stCondLst>
                            <p:childTnLst>
                              <p:par>
                                <p:cTn id="43" presetID="22" presetClass="entr" presetSubtype="4" fill="hold" grpId="0" nodeType="after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wipe(down)">
                                      <p:cBhvr>
                                        <p:cTn id="45" dur="500"/>
                                        <p:tgtEl>
                                          <p:spTgt spid="10"/>
                                        </p:tgtEl>
                                      </p:cBhvr>
                                    </p:animEffect>
                                  </p:childTnLst>
                                </p:cTn>
                              </p:par>
                            </p:childTnLst>
                          </p:cTn>
                        </p:par>
                        <p:par>
                          <p:cTn id="46" fill="hold">
                            <p:stCondLst>
                              <p:cond delay="1500"/>
                            </p:stCondLst>
                            <p:childTnLst>
                              <p:par>
                                <p:cTn id="47" presetID="22" presetClass="entr" presetSubtype="4" fill="hold" grpId="0" nodeType="afterEffect">
                                  <p:stCondLst>
                                    <p:cond delay="0"/>
                                  </p:stCondLst>
                                  <p:childTnLst>
                                    <p:set>
                                      <p:cBhvr>
                                        <p:cTn id="48" dur="1" fill="hold">
                                          <p:stCondLst>
                                            <p:cond delay="0"/>
                                          </p:stCondLst>
                                        </p:cTn>
                                        <p:tgtEl>
                                          <p:spTgt spid="8"/>
                                        </p:tgtEl>
                                        <p:attrNameLst>
                                          <p:attrName>style.visibility</p:attrName>
                                        </p:attrNameLst>
                                      </p:cBhvr>
                                      <p:to>
                                        <p:strVal val="visible"/>
                                      </p:to>
                                    </p:set>
                                    <p:animEffect transition="in" filter="wipe(down)">
                                      <p:cBhvr>
                                        <p:cTn id="49" dur="2000"/>
                                        <p:tgtEl>
                                          <p:spTgt spid="8"/>
                                        </p:tgtEl>
                                      </p:cBhvr>
                                    </p:animEffect>
                                  </p:childTnLst>
                                </p:cTn>
                              </p:par>
                            </p:childTnLst>
                          </p:cTn>
                        </p:par>
                        <p:par>
                          <p:cTn id="50" fill="hold">
                            <p:stCondLst>
                              <p:cond delay="3500"/>
                            </p:stCondLst>
                            <p:childTnLst>
                              <p:par>
                                <p:cTn id="51" presetID="51" presetClass="entr" presetSubtype="0" fill="hold" grpId="0" nodeType="afterEffect">
                                  <p:stCondLst>
                                    <p:cond delay="0"/>
                                  </p:stCondLst>
                                  <p:childTnLst>
                                    <p:set>
                                      <p:cBhvr>
                                        <p:cTn id="52" dur="1" fill="hold">
                                          <p:stCondLst>
                                            <p:cond delay="0"/>
                                          </p:stCondLst>
                                        </p:cTn>
                                        <p:tgtEl>
                                          <p:spTgt spid="22"/>
                                        </p:tgtEl>
                                        <p:attrNameLst>
                                          <p:attrName>style.visibility</p:attrName>
                                        </p:attrNameLst>
                                      </p:cBhvr>
                                      <p:to>
                                        <p:strVal val="visible"/>
                                      </p:to>
                                    </p:set>
                                    <p:animEffect transition="in" filter="fade">
                                      <p:cBhvr>
                                        <p:cTn id="53" dur="193" decel="100000"/>
                                        <p:tgtEl>
                                          <p:spTgt spid="22"/>
                                        </p:tgtEl>
                                      </p:cBhvr>
                                    </p:animEffect>
                                    <p:animScale>
                                      <p:cBhvr>
                                        <p:cTn id="54" dur="193" decel="100000"/>
                                        <p:tgtEl>
                                          <p:spTgt spid="22"/>
                                        </p:tgtEl>
                                      </p:cBhvr>
                                      <p:from x="10000" y="10000"/>
                                      <p:to x="200000" y="450000"/>
                                    </p:animScale>
                                    <p:animScale>
                                      <p:cBhvr>
                                        <p:cTn id="55" dur="308" accel="100000" fill="hold">
                                          <p:stCondLst>
                                            <p:cond delay="193"/>
                                          </p:stCondLst>
                                        </p:cTn>
                                        <p:tgtEl>
                                          <p:spTgt spid="22"/>
                                        </p:tgtEl>
                                      </p:cBhvr>
                                      <p:from x="200000" y="450000"/>
                                      <p:to x="100000" y="100000"/>
                                    </p:animScale>
                                    <p:set>
                                      <p:cBhvr>
                                        <p:cTn id="56" dur="193" fill="hold"/>
                                        <p:tgtEl>
                                          <p:spTgt spid="22"/>
                                        </p:tgtEl>
                                        <p:attrNameLst>
                                          <p:attrName>ppt_x</p:attrName>
                                        </p:attrNameLst>
                                      </p:cBhvr>
                                      <p:to>
                                        <p:strVal val="(0.5)"/>
                                      </p:to>
                                    </p:set>
                                    <p:anim from="(0.5)" to="(#ppt_x)" calcmode="lin" valueType="num">
                                      <p:cBhvr>
                                        <p:cTn id="57" dur="308" accel="100000" fill="hold">
                                          <p:stCondLst>
                                            <p:cond delay="193"/>
                                          </p:stCondLst>
                                        </p:cTn>
                                        <p:tgtEl>
                                          <p:spTgt spid="22"/>
                                        </p:tgtEl>
                                        <p:attrNameLst>
                                          <p:attrName>ppt_x</p:attrName>
                                        </p:attrNameLst>
                                      </p:cBhvr>
                                    </p:anim>
                                    <p:set>
                                      <p:cBhvr>
                                        <p:cTn id="58" dur="193" fill="hold"/>
                                        <p:tgtEl>
                                          <p:spTgt spid="22"/>
                                        </p:tgtEl>
                                        <p:attrNameLst>
                                          <p:attrName>ppt_y</p:attrName>
                                        </p:attrNameLst>
                                      </p:cBhvr>
                                      <p:to>
                                        <p:strVal val="(#ppt_y+0.4)"/>
                                      </p:to>
                                    </p:set>
                                    <p:anim from="(#ppt_y+0.4)" to="(#ppt_y)" calcmode="lin" valueType="num">
                                      <p:cBhvr>
                                        <p:cTn id="59" dur="308" accel="100000" fill="hold">
                                          <p:stCondLst>
                                            <p:cond delay="193"/>
                                          </p:stCondLst>
                                        </p:cTn>
                                        <p:tgtEl>
                                          <p:spTgt spid="22"/>
                                        </p:tgtEl>
                                        <p:attrNameLst>
                                          <p:attrName>ppt_y</p:attrName>
                                        </p:attrNameLst>
                                      </p:cBhvr>
                                    </p:anim>
                                  </p:childTnLst>
                                </p:cTn>
                              </p:par>
                            </p:childTnLst>
                          </p:cTn>
                        </p:par>
                        <p:par>
                          <p:cTn id="60" fill="hold">
                            <p:stCondLst>
                              <p:cond delay="4001"/>
                            </p:stCondLst>
                            <p:childTnLst>
                              <p:par>
                                <p:cTn id="61" presetID="22" presetClass="entr" presetSubtype="4" fill="hold" grpId="0" nodeType="afterEffect">
                                  <p:stCondLst>
                                    <p:cond delay="0"/>
                                  </p:stCondLst>
                                  <p:childTnLst>
                                    <p:set>
                                      <p:cBhvr>
                                        <p:cTn id="62" dur="1" fill="hold">
                                          <p:stCondLst>
                                            <p:cond delay="0"/>
                                          </p:stCondLst>
                                        </p:cTn>
                                        <p:tgtEl>
                                          <p:spTgt spid="11"/>
                                        </p:tgtEl>
                                        <p:attrNameLst>
                                          <p:attrName>style.visibility</p:attrName>
                                        </p:attrNameLst>
                                      </p:cBhvr>
                                      <p:to>
                                        <p:strVal val="visible"/>
                                      </p:to>
                                    </p:set>
                                    <p:animEffect transition="in" filter="wipe(down)">
                                      <p:cBhvr>
                                        <p:cTn id="63"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animBg="1"/>
      <p:bldP spid="10" grpId="0" uiExpand="1" animBg="1"/>
      <p:bldP spid="11" grpId="0" animBg="1"/>
      <p:bldP spid="21" grpId="0" uiExpand="1" animBg="1"/>
      <p:bldP spid="22" grpId="0" animBg="1"/>
      <p:bldP spid="25" grpId="1"/>
      <p:bldP spid="8"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Group 28"/>
          <p:cNvGrpSpPr/>
          <p:nvPr/>
        </p:nvGrpSpPr>
        <p:grpSpPr>
          <a:xfrm>
            <a:off x="987126" y="794654"/>
            <a:ext cx="7169747" cy="5943600"/>
            <a:chOff x="987126" y="794654"/>
            <a:chExt cx="7169747" cy="5943600"/>
          </a:xfrm>
        </p:grpSpPr>
        <p:pic>
          <p:nvPicPr>
            <p:cNvPr id="4" name="Picture 2"/>
            <p:cNvPicPr>
              <a:picLocks noChangeAspect="1" noChangeArrowheads="1"/>
            </p:cNvPicPr>
            <p:nvPr/>
          </p:nvPicPr>
          <p:blipFill>
            <a:blip r:embed="rId3" cstate="print"/>
            <a:srcRect/>
            <a:stretch>
              <a:fillRect/>
            </a:stretch>
          </p:blipFill>
          <p:spPr bwMode="auto">
            <a:xfrm>
              <a:off x="987126" y="794654"/>
              <a:ext cx="7169747" cy="5943600"/>
            </a:xfrm>
            <a:prstGeom prst="rect">
              <a:avLst/>
            </a:prstGeom>
            <a:noFill/>
            <a:ln w="9525">
              <a:noFill/>
              <a:miter lim="800000"/>
              <a:headEnd/>
              <a:tailEnd/>
            </a:ln>
          </p:spPr>
        </p:pic>
        <p:sp>
          <p:nvSpPr>
            <p:cNvPr id="18" name="TextBox 17"/>
            <p:cNvSpPr txBox="1"/>
            <p:nvPr/>
          </p:nvSpPr>
          <p:spPr>
            <a:xfrm>
              <a:off x="3577926" y="6153479"/>
              <a:ext cx="1981200" cy="584775"/>
            </a:xfrm>
            <a:prstGeom prst="rect">
              <a:avLst/>
            </a:prstGeom>
            <a:solidFill>
              <a:schemeClr val="bg1"/>
            </a:solidFill>
          </p:spPr>
          <p:txBody>
            <a:bodyPr wrap="square" rtlCol="0">
              <a:spAutoFit/>
            </a:bodyPr>
            <a:lstStyle/>
            <a:p>
              <a:r>
                <a:rPr lang="en-US" sz="3200" b="1" dirty="0" smtClean="0">
                  <a:effectLst>
                    <a:outerShdw blurRad="38100" dist="38100" dir="2700000" algn="tl">
                      <a:srgbClr val="000000">
                        <a:alpha val="43137"/>
                      </a:srgbClr>
                    </a:outerShdw>
                  </a:effectLst>
                </a:rPr>
                <a:t>Rift Valley</a:t>
              </a:r>
              <a:endParaRPr lang="en-US" sz="3200" b="1" dirty="0">
                <a:effectLst>
                  <a:outerShdw blurRad="38100" dist="38100" dir="2700000" algn="tl">
                    <a:srgbClr val="000000">
                      <a:alpha val="43137"/>
                    </a:srgbClr>
                  </a:outerShdw>
                </a:effectLst>
              </a:endParaRPr>
            </a:p>
          </p:txBody>
        </p:sp>
        <p:sp>
          <p:nvSpPr>
            <p:cNvPr id="17" name="Oval 16"/>
            <p:cNvSpPr/>
            <p:nvPr/>
          </p:nvSpPr>
          <p:spPr>
            <a:xfrm>
              <a:off x="5482926" y="6531426"/>
              <a:ext cx="195943" cy="206828"/>
            </a:xfrm>
            <a:prstGeom prst="ellipse">
              <a:avLst/>
            </a:prstGeom>
            <a:solidFill>
              <a:srgbClr val="FF0000"/>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ffectLst>
                  <a:outerShdw blurRad="38100" dist="38100" dir="2700000" algn="tl">
                    <a:srgbClr val="000000">
                      <a:alpha val="43137"/>
                    </a:srgbClr>
                  </a:outerShdw>
                </a:effectLst>
              </a:endParaRPr>
            </a:p>
          </p:txBody>
        </p:sp>
      </p:grpSp>
      <p:sp useBgFill="1">
        <p:nvSpPr>
          <p:cNvPr id="3" name="TextBox 2"/>
          <p:cNvSpPr txBox="1"/>
          <p:nvPr/>
        </p:nvSpPr>
        <p:spPr>
          <a:xfrm>
            <a:off x="0" y="0"/>
            <a:ext cx="9144000" cy="707886"/>
          </a:xfrm>
          <a:prstGeom prst="rect">
            <a:avLst/>
          </a:prstGeom>
          <a:solidFill>
            <a:srgbClr val="FFFF00"/>
          </a:solidFill>
        </p:spPr>
        <p:txBody>
          <a:bodyPr wrap="square" rtlCol="0">
            <a:spAutoFit/>
          </a:bodyPr>
          <a:lstStyle/>
          <a:p>
            <a:pPr algn="ctr"/>
            <a:r>
              <a:rPr lang="en-US" sz="4000" b="1" dirty="0" smtClean="0">
                <a:solidFill>
                  <a:schemeClr val="bg1"/>
                </a:solidFill>
              </a:rPr>
              <a:t>OUT OF AFRICA…AGAIN!</a:t>
            </a:r>
            <a:endParaRPr lang="en-US" sz="4000" b="1" dirty="0">
              <a:solidFill>
                <a:schemeClr val="bg1"/>
              </a:solidFill>
            </a:endParaRPr>
          </a:p>
        </p:txBody>
      </p:sp>
      <p:sp>
        <p:nvSpPr>
          <p:cNvPr id="5" name="Freeform 4"/>
          <p:cNvSpPr/>
          <p:nvPr/>
        </p:nvSpPr>
        <p:spPr>
          <a:xfrm>
            <a:off x="3196926" y="1578425"/>
            <a:ext cx="1621971" cy="968828"/>
          </a:xfrm>
          <a:custGeom>
            <a:avLst/>
            <a:gdLst>
              <a:gd name="connsiteX0" fmla="*/ 1502229 w 1643743"/>
              <a:gd name="connsiteY0" fmla="*/ 914400 h 914400"/>
              <a:gd name="connsiteX1" fmla="*/ 1545771 w 1643743"/>
              <a:gd name="connsiteY1" fmla="*/ 838200 h 914400"/>
              <a:gd name="connsiteX2" fmla="*/ 1545771 w 1643743"/>
              <a:gd name="connsiteY2" fmla="*/ 740228 h 914400"/>
              <a:gd name="connsiteX3" fmla="*/ 1589314 w 1643743"/>
              <a:gd name="connsiteY3" fmla="*/ 609600 h 914400"/>
              <a:gd name="connsiteX4" fmla="*/ 1643743 w 1643743"/>
              <a:gd name="connsiteY4" fmla="*/ 489857 h 914400"/>
              <a:gd name="connsiteX5" fmla="*/ 1524000 w 1643743"/>
              <a:gd name="connsiteY5" fmla="*/ 435428 h 914400"/>
              <a:gd name="connsiteX6" fmla="*/ 1502229 w 1643743"/>
              <a:gd name="connsiteY6" fmla="*/ 533400 h 914400"/>
              <a:gd name="connsiteX7" fmla="*/ 1458686 w 1643743"/>
              <a:gd name="connsiteY7" fmla="*/ 598714 h 914400"/>
              <a:gd name="connsiteX8" fmla="*/ 1371600 w 1643743"/>
              <a:gd name="connsiteY8" fmla="*/ 620486 h 914400"/>
              <a:gd name="connsiteX9" fmla="*/ 1295400 w 1643743"/>
              <a:gd name="connsiteY9" fmla="*/ 653143 h 914400"/>
              <a:gd name="connsiteX10" fmla="*/ 1197429 w 1643743"/>
              <a:gd name="connsiteY10" fmla="*/ 642257 h 914400"/>
              <a:gd name="connsiteX11" fmla="*/ 1121229 w 1643743"/>
              <a:gd name="connsiteY11" fmla="*/ 620486 h 914400"/>
              <a:gd name="connsiteX12" fmla="*/ 1034143 w 1643743"/>
              <a:gd name="connsiteY12" fmla="*/ 544286 h 914400"/>
              <a:gd name="connsiteX13" fmla="*/ 990600 w 1643743"/>
              <a:gd name="connsiteY13" fmla="*/ 533400 h 914400"/>
              <a:gd name="connsiteX14" fmla="*/ 892629 w 1643743"/>
              <a:gd name="connsiteY14" fmla="*/ 522514 h 914400"/>
              <a:gd name="connsiteX15" fmla="*/ 772886 w 1643743"/>
              <a:gd name="connsiteY15" fmla="*/ 468086 h 914400"/>
              <a:gd name="connsiteX16" fmla="*/ 762000 w 1643743"/>
              <a:gd name="connsiteY16" fmla="*/ 370114 h 914400"/>
              <a:gd name="connsiteX17" fmla="*/ 762000 w 1643743"/>
              <a:gd name="connsiteY17" fmla="*/ 272143 h 914400"/>
              <a:gd name="connsiteX18" fmla="*/ 609600 w 1643743"/>
              <a:gd name="connsiteY18" fmla="*/ 185057 h 914400"/>
              <a:gd name="connsiteX19" fmla="*/ 533400 w 1643743"/>
              <a:gd name="connsiteY19" fmla="*/ 108857 h 914400"/>
              <a:gd name="connsiteX20" fmla="*/ 424543 w 1643743"/>
              <a:gd name="connsiteY20" fmla="*/ 130628 h 914400"/>
              <a:gd name="connsiteX21" fmla="*/ 348343 w 1643743"/>
              <a:gd name="connsiteY21" fmla="*/ 65314 h 914400"/>
              <a:gd name="connsiteX22" fmla="*/ 250371 w 1643743"/>
              <a:gd name="connsiteY22" fmla="*/ 10886 h 914400"/>
              <a:gd name="connsiteX23" fmla="*/ 141514 w 1643743"/>
              <a:gd name="connsiteY23" fmla="*/ 0 h 914400"/>
              <a:gd name="connsiteX24" fmla="*/ 0 w 1643743"/>
              <a:gd name="connsiteY24" fmla="*/ 130628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643743" h="914400">
                <a:moveTo>
                  <a:pt x="1502229" y="914400"/>
                </a:moveTo>
                <a:lnTo>
                  <a:pt x="1545771" y="838200"/>
                </a:lnTo>
                <a:lnTo>
                  <a:pt x="1545771" y="740228"/>
                </a:lnTo>
                <a:lnTo>
                  <a:pt x="1589314" y="609600"/>
                </a:lnTo>
                <a:lnTo>
                  <a:pt x="1643743" y="489857"/>
                </a:lnTo>
                <a:lnTo>
                  <a:pt x="1524000" y="435428"/>
                </a:lnTo>
                <a:lnTo>
                  <a:pt x="1502229" y="533400"/>
                </a:lnTo>
                <a:lnTo>
                  <a:pt x="1458686" y="598714"/>
                </a:lnTo>
                <a:lnTo>
                  <a:pt x="1371600" y="620486"/>
                </a:lnTo>
                <a:lnTo>
                  <a:pt x="1295400" y="653143"/>
                </a:lnTo>
                <a:lnTo>
                  <a:pt x="1197429" y="642257"/>
                </a:lnTo>
                <a:lnTo>
                  <a:pt x="1121229" y="620486"/>
                </a:lnTo>
                <a:lnTo>
                  <a:pt x="1034143" y="544286"/>
                </a:lnTo>
                <a:lnTo>
                  <a:pt x="990600" y="533400"/>
                </a:lnTo>
                <a:lnTo>
                  <a:pt x="892629" y="522514"/>
                </a:lnTo>
                <a:lnTo>
                  <a:pt x="772886" y="468086"/>
                </a:lnTo>
                <a:lnTo>
                  <a:pt x="762000" y="370114"/>
                </a:lnTo>
                <a:lnTo>
                  <a:pt x="762000" y="272143"/>
                </a:lnTo>
                <a:lnTo>
                  <a:pt x="609600" y="185057"/>
                </a:lnTo>
                <a:lnTo>
                  <a:pt x="533400" y="108857"/>
                </a:lnTo>
                <a:lnTo>
                  <a:pt x="424543" y="130628"/>
                </a:lnTo>
                <a:lnTo>
                  <a:pt x="348343" y="65314"/>
                </a:lnTo>
                <a:lnTo>
                  <a:pt x="250371" y="10886"/>
                </a:lnTo>
                <a:lnTo>
                  <a:pt x="141514" y="0"/>
                </a:lnTo>
                <a:lnTo>
                  <a:pt x="0" y="130628"/>
                </a:lnTo>
              </a:path>
            </a:pathLst>
          </a:custGeom>
          <a:ln w="762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0" name="Freeform 9"/>
          <p:cNvSpPr/>
          <p:nvPr/>
        </p:nvSpPr>
        <p:spPr>
          <a:xfrm>
            <a:off x="4731813" y="2449283"/>
            <a:ext cx="827314" cy="500742"/>
          </a:xfrm>
          <a:custGeom>
            <a:avLst/>
            <a:gdLst>
              <a:gd name="connsiteX0" fmla="*/ 881743 w 881743"/>
              <a:gd name="connsiteY0" fmla="*/ 424542 h 424542"/>
              <a:gd name="connsiteX1" fmla="*/ 838200 w 881743"/>
              <a:gd name="connsiteY1" fmla="*/ 293914 h 424542"/>
              <a:gd name="connsiteX2" fmla="*/ 740228 w 881743"/>
              <a:gd name="connsiteY2" fmla="*/ 141514 h 424542"/>
              <a:gd name="connsiteX3" fmla="*/ 718457 w 881743"/>
              <a:gd name="connsiteY3" fmla="*/ 10885 h 424542"/>
              <a:gd name="connsiteX4" fmla="*/ 576943 w 881743"/>
              <a:gd name="connsiteY4" fmla="*/ 0 h 424542"/>
              <a:gd name="connsiteX5" fmla="*/ 402771 w 881743"/>
              <a:gd name="connsiteY5" fmla="*/ 130628 h 424542"/>
              <a:gd name="connsiteX6" fmla="*/ 239485 w 881743"/>
              <a:gd name="connsiteY6" fmla="*/ 119742 h 424542"/>
              <a:gd name="connsiteX7" fmla="*/ 87085 w 881743"/>
              <a:gd name="connsiteY7" fmla="*/ 76200 h 424542"/>
              <a:gd name="connsiteX8" fmla="*/ 0 w 881743"/>
              <a:gd name="connsiteY8" fmla="*/ 65314 h 424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1743" h="424542">
                <a:moveTo>
                  <a:pt x="881743" y="424542"/>
                </a:moveTo>
                <a:lnTo>
                  <a:pt x="838200" y="293914"/>
                </a:lnTo>
                <a:lnTo>
                  <a:pt x="740228" y="141514"/>
                </a:lnTo>
                <a:lnTo>
                  <a:pt x="718457" y="10885"/>
                </a:lnTo>
                <a:lnTo>
                  <a:pt x="576943" y="0"/>
                </a:lnTo>
                <a:lnTo>
                  <a:pt x="402771" y="130628"/>
                </a:lnTo>
                <a:lnTo>
                  <a:pt x="239485" y="119742"/>
                </a:lnTo>
                <a:lnTo>
                  <a:pt x="87085" y="76200"/>
                </a:lnTo>
                <a:lnTo>
                  <a:pt x="0" y="65314"/>
                </a:lnTo>
              </a:path>
            </a:pathLst>
          </a:custGeom>
          <a:ln w="76200">
            <a:solidFill>
              <a:srgbClr val="FFFF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nvGrpSpPr>
          <p:cNvPr id="31" name="Group 30"/>
          <p:cNvGrpSpPr/>
          <p:nvPr/>
        </p:nvGrpSpPr>
        <p:grpSpPr>
          <a:xfrm>
            <a:off x="4616068" y="2544371"/>
            <a:ext cx="1023257" cy="4071257"/>
            <a:chOff x="4633840" y="2547254"/>
            <a:chExt cx="1023257" cy="4071257"/>
          </a:xfrm>
        </p:grpSpPr>
        <p:sp>
          <p:nvSpPr>
            <p:cNvPr id="8" name="Freeform 7"/>
            <p:cNvSpPr/>
            <p:nvPr/>
          </p:nvSpPr>
          <p:spPr>
            <a:xfrm>
              <a:off x="4633840" y="2547254"/>
              <a:ext cx="1023257" cy="4071257"/>
            </a:xfrm>
            <a:custGeom>
              <a:avLst/>
              <a:gdLst>
                <a:gd name="connsiteX0" fmla="*/ 892629 w 1023257"/>
                <a:gd name="connsiteY0" fmla="*/ 4071257 h 4071257"/>
                <a:gd name="connsiteX1" fmla="*/ 783772 w 1023257"/>
                <a:gd name="connsiteY1" fmla="*/ 3940629 h 4071257"/>
                <a:gd name="connsiteX2" fmla="*/ 849086 w 1023257"/>
                <a:gd name="connsiteY2" fmla="*/ 3712029 h 4071257"/>
                <a:gd name="connsiteX3" fmla="*/ 740229 w 1023257"/>
                <a:gd name="connsiteY3" fmla="*/ 3537857 h 4071257"/>
                <a:gd name="connsiteX4" fmla="*/ 664029 w 1023257"/>
                <a:gd name="connsiteY4" fmla="*/ 3276600 h 4071257"/>
                <a:gd name="connsiteX5" fmla="*/ 740229 w 1023257"/>
                <a:gd name="connsiteY5" fmla="*/ 3048000 h 4071257"/>
                <a:gd name="connsiteX6" fmla="*/ 859972 w 1023257"/>
                <a:gd name="connsiteY6" fmla="*/ 2895600 h 4071257"/>
                <a:gd name="connsiteX7" fmla="*/ 805543 w 1023257"/>
                <a:gd name="connsiteY7" fmla="*/ 2743200 h 4071257"/>
                <a:gd name="connsiteX8" fmla="*/ 740229 w 1023257"/>
                <a:gd name="connsiteY8" fmla="*/ 2764971 h 4071257"/>
                <a:gd name="connsiteX9" fmla="*/ 566057 w 1023257"/>
                <a:gd name="connsiteY9" fmla="*/ 2906486 h 4071257"/>
                <a:gd name="connsiteX10" fmla="*/ 457200 w 1023257"/>
                <a:gd name="connsiteY10" fmla="*/ 2797629 h 4071257"/>
                <a:gd name="connsiteX11" fmla="*/ 457200 w 1023257"/>
                <a:gd name="connsiteY11" fmla="*/ 2590800 h 4071257"/>
                <a:gd name="connsiteX12" fmla="*/ 566057 w 1023257"/>
                <a:gd name="connsiteY12" fmla="*/ 2394857 h 4071257"/>
                <a:gd name="connsiteX13" fmla="*/ 740229 w 1023257"/>
                <a:gd name="connsiteY13" fmla="*/ 2253343 h 4071257"/>
                <a:gd name="connsiteX14" fmla="*/ 718457 w 1023257"/>
                <a:gd name="connsiteY14" fmla="*/ 2035629 h 4071257"/>
                <a:gd name="connsiteX15" fmla="*/ 642257 w 1023257"/>
                <a:gd name="connsiteY15" fmla="*/ 1926771 h 4071257"/>
                <a:gd name="connsiteX16" fmla="*/ 478972 w 1023257"/>
                <a:gd name="connsiteY16" fmla="*/ 1763486 h 4071257"/>
                <a:gd name="connsiteX17" fmla="*/ 468086 w 1023257"/>
                <a:gd name="connsiteY17" fmla="*/ 1611086 h 4071257"/>
                <a:gd name="connsiteX18" fmla="*/ 511629 w 1023257"/>
                <a:gd name="connsiteY18" fmla="*/ 1436914 h 4071257"/>
                <a:gd name="connsiteX19" fmla="*/ 762000 w 1023257"/>
                <a:gd name="connsiteY19" fmla="*/ 1262743 h 4071257"/>
                <a:gd name="connsiteX20" fmla="*/ 968829 w 1023257"/>
                <a:gd name="connsiteY20" fmla="*/ 1208314 h 4071257"/>
                <a:gd name="connsiteX21" fmla="*/ 990600 w 1023257"/>
                <a:gd name="connsiteY21" fmla="*/ 1077686 h 4071257"/>
                <a:gd name="connsiteX22" fmla="*/ 1023257 w 1023257"/>
                <a:gd name="connsiteY22" fmla="*/ 849086 h 4071257"/>
                <a:gd name="connsiteX23" fmla="*/ 1023257 w 1023257"/>
                <a:gd name="connsiteY23" fmla="*/ 522514 h 4071257"/>
                <a:gd name="connsiteX24" fmla="*/ 968829 w 1023257"/>
                <a:gd name="connsiteY24" fmla="*/ 413657 h 4071257"/>
                <a:gd name="connsiteX25" fmla="*/ 751115 w 1023257"/>
                <a:gd name="connsiteY25" fmla="*/ 587829 h 4071257"/>
                <a:gd name="connsiteX26" fmla="*/ 587829 w 1023257"/>
                <a:gd name="connsiteY26" fmla="*/ 555171 h 4071257"/>
                <a:gd name="connsiteX27" fmla="*/ 424543 w 1023257"/>
                <a:gd name="connsiteY27" fmla="*/ 522514 h 4071257"/>
                <a:gd name="connsiteX28" fmla="*/ 304800 w 1023257"/>
                <a:gd name="connsiteY28" fmla="*/ 576943 h 4071257"/>
                <a:gd name="connsiteX29" fmla="*/ 217715 w 1023257"/>
                <a:gd name="connsiteY29" fmla="*/ 544286 h 4071257"/>
                <a:gd name="connsiteX30" fmla="*/ 43543 w 1023257"/>
                <a:gd name="connsiteY30" fmla="*/ 381000 h 4071257"/>
                <a:gd name="connsiteX31" fmla="*/ 21772 w 1023257"/>
                <a:gd name="connsiteY31" fmla="*/ 272143 h 4071257"/>
                <a:gd name="connsiteX32" fmla="*/ 0 w 1023257"/>
                <a:gd name="connsiteY32" fmla="*/ 141514 h 4071257"/>
                <a:gd name="connsiteX33" fmla="*/ 65315 w 1023257"/>
                <a:gd name="connsiteY33" fmla="*/ 0 h 4071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023257" h="4071257">
                  <a:moveTo>
                    <a:pt x="892629" y="4071257"/>
                  </a:moveTo>
                  <a:lnTo>
                    <a:pt x="783772" y="3940629"/>
                  </a:lnTo>
                  <a:lnTo>
                    <a:pt x="849086" y="3712029"/>
                  </a:lnTo>
                  <a:lnTo>
                    <a:pt x="740229" y="3537857"/>
                  </a:lnTo>
                  <a:lnTo>
                    <a:pt x="664029" y="3276600"/>
                  </a:lnTo>
                  <a:lnTo>
                    <a:pt x="740229" y="3048000"/>
                  </a:lnTo>
                  <a:lnTo>
                    <a:pt x="859972" y="2895600"/>
                  </a:lnTo>
                  <a:lnTo>
                    <a:pt x="805543" y="2743200"/>
                  </a:lnTo>
                  <a:lnTo>
                    <a:pt x="740229" y="2764971"/>
                  </a:lnTo>
                  <a:lnTo>
                    <a:pt x="566057" y="2906486"/>
                  </a:lnTo>
                  <a:lnTo>
                    <a:pt x="457200" y="2797629"/>
                  </a:lnTo>
                  <a:lnTo>
                    <a:pt x="457200" y="2590800"/>
                  </a:lnTo>
                  <a:lnTo>
                    <a:pt x="566057" y="2394857"/>
                  </a:lnTo>
                  <a:lnTo>
                    <a:pt x="740229" y="2253343"/>
                  </a:lnTo>
                  <a:lnTo>
                    <a:pt x="718457" y="2035629"/>
                  </a:lnTo>
                  <a:lnTo>
                    <a:pt x="642257" y="1926771"/>
                  </a:lnTo>
                  <a:lnTo>
                    <a:pt x="478972" y="1763486"/>
                  </a:lnTo>
                  <a:lnTo>
                    <a:pt x="468086" y="1611086"/>
                  </a:lnTo>
                  <a:lnTo>
                    <a:pt x="511629" y="1436914"/>
                  </a:lnTo>
                  <a:lnTo>
                    <a:pt x="762000" y="1262743"/>
                  </a:lnTo>
                  <a:lnTo>
                    <a:pt x="968829" y="1208314"/>
                  </a:lnTo>
                  <a:lnTo>
                    <a:pt x="990600" y="1077686"/>
                  </a:lnTo>
                  <a:lnTo>
                    <a:pt x="1023257" y="849086"/>
                  </a:lnTo>
                  <a:lnTo>
                    <a:pt x="1023257" y="522514"/>
                  </a:lnTo>
                  <a:lnTo>
                    <a:pt x="968829" y="413657"/>
                  </a:lnTo>
                  <a:lnTo>
                    <a:pt x="751115" y="587829"/>
                  </a:lnTo>
                  <a:lnTo>
                    <a:pt x="587829" y="555171"/>
                  </a:lnTo>
                  <a:lnTo>
                    <a:pt x="424543" y="522514"/>
                  </a:lnTo>
                  <a:lnTo>
                    <a:pt x="304800" y="576943"/>
                  </a:lnTo>
                  <a:lnTo>
                    <a:pt x="217715" y="544286"/>
                  </a:lnTo>
                  <a:lnTo>
                    <a:pt x="43543" y="381000"/>
                  </a:lnTo>
                  <a:lnTo>
                    <a:pt x="21772" y="272143"/>
                  </a:lnTo>
                  <a:lnTo>
                    <a:pt x="0" y="141514"/>
                  </a:lnTo>
                  <a:lnTo>
                    <a:pt x="65315" y="0"/>
                  </a:lnTo>
                </a:path>
              </a:pathLst>
            </a:custGeom>
            <a:ln w="762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5" name="Oval 14"/>
            <p:cNvSpPr/>
            <p:nvPr/>
          </p:nvSpPr>
          <p:spPr>
            <a:xfrm>
              <a:off x="5461154" y="3657598"/>
              <a:ext cx="195943" cy="206828"/>
            </a:xfrm>
            <a:prstGeom prst="ellipse">
              <a:avLst/>
            </a:prstGeom>
            <a:solidFill>
              <a:srgbClr val="FF0000"/>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2" name="Group 31"/>
          <p:cNvGrpSpPr/>
          <p:nvPr/>
        </p:nvGrpSpPr>
        <p:grpSpPr>
          <a:xfrm>
            <a:off x="5645819" y="3132463"/>
            <a:ext cx="2090057" cy="3505200"/>
            <a:chOff x="5678869" y="3113311"/>
            <a:chExt cx="2090057" cy="3505200"/>
          </a:xfrm>
        </p:grpSpPr>
        <p:sp>
          <p:nvSpPr>
            <p:cNvPr id="11" name="Freeform 10"/>
            <p:cNvSpPr/>
            <p:nvPr/>
          </p:nvSpPr>
          <p:spPr>
            <a:xfrm>
              <a:off x="5678869" y="3113311"/>
              <a:ext cx="2090057" cy="3505200"/>
            </a:xfrm>
            <a:custGeom>
              <a:avLst/>
              <a:gdLst>
                <a:gd name="connsiteX0" fmla="*/ 0 w 2090057"/>
                <a:gd name="connsiteY0" fmla="*/ 3505200 h 3505200"/>
                <a:gd name="connsiteX1" fmla="*/ 272143 w 2090057"/>
                <a:gd name="connsiteY1" fmla="*/ 3265714 h 3505200"/>
                <a:gd name="connsiteX2" fmla="*/ 381000 w 2090057"/>
                <a:gd name="connsiteY2" fmla="*/ 2971800 h 3505200"/>
                <a:gd name="connsiteX3" fmla="*/ 696686 w 2090057"/>
                <a:gd name="connsiteY3" fmla="*/ 2764972 h 3505200"/>
                <a:gd name="connsiteX4" fmla="*/ 903514 w 2090057"/>
                <a:gd name="connsiteY4" fmla="*/ 2601686 h 3505200"/>
                <a:gd name="connsiteX5" fmla="*/ 1251857 w 2090057"/>
                <a:gd name="connsiteY5" fmla="*/ 2362200 h 3505200"/>
                <a:gd name="connsiteX6" fmla="*/ 1578428 w 2090057"/>
                <a:gd name="connsiteY6" fmla="*/ 2079172 h 3505200"/>
                <a:gd name="connsiteX7" fmla="*/ 1926771 w 2090057"/>
                <a:gd name="connsiteY7" fmla="*/ 1709057 h 3505200"/>
                <a:gd name="connsiteX8" fmla="*/ 2013857 w 2090057"/>
                <a:gd name="connsiteY8" fmla="*/ 1578429 h 3505200"/>
                <a:gd name="connsiteX9" fmla="*/ 2090057 w 2090057"/>
                <a:gd name="connsiteY9" fmla="*/ 1164772 h 3505200"/>
                <a:gd name="connsiteX10" fmla="*/ 1905000 w 2090057"/>
                <a:gd name="connsiteY10" fmla="*/ 1012372 h 3505200"/>
                <a:gd name="connsiteX11" fmla="*/ 1676400 w 2090057"/>
                <a:gd name="connsiteY11" fmla="*/ 1262743 h 3505200"/>
                <a:gd name="connsiteX12" fmla="*/ 1491343 w 2090057"/>
                <a:gd name="connsiteY12" fmla="*/ 1197429 h 3505200"/>
                <a:gd name="connsiteX13" fmla="*/ 1251857 w 2090057"/>
                <a:gd name="connsiteY13" fmla="*/ 936172 h 3505200"/>
                <a:gd name="connsiteX14" fmla="*/ 1143000 w 2090057"/>
                <a:gd name="connsiteY14" fmla="*/ 609600 h 3505200"/>
                <a:gd name="connsiteX15" fmla="*/ 870857 w 2090057"/>
                <a:gd name="connsiteY15" fmla="*/ 511629 h 3505200"/>
                <a:gd name="connsiteX16" fmla="*/ 707571 w 2090057"/>
                <a:gd name="connsiteY16" fmla="*/ 283029 h 3505200"/>
                <a:gd name="connsiteX17" fmla="*/ 555171 w 2090057"/>
                <a:gd name="connsiteY17" fmla="*/ 195943 h 3505200"/>
                <a:gd name="connsiteX18" fmla="*/ 250371 w 2090057"/>
                <a:gd name="connsiteY18" fmla="*/ 54429 h 3505200"/>
                <a:gd name="connsiteX19" fmla="*/ 10886 w 2090057"/>
                <a:gd name="connsiteY19" fmla="*/ 0 h 350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090057" h="3505200">
                  <a:moveTo>
                    <a:pt x="0" y="3505200"/>
                  </a:moveTo>
                  <a:lnTo>
                    <a:pt x="272143" y="3265714"/>
                  </a:lnTo>
                  <a:lnTo>
                    <a:pt x="381000" y="2971800"/>
                  </a:lnTo>
                  <a:lnTo>
                    <a:pt x="696686" y="2764972"/>
                  </a:lnTo>
                  <a:lnTo>
                    <a:pt x="903514" y="2601686"/>
                  </a:lnTo>
                  <a:lnTo>
                    <a:pt x="1251857" y="2362200"/>
                  </a:lnTo>
                  <a:lnTo>
                    <a:pt x="1578428" y="2079172"/>
                  </a:lnTo>
                  <a:lnTo>
                    <a:pt x="1926771" y="1709057"/>
                  </a:lnTo>
                  <a:lnTo>
                    <a:pt x="2013857" y="1578429"/>
                  </a:lnTo>
                  <a:lnTo>
                    <a:pt x="2090057" y="1164772"/>
                  </a:lnTo>
                  <a:lnTo>
                    <a:pt x="1905000" y="1012372"/>
                  </a:lnTo>
                  <a:lnTo>
                    <a:pt x="1676400" y="1262743"/>
                  </a:lnTo>
                  <a:lnTo>
                    <a:pt x="1491343" y="1197429"/>
                  </a:lnTo>
                  <a:lnTo>
                    <a:pt x="1251857" y="936172"/>
                  </a:lnTo>
                  <a:lnTo>
                    <a:pt x="1143000" y="609600"/>
                  </a:lnTo>
                  <a:lnTo>
                    <a:pt x="870857" y="511629"/>
                  </a:lnTo>
                  <a:lnTo>
                    <a:pt x="707571" y="283029"/>
                  </a:lnTo>
                  <a:lnTo>
                    <a:pt x="555171" y="195943"/>
                  </a:lnTo>
                  <a:lnTo>
                    <a:pt x="250371" y="54429"/>
                  </a:lnTo>
                  <a:lnTo>
                    <a:pt x="10886" y="0"/>
                  </a:lnTo>
                </a:path>
              </a:pathLst>
            </a:custGeom>
            <a:ln w="762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6" name="Oval 15"/>
            <p:cNvSpPr/>
            <p:nvPr/>
          </p:nvSpPr>
          <p:spPr>
            <a:xfrm>
              <a:off x="7420582" y="4136569"/>
              <a:ext cx="195943" cy="206828"/>
            </a:xfrm>
            <a:prstGeom prst="ellipse">
              <a:avLst/>
            </a:prstGeom>
            <a:solidFill>
              <a:srgbClr val="FF0000"/>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9" name="TextBox 18"/>
          <p:cNvSpPr txBox="1"/>
          <p:nvPr/>
        </p:nvSpPr>
        <p:spPr>
          <a:xfrm>
            <a:off x="5630231" y="4491628"/>
            <a:ext cx="1741712" cy="830997"/>
          </a:xfrm>
          <a:prstGeom prst="rect">
            <a:avLst/>
          </a:prstGeom>
          <a:solidFill>
            <a:schemeClr val="bg1"/>
          </a:solidFill>
        </p:spPr>
        <p:txBody>
          <a:bodyPr wrap="square" rtlCol="0">
            <a:spAutoFit/>
          </a:bodyPr>
          <a:lstStyle/>
          <a:p>
            <a:pPr algn="ctr"/>
            <a:r>
              <a:rPr lang="en-US" sz="2400" b="1" dirty="0" smtClean="0"/>
              <a:t>UAE</a:t>
            </a:r>
          </a:p>
          <a:p>
            <a:pPr algn="ctr"/>
            <a:r>
              <a:rPr lang="en-US" sz="2400" b="1" dirty="0" smtClean="0"/>
              <a:t>62,000 BP</a:t>
            </a:r>
            <a:endParaRPr lang="en-US" sz="2400" b="1" dirty="0"/>
          </a:p>
        </p:txBody>
      </p:sp>
      <p:sp>
        <p:nvSpPr>
          <p:cNvPr id="20" name="TextBox 19"/>
          <p:cNvSpPr txBox="1"/>
          <p:nvPr/>
        </p:nvSpPr>
        <p:spPr>
          <a:xfrm>
            <a:off x="5051899" y="3245801"/>
            <a:ext cx="1600204" cy="1200329"/>
          </a:xfrm>
          <a:prstGeom prst="rect">
            <a:avLst/>
          </a:prstGeom>
          <a:solidFill>
            <a:schemeClr val="bg1"/>
          </a:solidFill>
        </p:spPr>
        <p:txBody>
          <a:bodyPr wrap="square" rtlCol="0">
            <a:spAutoFit/>
          </a:bodyPr>
          <a:lstStyle/>
          <a:p>
            <a:pPr algn="ctr"/>
            <a:r>
              <a:rPr lang="en-US" sz="2400" b="1" dirty="0" smtClean="0"/>
              <a:t>Israel/ Palestine</a:t>
            </a:r>
          </a:p>
          <a:p>
            <a:pPr algn="ctr"/>
            <a:r>
              <a:rPr lang="en-US" sz="2400" b="1" dirty="0" smtClean="0"/>
              <a:t>60,000 BP</a:t>
            </a:r>
            <a:endParaRPr lang="en-US" sz="2400" b="1" dirty="0"/>
          </a:p>
        </p:txBody>
      </p:sp>
      <p:sp>
        <p:nvSpPr>
          <p:cNvPr id="21" name="TextBox 20"/>
          <p:cNvSpPr txBox="1"/>
          <p:nvPr/>
        </p:nvSpPr>
        <p:spPr>
          <a:xfrm>
            <a:off x="5559126" y="2195228"/>
            <a:ext cx="1415143" cy="830997"/>
          </a:xfrm>
          <a:prstGeom prst="rect">
            <a:avLst/>
          </a:prstGeom>
          <a:solidFill>
            <a:schemeClr val="bg1"/>
          </a:solidFill>
        </p:spPr>
        <p:txBody>
          <a:bodyPr wrap="square" rtlCol="0">
            <a:spAutoFit/>
          </a:bodyPr>
          <a:lstStyle/>
          <a:p>
            <a:pPr algn="ctr"/>
            <a:r>
              <a:rPr lang="en-US" sz="2400" b="1" dirty="0" smtClean="0"/>
              <a:t>Levantine Corridor</a:t>
            </a:r>
            <a:endParaRPr lang="en-US" sz="2400" b="1" dirty="0"/>
          </a:p>
        </p:txBody>
      </p:sp>
      <p:sp>
        <p:nvSpPr>
          <p:cNvPr id="24" name="TextBox 23"/>
          <p:cNvSpPr txBox="1"/>
          <p:nvPr/>
        </p:nvSpPr>
        <p:spPr>
          <a:xfrm>
            <a:off x="2510895" y="4268125"/>
            <a:ext cx="2129199" cy="1200329"/>
          </a:xfrm>
          <a:prstGeom prst="rect">
            <a:avLst/>
          </a:prstGeom>
          <a:solidFill>
            <a:schemeClr val="bg1"/>
          </a:solidFill>
        </p:spPr>
        <p:txBody>
          <a:bodyPr wrap="square" rtlCol="0">
            <a:spAutoFit/>
          </a:bodyPr>
          <a:lstStyle/>
          <a:p>
            <a:pPr algn="ctr"/>
            <a:r>
              <a:rPr lang="en-US" sz="3600" b="1" dirty="0" smtClean="0"/>
              <a:t>Depart</a:t>
            </a:r>
          </a:p>
          <a:p>
            <a:pPr algn="ctr"/>
            <a:r>
              <a:rPr lang="en-US" sz="3600" b="1" dirty="0" smtClean="0"/>
              <a:t>70,000 BP</a:t>
            </a:r>
            <a:endParaRPr lang="en-US" sz="3600" b="1" dirty="0"/>
          </a:p>
        </p:txBody>
      </p:sp>
      <p:grpSp>
        <p:nvGrpSpPr>
          <p:cNvPr id="30" name="Group 29"/>
          <p:cNvGrpSpPr/>
          <p:nvPr/>
        </p:nvGrpSpPr>
        <p:grpSpPr>
          <a:xfrm>
            <a:off x="4133100" y="1004032"/>
            <a:ext cx="1436915" cy="1151337"/>
            <a:chOff x="4133100" y="1004032"/>
            <a:chExt cx="1436915" cy="1151337"/>
          </a:xfrm>
        </p:grpSpPr>
        <p:sp>
          <p:nvSpPr>
            <p:cNvPr id="13" name="Oval 12"/>
            <p:cNvSpPr/>
            <p:nvPr/>
          </p:nvSpPr>
          <p:spPr>
            <a:xfrm>
              <a:off x="4710039" y="1948541"/>
              <a:ext cx="195943" cy="206828"/>
            </a:xfrm>
            <a:prstGeom prst="ellipse">
              <a:avLst/>
            </a:prstGeom>
            <a:solidFill>
              <a:srgbClr val="FF0000"/>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6" name="TextBox 25"/>
            <p:cNvSpPr txBox="1"/>
            <p:nvPr/>
          </p:nvSpPr>
          <p:spPr>
            <a:xfrm>
              <a:off x="4133100" y="1004032"/>
              <a:ext cx="1436915" cy="830997"/>
            </a:xfrm>
            <a:prstGeom prst="rect">
              <a:avLst/>
            </a:prstGeom>
            <a:solidFill>
              <a:schemeClr val="bg1"/>
            </a:solidFill>
          </p:spPr>
          <p:txBody>
            <a:bodyPr wrap="square" rtlCol="0">
              <a:spAutoFit/>
            </a:bodyPr>
            <a:lstStyle/>
            <a:p>
              <a:pPr algn="ctr"/>
              <a:r>
                <a:rPr lang="en-US" sz="2400" b="1" dirty="0" smtClean="0"/>
                <a:t>Romania</a:t>
              </a:r>
            </a:p>
            <a:p>
              <a:pPr algn="ctr"/>
              <a:r>
                <a:rPr lang="en-US" sz="2400" b="1" dirty="0" smtClean="0"/>
                <a:t>36,000 BP</a:t>
              </a:r>
              <a:endParaRPr lang="en-US" sz="2400" b="1" dirty="0"/>
            </a:p>
          </p:txBody>
        </p:sp>
      </p:grpSp>
      <p:sp>
        <p:nvSpPr>
          <p:cNvPr id="14" name="Oval 13"/>
          <p:cNvSpPr/>
          <p:nvPr/>
        </p:nvSpPr>
        <p:spPr>
          <a:xfrm>
            <a:off x="5486400" y="2917371"/>
            <a:ext cx="279555" cy="293912"/>
          </a:xfrm>
          <a:prstGeom prst="ellipse">
            <a:avLst/>
          </a:prstGeom>
          <a:solidFill>
            <a:srgbClr val="FF0000"/>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Slide Number Placeholder 27"/>
          <p:cNvSpPr>
            <a:spLocks noGrp="1"/>
          </p:cNvSpPr>
          <p:nvPr>
            <p:ph type="sldNum" sz="quarter" idx="12"/>
          </p:nvPr>
        </p:nvSpPr>
        <p:spPr/>
        <p:txBody>
          <a:bodyPr/>
          <a:lstStyle/>
          <a:p>
            <a:fld id="{90B4C22B-F94B-47BB-B82D-9BDF0893D61B}" type="slidenum">
              <a:rPr lang="en-US" smtClean="0">
                <a:solidFill>
                  <a:schemeClr val="tx1"/>
                </a:solidFill>
              </a:rPr>
              <a:pPr/>
              <a:t>54</a:t>
            </a:fld>
            <a:endParaRPr lang="en-US" dirty="0">
              <a:solidFill>
                <a:schemeClr val="tx1"/>
              </a:solidFill>
            </a:endParaRPr>
          </a:p>
        </p:txBody>
      </p:sp>
      <p:sp>
        <p:nvSpPr>
          <p:cNvPr id="27" name="TextBox 26"/>
          <p:cNvSpPr txBox="1"/>
          <p:nvPr/>
        </p:nvSpPr>
        <p:spPr>
          <a:xfrm>
            <a:off x="2495376" y="1972751"/>
            <a:ext cx="1415143" cy="830997"/>
          </a:xfrm>
          <a:prstGeom prst="rect">
            <a:avLst/>
          </a:prstGeom>
          <a:solidFill>
            <a:schemeClr val="bg1"/>
          </a:solidFill>
        </p:spPr>
        <p:txBody>
          <a:bodyPr wrap="square" rtlCol="0">
            <a:spAutoFit/>
          </a:bodyPr>
          <a:lstStyle/>
          <a:p>
            <a:pPr algn="ctr"/>
            <a:r>
              <a:rPr lang="en-US" sz="2400" b="1" dirty="0" smtClean="0">
                <a:effectLst>
                  <a:outerShdw blurRad="38100" dist="38100" dir="2700000" algn="tl">
                    <a:srgbClr val="000000">
                      <a:alpha val="43137"/>
                    </a:srgbClr>
                  </a:outerShdw>
                </a:effectLst>
              </a:rPr>
              <a:t>Danube Corridor</a:t>
            </a:r>
            <a:endParaRPr lang="en-US" sz="2400" b="1" dirty="0">
              <a:effectLst>
                <a:outerShdw blurRad="38100" dist="38100" dir="2700000" algn="tl">
                  <a:srgbClr val="000000">
                    <a:alpha val="43137"/>
                  </a:srgbClr>
                </a:outerShdw>
              </a:effectLst>
            </a:endParaRPr>
          </a:p>
        </p:txBody>
      </p:sp>
      <p:sp useBgFill="1">
        <p:nvSpPr>
          <p:cNvPr id="33" name="Rectangle 32"/>
          <p:cNvSpPr/>
          <p:nvPr/>
        </p:nvSpPr>
        <p:spPr>
          <a:xfrm>
            <a:off x="937252" y="1507787"/>
            <a:ext cx="7292348" cy="2954838"/>
          </a:xfrm>
          <a:prstGeom prst="rect">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en-US" sz="3200" b="1" dirty="0" smtClean="0"/>
              <a:t>Homo Sapiens have now</a:t>
            </a:r>
          </a:p>
          <a:p>
            <a:pPr algn="ctr"/>
            <a:r>
              <a:rPr lang="en-US" sz="4400" b="1" dirty="0" smtClean="0">
                <a:solidFill>
                  <a:srgbClr val="FFFF00"/>
                </a:solidFill>
                <a:effectLst>
                  <a:outerShdw dist="50800" dir="5400000" algn="ctr" rotWithShape="0">
                    <a:schemeClr val="bg1"/>
                  </a:outerShdw>
                </a:effectLst>
              </a:rPr>
              <a:t>departed Africa</a:t>
            </a:r>
            <a:r>
              <a:rPr lang="en-US" sz="4400" b="1" dirty="0" smtClean="0">
                <a:solidFill>
                  <a:srgbClr val="FFFF00"/>
                </a:solidFill>
              </a:rPr>
              <a:t> </a:t>
            </a:r>
          </a:p>
          <a:p>
            <a:pPr algn="ctr"/>
            <a:r>
              <a:rPr lang="en-US" sz="3200" b="1" dirty="0" smtClean="0"/>
              <a:t>and are </a:t>
            </a:r>
          </a:p>
          <a:p>
            <a:pPr algn="ctr"/>
            <a:r>
              <a:rPr lang="en-US" sz="4400" b="1" dirty="0" smtClean="0">
                <a:solidFill>
                  <a:srgbClr val="FF0000"/>
                </a:solidFill>
                <a:effectLst>
                  <a:outerShdw dist="50800" dir="5400000" algn="ctr" rotWithShape="0">
                    <a:schemeClr val="bg1"/>
                  </a:outerShdw>
                </a:effectLst>
              </a:rPr>
              <a:t>permanently in other parts of the world</a:t>
            </a:r>
            <a:endParaRPr lang="en-US" sz="4400" b="1" dirty="0">
              <a:solidFill>
                <a:srgbClr val="FF0000"/>
              </a:solidFill>
              <a:effectLst>
                <a:outerShdw dist="50800" dir="5400000" algn="ctr" rotWithShape="0">
                  <a:schemeClr val="bg1"/>
                </a:outerShdw>
              </a:effectLst>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10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wipe(down)">
                                      <p:cBhvr>
                                        <p:cTn id="12" dur="10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wipe(down)">
                                      <p:cBhvr>
                                        <p:cTn id="17" dur="1000"/>
                                        <p:tgtEl>
                                          <p:spTgt spid="31"/>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wipe(down)">
                                      <p:cBhvr>
                                        <p:cTn id="20" dur="1000"/>
                                        <p:tgtEl>
                                          <p:spTgt spid="20"/>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32"/>
                                        </p:tgtEl>
                                        <p:attrNameLst>
                                          <p:attrName>style.visibility</p:attrName>
                                        </p:attrNameLst>
                                      </p:cBhvr>
                                      <p:to>
                                        <p:strVal val="visible"/>
                                      </p:to>
                                    </p:set>
                                    <p:animEffect transition="in" filter="wipe(down)">
                                      <p:cBhvr>
                                        <p:cTn id="25" dur="1000"/>
                                        <p:tgtEl>
                                          <p:spTgt spid="32"/>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wipe(down)">
                                      <p:cBhvr>
                                        <p:cTn id="28" dur="1000"/>
                                        <p:tgtEl>
                                          <p:spTgt spid="19"/>
                                        </p:tgtEl>
                                      </p:cBhvr>
                                    </p:animEffect>
                                  </p:childTnLst>
                                </p:cTn>
                              </p:par>
                            </p:childTnLst>
                          </p:cTn>
                        </p:par>
                        <p:par>
                          <p:cTn id="29" fill="hold">
                            <p:stCondLst>
                              <p:cond delay="1000"/>
                            </p:stCondLst>
                            <p:childTnLst>
                              <p:par>
                                <p:cTn id="30" presetID="1" presetClass="entr" presetSubtype="0" fill="hold" grpId="0" nodeType="afterEffect">
                                  <p:stCondLst>
                                    <p:cond delay="0"/>
                                  </p:stCondLst>
                                  <p:childTnLst>
                                    <p:set>
                                      <p:cBhvr>
                                        <p:cTn id="31" dur="1" fill="hold">
                                          <p:stCondLst>
                                            <p:cond delay="0"/>
                                          </p:stCondLst>
                                        </p:cTn>
                                        <p:tgtEl>
                                          <p:spTgt spid="14"/>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wipe(down)">
                                      <p:cBhvr>
                                        <p:cTn id="36" dur="1000"/>
                                        <p:tgtEl>
                                          <p:spTgt spid="10"/>
                                        </p:tgtEl>
                                      </p:cBhvr>
                                    </p:animEffect>
                                  </p:childTnLst>
                                </p:cTn>
                              </p:par>
                              <p:par>
                                <p:cTn id="37" presetID="22" presetClass="entr" presetSubtype="4" fill="hold" grpId="0" nodeType="with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wipe(down)">
                                      <p:cBhvr>
                                        <p:cTn id="39" dur="1000"/>
                                        <p:tgtEl>
                                          <p:spTgt spid="21"/>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2" fill="hold" grpId="0" nodeType="clickEffect">
                                  <p:stCondLst>
                                    <p:cond delay="0"/>
                                  </p:stCondLst>
                                  <p:childTnLst>
                                    <p:set>
                                      <p:cBhvr>
                                        <p:cTn id="43" dur="1" fill="hold">
                                          <p:stCondLst>
                                            <p:cond delay="0"/>
                                          </p:stCondLst>
                                        </p:cTn>
                                        <p:tgtEl>
                                          <p:spTgt spid="5"/>
                                        </p:tgtEl>
                                        <p:attrNameLst>
                                          <p:attrName>style.visibility</p:attrName>
                                        </p:attrNameLst>
                                      </p:cBhvr>
                                      <p:to>
                                        <p:strVal val="visible"/>
                                      </p:to>
                                    </p:set>
                                    <p:animEffect transition="in" filter="wipe(right)">
                                      <p:cBhvr>
                                        <p:cTn id="44" dur="1000"/>
                                        <p:tgtEl>
                                          <p:spTgt spid="5"/>
                                        </p:tgtEl>
                                      </p:cBhvr>
                                    </p:animEffect>
                                  </p:childTnLst>
                                </p:cTn>
                              </p:par>
                              <p:par>
                                <p:cTn id="45" presetID="22" presetClass="entr" presetSubtype="4" fill="hold" nodeType="withEffect">
                                  <p:stCondLst>
                                    <p:cond delay="0"/>
                                  </p:stCondLst>
                                  <p:childTnLst>
                                    <p:set>
                                      <p:cBhvr>
                                        <p:cTn id="46" dur="1" fill="hold">
                                          <p:stCondLst>
                                            <p:cond delay="0"/>
                                          </p:stCondLst>
                                        </p:cTn>
                                        <p:tgtEl>
                                          <p:spTgt spid="30"/>
                                        </p:tgtEl>
                                        <p:attrNameLst>
                                          <p:attrName>style.visibility</p:attrName>
                                        </p:attrNameLst>
                                      </p:cBhvr>
                                      <p:to>
                                        <p:strVal val="visible"/>
                                      </p:to>
                                    </p:set>
                                    <p:animEffect transition="in" filter="wipe(down)">
                                      <p:cBhvr>
                                        <p:cTn id="47" dur="1000"/>
                                        <p:tgtEl>
                                          <p:spTgt spid="30"/>
                                        </p:tgtEl>
                                      </p:cBhvr>
                                    </p:animEffect>
                                  </p:childTnLst>
                                </p:cTn>
                              </p:par>
                            </p:childTnLst>
                          </p:cTn>
                        </p:par>
                        <p:par>
                          <p:cTn id="48" fill="hold">
                            <p:stCondLst>
                              <p:cond delay="1000"/>
                            </p:stCondLst>
                            <p:childTnLst>
                              <p:par>
                                <p:cTn id="49" presetID="22" presetClass="entr" presetSubtype="4" fill="hold" grpId="0" nodeType="afterEffect">
                                  <p:stCondLst>
                                    <p:cond delay="0"/>
                                  </p:stCondLst>
                                  <p:childTnLst>
                                    <p:set>
                                      <p:cBhvr>
                                        <p:cTn id="50" dur="1" fill="hold">
                                          <p:stCondLst>
                                            <p:cond delay="0"/>
                                          </p:stCondLst>
                                        </p:cTn>
                                        <p:tgtEl>
                                          <p:spTgt spid="27"/>
                                        </p:tgtEl>
                                        <p:attrNameLst>
                                          <p:attrName>style.visibility</p:attrName>
                                        </p:attrNameLst>
                                      </p:cBhvr>
                                      <p:to>
                                        <p:strVal val="visible"/>
                                      </p:to>
                                    </p:set>
                                    <p:animEffect transition="in" filter="wipe(down)">
                                      <p:cBhvr>
                                        <p:cTn id="51" dur="1000"/>
                                        <p:tgtEl>
                                          <p:spTgt spid="27"/>
                                        </p:tgtEl>
                                      </p:cBhvr>
                                    </p:animEffect>
                                  </p:childTnLst>
                                </p:cTn>
                              </p:par>
                            </p:childTnLst>
                          </p:cTn>
                        </p:par>
                      </p:childTnLst>
                    </p:cTn>
                  </p:par>
                  <p:par>
                    <p:cTn id="52" fill="hold">
                      <p:stCondLst>
                        <p:cond delay="indefinite"/>
                      </p:stCondLst>
                      <p:childTnLst>
                        <p:par>
                          <p:cTn id="53" fill="hold">
                            <p:stCondLst>
                              <p:cond delay="0"/>
                            </p:stCondLst>
                            <p:childTnLst>
                              <p:par>
                                <p:cTn id="54" presetID="35" presetClass="entr" presetSubtype="0" fill="hold" grpId="0" nodeType="clickEffect">
                                  <p:stCondLst>
                                    <p:cond delay="0"/>
                                  </p:stCondLst>
                                  <p:childTnLst>
                                    <p:set>
                                      <p:cBhvr>
                                        <p:cTn id="55" dur="1" fill="hold">
                                          <p:stCondLst>
                                            <p:cond delay="0"/>
                                          </p:stCondLst>
                                        </p:cTn>
                                        <p:tgtEl>
                                          <p:spTgt spid="33"/>
                                        </p:tgtEl>
                                        <p:attrNameLst>
                                          <p:attrName>style.visibility</p:attrName>
                                        </p:attrNameLst>
                                      </p:cBhvr>
                                      <p:to>
                                        <p:strVal val="visible"/>
                                      </p:to>
                                    </p:set>
                                    <p:animEffect transition="in" filter="fade">
                                      <p:cBhvr>
                                        <p:cTn id="56" dur="2000"/>
                                        <p:tgtEl>
                                          <p:spTgt spid="33"/>
                                        </p:tgtEl>
                                      </p:cBhvr>
                                    </p:animEffect>
                                    <p:anim calcmode="lin" valueType="num">
                                      <p:cBhvr>
                                        <p:cTn id="57" dur="2000" fill="hold"/>
                                        <p:tgtEl>
                                          <p:spTgt spid="33"/>
                                        </p:tgtEl>
                                        <p:attrNameLst>
                                          <p:attrName>style.rotation</p:attrName>
                                        </p:attrNameLst>
                                      </p:cBhvr>
                                      <p:tavLst>
                                        <p:tav tm="0">
                                          <p:val>
                                            <p:fltVal val="720"/>
                                          </p:val>
                                        </p:tav>
                                        <p:tav tm="100000">
                                          <p:val>
                                            <p:fltVal val="0"/>
                                          </p:val>
                                        </p:tav>
                                      </p:tavLst>
                                    </p:anim>
                                    <p:anim calcmode="lin" valueType="num">
                                      <p:cBhvr>
                                        <p:cTn id="58" dur="2000" fill="hold"/>
                                        <p:tgtEl>
                                          <p:spTgt spid="33"/>
                                        </p:tgtEl>
                                        <p:attrNameLst>
                                          <p:attrName>ppt_h</p:attrName>
                                        </p:attrNameLst>
                                      </p:cBhvr>
                                      <p:tavLst>
                                        <p:tav tm="0">
                                          <p:val>
                                            <p:fltVal val="0"/>
                                          </p:val>
                                        </p:tav>
                                        <p:tav tm="100000">
                                          <p:val>
                                            <p:strVal val="#ppt_h"/>
                                          </p:val>
                                        </p:tav>
                                      </p:tavLst>
                                    </p:anim>
                                    <p:anim calcmode="lin" valueType="num">
                                      <p:cBhvr>
                                        <p:cTn id="59" dur="2000" fill="hold"/>
                                        <p:tgtEl>
                                          <p:spTgt spid="33"/>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 grpId="0" animBg="1"/>
      <p:bldP spid="19" grpId="0" animBg="1"/>
      <p:bldP spid="20" grpId="0" animBg="1"/>
      <p:bldP spid="21" grpId="0" animBg="1"/>
      <p:bldP spid="24" grpId="0" animBg="1"/>
      <p:bldP spid="14" grpId="0" animBg="1"/>
      <p:bldP spid="27" grpId="0" animBg="1"/>
      <p:bldP spid="33"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2577" name="Picture 1"/>
          <p:cNvPicPr>
            <a:picLocks noChangeAspect="1" noChangeArrowheads="1"/>
          </p:cNvPicPr>
          <p:nvPr/>
        </p:nvPicPr>
        <p:blipFill>
          <a:blip r:embed="rId2" cstate="print"/>
          <a:srcRect/>
          <a:stretch>
            <a:fillRect/>
          </a:stretch>
        </p:blipFill>
        <p:spPr bwMode="auto">
          <a:xfrm>
            <a:off x="0" y="0"/>
            <a:ext cx="9144000" cy="6819594"/>
          </a:xfrm>
          <a:prstGeom prst="rect">
            <a:avLst/>
          </a:prstGeom>
          <a:noFill/>
          <a:ln w="9525">
            <a:noFill/>
            <a:miter lim="800000"/>
            <a:headEnd/>
            <a:tailEnd/>
          </a:ln>
        </p:spPr>
      </p:pic>
      <p:sp>
        <p:nvSpPr>
          <p:cNvPr id="2" name="Slide Number Placeholder 1"/>
          <p:cNvSpPr>
            <a:spLocks noGrp="1"/>
          </p:cNvSpPr>
          <p:nvPr>
            <p:ph type="sldNum" sz="quarter" idx="10"/>
          </p:nvPr>
        </p:nvSpPr>
        <p:spPr/>
        <p:txBody>
          <a:bodyPr/>
          <a:lstStyle/>
          <a:p>
            <a:pPr>
              <a:defRPr/>
            </a:pPr>
            <a:fld id="{0B0BBD7F-4DAE-43EB-95BC-8DAA1B974C43}" type="slidenum">
              <a:rPr lang="en-US" smtClean="0"/>
              <a:pPr>
                <a:defRPr/>
              </a:pPr>
              <a:t>55</a:t>
            </a:fld>
            <a:endParaRPr lang="en-US" dirty="0"/>
          </a:p>
        </p:txBody>
      </p:sp>
      <p:sp>
        <p:nvSpPr>
          <p:cNvPr id="4" name="Rectangle 3"/>
          <p:cNvSpPr/>
          <p:nvPr/>
        </p:nvSpPr>
        <p:spPr>
          <a:xfrm>
            <a:off x="2402732" y="1429965"/>
            <a:ext cx="2470825" cy="1507787"/>
          </a:xfrm>
          <a:prstGeom prst="rect">
            <a:avLst/>
          </a:prstGeom>
          <a:ln w="57150">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effectLst>
                <a:outerShdw blurRad="38100" dist="38100" dir="2700000" algn="tl">
                  <a:srgbClr val="000000">
                    <a:alpha val="43137"/>
                  </a:srgbClr>
                </a:outerShdw>
              </a:effectLst>
            </a:endParaRPr>
          </a:p>
        </p:txBody>
      </p:sp>
      <p:pic>
        <p:nvPicPr>
          <p:cNvPr id="5" name="Picture 2" descr="File:Danubemap.png"/>
          <p:cNvPicPr>
            <a:picLocks noChangeAspect="1" noChangeArrowheads="1"/>
          </p:cNvPicPr>
          <p:nvPr/>
        </p:nvPicPr>
        <p:blipFill>
          <a:blip r:embed="rId3" cstate="print"/>
          <a:srcRect/>
          <a:stretch>
            <a:fillRect/>
          </a:stretch>
        </p:blipFill>
        <p:spPr bwMode="auto">
          <a:xfrm>
            <a:off x="2495388" y="1439694"/>
            <a:ext cx="2290622" cy="1471886"/>
          </a:xfrm>
          <a:prstGeom prst="rect">
            <a:avLst/>
          </a:prstGeom>
          <a:noFill/>
          <a:ln w="57150">
            <a:solidFill>
              <a:schemeClr val="bg1"/>
            </a:solidFill>
          </a:ln>
        </p:spPr>
      </p:pic>
      <p:pic>
        <p:nvPicPr>
          <p:cNvPr id="6" name="Picture 2" descr="File:Danubemap.png"/>
          <p:cNvPicPr>
            <a:picLocks noChangeAspect="1" noChangeArrowheads="1"/>
          </p:cNvPicPr>
          <p:nvPr/>
        </p:nvPicPr>
        <p:blipFill>
          <a:blip r:embed="rId3" cstate="print"/>
          <a:srcRect/>
          <a:stretch>
            <a:fillRect/>
          </a:stretch>
        </p:blipFill>
        <p:spPr bwMode="auto">
          <a:xfrm>
            <a:off x="0" y="823310"/>
            <a:ext cx="9144000" cy="5875663"/>
          </a:xfrm>
          <a:prstGeom prst="rect">
            <a:avLst/>
          </a:prstGeom>
          <a:noFill/>
          <a:ln w="57150">
            <a:solidFill>
              <a:schemeClr val="bg1"/>
            </a:solidFill>
          </a:ln>
        </p:spPr>
      </p:pic>
      <p:sp useBgFill="1">
        <p:nvSpPr>
          <p:cNvPr id="8" name="TextBox 7"/>
          <p:cNvSpPr txBox="1"/>
          <p:nvPr/>
        </p:nvSpPr>
        <p:spPr>
          <a:xfrm>
            <a:off x="0" y="0"/>
            <a:ext cx="9144000" cy="707886"/>
          </a:xfrm>
          <a:prstGeom prst="rect">
            <a:avLst/>
          </a:prstGeom>
          <a:solidFill>
            <a:srgbClr val="FFFF00"/>
          </a:solidFill>
        </p:spPr>
        <p:txBody>
          <a:bodyPr wrap="square" rtlCol="0">
            <a:spAutoFit/>
          </a:bodyPr>
          <a:lstStyle/>
          <a:p>
            <a:pPr algn="ctr"/>
            <a:r>
              <a:rPr lang="en-US" sz="4000" b="1" dirty="0" smtClean="0">
                <a:solidFill>
                  <a:schemeClr val="bg1"/>
                </a:solidFill>
              </a:rPr>
              <a:t>OUT OF AFRICA…AGAIN!</a:t>
            </a:r>
            <a:endParaRPr lang="en-US" sz="4000" b="1"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style.rotation</p:attrName>
                                        </p:attrNameLst>
                                      </p:cBhvr>
                                      <p:tavLst>
                                        <p:tav tm="0">
                                          <p:val>
                                            <p:fltVal val="720"/>
                                          </p:val>
                                        </p:tav>
                                        <p:tav tm="100000">
                                          <p:val>
                                            <p:fltVal val="0"/>
                                          </p:val>
                                        </p:tav>
                                      </p:tavLst>
                                    </p:anim>
                                    <p:anim calcmode="lin" valueType="num">
                                      <p:cBhvr>
                                        <p:cTn id="9" dur="1000" fill="hold"/>
                                        <p:tgtEl>
                                          <p:spTgt spid="4"/>
                                        </p:tgtEl>
                                        <p:attrNameLst>
                                          <p:attrName>ppt_h</p:attrName>
                                        </p:attrNameLst>
                                      </p:cBhvr>
                                      <p:tavLst>
                                        <p:tav tm="0">
                                          <p:val>
                                            <p:fltVal val="0"/>
                                          </p:val>
                                        </p:tav>
                                        <p:tav tm="100000">
                                          <p:val>
                                            <p:strVal val="#ppt_h"/>
                                          </p:val>
                                        </p:tav>
                                      </p:tavLst>
                                    </p:anim>
                                    <p:anim calcmode="lin" valueType="num">
                                      <p:cBhvr>
                                        <p:cTn id="10" dur="1000" fill="hold"/>
                                        <p:tgtEl>
                                          <p:spTgt spid="4"/>
                                        </p:tgtEl>
                                        <p:attrNameLst>
                                          <p:attrName>ppt_w</p:attrName>
                                        </p:attrNameLst>
                                      </p:cBhvr>
                                      <p:tavLst>
                                        <p:tav tm="0">
                                          <p:val>
                                            <p:fltVal val="0"/>
                                          </p:val>
                                        </p:tav>
                                        <p:tav tm="100000">
                                          <p:val>
                                            <p:strVal val="#ppt_w"/>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2000"/>
                                        <p:tgtEl>
                                          <p:spTgt spid="5"/>
                                        </p:tgtEl>
                                      </p:cBhvr>
                                    </p:animEffect>
                                  </p:childTnLst>
                                </p:cTn>
                              </p:par>
                            </p:childTnLst>
                          </p:cTn>
                        </p:par>
                        <p:par>
                          <p:cTn id="16" fill="hold">
                            <p:stCondLst>
                              <p:cond delay="2000"/>
                            </p:stCondLst>
                            <p:childTnLst>
                              <p:par>
                                <p:cTn id="17" presetID="63" presetClass="path" presetSubtype="0" accel="50000" decel="50000" fill="hold" nodeType="afterEffect">
                                  <p:stCondLst>
                                    <p:cond delay="0"/>
                                  </p:stCondLst>
                                  <p:childTnLst>
                                    <p:animMotion origin="layout" path="M -2.77778E-7 3.7037E-7 L 0.1 0.19005 " pathEditMode="relative" rAng="0" ptsTypes="AA">
                                      <p:cBhvr>
                                        <p:cTn id="18" dur="1000" fill="hold"/>
                                        <p:tgtEl>
                                          <p:spTgt spid="5"/>
                                        </p:tgtEl>
                                        <p:attrNameLst>
                                          <p:attrName>ppt_x</p:attrName>
                                          <p:attrName>ppt_y</p:attrName>
                                        </p:attrNameLst>
                                      </p:cBhvr>
                                      <p:rCtr x="50" y="95"/>
                                    </p:animMotion>
                                  </p:childTnLst>
                                </p:cTn>
                              </p:par>
                              <p:par>
                                <p:cTn id="19" presetID="6" presetClass="emph" presetSubtype="0" fill="hold" nodeType="withEffect">
                                  <p:stCondLst>
                                    <p:cond delay="0"/>
                                  </p:stCondLst>
                                  <p:childTnLst>
                                    <p:animScale>
                                      <p:cBhvr>
                                        <p:cTn id="20" dur="1000" fill="hold"/>
                                        <p:tgtEl>
                                          <p:spTgt spid="5"/>
                                        </p:tgtEl>
                                      </p:cBhvr>
                                      <p:by x="300000" y="300000"/>
                                    </p:animScale>
                                  </p:childTnLst>
                                </p:cTn>
                              </p:par>
                              <p:par>
                                <p:cTn id="21" presetID="10" presetClass="entr" presetSubtype="0"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1000"/>
                                        <p:tgtEl>
                                          <p:spTgt spid="6"/>
                                        </p:tgtEl>
                                      </p:cBhvr>
                                    </p:animEffect>
                                  </p:childTnLst>
                                </p:cTn>
                              </p:par>
                            </p:childTnLst>
                          </p:cTn>
                        </p:par>
                        <p:par>
                          <p:cTn id="24" fill="hold">
                            <p:stCondLst>
                              <p:cond delay="3000"/>
                            </p:stCondLst>
                            <p:childTnLst>
                              <p:par>
                                <p:cTn id="25" presetID="1" presetClass="entr" presetSubtype="0" fill="hold" nodeType="after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5410" name="Picture 2" descr="https://upload.wikimedia.org/wikipedia/commons/1/1e/Lascaux_painting.jpg">
            <a:hlinkClick r:id="rId2"/>
          </p:cNvPr>
          <p:cNvPicPr>
            <a:picLocks noChangeAspect="1" noChangeArrowheads="1"/>
          </p:cNvPicPr>
          <p:nvPr/>
        </p:nvPicPr>
        <p:blipFill>
          <a:blip r:embed="rId3" cstate="print"/>
          <a:srcRect/>
          <a:stretch>
            <a:fillRect/>
          </a:stretch>
        </p:blipFill>
        <p:spPr bwMode="auto">
          <a:xfrm>
            <a:off x="0" y="863600"/>
            <a:ext cx="9144000" cy="5994400"/>
          </a:xfrm>
          <a:prstGeom prst="rect">
            <a:avLst/>
          </a:prstGeom>
          <a:noFill/>
        </p:spPr>
      </p:pic>
      <p:sp>
        <p:nvSpPr>
          <p:cNvPr id="17" name="Rectangle 16"/>
          <p:cNvSpPr/>
          <p:nvPr/>
        </p:nvSpPr>
        <p:spPr>
          <a:xfrm>
            <a:off x="0" y="854110"/>
            <a:ext cx="9144000" cy="6003890"/>
          </a:xfrm>
          <a:prstGeom prst="rect">
            <a:avLst/>
          </a:prstGeom>
          <a:solidFill>
            <a:schemeClr val="bg1">
              <a:alpha val="40000"/>
            </a:schemeClr>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075" name="TextBox 4"/>
          <p:cNvSpPr txBox="1">
            <a:spLocks noChangeArrowheads="1"/>
          </p:cNvSpPr>
          <p:nvPr/>
        </p:nvSpPr>
        <p:spPr bwMode="auto">
          <a:xfrm>
            <a:off x="2286094" y="845908"/>
            <a:ext cx="4511522" cy="1754326"/>
          </a:xfrm>
          <a:prstGeom prst="rect">
            <a:avLst/>
          </a:prstGeom>
          <a:noFill/>
          <a:ln w="9525">
            <a:noFill/>
            <a:miter lim="800000"/>
            <a:headEnd/>
            <a:tailEnd/>
          </a:ln>
        </p:spPr>
        <p:txBody>
          <a:bodyPr wrap="square">
            <a:spAutoFit/>
          </a:bodyPr>
          <a:lstStyle/>
          <a:p>
            <a:pPr algn="ctr" fontAlgn="auto">
              <a:spcBef>
                <a:spcPts val="0"/>
              </a:spcBef>
              <a:spcAft>
                <a:spcPts val="0"/>
              </a:spcAft>
              <a:defRPr/>
            </a:pPr>
            <a:r>
              <a:rPr lang="en-US" sz="5400" b="1" dirty="0" smtClean="0">
                <a:solidFill>
                  <a:srgbClr val="FFFF00"/>
                </a:solidFill>
                <a:effectLst>
                  <a:outerShdw blurRad="38100" dist="38100" dir="2700000" algn="tl">
                    <a:srgbClr val="000000">
                      <a:alpha val="43137"/>
                    </a:srgbClr>
                  </a:outerShdw>
                </a:effectLst>
                <a:latin typeface="Calibri" pitchFamily="34" charset="0"/>
                <a:cs typeface="+mn-cs"/>
              </a:rPr>
              <a:t>TODAY’S</a:t>
            </a:r>
          </a:p>
          <a:p>
            <a:pPr algn="ctr" fontAlgn="auto">
              <a:spcBef>
                <a:spcPts val="0"/>
              </a:spcBef>
              <a:spcAft>
                <a:spcPts val="0"/>
              </a:spcAft>
              <a:defRPr/>
            </a:pPr>
            <a:r>
              <a:rPr lang="en-US" sz="5400" b="1" dirty="0" smtClean="0">
                <a:solidFill>
                  <a:srgbClr val="FFFF00"/>
                </a:solidFill>
                <a:effectLst>
                  <a:outerShdw blurRad="38100" dist="38100" dir="2700000" algn="tl">
                    <a:srgbClr val="000000">
                      <a:alpha val="43137"/>
                    </a:srgbClr>
                  </a:outerShdw>
                </a:effectLst>
                <a:latin typeface="Calibri" pitchFamily="34" charset="0"/>
                <a:cs typeface="+mn-cs"/>
              </a:rPr>
              <a:t>TOPICS</a:t>
            </a:r>
            <a:endParaRPr lang="en-US" sz="5400" b="1" dirty="0">
              <a:solidFill>
                <a:srgbClr val="FFFF00"/>
              </a:solidFill>
              <a:effectLst>
                <a:outerShdw blurRad="38100" dist="38100" dir="2700000" algn="tl">
                  <a:srgbClr val="000000">
                    <a:alpha val="43137"/>
                  </a:srgbClr>
                </a:outerShdw>
              </a:effectLst>
              <a:latin typeface="Calibri" pitchFamily="34" charset="0"/>
              <a:cs typeface="+mn-cs"/>
            </a:endParaRPr>
          </a:p>
        </p:txBody>
      </p:sp>
      <p:sp useBgFill="1">
        <p:nvSpPr>
          <p:cNvPr id="32" name="TextBox 3"/>
          <p:cNvSpPr txBox="1">
            <a:spLocks noChangeArrowheads="1"/>
          </p:cNvSpPr>
          <p:nvPr/>
        </p:nvSpPr>
        <p:spPr bwMode="auto">
          <a:xfrm>
            <a:off x="0" y="-12700"/>
            <a:ext cx="9144000" cy="707886"/>
          </a:xfrm>
          <a:prstGeom prst="rect">
            <a:avLst/>
          </a:prstGeom>
          <a:solidFill>
            <a:srgbClr val="FFFF00"/>
          </a:solidFill>
        </p:spPr>
        <p:txBody>
          <a:bodyPr wrap="square" rtlCol="0">
            <a:spAutoFit/>
          </a:bodyPr>
          <a:lstStyle/>
          <a:p>
            <a:pPr algn="ctr" fontAlgn="auto">
              <a:spcBef>
                <a:spcPts val="0"/>
              </a:spcBef>
              <a:spcAft>
                <a:spcPts val="0"/>
              </a:spcAft>
              <a:defRPr/>
            </a:pPr>
            <a:r>
              <a:rPr lang="en-US" sz="4000" b="1" dirty="0" smtClean="0">
                <a:solidFill>
                  <a:schemeClr val="bg1"/>
                </a:solidFill>
              </a:rPr>
              <a:t>Week 3: Into Europe</a:t>
            </a:r>
            <a:endParaRPr lang="en-US" sz="4000" b="1" dirty="0">
              <a:solidFill>
                <a:schemeClr val="bg1"/>
              </a:solidFill>
            </a:endParaRPr>
          </a:p>
        </p:txBody>
      </p:sp>
      <p:cxnSp>
        <p:nvCxnSpPr>
          <p:cNvPr id="34" name="Straight Connector 33"/>
          <p:cNvCxnSpPr/>
          <p:nvPr/>
        </p:nvCxnSpPr>
        <p:spPr>
          <a:xfrm flipV="1">
            <a:off x="0" y="822325"/>
            <a:ext cx="9144000" cy="14288"/>
          </a:xfrm>
          <a:prstGeom prst="line">
            <a:avLst/>
          </a:prstGeom>
          <a:ln>
            <a:noFill/>
          </a:ln>
        </p:spPr>
        <p:style>
          <a:lnRef idx="1">
            <a:schemeClr val="accent1"/>
          </a:lnRef>
          <a:fillRef idx="0">
            <a:schemeClr val="accent1"/>
          </a:fillRef>
          <a:effectRef idx="0">
            <a:schemeClr val="accent1"/>
          </a:effectRef>
          <a:fontRef idx="minor">
            <a:schemeClr val="tx1"/>
          </a:fontRef>
        </p:style>
      </p:cxnSp>
      <p:sp>
        <p:nvSpPr>
          <p:cNvPr id="22" name="Slide Number Placeholder 21"/>
          <p:cNvSpPr>
            <a:spLocks noGrp="1"/>
          </p:cNvSpPr>
          <p:nvPr>
            <p:ph type="sldNum" sz="quarter" idx="10"/>
          </p:nvPr>
        </p:nvSpPr>
        <p:spPr>
          <a:xfrm>
            <a:off x="0" y="6492875"/>
            <a:ext cx="446087" cy="365125"/>
          </a:xfrm>
        </p:spPr>
        <p:txBody>
          <a:bodyPr/>
          <a:lstStyle/>
          <a:p>
            <a:pPr>
              <a:defRPr/>
            </a:pPr>
            <a:fld id="{79A3D1F8-0F0B-4272-BAFA-A2BFEAE9C230}" type="slidenum">
              <a:rPr lang="en-US" b="1">
                <a:solidFill>
                  <a:srgbClr val="FF0000"/>
                </a:solidFill>
              </a:rPr>
              <a:pPr>
                <a:defRPr/>
              </a:pPr>
              <a:t>56</a:t>
            </a:fld>
            <a:endParaRPr lang="en-US" b="1" dirty="0">
              <a:solidFill>
                <a:srgbClr val="FF0000"/>
              </a:solidFill>
            </a:endParaRPr>
          </a:p>
        </p:txBody>
      </p:sp>
      <p:grpSp>
        <p:nvGrpSpPr>
          <p:cNvPr id="2" name="Group 59"/>
          <p:cNvGrpSpPr/>
          <p:nvPr/>
        </p:nvGrpSpPr>
        <p:grpSpPr>
          <a:xfrm>
            <a:off x="394747" y="2600234"/>
            <a:ext cx="4147108" cy="2477756"/>
            <a:chOff x="197320" y="1280588"/>
            <a:chExt cx="4147108" cy="2477756"/>
          </a:xfrm>
        </p:grpSpPr>
        <p:cxnSp>
          <p:nvCxnSpPr>
            <p:cNvPr id="7" name="Straight Arrow Connector 6"/>
            <p:cNvCxnSpPr>
              <a:stCxn id="3075" idx="2"/>
            </p:cNvCxnSpPr>
            <p:nvPr/>
          </p:nvCxnSpPr>
          <p:spPr>
            <a:xfrm flipH="1">
              <a:off x="1818754" y="1280588"/>
              <a:ext cx="2525674" cy="1120968"/>
            </a:xfrm>
            <a:prstGeom prst="straightConnector1">
              <a:avLst/>
            </a:prstGeom>
            <a:ln w="762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nvGrpSpPr>
            <p:cNvPr id="3" name="Group 32"/>
            <p:cNvGrpSpPr/>
            <p:nvPr/>
          </p:nvGrpSpPr>
          <p:grpSpPr>
            <a:xfrm>
              <a:off x="197320" y="1419809"/>
              <a:ext cx="1600200" cy="2338535"/>
              <a:chOff x="96838" y="3037595"/>
              <a:chExt cx="1905599" cy="2338535"/>
            </a:xfrm>
            <a:effectLst>
              <a:glow rad="101600">
                <a:schemeClr val="tx1">
                  <a:alpha val="40000"/>
                </a:schemeClr>
              </a:glow>
            </a:effectLst>
          </p:grpSpPr>
          <p:sp>
            <p:nvSpPr>
              <p:cNvPr id="12310" name="TextBox 18"/>
              <p:cNvSpPr txBox="1">
                <a:spLocks noChangeArrowheads="1"/>
              </p:cNvSpPr>
              <p:nvPr/>
            </p:nvSpPr>
            <p:spPr bwMode="auto">
              <a:xfrm>
                <a:off x="96838" y="3037595"/>
                <a:ext cx="1903779" cy="1077218"/>
              </a:xfrm>
              <a:prstGeom prst="rect">
                <a:avLst/>
              </a:prstGeom>
              <a:solidFill>
                <a:schemeClr val="tx1"/>
              </a:solidFill>
              <a:ln w="12700">
                <a:solidFill>
                  <a:schemeClr val="bg1"/>
                </a:solidFill>
                <a:miter lim="800000"/>
                <a:headEnd/>
                <a:tailEnd/>
              </a:ln>
            </p:spPr>
            <p:txBody>
              <a:bodyPr>
                <a:spAutoFit/>
              </a:bodyPr>
              <a:lstStyle/>
              <a:p>
                <a:pPr algn="ctr"/>
                <a:r>
                  <a:rPr lang="en-US" sz="3200" b="1" dirty="0" smtClean="0">
                    <a:solidFill>
                      <a:srgbClr val="FF0000"/>
                    </a:solidFill>
                    <a:effectLst>
                      <a:outerShdw blurRad="38100" dist="38100" dir="2700000" algn="tl">
                        <a:srgbClr val="000000">
                          <a:alpha val="43137"/>
                        </a:srgbClr>
                      </a:outerShdw>
                    </a:effectLst>
                    <a:latin typeface="Calibri" pitchFamily="34" charset="0"/>
                  </a:rPr>
                  <a:t>Quick Review</a:t>
                </a:r>
                <a:endParaRPr lang="en-US" sz="3200" b="1" dirty="0">
                  <a:solidFill>
                    <a:srgbClr val="FF0000"/>
                  </a:solidFill>
                  <a:effectLst>
                    <a:outerShdw blurRad="38100" dist="38100" dir="2700000" algn="tl">
                      <a:srgbClr val="000000">
                        <a:alpha val="43137"/>
                      </a:srgbClr>
                    </a:outerShdw>
                  </a:effectLst>
                  <a:latin typeface="Calibri" pitchFamily="34" charset="0"/>
                </a:endParaRPr>
              </a:p>
            </p:txBody>
          </p:sp>
          <p:pic>
            <p:nvPicPr>
              <p:cNvPr id="23" name="Picture 2"/>
              <p:cNvPicPr>
                <a:picLocks noChangeAspect="1" noChangeArrowheads="1"/>
              </p:cNvPicPr>
              <p:nvPr/>
            </p:nvPicPr>
            <p:blipFill>
              <a:blip r:embed="rId4" cstate="print"/>
              <a:srcRect l="6250" t="21875" r="9375" b="9375"/>
              <a:stretch>
                <a:fillRect/>
              </a:stretch>
            </p:blipFill>
            <p:spPr bwMode="auto">
              <a:xfrm>
                <a:off x="100485" y="4124012"/>
                <a:ext cx="1901952" cy="1252118"/>
              </a:xfrm>
              <a:prstGeom prst="rect">
                <a:avLst/>
              </a:prstGeom>
              <a:noFill/>
              <a:ln w="12700">
                <a:solidFill>
                  <a:schemeClr val="tx1"/>
                </a:solidFill>
                <a:miter lim="800000"/>
                <a:headEnd/>
                <a:tailEnd/>
              </a:ln>
            </p:spPr>
          </p:pic>
        </p:grpSp>
      </p:grpSp>
      <p:grpSp>
        <p:nvGrpSpPr>
          <p:cNvPr id="4" name="Group 63"/>
          <p:cNvGrpSpPr/>
          <p:nvPr/>
        </p:nvGrpSpPr>
        <p:grpSpPr>
          <a:xfrm>
            <a:off x="4541855" y="2600234"/>
            <a:ext cx="4420250" cy="3168313"/>
            <a:chOff x="4583419" y="1883261"/>
            <a:chExt cx="4420250" cy="3168313"/>
          </a:xfrm>
        </p:grpSpPr>
        <p:cxnSp>
          <p:nvCxnSpPr>
            <p:cNvPr id="11" name="Straight Arrow Connector 10"/>
            <p:cNvCxnSpPr>
              <a:stCxn id="3075" idx="2"/>
            </p:cNvCxnSpPr>
            <p:nvPr/>
          </p:nvCxnSpPr>
          <p:spPr>
            <a:xfrm>
              <a:off x="4583419" y="1883261"/>
              <a:ext cx="2409663" cy="1015802"/>
            </a:xfrm>
            <a:prstGeom prst="straightConnector1">
              <a:avLst/>
            </a:prstGeom>
            <a:ln w="76200">
              <a:solidFill>
                <a:schemeClr val="tx1"/>
              </a:solidFill>
              <a:tailEnd type="arrow"/>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nvGrpSpPr>
            <p:cNvPr id="5" name="Group 26"/>
            <p:cNvGrpSpPr/>
            <p:nvPr/>
          </p:nvGrpSpPr>
          <p:grpSpPr>
            <a:xfrm>
              <a:off x="7019421" y="2111014"/>
              <a:ext cx="1984248" cy="2940560"/>
              <a:chOff x="7170143" y="4170926"/>
              <a:chExt cx="1984248" cy="2940560"/>
            </a:xfrm>
            <a:effectLst>
              <a:glow rad="139700">
                <a:schemeClr val="tx1">
                  <a:alpha val="40000"/>
                </a:schemeClr>
              </a:glow>
            </a:effectLst>
          </p:grpSpPr>
          <p:sp>
            <p:nvSpPr>
              <p:cNvPr id="12304" name="TextBox 17"/>
              <p:cNvSpPr txBox="1">
                <a:spLocks noChangeArrowheads="1"/>
              </p:cNvSpPr>
              <p:nvPr/>
            </p:nvSpPr>
            <p:spPr bwMode="auto">
              <a:xfrm>
                <a:off x="7175121" y="4170926"/>
                <a:ext cx="1979270" cy="1569660"/>
              </a:xfrm>
              <a:prstGeom prst="rect">
                <a:avLst/>
              </a:prstGeom>
              <a:solidFill>
                <a:schemeClr val="tx1"/>
              </a:solidFill>
              <a:ln w="12700">
                <a:solidFill>
                  <a:schemeClr val="bg1"/>
                </a:solidFill>
                <a:miter lim="800000"/>
                <a:headEnd/>
                <a:tailEnd/>
              </a:ln>
            </p:spPr>
            <p:txBody>
              <a:bodyPr wrap="square">
                <a:spAutoFit/>
              </a:bodyPr>
              <a:lstStyle/>
              <a:p>
                <a:pPr algn="ctr"/>
                <a:r>
                  <a:rPr lang="en-US" sz="3200" b="1" dirty="0" smtClean="0">
                    <a:solidFill>
                      <a:srgbClr val="FF0000"/>
                    </a:solidFill>
                    <a:effectLst>
                      <a:outerShdw blurRad="38100" dist="38100" dir="2700000" algn="tl">
                        <a:srgbClr val="000000">
                          <a:alpha val="43137"/>
                        </a:srgbClr>
                      </a:outerShdw>
                    </a:effectLst>
                    <a:latin typeface="Calibri" pitchFamily="34" charset="0"/>
                  </a:rPr>
                  <a:t>Lascaux Paleolithic Cave Art</a:t>
                </a:r>
                <a:endParaRPr lang="en-US" sz="3200" b="1" dirty="0">
                  <a:solidFill>
                    <a:srgbClr val="FF0000"/>
                  </a:solidFill>
                  <a:effectLst>
                    <a:outerShdw blurRad="38100" dist="38100" dir="2700000" algn="tl">
                      <a:srgbClr val="000000">
                        <a:alpha val="43137"/>
                      </a:srgbClr>
                    </a:outerShdw>
                  </a:effectLst>
                  <a:latin typeface="Calibri" pitchFamily="34" charset="0"/>
                </a:endParaRPr>
              </a:p>
            </p:txBody>
          </p:sp>
          <p:pic>
            <p:nvPicPr>
              <p:cNvPr id="26" name="Picture 3"/>
              <p:cNvPicPr>
                <a:picLocks noChangeAspect="1" noChangeArrowheads="1"/>
              </p:cNvPicPr>
              <p:nvPr/>
            </p:nvPicPr>
            <p:blipFill>
              <a:blip r:embed="rId5" cstate="print"/>
              <a:srcRect/>
              <a:stretch>
                <a:fillRect/>
              </a:stretch>
            </p:blipFill>
            <p:spPr bwMode="auto">
              <a:xfrm>
                <a:off x="7170143" y="5776302"/>
                <a:ext cx="1984248" cy="1335184"/>
              </a:xfrm>
              <a:prstGeom prst="rect">
                <a:avLst/>
              </a:prstGeom>
              <a:noFill/>
              <a:ln w="12700">
                <a:solidFill>
                  <a:schemeClr val="bg1"/>
                </a:solidFill>
                <a:miter lim="800000"/>
                <a:headEnd/>
                <a:tailEnd/>
              </a:ln>
            </p:spPr>
          </p:pic>
        </p:grpSp>
      </p:grpSp>
      <p:grpSp>
        <p:nvGrpSpPr>
          <p:cNvPr id="6" name="Group 62"/>
          <p:cNvGrpSpPr/>
          <p:nvPr/>
        </p:nvGrpSpPr>
        <p:grpSpPr>
          <a:xfrm>
            <a:off x="4541855" y="2600234"/>
            <a:ext cx="1852817" cy="3893570"/>
            <a:chOff x="4863974" y="2579452"/>
            <a:chExt cx="1852817" cy="3893570"/>
          </a:xfrm>
        </p:grpSpPr>
        <p:cxnSp>
          <p:nvCxnSpPr>
            <p:cNvPr id="12" name="Straight Arrow Connector 11"/>
            <p:cNvCxnSpPr>
              <a:stCxn id="3075" idx="2"/>
            </p:cNvCxnSpPr>
            <p:nvPr/>
          </p:nvCxnSpPr>
          <p:spPr>
            <a:xfrm>
              <a:off x="4863974" y="2579452"/>
              <a:ext cx="1027671" cy="1628866"/>
            </a:xfrm>
            <a:prstGeom prst="straightConnector1">
              <a:avLst/>
            </a:prstGeom>
            <a:ln w="762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nvGrpSpPr>
            <p:cNvPr id="9" name="Group 29"/>
            <p:cNvGrpSpPr/>
            <p:nvPr/>
          </p:nvGrpSpPr>
          <p:grpSpPr>
            <a:xfrm>
              <a:off x="5116591" y="4265638"/>
              <a:ext cx="1600200" cy="2207384"/>
              <a:chOff x="3193931" y="3978562"/>
              <a:chExt cx="2425636" cy="2916789"/>
            </a:xfrm>
            <a:effectLst>
              <a:glow rad="101600">
                <a:schemeClr val="tx1">
                  <a:alpha val="40000"/>
                </a:schemeClr>
              </a:glow>
            </a:effectLst>
          </p:grpSpPr>
          <p:sp>
            <p:nvSpPr>
              <p:cNvPr id="12308" name="TextBox 20"/>
              <p:cNvSpPr txBox="1">
                <a:spLocks noChangeArrowheads="1"/>
              </p:cNvSpPr>
              <p:nvPr/>
            </p:nvSpPr>
            <p:spPr bwMode="auto">
              <a:xfrm>
                <a:off x="3193931" y="3978562"/>
                <a:ext cx="2416535" cy="1423412"/>
              </a:xfrm>
              <a:prstGeom prst="rect">
                <a:avLst/>
              </a:prstGeom>
              <a:solidFill>
                <a:schemeClr val="tx1"/>
              </a:solidFill>
              <a:ln w="12700">
                <a:solidFill>
                  <a:schemeClr val="bg1"/>
                </a:solidFill>
                <a:miter lim="800000"/>
                <a:headEnd/>
                <a:tailEnd/>
              </a:ln>
            </p:spPr>
            <p:txBody>
              <a:bodyPr wrap="square">
                <a:spAutoFit/>
              </a:bodyPr>
              <a:lstStyle/>
              <a:p>
                <a:pPr algn="ctr"/>
                <a:r>
                  <a:rPr lang="en-US" sz="3200" b="1" dirty="0" smtClean="0">
                    <a:solidFill>
                      <a:srgbClr val="FF0000"/>
                    </a:solidFill>
                    <a:effectLst>
                      <a:outerShdw blurRad="38100" dist="38100" dir="2700000" algn="tl">
                        <a:srgbClr val="000000">
                          <a:alpha val="43137"/>
                        </a:srgbClr>
                      </a:outerShdw>
                    </a:effectLst>
                    <a:latin typeface="Calibri" pitchFamily="34" charset="0"/>
                  </a:rPr>
                  <a:t>Danube Corridor</a:t>
                </a:r>
                <a:endParaRPr lang="en-US" sz="3200" b="1" dirty="0">
                  <a:solidFill>
                    <a:srgbClr val="FF0000"/>
                  </a:solidFill>
                  <a:effectLst>
                    <a:outerShdw blurRad="38100" dist="38100" dir="2700000" algn="tl">
                      <a:srgbClr val="000000">
                        <a:alpha val="43137"/>
                      </a:srgbClr>
                    </a:outerShdw>
                  </a:effectLst>
                  <a:latin typeface="Calibri" pitchFamily="34" charset="0"/>
                </a:endParaRPr>
              </a:p>
            </p:txBody>
          </p:sp>
          <p:pic>
            <p:nvPicPr>
              <p:cNvPr id="28" name="Picture 2" descr="File:Danubemap.png"/>
              <p:cNvPicPr>
                <a:picLocks noChangeAspect="1" noChangeArrowheads="1"/>
              </p:cNvPicPr>
              <p:nvPr/>
            </p:nvPicPr>
            <p:blipFill>
              <a:blip r:embed="rId6" cstate="print"/>
              <a:srcRect/>
              <a:stretch>
                <a:fillRect/>
              </a:stretch>
            </p:blipFill>
            <p:spPr bwMode="auto">
              <a:xfrm>
                <a:off x="3203031" y="5342556"/>
                <a:ext cx="2416536" cy="1552795"/>
              </a:xfrm>
              <a:prstGeom prst="rect">
                <a:avLst/>
              </a:prstGeom>
              <a:noFill/>
              <a:ln w="12700">
                <a:solidFill>
                  <a:schemeClr val="bg1"/>
                </a:solidFill>
              </a:ln>
            </p:spPr>
          </p:pic>
        </p:grpSp>
      </p:grpSp>
      <p:grpSp>
        <p:nvGrpSpPr>
          <p:cNvPr id="10" name="Group 60"/>
          <p:cNvGrpSpPr/>
          <p:nvPr/>
        </p:nvGrpSpPr>
        <p:grpSpPr>
          <a:xfrm>
            <a:off x="2636373" y="2600234"/>
            <a:ext cx="1905482" cy="3945483"/>
            <a:chOff x="2293473" y="2569061"/>
            <a:chExt cx="1905482" cy="3945483"/>
          </a:xfrm>
        </p:grpSpPr>
        <p:cxnSp>
          <p:nvCxnSpPr>
            <p:cNvPr id="8" name="Straight Arrow Connector 7"/>
            <p:cNvCxnSpPr>
              <a:stCxn id="3075" idx="2"/>
            </p:cNvCxnSpPr>
            <p:nvPr/>
          </p:nvCxnSpPr>
          <p:spPr>
            <a:xfrm flipH="1">
              <a:off x="3179619" y="2569061"/>
              <a:ext cx="1019336" cy="1608084"/>
            </a:xfrm>
            <a:prstGeom prst="straightConnector1">
              <a:avLst/>
            </a:prstGeom>
            <a:ln w="762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nvGrpSpPr>
            <p:cNvPr id="13" name="Group 30"/>
            <p:cNvGrpSpPr/>
            <p:nvPr/>
          </p:nvGrpSpPr>
          <p:grpSpPr>
            <a:xfrm>
              <a:off x="2293473" y="4250695"/>
              <a:ext cx="1591112" cy="2263849"/>
              <a:chOff x="2954970" y="3949244"/>
              <a:chExt cx="1829352" cy="2263849"/>
            </a:xfrm>
            <a:effectLst>
              <a:glow rad="101600">
                <a:schemeClr val="tx1">
                  <a:alpha val="40000"/>
                </a:schemeClr>
              </a:glow>
            </a:effectLst>
          </p:grpSpPr>
          <p:sp>
            <p:nvSpPr>
              <p:cNvPr id="12307" name="TextBox 28"/>
              <p:cNvSpPr txBox="1">
                <a:spLocks noChangeArrowheads="1"/>
              </p:cNvSpPr>
              <p:nvPr/>
            </p:nvSpPr>
            <p:spPr bwMode="auto">
              <a:xfrm>
                <a:off x="2955522" y="3949244"/>
                <a:ext cx="1828800" cy="1077217"/>
              </a:xfrm>
              <a:prstGeom prst="rect">
                <a:avLst/>
              </a:prstGeom>
              <a:solidFill>
                <a:schemeClr val="tx1"/>
              </a:solidFill>
              <a:ln w="12700">
                <a:solidFill>
                  <a:schemeClr val="bg1"/>
                </a:solidFill>
                <a:miter lim="800000"/>
                <a:headEnd/>
                <a:tailEnd/>
              </a:ln>
            </p:spPr>
            <p:txBody>
              <a:bodyPr>
                <a:spAutoFit/>
              </a:bodyPr>
              <a:lstStyle/>
              <a:p>
                <a:pPr algn="ctr"/>
                <a:r>
                  <a:rPr lang="en-US" sz="3200" b="1" dirty="0" smtClean="0">
                    <a:solidFill>
                      <a:srgbClr val="FF0000"/>
                    </a:solidFill>
                    <a:effectLst>
                      <a:outerShdw blurRad="38100" dist="38100" dir="2700000" algn="tl">
                        <a:srgbClr val="000000">
                          <a:alpha val="43137"/>
                        </a:srgbClr>
                      </a:outerShdw>
                    </a:effectLst>
                    <a:latin typeface="Calibri" pitchFamily="34" charset="0"/>
                  </a:rPr>
                  <a:t>Out of Africa</a:t>
                </a:r>
                <a:endParaRPr lang="en-US" sz="3200" b="1" dirty="0">
                  <a:solidFill>
                    <a:srgbClr val="FF0000"/>
                  </a:solidFill>
                  <a:effectLst>
                    <a:outerShdw blurRad="38100" dist="38100" dir="2700000" algn="tl">
                      <a:srgbClr val="000000">
                        <a:alpha val="43137"/>
                      </a:srgbClr>
                    </a:outerShdw>
                  </a:effectLst>
                  <a:latin typeface="Calibri" pitchFamily="34" charset="0"/>
                </a:endParaRPr>
              </a:p>
            </p:txBody>
          </p:sp>
          <p:pic>
            <p:nvPicPr>
              <p:cNvPr id="29" name="Picture 2"/>
              <p:cNvPicPr>
                <a:picLocks noChangeAspect="1" noChangeArrowheads="1"/>
              </p:cNvPicPr>
              <p:nvPr/>
            </p:nvPicPr>
            <p:blipFill>
              <a:blip r:embed="rId7" cstate="print"/>
              <a:srcRect/>
              <a:stretch>
                <a:fillRect/>
              </a:stretch>
            </p:blipFill>
            <p:spPr bwMode="auto">
              <a:xfrm>
                <a:off x="2954970" y="4987798"/>
                <a:ext cx="1828800" cy="1225295"/>
              </a:xfrm>
              <a:prstGeom prst="rect">
                <a:avLst/>
              </a:prstGeom>
              <a:noFill/>
              <a:ln w="12700">
                <a:solidFill>
                  <a:schemeClr val="bg1"/>
                </a:solidFill>
                <a:miter lim="800000"/>
                <a:headEnd/>
                <a:tailEnd/>
              </a:ln>
            </p:spPr>
          </p:pic>
        </p:grpSp>
      </p:grpSp>
      <p:sp>
        <p:nvSpPr>
          <p:cNvPr id="65" name="Rounded Rectangle 64"/>
          <p:cNvSpPr/>
          <p:nvPr/>
        </p:nvSpPr>
        <p:spPr>
          <a:xfrm>
            <a:off x="4741021" y="4191585"/>
            <a:ext cx="1668026" cy="2421653"/>
          </a:xfrm>
          <a:prstGeom prst="roundRect">
            <a:avLst/>
          </a:prstGeom>
          <a:ln w="762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pic>
        <p:nvPicPr>
          <p:cNvPr id="195586" name="Picture 2" descr="C:\Users\RRR\AppData\Local\Microsoft\Windows\Temporary Internet Files\Content.IE5\1SAM26UL\600px-Red_check.svg[1].png"/>
          <p:cNvPicPr>
            <a:picLocks noChangeAspect="1" noChangeArrowheads="1"/>
          </p:cNvPicPr>
          <p:nvPr/>
        </p:nvPicPr>
        <p:blipFill>
          <a:blip r:embed="rId8" cstate="print"/>
          <a:srcRect/>
          <a:stretch>
            <a:fillRect/>
          </a:stretch>
        </p:blipFill>
        <p:spPr bwMode="auto">
          <a:xfrm>
            <a:off x="403860" y="3444240"/>
            <a:ext cx="1577340" cy="1577340"/>
          </a:xfrm>
          <a:prstGeom prst="rect">
            <a:avLst/>
          </a:prstGeom>
          <a:noFill/>
          <a:effectLst>
            <a:outerShdw blurRad="50800" dist="38100" dir="2700000" algn="tl" rotWithShape="0">
              <a:prstClr val="black">
                <a:alpha val="40000"/>
              </a:prstClr>
            </a:outerShdw>
          </a:effectLst>
        </p:spPr>
      </p:pic>
      <p:pic>
        <p:nvPicPr>
          <p:cNvPr id="30" name="Picture 2" descr="C:\Users\RRR\AppData\Local\Microsoft\Windows\Temporary Internet Files\Content.IE5\1SAM26UL\600px-Red_check.svg[1].png"/>
          <p:cNvPicPr>
            <a:picLocks noChangeAspect="1" noChangeArrowheads="1"/>
          </p:cNvPicPr>
          <p:nvPr/>
        </p:nvPicPr>
        <p:blipFill>
          <a:blip r:embed="rId8" cstate="print"/>
          <a:srcRect/>
          <a:stretch>
            <a:fillRect/>
          </a:stretch>
        </p:blipFill>
        <p:spPr bwMode="auto">
          <a:xfrm>
            <a:off x="2660831" y="4990012"/>
            <a:ext cx="1577340" cy="1577340"/>
          </a:xfrm>
          <a:prstGeom prst="rect">
            <a:avLst/>
          </a:prstGeom>
          <a:noFill/>
          <a:effectLst>
            <a:outerShdw blurRad="50800" dist="38100" dir="2700000" algn="tl" rotWithShape="0">
              <a:prstClr val="black">
                <a:alpha val="40000"/>
              </a:prst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1" presetClass="entr" presetSubtype="0"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93" decel="100000"/>
                                        <p:tgtEl>
                                          <p:spTgt spid="30"/>
                                        </p:tgtEl>
                                      </p:cBhvr>
                                    </p:animEffect>
                                    <p:animScale>
                                      <p:cBhvr>
                                        <p:cTn id="8" dur="193" decel="100000"/>
                                        <p:tgtEl>
                                          <p:spTgt spid="30"/>
                                        </p:tgtEl>
                                      </p:cBhvr>
                                      <p:from x="10000" y="10000"/>
                                      <p:to x="200000" y="450000"/>
                                    </p:animScale>
                                    <p:animScale>
                                      <p:cBhvr>
                                        <p:cTn id="9" dur="308" accel="100000" fill="hold">
                                          <p:stCondLst>
                                            <p:cond delay="193"/>
                                          </p:stCondLst>
                                        </p:cTn>
                                        <p:tgtEl>
                                          <p:spTgt spid="30"/>
                                        </p:tgtEl>
                                      </p:cBhvr>
                                      <p:from x="200000" y="450000"/>
                                      <p:to x="100000" y="100000"/>
                                    </p:animScale>
                                    <p:set>
                                      <p:cBhvr>
                                        <p:cTn id="10" dur="193" fill="hold"/>
                                        <p:tgtEl>
                                          <p:spTgt spid="30"/>
                                        </p:tgtEl>
                                        <p:attrNameLst>
                                          <p:attrName>ppt_x</p:attrName>
                                        </p:attrNameLst>
                                      </p:cBhvr>
                                      <p:to>
                                        <p:strVal val="(0.5)"/>
                                      </p:to>
                                    </p:set>
                                    <p:anim from="(0.5)" to="(#ppt_x)" calcmode="lin" valueType="num">
                                      <p:cBhvr>
                                        <p:cTn id="11" dur="308" accel="100000" fill="hold">
                                          <p:stCondLst>
                                            <p:cond delay="193"/>
                                          </p:stCondLst>
                                        </p:cTn>
                                        <p:tgtEl>
                                          <p:spTgt spid="30"/>
                                        </p:tgtEl>
                                        <p:attrNameLst>
                                          <p:attrName>ppt_x</p:attrName>
                                        </p:attrNameLst>
                                      </p:cBhvr>
                                    </p:anim>
                                    <p:set>
                                      <p:cBhvr>
                                        <p:cTn id="12" dur="193" fill="hold"/>
                                        <p:tgtEl>
                                          <p:spTgt spid="30"/>
                                        </p:tgtEl>
                                        <p:attrNameLst>
                                          <p:attrName>ppt_y</p:attrName>
                                        </p:attrNameLst>
                                      </p:cBhvr>
                                      <p:to>
                                        <p:strVal val="(#ppt_y+0.4)"/>
                                      </p:to>
                                    </p:set>
                                    <p:anim from="(#ppt_y+0.4)" to="(#ppt_y)" calcmode="lin" valueType="num">
                                      <p:cBhvr>
                                        <p:cTn id="13" dur="308" accel="100000" fill="hold">
                                          <p:stCondLst>
                                            <p:cond delay="193"/>
                                          </p:stCondLst>
                                        </p:cTn>
                                        <p:tgtEl>
                                          <p:spTgt spid="30"/>
                                        </p:tgtEl>
                                        <p:attrNameLst>
                                          <p:attrName>ppt_y</p:attrName>
                                        </p:attrNameLst>
                                      </p:cBhvr>
                                    </p:anim>
                                  </p:childTnLst>
                                </p:cTn>
                              </p:par>
                            </p:childTnLst>
                          </p:cTn>
                        </p:par>
                        <p:par>
                          <p:cTn id="14" fill="hold">
                            <p:stCondLst>
                              <p:cond delay="500"/>
                            </p:stCondLst>
                            <p:childTnLst>
                              <p:par>
                                <p:cTn id="15" presetID="49" presetClass="entr" presetSubtype="0" decel="100000" fill="hold" grpId="0" nodeType="afterEffect">
                                  <p:stCondLst>
                                    <p:cond delay="0"/>
                                  </p:stCondLst>
                                  <p:childTnLst>
                                    <p:set>
                                      <p:cBhvr>
                                        <p:cTn id="16" dur="1" fill="hold">
                                          <p:stCondLst>
                                            <p:cond delay="0"/>
                                          </p:stCondLst>
                                        </p:cTn>
                                        <p:tgtEl>
                                          <p:spTgt spid="65"/>
                                        </p:tgtEl>
                                        <p:attrNameLst>
                                          <p:attrName>style.visibility</p:attrName>
                                        </p:attrNameLst>
                                      </p:cBhvr>
                                      <p:to>
                                        <p:strVal val="visible"/>
                                      </p:to>
                                    </p:set>
                                    <p:anim calcmode="lin" valueType="num">
                                      <p:cBhvr>
                                        <p:cTn id="17" dur="500" fill="hold"/>
                                        <p:tgtEl>
                                          <p:spTgt spid="65"/>
                                        </p:tgtEl>
                                        <p:attrNameLst>
                                          <p:attrName>ppt_w</p:attrName>
                                        </p:attrNameLst>
                                      </p:cBhvr>
                                      <p:tavLst>
                                        <p:tav tm="0">
                                          <p:val>
                                            <p:fltVal val="0"/>
                                          </p:val>
                                        </p:tav>
                                        <p:tav tm="100000">
                                          <p:val>
                                            <p:strVal val="#ppt_w"/>
                                          </p:val>
                                        </p:tav>
                                      </p:tavLst>
                                    </p:anim>
                                    <p:anim calcmode="lin" valueType="num">
                                      <p:cBhvr>
                                        <p:cTn id="18" dur="500" fill="hold"/>
                                        <p:tgtEl>
                                          <p:spTgt spid="65"/>
                                        </p:tgtEl>
                                        <p:attrNameLst>
                                          <p:attrName>ppt_h</p:attrName>
                                        </p:attrNameLst>
                                      </p:cBhvr>
                                      <p:tavLst>
                                        <p:tav tm="0">
                                          <p:val>
                                            <p:fltVal val="0"/>
                                          </p:val>
                                        </p:tav>
                                        <p:tav tm="100000">
                                          <p:val>
                                            <p:strVal val="#ppt_h"/>
                                          </p:val>
                                        </p:tav>
                                      </p:tavLst>
                                    </p:anim>
                                    <p:anim calcmode="lin" valueType="num">
                                      <p:cBhvr>
                                        <p:cTn id="19" dur="500" fill="hold"/>
                                        <p:tgtEl>
                                          <p:spTgt spid="65"/>
                                        </p:tgtEl>
                                        <p:attrNameLst>
                                          <p:attrName>style.rotation</p:attrName>
                                        </p:attrNameLst>
                                      </p:cBhvr>
                                      <p:tavLst>
                                        <p:tav tm="0">
                                          <p:val>
                                            <p:fltVal val="360"/>
                                          </p:val>
                                        </p:tav>
                                        <p:tav tm="100000">
                                          <p:val>
                                            <p:fltVal val="0"/>
                                          </p:val>
                                        </p:tav>
                                      </p:tavLst>
                                    </p:anim>
                                    <p:animEffect transition="in" filter="fade">
                                      <p:cBhvr>
                                        <p:cTn id="20" dur="500"/>
                                        <p:tgtEl>
                                          <p:spTgt spid="65"/>
                                        </p:tgtEl>
                                      </p:cBhvr>
                                    </p:animEffect>
                                  </p:childTnLst>
                                </p:cTn>
                              </p:par>
                            </p:childTnLst>
                          </p:cTn>
                        </p:par>
                        <p:par>
                          <p:cTn id="21" fill="hold">
                            <p:stCondLst>
                              <p:cond delay="1000"/>
                            </p:stCondLst>
                            <p:childTnLst>
                              <p:par>
                                <p:cTn id="22" presetID="6" presetClass="emph" presetSubtype="0" repeatCount="indefinite" fill="hold" grpId="1" nodeType="afterEffect">
                                  <p:stCondLst>
                                    <p:cond delay="0"/>
                                  </p:stCondLst>
                                  <p:endCondLst>
                                    <p:cond evt="onNext" delay="0">
                                      <p:tgtEl>
                                        <p:sldTgt/>
                                      </p:tgtEl>
                                    </p:cond>
                                  </p:endCondLst>
                                  <p:childTnLst>
                                    <p:animScale>
                                      <p:cBhvr>
                                        <p:cTn id="23" dur="500" fill="hold"/>
                                        <p:tgtEl>
                                          <p:spTgt spid="65"/>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animBg="1"/>
      <p:bldP spid="65" grpId="1"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descr="File:Danubemap.png"/>
          <p:cNvPicPr>
            <a:picLocks noChangeAspect="1" noChangeArrowheads="1"/>
          </p:cNvPicPr>
          <p:nvPr/>
        </p:nvPicPr>
        <p:blipFill>
          <a:blip r:embed="rId3" cstate="print"/>
          <a:srcRect/>
          <a:stretch>
            <a:fillRect/>
          </a:stretch>
        </p:blipFill>
        <p:spPr bwMode="auto">
          <a:xfrm>
            <a:off x="0" y="982337"/>
            <a:ext cx="9144000" cy="5875663"/>
          </a:xfrm>
          <a:prstGeom prst="rect">
            <a:avLst/>
          </a:prstGeom>
          <a:noFill/>
        </p:spPr>
      </p:pic>
      <p:sp>
        <p:nvSpPr>
          <p:cNvPr id="3" name="TextBox 2"/>
          <p:cNvSpPr txBox="1"/>
          <p:nvPr/>
        </p:nvSpPr>
        <p:spPr>
          <a:xfrm>
            <a:off x="0" y="0"/>
            <a:ext cx="9144000" cy="677108"/>
          </a:xfrm>
          <a:prstGeom prst="rect">
            <a:avLst/>
          </a:prstGeom>
          <a:solidFill>
            <a:srgbClr val="FFFF00"/>
          </a:solidFill>
        </p:spPr>
        <p:txBody>
          <a:bodyPr wrap="square" rtlCol="0">
            <a:spAutoFit/>
          </a:bodyPr>
          <a:lstStyle/>
          <a:p>
            <a:pPr algn="ctr"/>
            <a:r>
              <a:rPr lang="en-US" sz="3800" b="1" dirty="0" smtClean="0">
                <a:solidFill>
                  <a:schemeClr val="bg1"/>
                </a:solidFill>
              </a:rPr>
              <a:t>WHY WAS DANUBE CORRIDOR IMPORTANT?</a:t>
            </a:r>
            <a:endParaRPr lang="en-US" sz="3800" b="1" dirty="0">
              <a:solidFill>
                <a:schemeClr val="bg1"/>
              </a:solidFill>
            </a:endParaRPr>
          </a:p>
        </p:txBody>
      </p:sp>
      <p:sp>
        <p:nvSpPr>
          <p:cNvPr id="15" name="Freeform 14"/>
          <p:cNvSpPr/>
          <p:nvPr/>
        </p:nvSpPr>
        <p:spPr>
          <a:xfrm>
            <a:off x="4770304" y="4109292"/>
            <a:ext cx="3459296" cy="2522862"/>
          </a:xfrm>
          <a:custGeom>
            <a:avLst/>
            <a:gdLst>
              <a:gd name="connsiteX0" fmla="*/ 3205908 w 3459296"/>
              <a:gd name="connsiteY0" fmla="*/ 1002535 h 2522862"/>
              <a:gd name="connsiteX1" fmla="*/ 3249976 w 3459296"/>
              <a:gd name="connsiteY1" fmla="*/ 705079 h 2522862"/>
              <a:gd name="connsiteX2" fmla="*/ 3382178 w 3459296"/>
              <a:gd name="connsiteY2" fmla="*/ 506775 h 2522862"/>
              <a:gd name="connsiteX3" fmla="*/ 3459296 w 3459296"/>
              <a:gd name="connsiteY3" fmla="*/ 187286 h 2522862"/>
              <a:gd name="connsiteX4" fmla="*/ 3150824 w 3459296"/>
              <a:gd name="connsiteY4" fmla="*/ 231354 h 2522862"/>
              <a:gd name="connsiteX5" fmla="*/ 2831335 w 3459296"/>
              <a:gd name="connsiteY5" fmla="*/ 418641 h 2522862"/>
              <a:gd name="connsiteX6" fmla="*/ 2732183 w 3459296"/>
              <a:gd name="connsiteY6" fmla="*/ 418641 h 2522862"/>
              <a:gd name="connsiteX7" fmla="*/ 2423710 w 3459296"/>
              <a:gd name="connsiteY7" fmla="*/ 407624 h 2522862"/>
              <a:gd name="connsiteX8" fmla="*/ 2071171 w 3459296"/>
              <a:gd name="connsiteY8" fmla="*/ 429657 h 2522862"/>
              <a:gd name="connsiteX9" fmla="*/ 1795749 w 3459296"/>
              <a:gd name="connsiteY9" fmla="*/ 176269 h 2522862"/>
              <a:gd name="connsiteX10" fmla="*/ 1498294 w 3459296"/>
              <a:gd name="connsiteY10" fmla="*/ 143219 h 2522862"/>
              <a:gd name="connsiteX11" fmla="*/ 1068636 w 3459296"/>
              <a:gd name="connsiteY11" fmla="*/ 187286 h 2522862"/>
              <a:gd name="connsiteX12" fmla="*/ 837282 w 3459296"/>
              <a:gd name="connsiteY12" fmla="*/ 66101 h 2522862"/>
              <a:gd name="connsiteX13" fmla="*/ 738130 w 3459296"/>
              <a:gd name="connsiteY13" fmla="*/ 33050 h 2522862"/>
              <a:gd name="connsiteX14" fmla="*/ 473725 w 3459296"/>
              <a:gd name="connsiteY14" fmla="*/ 0 h 2522862"/>
              <a:gd name="connsiteX15" fmla="*/ 0 w 3459296"/>
              <a:gd name="connsiteY15" fmla="*/ 110168 h 2522862"/>
              <a:gd name="connsiteX16" fmla="*/ 330506 w 3459296"/>
              <a:gd name="connsiteY16" fmla="*/ 683045 h 2522862"/>
              <a:gd name="connsiteX17" fmla="*/ 848298 w 3459296"/>
              <a:gd name="connsiteY17" fmla="*/ 969484 h 2522862"/>
              <a:gd name="connsiteX18" fmla="*/ 1178804 w 3459296"/>
              <a:gd name="connsiteY18" fmla="*/ 1222872 h 2522862"/>
              <a:gd name="connsiteX19" fmla="*/ 1377108 w 3459296"/>
              <a:gd name="connsiteY19" fmla="*/ 1443209 h 2522862"/>
              <a:gd name="connsiteX20" fmla="*/ 1388125 w 3459296"/>
              <a:gd name="connsiteY20" fmla="*/ 1773715 h 2522862"/>
              <a:gd name="connsiteX21" fmla="*/ 1652530 w 3459296"/>
              <a:gd name="connsiteY21" fmla="*/ 2225407 h 2522862"/>
              <a:gd name="connsiteX22" fmla="*/ 1972019 w 3459296"/>
              <a:gd name="connsiteY22" fmla="*/ 2522862 h 2522862"/>
              <a:gd name="connsiteX23" fmla="*/ 2710149 w 3459296"/>
              <a:gd name="connsiteY23" fmla="*/ 2489812 h 2522862"/>
              <a:gd name="connsiteX24" fmla="*/ 2599980 w 3459296"/>
              <a:gd name="connsiteY24" fmla="*/ 2214390 h 2522862"/>
              <a:gd name="connsiteX25" fmla="*/ 2258457 w 3459296"/>
              <a:gd name="connsiteY25" fmla="*/ 1883884 h 2522862"/>
              <a:gd name="connsiteX26" fmla="*/ 2225407 w 3459296"/>
              <a:gd name="connsiteY26" fmla="*/ 1597445 h 2522862"/>
              <a:gd name="connsiteX27" fmla="*/ 2357609 w 3459296"/>
              <a:gd name="connsiteY27" fmla="*/ 1608462 h 2522862"/>
              <a:gd name="connsiteX28" fmla="*/ 2599980 w 3459296"/>
              <a:gd name="connsiteY28" fmla="*/ 1531344 h 2522862"/>
              <a:gd name="connsiteX29" fmla="*/ 2831335 w 3459296"/>
              <a:gd name="connsiteY29" fmla="*/ 1288973 h 2522862"/>
              <a:gd name="connsiteX30" fmla="*/ 3150824 w 3459296"/>
              <a:gd name="connsiteY30" fmla="*/ 1222872 h 2522862"/>
              <a:gd name="connsiteX31" fmla="*/ 3238959 w 3459296"/>
              <a:gd name="connsiteY31" fmla="*/ 1156771 h 2522862"/>
              <a:gd name="connsiteX32" fmla="*/ 3205908 w 3459296"/>
              <a:gd name="connsiteY32" fmla="*/ 1002535 h 2522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459296" h="2522862">
                <a:moveTo>
                  <a:pt x="3205908" y="1002535"/>
                </a:moveTo>
                <a:lnTo>
                  <a:pt x="3249976" y="705079"/>
                </a:lnTo>
                <a:lnTo>
                  <a:pt x="3382178" y="506775"/>
                </a:lnTo>
                <a:lnTo>
                  <a:pt x="3459296" y="187286"/>
                </a:lnTo>
                <a:lnTo>
                  <a:pt x="3150824" y="231354"/>
                </a:lnTo>
                <a:lnTo>
                  <a:pt x="2831335" y="418641"/>
                </a:lnTo>
                <a:lnTo>
                  <a:pt x="2732183" y="418641"/>
                </a:lnTo>
                <a:lnTo>
                  <a:pt x="2423710" y="407624"/>
                </a:lnTo>
                <a:lnTo>
                  <a:pt x="2071171" y="429657"/>
                </a:lnTo>
                <a:lnTo>
                  <a:pt x="1795749" y="176269"/>
                </a:lnTo>
                <a:lnTo>
                  <a:pt x="1498294" y="143219"/>
                </a:lnTo>
                <a:lnTo>
                  <a:pt x="1068636" y="187286"/>
                </a:lnTo>
                <a:lnTo>
                  <a:pt x="837282" y="66101"/>
                </a:lnTo>
                <a:lnTo>
                  <a:pt x="738130" y="33050"/>
                </a:lnTo>
                <a:lnTo>
                  <a:pt x="473725" y="0"/>
                </a:lnTo>
                <a:lnTo>
                  <a:pt x="0" y="110168"/>
                </a:lnTo>
                <a:lnTo>
                  <a:pt x="330506" y="683045"/>
                </a:lnTo>
                <a:lnTo>
                  <a:pt x="848298" y="969484"/>
                </a:lnTo>
                <a:lnTo>
                  <a:pt x="1178804" y="1222872"/>
                </a:lnTo>
                <a:lnTo>
                  <a:pt x="1377108" y="1443209"/>
                </a:lnTo>
                <a:lnTo>
                  <a:pt x="1388125" y="1773715"/>
                </a:lnTo>
                <a:lnTo>
                  <a:pt x="1652530" y="2225407"/>
                </a:lnTo>
                <a:lnTo>
                  <a:pt x="1972019" y="2522862"/>
                </a:lnTo>
                <a:lnTo>
                  <a:pt x="2710149" y="2489812"/>
                </a:lnTo>
                <a:lnTo>
                  <a:pt x="2599980" y="2214390"/>
                </a:lnTo>
                <a:lnTo>
                  <a:pt x="2258457" y="1883884"/>
                </a:lnTo>
                <a:lnTo>
                  <a:pt x="2225407" y="1597445"/>
                </a:lnTo>
                <a:lnTo>
                  <a:pt x="2357609" y="1608462"/>
                </a:lnTo>
                <a:lnTo>
                  <a:pt x="2599980" y="1531344"/>
                </a:lnTo>
                <a:lnTo>
                  <a:pt x="2831335" y="1288973"/>
                </a:lnTo>
                <a:lnTo>
                  <a:pt x="3150824" y="1222872"/>
                </a:lnTo>
                <a:lnTo>
                  <a:pt x="3238959" y="1156771"/>
                </a:lnTo>
                <a:lnTo>
                  <a:pt x="3205908" y="1002535"/>
                </a:lnTo>
                <a:close/>
              </a:path>
            </a:pathLst>
          </a:custGeom>
          <a:solidFill>
            <a:schemeClr val="accent6">
              <a:lumMod val="75000"/>
              <a:alpha val="64000"/>
            </a:scheme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Freeform 15"/>
          <p:cNvSpPr/>
          <p:nvPr/>
        </p:nvSpPr>
        <p:spPr>
          <a:xfrm>
            <a:off x="3789802" y="1894901"/>
            <a:ext cx="4153359" cy="2159306"/>
          </a:xfrm>
          <a:custGeom>
            <a:avLst/>
            <a:gdLst>
              <a:gd name="connsiteX0" fmla="*/ 4153359 w 4153359"/>
              <a:gd name="connsiteY0" fmla="*/ 1773716 h 2159306"/>
              <a:gd name="connsiteX1" fmla="*/ 3833870 w 4153359"/>
              <a:gd name="connsiteY1" fmla="*/ 1983036 h 2159306"/>
              <a:gd name="connsiteX2" fmla="*/ 3591499 w 4153359"/>
              <a:gd name="connsiteY2" fmla="*/ 2049138 h 2159306"/>
              <a:gd name="connsiteX3" fmla="*/ 3371162 w 4153359"/>
              <a:gd name="connsiteY3" fmla="*/ 2071171 h 2159306"/>
              <a:gd name="connsiteX4" fmla="*/ 3117774 w 4153359"/>
              <a:gd name="connsiteY4" fmla="*/ 2115239 h 2159306"/>
              <a:gd name="connsiteX5" fmla="*/ 2798285 w 4153359"/>
              <a:gd name="connsiteY5" fmla="*/ 2159306 h 2159306"/>
              <a:gd name="connsiteX6" fmla="*/ 2798285 w 4153359"/>
              <a:gd name="connsiteY6" fmla="*/ 2159306 h 2159306"/>
              <a:gd name="connsiteX7" fmla="*/ 2610998 w 4153359"/>
              <a:gd name="connsiteY7" fmla="*/ 2159306 h 2159306"/>
              <a:gd name="connsiteX8" fmla="*/ 2566931 w 4153359"/>
              <a:gd name="connsiteY8" fmla="*/ 2071171 h 2159306"/>
              <a:gd name="connsiteX9" fmla="*/ 2622015 w 4153359"/>
              <a:gd name="connsiteY9" fmla="*/ 1872868 h 2159306"/>
              <a:gd name="connsiteX10" fmla="*/ 2522863 w 4153359"/>
              <a:gd name="connsiteY10" fmla="*/ 1685581 h 2159306"/>
              <a:gd name="connsiteX11" fmla="*/ 2533880 w 4153359"/>
              <a:gd name="connsiteY11" fmla="*/ 1509311 h 2159306"/>
              <a:gd name="connsiteX12" fmla="*/ 2622015 w 4153359"/>
              <a:gd name="connsiteY12" fmla="*/ 1167788 h 2159306"/>
              <a:gd name="connsiteX13" fmla="*/ 2809302 w 4153359"/>
              <a:gd name="connsiteY13" fmla="*/ 958468 h 2159306"/>
              <a:gd name="connsiteX14" fmla="*/ 2798285 w 4153359"/>
              <a:gd name="connsiteY14" fmla="*/ 936434 h 2159306"/>
              <a:gd name="connsiteX15" fmla="*/ 2688116 w 4153359"/>
              <a:gd name="connsiteY15" fmla="*/ 837282 h 2159306"/>
              <a:gd name="connsiteX16" fmla="*/ 2588964 w 4153359"/>
              <a:gd name="connsiteY16" fmla="*/ 826265 h 2159306"/>
              <a:gd name="connsiteX17" fmla="*/ 2500829 w 4153359"/>
              <a:gd name="connsiteY17" fmla="*/ 815248 h 2159306"/>
              <a:gd name="connsiteX18" fmla="*/ 2313543 w 4153359"/>
              <a:gd name="connsiteY18" fmla="*/ 1046603 h 2159306"/>
              <a:gd name="connsiteX19" fmla="*/ 2225408 w 4153359"/>
              <a:gd name="connsiteY19" fmla="*/ 1101687 h 2159306"/>
              <a:gd name="connsiteX20" fmla="*/ 2192357 w 4153359"/>
              <a:gd name="connsiteY20" fmla="*/ 1112704 h 2159306"/>
              <a:gd name="connsiteX21" fmla="*/ 1983037 w 4153359"/>
              <a:gd name="connsiteY21" fmla="*/ 1156771 h 2159306"/>
              <a:gd name="connsiteX22" fmla="*/ 1850834 w 4153359"/>
              <a:gd name="connsiteY22" fmla="*/ 1134738 h 2159306"/>
              <a:gd name="connsiteX23" fmla="*/ 1762699 w 4153359"/>
              <a:gd name="connsiteY23" fmla="*/ 1035586 h 2159306"/>
              <a:gd name="connsiteX24" fmla="*/ 1586429 w 4153359"/>
              <a:gd name="connsiteY24" fmla="*/ 969485 h 2159306"/>
              <a:gd name="connsiteX25" fmla="*/ 1476261 w 4153359"/>
              <a:gd name="connsiteY25" fmla="*/ 958468 h 2159306"/>
              <a:gd name="connsiteX26" fmla="*/ 1344058 w 4153359"/>
              <a:gd name="connsiteY26" fmla="*/ 958468 h 2159306"/>
              <a:gd name="connsiteX27" fmla="*/ 1277957 w 4153359"/>
              <a:gd name="connsiteY27" fmla="*/ 980501 h 2159306"/>
              <a:gd name="connsiteX28" fmla="*/ 1222873 w 4153359"/>
              <a:gd name="connsiteY28" fmla="*/ 936434 h 2159306"/>
              <a:gd name="connsiteX29" fmla="*/ 1057620 w 4153359"/>
              <a:gd name="connsiteY29" fmla="*/ 826265 h 2159306"/>
              <a:gd name="connsiteX30" fmla="*/ 793215 w 4153359"/>
              <a:gd name="connsiteY30" fmla="*/ 837282 h 2159306"/>
              <a:gd name="connsiteX31" fmla="*/ 495759 w 4153359"/>
              <a:gd name="connsiteY31" fmla="*/ 848299 h 2159306"/>
              <a:gd name="connsiteX32" fmla="*/ 286439 w 4153359"/>
              <a:gd name="connsiteY32" fmla="*/ 705080 h 2159306"/>
              <a:gd name="connsiteX33" fmla="*/ 198304 w 4153359"/>
              <a:gd name="connsiteY33" fmla="*/ 605928 h 2159306"/>
              <a:gd name="connsiteX34" fmla="*/ 11017 w 4153359"/>
              <a:gd name="connsiteY34" fmla="*/ 473726 h 2159306"/>
              <a:gd name="connsiteX35" fmla="*/ 0 w 4153359"/>
              <a:gd name="connsiteY35" fmla="*/ 341523 h 2159306"/>
              <a:gd name="connsiteX36" fmla="*/ 242371 w 4153359"/>
              <a:gd name="connsiteY36" fmla="*/ 88135 h 2159306"/>
              <a:gd name="connsiteX37" fmla="*/ 804232 w 4153359"/>
              <a:gd name="connsiteY37" fmla="*/ 0 h 2159306"/>
              <a:gd name="connsiteX38" fmla="*/ 881350 w 4153359"/>
              <a:gd name="connsiteY38" fmla="*/ 33051 h 2159306"/>
              <a:gd name="connsiteX39" fmla="*/ 1322025 w 4153359"/>
              <a:gd name="connsiteY39" fmla="*/ 231354 h 2159306"/>
              <a:gd name="connsiteX40" fmla="*/ 1663547 w 4153359"/>
              <a:gd name="connsiteY40" fmla="*/ 286439 h 2159306"/>
              <a:gd name="connsiteX41" fmla="*/ 2269475 w 4153359"/>
              <a:gd name="connsiteY41" fmla="*/ 264405 h 2159306"/>
              <a:gd name="connsiteX42" fmla="*/ 2776251 w 4153359"/>
              <a:gd name="connsiteY42" fmla="*/ 418641 h 2159306"/>
              <a:gd name="connsiteX43" fmla="*/ 3283027 w 4153359"/>
              <a:gd name="connsiteY43" fmla="*/ 528810 h 2159306"/>
              <a:gd name="connsiteX44" fmla="*/ 3547432 w 4153359"/>
              <a:gd name="connsiteY44" fmla="*/ 793215 h 2159306"/>
              <a:gd name="connsiteX45" fmla="*/ 3933022 w 4153359"/>
              <a:gd name="connsiteY45" fmla="*/ 1013552 h 2159306"/>
              <a:gd name="connsiteX46" fmla="*/ 4142343 w 4153359"/>
              <a:gd name="connsiteY46" fmla="*/ 1465244 h 2159306"/>
              <a:gd name="connsiteX47" fmla="*/ 4153359 w 4153359"/>
              <a:gd name="connsiteY47" fmla="*/ 1773716 h 2159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4153359" h="2159306">
                <a:moveTo>
                  <a:pt x="4153359" y="1773716"/>
                </a:moveTo>
                <a:lnTo>
                  <a:pt x="3833870" y="1983036"/>
                </a:lnTo>
                <a:lnTo>
                  <a:pt x="3591499" y="2049138"/>
                </a:lnTo>
                <a:lnTo>
                  <a:pt x="3371162" y="2071171"/>
                </a:lnTo>
                <a:lnTo>
                  <a:pt x="3117774" y="2115239"/>
                </a:lnTo>
                <a:lnTo>
                  <a:pt x="2798285" y="2159306"/>
                </a:lnTo>
                <a:lnTo>
                  <a:pt x="2798285" y="2159306"/>
                </a:lnTo>
                <a:lnTo>
                  <a:pt x="2610998" y="2159306"/>
                </a:lnTo>
                <a:lnTo>
                  <a:pt x="2566931" y="2071171"/>
                </a:lnTo>
                <a:lnTo>
                  <a:pt x="2622015" y="1872868"/>
                </a:lnTo>
                <a:lnTo>
                  <a:pt x="2522863" y="1685581"/>
                </a:lnTo>
                <a:lnTo>
                  <a:pt x="2533880" y="1509311"/>
                </a:lnTo>
                <a:lnTo>
                  <a:pt x="2622015" y="1167788"/>
                </a:lnTo>
                <a:lnTo>
                  <a:pt x="2809302" y="958468"/>
                </a:lnTo>
                <a:lnTo>
                  <a:pt x="2798285" y="936434"/>
                </a:lnTo>
                <a:lnTo>
                  <a:pt x="2688116" y="837282"/>
                </a:lnTo>
                <a:lnTo>
                  <a:pt x="2588964" y="826265"/>
                </a:lnTo>
                <a:lnTo>
                  <a:pt x="2500829" y="815248"/>
                </a:lnTo>
                <a:lnTo>
                  <a:pt x="2313543" y="1046603"/>
                </a:lnTo>
                <a:cubicBezTo>
                  <a:pt x="2284165" y="1064964"/>
                  <a:pt x="2255822" y="1085098"/>
                  <a:pt x="2225408" y="1101687"/>
                </a:cubicBezTo>
                <a:cubicBezTo>
                  <a:pt x="2215213" y="1107248"/>
                  <a:pt x="2192357" y="1112704"/>
                  <a:pt x="2192357" y="1112704"/>
                </a:cubicBezTo>
                <a:lnTo>
                  <a:pt x="1983037" y="1156771"/>
                </a:lnTo>
                <a:lnTo>
                  <a:pt x="1850834" y="1134738"/>
                </a:lnTo>
                <a:lnTo>
                  <a:pt x="1762699" y="1035586"/>
                </a:lnTo>
                <a:lnTo>
                  <a:pt x="1586429" y="969485"/>
                </a:lnTo>
                <a:lnTo>
                  <a:pt x="1476261" y="958468"/>
                </a:lnTo>
                <a:lnTo>
                  <a:pt x="1344058" y="958468"/>
                </a:lnTo>
                <a:lnTo>
                  <a:pt x="1277957" y="980501"/>
                </a:lnTo>
                <a:lnTo>
                  <a:pt x="1222873" y="936434"/>
                </a:lnTo>
                <a:lnTo>
                  <a:pt x="1057620" y="826265"/>
                </a:lnTo>
                <a:lnTo>
                  <a:pt x="793215" y="837282"/>
                </a:lnTo>
                <a:lnTo>
                  <a:pt x="495759" y="848299"/>
                </a:lnTo>
                <a:lnTo>
                  <a:pt x="286439" y="705080"/>
                </a:lnTo>
                <a:lnTo>
                  <a:pt x="198304" y="605928"/>
                </a:lnTo>
                <a:lnTo>
                  <a:pt x="11017" y="473726"/>
                </a:lnTo>
                <a:lnTo>
                  <a:pt x="0" y="341523"/>
                </a:lnTo>
                <a:lnTo>
                  <a:pt x="242371" y="88135"/>
                </a:lnTo>
                <a:lnTo>
                  <a:pt x="804232" y="0"/>
                </a:lnTo>
                <a:lnTo>
                  <a:pt x="881350" y="33051"/>
                </a:lnTo>
                <a:lnTo>
                  <a:pt x="1322025" y="231354"/>
                </a:lnTo>
                <a:lnTo>
                  <a:pt x="1663547" y="286439"/>
                </a:lnTo>
                <a:lnTo>
                  <a:pt x="2269475" y="264405"/>
                </a:lnTo>
                <a:lnTo>
                  <a:pt x="2776251" y="418641"/>
                </a:lnTo>
                <a:lnTo>
                  <a:pt x="3283027" y="528810"/>
                </a:lnTo>
                <a:lnTo>
                  <a:pt x="3547432" y="793215"/>
                </a:lnTo>
                <a:lnTo>
                  <a:pt x="3933022" y="1013552"/>
                </a:lnTo>
                <a:lnTo>
                  <a:pt x="4142343" y="1465244"/>
                </a:lnTo>
                <a:lnTo>
                  <a:pt x="4153359" y="1773716"/>
                </a:lnTo>
                <a:close/>
              </a:path>
            </a:pathLst>
          </a:custGeom>
          <a:solidFill>
            <a:schemeClr val="accent6">
              <a:lumMod val="75000"/>
              <a:alpha val="64000"/>
            </a:scheme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reeform 16"/>
          <p:cNvSpPr/>
          <p:nvPr/>
        </p:nvSpPr>
        <p:spPr>
          <a:xfrm>
            <a:off x="253388" y="2985571"/>
            <a:ext cx="4627084" cy="2599981"/>
          </a:xfrm>
          <a:custGeom>
            <a:avLst/>
            <a:gdLst>
              <a:gd name="connsiteX0" fmla="*/ 4373696 w 4627084"/>
              <a:gd name="connsiteY0" fmla="*/ 958468 h 2599981"/>
              <a:gd name="connsiteX1" fmla="*/ 4627084 w 4627084"/>
              <a:gd name="connsiteY1" fmla="*/ 793215 h 2599981"/>
              <a:gd name="connsiteX2" fmla="*/ 4538949 w 4627084"/>
              <a:gd name="connsiteY2" fmla="*/ 594911 h 2599981"/>
              <a:gd name="connsiteX3" fmla="*/ 4461831 w 4627084"/>
              <a:gd name="connsiteY3" fmla="*/ 484742 h 2599981"/>
              <a:gd name="connsiteX4" fmla="*/ 4428781 w 4627084"/>
              <a:gd name="connsiteY4" fmla="*/ 451692 h 2599981"/>
              <a:gd name="connsiteX5" fmla="*/ 4406747 w 4627084"/>
              <a:gd name="connsiteY5" fmla="*/ 396607 h 2599981"/>
              <a:gd name="connsiteX6" fmla="*/ 4594034 w 4627084"/>
              <a:gd name="connsiteY6" fmla="*/ 154236 h 2599981"/>
              <a:gd name="connsiteX7" fmla="*/ 4549966 w 4627084"/>
              <a:gd name="connsiteY7" fmla="*/ 22034 h 2599981"/>
              <a:gd name="connsiteX8" fmla="*/ 4384713 w 4627084"/>
              <a:gd name="connsiteY8" fmla="*/ 0 h 2599981"/>
              <a:gd name="connsiteX9" fmla="*/ 4076241 w 4627084"/>
              <a:gd name="connsiteY9" fmla="*/ 88135 h 2599981"/>
              <a:gd name="connsiteX10" fmla="*/ 3822853 w 4627084"/>
              <a:gd name="connsiteY10" fmla="*/ 99152 h 2599981"/>
              <a:gd name="connsiteX11" fmla="*/ 3492347 w 4627084"/>
              <a:gd name="connsiteY11" fmla="*/ 154236 h 2599981"/>
              <a:gd name="connsiteX12" fmla="*/ 3194892 w 4627084"/>
              <a:gd name="connsiteY12" fmla="*/ 242371 h 2599981"/>
              <a:gd name="connsiteX13" fmla="*/ 3095740 w 4627084"/>
              <a:gd name="connsiteY13" fmla="*/ 253388 h 2599981"/>
              <a:gd name="connsiteX14" fmla="*/ 2831335 w 4627084"/>
              <a:gd name="connsiteY14" fmla="*/ 220337 h 2599981"/>
              <a:gd name="connsiteX15" fmla="*/ 2688116 w 4627084"/>
              <a:gd name="connsiteY15" fmla="*/ 220337 h 2599981"/>
              <a:gd name="connsiteX16" fmla="*/ 2445745 w 4627084"/>
              <a:gd name="connsiteY16" fmla="*/ 286439 h 2599981"/>
              <a:gd name="connsiteX17" fmla="*/ 2203373 w 4627084"/>
              <a:gd name="connsiteY17" fmla="*/ 352540 h 2599981"/>
              <a:gd name="connsiteX18" fmla="*/ 1927952 w 4627084"/>
              <a:gd name="connsiteY18" fmla="*/ 374574 h 2599981"/>
              <a:gd name="connsiteX19" fmla="*/ 1641513 w 4627084"/>
              <a:gd name="connsiteY19" fmla="*/ 539827 h 2599981"/>
              <a:gd name="connsiteX20" fmla="*/ 1299990 w 4627084"/>
              <a:gd name="connsiteY20" fmla="*/ 594911 h 2599981"/>
              <a:gd name="connsiteX21" fmla="*/ 881349 w 4627084"/>
              <a:gd name="connsiteY21" fmla="*/ 605928 h 2599981"/>
              <a:gd name="connsiteX22" fmla="*/ 683046 w 4627084"/>
              <a:gd name="connsiteY22" fmla="*/ 782198 h 2599981"/>
              <a:gd name="connsiteX23" fmla="*/ 605928 w 4627084"/>
              <a:gd name="connsiteY23" fmla="*/ 980501 h 2599981"/>
              <a:gd name="connsiteX24" fmla="*/ 605928 w 4627084"/>
              <a:gd name="connsiteY24" fmla="*/ 1344058 h 2599981"/>
              <a:gd name="connsiteX25" fmla="*/ 694063 w 4627084"/>
              <a:gd name="connsiteY25" fmla="*/ 1630496 h 2599981"/>
              <a:gd name="connsiteX26" fmla="*/ 594911 w 4627084"/>
              <a:gd name="connsiteY26" fmla="*/ 1806766 h 2599981"/>
              <a:gd name="connsiteX27" fmla="*/ 165253 w 4627084"/>
              <a:gd name="connsiteY27" fmla="*/ 1850834 h 2599981"/>
              <a:gd name="connsiteX28" fmla="*/ 0 w 4627084"/>
              <a:gd name="connsiteY28" fmla="*/ 2016087 h 2599981"/>
              <a:gd name="connsiteX29" fmla="*/ 88135 w 4627084"/>
              <a:gd name="connsiteY29" fmla="*/ 2049137 h 2599981"/>
              <a:gd name="connsiteX30" fmla="*/ 121185 w 4627084"/>
              <a:gd name="connsiteY30" fmla="*/ 2060154 h 2599981"/>
              <a:gd name="connsiteX31" fmla="*/ 308472 w 4627084"/>
              <a:gd name="connsiteY31" fmla="*/ 2258458 h 2599981"/>
              <a:gd name="connsiteX32" fmla="*/ 341523 w 4627084"/>
              <a:gd name="connsiteY32" fmla="*/ 2588964 h 2599981"/>
              <a:gd name="connsiteX33" fmla="*/ 848299 w 4627084"/>
              <a:gd name="connsiteY33" fmla="*/ 2599981 h 2599981"/>
              <a:gd name="connsiteX34" fmla="*/ 903383 w 4627084"/>
              <a:gd name="connsiteY34" fmla="*/ 2379643 h 2599981"/>
              <a:gd name="connsiteX35" fmla="*/ 859316 w 4627084"/>
              <a:gd name="connsiteY35" fmla="*/ 2038121 h 2599981"/>
              <a:gd name="connsiteX36" fmla="*/ 1046602 w 4627084"/>
              <a:gd name="connsiteY36" fmla="*/ 1773716 h 2599981"/>
              <a:gd name="connsiteX37" fmla="*/ 1266940 w 4627084"/>
              <a:gd name="connsiteY37" fmla="*/ 1531345 h 2599981"/>
              <a:gd name="connsiteX38" fmla="*/ 1399142 w 4627084"/>
              <a:gd name="connsiteY38" fmla="*/ 1663547 h 2599981"/>
              <a:gd name="connsiteX39" fmla="*/ 1531345 w 4627084"/>
              <a:gd name="connsiteY39" fmla="*/ 1894901 h 2599981"/>
              <a:gd name="connsiteX40" fmla="*/ 1674564 w 4627084"/>
              <a:gd name="connsiteY40" fmla="*/ 2038121 h 2599981"/>
              <a:gd name="connsiteX41" fmla="*/ 1905918 w 4627084"/>
              <a:gd name="connsiteY41" fmla="*/ 1972019 h 2599981"/>
              <a:gd name="connsiteX42" fmla="*/ 2071171 w 4627084"/>
              <a:gd name="connsiteY42" fmla="*/ 1784733 h 2599981"/>
              <a:gd name="connsiteX43" fmla="*/ 2115239 w 4627084"/>
              <a:gd name="connsiteY43" fmla="*/ 1564395 h 2599981"/>
              <a:gd name="connsiteX44" fmla="*/ 2181340 w 4627084"/>
              <a:gd name="connsiteY44" fmla="*/ 1255923 h 2599981"/>
              <a:gd name="connsiteX45" fmla="*/ 2357610 w 4627084"/>
              <a:gd name="connsiteY45" fmla="*/ 1101687 h 2599981"/>
              <a:gd name="connsiteX46" fmla="*/ 2555913 w 4627084"/>
              <a:gd name="connsiteY46" fmla="*/ 980501 h 2599981"/>
              <a:gd name="connsiteX47" fmla="*/ 2886419 w 4627084"/>
              <a:gd name="connsiteY47" fmla="*/ 1057619 h 2599981"/>
              <a:gd name="connsiteX48" fmla="*/ 3294043 w 4627084"/>
              <a:gd name="connsiteY48" fmla="*/ 1123721 h 2599981"/>
              <a:gd name="connsiteX49" fmla="*/ 3580482 w 4627084"/>
              <a:gd name="connsiteY49" fmla="*/ 1046602 h 2599981"/>
              <a:gd name="connsiteX50" fmla="*/ 3701667 w 4627084"/>
              <a:gd name="connsiteY50" fmla="*/ 892366 h 2599981"/>
              <a:gd name="connsiteX51" fmla="*/ 3833870 w 4627084"/>
              <a:gd name="connsiteY51" fmla="*/ 782198 h 2599981"/>
              <a:gd name="connsiteX52" fmla="*/ 3910988 w 4627084"/>
              <a:gd name="connsiteY52" fmla="*/ 760164 h 2599981"/>
              <a:gd name="connsiteX53" fmla="*/ 4109292 w 4627084"/>
              <a:gd name="connsiteY53" fmla="*/ 859316 h 2599981"/>
              <a:gd name="connsiteX54" fmla="*/ 4241494 w 4627084"/>
              <a:gd name="connsiteY54" fmla="*/ 1079653 h 2599981"/>
              <a:gd name="connsiteX55" fmla="*/ 4373696 w 4627084"/>
              <a:gd name="connsiteY55" fmla="*/ 958468 h 2599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4627084" h="2599981">
                <a:moveTo>
                  <a:pt x="4373696" y="958468"/>
                </a:moveTo>
                <a:lnTo>
                  <a:pt x="4627084" y="793215"/>
                </a:lnTo>
                <a:lnTo>
                  <a:pt x="4538949" y="594911"/>
                </a:lnTo>
                <a:cubicBezTo>
                  <a:pt x="4513243" y="558188"/>
                  <a:pt x="4489162" y="520272"/>
                  <a:pt x="4461831" y="484742"/>
                </a:cubicBezTo>
                <a:cubicBezTo>
                  <a:pt x="4452332" y="472393"/>
                  <a:pt x="4428781" y="451692"/>
                  <a:pt x="4428781" y="451692"/>
                </a:cubicBezTo>
                <a:lnTo>
                  <a:pt x="4406747" y="396607"/>
                </a:lnTo>
                <a:lnTo>
                  <a:pt x="4594034" y="154236"/>
                </a:lnTo>
                <a:lnTo>
                  <a:pt x="4549966" y="22034"/>
                </a:lnTo>
                <a:lnTo>
                  <a:pt x="4384713" y="0"/>
                </a:lnTo>
                <a:lnTo>
                  <a:pt x="4076241" y="88135"/>
                </a:lnTo>
                <a:lnTo>
                  <a:pt x="3822853" y="99152"/>
                </a:lnTo>
                <a:lnTo>
                  <a:pt x="3492347" y="154236"/>
                </a:lnTo>
                <a:lnTo>
                  <a:pt x="3194892" y="242371"/>
                </a:lnTo>
                <a:lnTo>
                  <a:pt x="3095740" y="253388"/>
                </a:lnTo>
                <a:lnTo>
                  <a:pt x="2831335" y="220337"/>
                </a:lnTo>
                <a:lnTo>
                  <a:pt x="2688116" y="220337"/>
                </a:lnTo>
                <a:lnTo>
                  <a:pt x="2445745" y="286439"/>
                </a:lnTo>
                <a:lnTo>
                  <a:pt x="2203373" y="352540"/>
                </a:lnTo>
                <a:lnTo>
                  <a:pt x="1927952" y="374574"/>
                </a:lnTo>
                <a:lnTo>
                  <a:pt x="1641513" y="539827"/>
                </a:lnTo>
                <a:lnTo>
                  <a:pt x="1299990" y="594911"/>
                </a:lnTo>
                <a:lnTo>
                  <a:pt x="881349" y="605928"/>
                </a:lnTo>
                <a:lnTo>
                  <a:pt x="683046" y="782198"/>
                </a:lnTo>
                <a:lnTo>
                  <a:pt x="605928" y="980501"/>
                </a:lnTo>
                <a:lnTo>
                  <a:pt x="605928" y="1344058"/>
                </a:lnTo>
                <a:lnTo>
                  <a:pt x="694063" y="1630496"/>
                </a:lnTo>
                <a:lnTo>
                  <a:pt x="594911" y="1806766"/>
                </a:lnTo>
                <a:lnTo>
                  <a:pt x="165253" y="1850834"/>
                </a:lnTo>
                <a:lnTo>
                  <a:pt x="0" y="2016087"/>
                </a:lnTo>
                <a:lnTo>
                  <a:pt x="88135" y="2049137"/>
                </a:lnTo>
                <a:cubicBezTo>
                  <a:pt x="99048" y="2053106"/>
                  <a:pt x="121185" y="2060154"/>
                  <a:pt x="121185" y="2060154"/>
                </a:cubicBezTo>
                <a:lnTo>
                  <a:pt x="308472" y="2258458"/>
                </a:lnTo>
                <a:lnTo>
                  <a:pt x="341523" y="2588964"/>
                </a:lnTo>
                <a:lnTo>
                  <a:pt x="848299" y="2599981"/>
                </a:lnTo>
                <a:lnTo>
                  <a:pt x="903383" y="2379643"/>
                </a:lnTo>
                <a:lnTo>
                  <a:pt x="859316" y="2038121"/>
                </a:lnTo>
                <a:lnTo>
                  <a:pt x="1046602" y="1773716"/>
                </a:lnTo>
                <a:lnTo>
                  <a:pt x="1266940" y="1531345"/>
                </a:lnTo>
                <a:lnTo>
                  <a:pt x="1399142" y="1663547"/>
                </a:lnTo>
                <a:lnTo>
                  <a:pt x="1531345" y="1894901"/>
                </a:lnTo>
                <a:lnTo>
                  <a:pt x="1674564" y="2038121"/>
                </a:lnTo>
                <a:lnTo>
                  <a:pt x="1905918" y="1972019"/>
                </a:lnTo>
                <a:lnTo>
                  <a:pt x="2071171" y="1784733"/>
                </a:lnTo>
                <a:lnTo>
                  <a:pt x="2115239" y="1564395"/>
                </a:lnTo>
                <a:lnTo>
                  <a:pt x="2181340" y="1255923"/>
                </a:lnTo>
                <a:lnTo>
                  <a:pt x="2357610" y="1101687"/>
                </a:lnTo>
                <a:lnTo>
                  <a:pt x="2555913" y="980501"/>
                </a:lnTo>
                <a:lnTo>
                  <a:pt x="2886419" y="1057619"/>
                </a:lnTo>
                <a:lnTo>
                  <a:pt x="3294043" y="1123721"/>
                </a:lnTo>
                <a:lnTo>
                  <a:pt x="3580482" y="1046602"/>
                </a:lnTo>
                <a:lnTo>
                  <a:pt x="3701667" y="892366"/>
                </a:lnTo>
                <a:lnTo>
                  <a:pt x="3833870" y="782198"/>
                </a:lnTo>
                <a:lnTo>
                  <a:pt x="3910988" y="760164"/>
                </a:lnTo>
                <a:lnTo>
                  <a:pt x="4109292" y="859316"/>
                </a:lnTo>
                <a:lnTo>
                  <a:pt x="4241494" y="1079653"/>
                </a:lnTo>
                <a:lnTo>
                  <a:pt x="4373696" y="958468"/>
                </a:lnTo>
                <a:close/>
              </a:path>
            </a:pathLst>
          </a:custGeom>
          <a:solidFill>
            <a:schemeClr val="accent6">
              <a:lumMod val="75000"/>
              <a:alpha val="64000"/>
            </a:scheme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17"/>
          <p:cNvSpPr/>
          <p:nvPr/>
        </p:nvSpPr>
        <p:spPr>
          <a:xfrm>
            <a:off x="1795749" y="1432193"/>
            <a:ext cx="1828800" cy="1707613"/>
          </a:xfrm>
          <a:custGeom>
            <a:avLst/>
            <a:gdLst>
              <a:gd name="connsiteX0" fmla="*/ 1828800 w 1828800"/>
              <a:gd name="connsiteY0" fmla="*/ 903383 h 1872867"/>
              <a:gd name="connsiteX1" fmla="*/ 1806767 w 1828800"/>
              <a:gd name="connsiteY1" fmla="*/ 661012 h 1872867"/>
              <a:gd name="connsiteX2" fmla="*/ 1773716 w 1828800"/>
              <a:gd name="connsiteY2" fmla="*/ 275421 h 1872867"/>
              <a:gd name="connsiteX3" fmla="*/ 1542362 w 1828800"/>
              <a:gd name="connsiteY3" fmla="*/ 143219 h 1872867"/>
              <a:gd name="connsiteX4" fmla="*/ 1101687 w 1828800"/>
              <a:gd name="connsiteY4" fmla="*/ 0 h 1872867"/>
              <a:gd name="connsiteX5" fmla="*/ 958468 w 1828800"/>
              <a:gd name="connsiteY5" fmla="*/ 187287 h 1872867"/>
              <a:gd name="connsiteX6" fmla="*/ 870333 w 1828800"/>
              <a:gd name="connsiteY6" fmla="*/ 242371 h 1872867"/>
              <a:gd name="connsiteX7" fmla="*/ 815249 w 1828800"/>
              <a:gd name="connsiteY7" fmla="*/ 253388 h 1872867"/>
              <a:gd name="connsiteX8" fmla="*/ 793215 w 1828800"/>
              <a:gd name="connsiteY8" fmla="*/ 264405 h 1872867"/>
              <a:gd name="connsiteX9" fmla="*/ 672029 w 1828800"/>
              <a:gd name="connsiteY9" fmla="*/ 352540 h 1872867"/>
              <a:gd name="connsiteX10" fmla="*/ 495759 w 1828800"/>
              <a:gd name="connsiteY10" fmla="*/ 528809 h 1872867"/>
              <a:gd name="connsiteX11" fmla="*/ 308473 w 1828800"/>
              <a:gd name="connsiteY11" fmla="*/ 661012 h 1872867"/>
              <a:gd name="connsiteX12" fmla="*/ 176270 w 1828800"/>
              <a:gd name="connsiteY12" fmla="*/ 638978 h 1872867"/>
              <a:gd name="connsiteX13" fmla="*/ 0 w 1828800"/>
              <a:gd name="connsiteY13" fmla="*/ 837282 h 1872867"/>
              <a:gd name="connsiteX14" fmla="*/ 77118 w 1828800"/>
              <a:gd name="connsiteY14" fmla="*/ 1057619 h 1872867"/>
              <a:gd name="connsiteX15" fmla="*/ 506776 w 1828800"/>
              <a:gd name="connsiteY15" fmla="*/ 1222872 h 1872867"/>
              <a:gd name="connsiteX16" fmla="*/ 572878 w 1828800"/>
              <a:gd name="connsiteY16" fmla="*/ 1333041 h 1872867"/>
              <a:gd name="connsiteX17" fmla="*/ 528810 w 1828800"/>
              <a:gd name="connsiteY17" fmla="*/ 1586429 h 1872867"/>
              <a:gd name="connsiteX18" fmla="*/ 429658 w 1828800"/>
              <a:gd name="connsiteY18" fmla="*/ 1872867 h 1872867"/>
              <a:gd name="connsiteX19" fmla="*/ 661012 w 1828800"/>
              <a:gd name="connsiteY19" fmla="*/ 1740665 h 1872867"/>
              <a:gd name="connsiteX20" fmla="*/ 661012 w 1828800"/>
              <a:gd name="connsiteY20" fmla="*/ 1509311 h 1872867"/>
              <a:gd name="connsiteX21" fmla="*/ 760164 w 1828800"/>
              <a:gd name="connsiteY21" fmla="*/ 1322024 h 1872867"/>
              <a:gd name="connsiteX22" fmla="*/ 837282 w 1828800"/>
              <a:gd name="connsiteY22" fmla="*/ 1200838 h 1872867"/>
              <a:gd name="connsiteX23" fmla="*/ 980502 w 1828800"/>
              <a:gd name="connsiteY23" fmla="*/ 1145754 h 1872867"/>
              <a:gd name="connsiteX24" fmla="*/ 1156771 w 1828800"/>
              <a:gd name="connsiteY24" fmla="*/ 1101687 h 1872867"/>
              <a:gd name="connsiteX25" fmla="*/ 1476261 w 1828800"/>
              <a:gd name="connsiteY25" fmla="*/ 1057619 h 1872867"/>
              <a:gd name="connsiteX26" fmla="*/ 1619480 w 1828800"/>
              <a:gd name="connsiteY26" fmla="*/ 969484 h 1872867"/>
              <a:gd name="connsiteX27" fmla="*/ 1828800 w 1828800"/>
              <a:gd name="connsiteY27" fmla="*/ 903383 h 1872867"/>
              <a:gd name="connsiteX0" fmla="*/ 1828800 w 1828800"/>
              <a:gd name="connsiteY0" fmla="*/ 903383 h 1751681"/>
              <a:gd name="connsiteX1" fmla="*/ 1806767 w 1828800"/>
              <a:gd name="connsiteY1" fmla="*/ 661012 h 1751681"/>
              <a:gd name="connsiteX2" fmla="*/ 1773716 w 1828800"/>
              <a:gd name="connsiteY2" fmla="*/ 275421 h 1751681"/>
              <a:gd name="connsiteX3" fmla="*/ 1542362 w 1828800"/>
              <a:gd name="connsiteY3" fmla="*/ 143219 h 1751681"/>
              <a:gd name="connsiteX4" fmla="*/ 1101687 w 1828800"/>
              <a:gd name="connsiteY4" fmla="*/ 0 h 1751681"/>
              <a:gd name="connsiteX5" fmla="*/ 958468 w 1828800"/>
              <a:gd name="connsiteY5" fmla="*/ 187287 h 1751681"/>
              <a:gd name="connsiteX6" fmla="*/ 870333 w 1828800"/>
              <a:gd name="connsiteY6" fmla="*/ 242371 h 1751681"/>
              <a:gd name="connsiteX7" fmla="*/ 815249 w 1828800"/>
              <a:gd name="connsiteY7" fmla="*/ 253388 h 1751681"/>
              <a:gd name="connsiteX8" fmla="*/ 793215 w 1828800"/>
              <a:gd name="connsiteY8" fmla="*/ 264405 h 1751681"/>
              <a:gd name="connsiteX9" fmla="*/ 672029 w 1828800"/>
              <a:gd name="connsiteY9" fmla="*/ 352540 h 1751681"/>
              <a:gd name="connsiteX10" fmla="*/ 495759 w 1828800"/>
              <a:gd name="connsiteY10" fmla="*/ 528809 h 1751681"/>
              <a:gd name="connsiteX11" fmla="*/ 308473 w 1828800"/>
              <a:gd name="connsiteY11" fmla="*/ 661012 h 1751681"/>
              <a:gd name="connsiteX12" fmla="*/ 176270 w 1828800"/>
              <a:gd name="connsiteY12" fmla="*/ 638978 h 1751681"/>
              <a:gd name="connsiteX13" fmla="*/ 0 w 1828800"/>
              <a:gd name="connsiteY13" fmla="*/ 837282 h 1751681"/>
              <a:gd name="connsiteX14" fmla="*/ 77118 w 1828800"/>
              <a:gd name="connsiteY14" fmla="*/ 1057619 h 1751681"/>
              <a:gd name="connsiteX15" fmla="*/ 506776 w 1828800"/>
              <a:gd name="connsiteY15" fmla="*/ 1222872 h 1751681"/>
              <a:gd name="connsiteX16" fmla="*/ 572878 w 1828800"/>
              <a:gd name="connsiteY16" fmla="*/ 1333041 h 1751681"/>
              <a:gd name="connsiteX17" fmla="*/ 528810 w 1828800"/>
              <a:gd name="connsiteY17" fmla="*/ 1586429 h 1751681"/>
              <a:gd name="connsiteX18" fmla="*/ 473726 w 1828800"/>
              <a:gd name="connsiteY18" fmla="*/ 1751681 h 1751681"/>
              <a:gd name="connsiteX19" fmla="*/ 661012 w 1828800"/>
              <a:gd name="connsiteY19" fmla="*/ 1740665 h 1751681"/>
              <a:gd name="connsiteX20" fmla="*/ 661012 w 1828800"/>
              <a:gd name="connsiteY20" fmla="*/ 1509311 h 1751681"/>
              <a:gd name="connsiteX21" fmla="*/ 760164 w 1828800"/>
              <a:gd name="connsiteY21" fmla="*/ 1322024 h 1751681"/>
              <a:gd name="connsiteX22" fmla="*/ 837282 w 1828800"/>
              <a:gd name="connsiteY22" fmla="*/ 1200838 h 1751681"/>
              <a:gd name="connsiteX23" fmla="*/ 980502 w 1828800"/>
              <a:gd name="connsiteY23" fmla="*/ 1145754 h 1751681"/>
              <a:gd name="connsiteX24" fmla="*/ 1156771 w 1828800"/>
              <a:gd name="connsiteY24" fmla="*/ 1101687 h 1751681"/>
              <a:gd name="connsiteX25" fmla="*/ 1476261 w 1828800"/>
              <a:gd name="connsiteY25" fmla="*/ 1057619 h 1751681"/>
              <a:gd name="connsiteX26" fmla="*/ 1619480 w 1828800"/>
              <a:gd name="connsiteY26" fmla="*/ 969484 h 1751681"/>
              <a:gd name="connsiteX27" fmla="*/ 1828800 w 1828800"/>
              <a:gd name="connsiteY27" fmla="*/ 903383 h 1751681"/>
              <a:gd name="connsiteX0" fmla="*/ 1828800 w 1828800"/>
              <a:gd name="connsiteY0" fmla="*/ 903383 h 1751681"/>
              <a:gd name="connsiteX1" fmla="*/ 1806767 w 1828800"/>
              <a:gd name="connsiteY1" fmla="*/ 661012 h 1751681"/>
              <a:gd name="connsiteX2" fmla="*/ 1773716 w 1828800"/>
              <a:gd name="connsiteY2" fmla="*/ 275421 h 1751681"/>
              <a:gd name="connsiteX3" fmla="*/ 1542362 w 1828800"/>
              <a:gd name="connsiteY3" fmla="*/ 143219 h 1751681"/>
              <a:gd name="connsiteX4" fmla="*/ 1101687 w 1828800"/>
              <a:gd name="connsiteY4" fmla="*/ 0 h 1751681"/>
              <a:gd name="connsiteX5" fmla="*/ 958468 w 1828800"/>
              <a:gd name="connsiteY5" fmla="*/ 187287 h 1751681"/>
              <a:gd name="connsiteX6" fmla="*/ 870333 w 1828800"/>
              <a:gd name="connsiteY6" fmla="*/ 242371 h 1751681"/>
              <a:gd name="connsiteX7" fmla="*/ 815249 w 1828800"/>
              <a:gd name="connsiteY7" fmla="*/ 253388 h 1751681"/>
              <a:gd name="connsiteX8" fmla="*/ 793215 w 1828800"/>
              <a:gd name="connsiteY8" fmla="*/ 264405 h 1751681"/>
              <a:gd name="connsiteX9" fmla="*/ 672029 w 1828800"/>
              <a:gd name="connsiteY9" fmla="*/ 352540 h 1751681"/>
              <a:gd name="connsiteX10" fmla="*/ 495759 w 1828800"/>
              <a:gd name="connsiteY10" fmla="*/ 528809 h 1751681"/>
              <a:gd name="connsiteX11" fmla="*/ 308473 w 1828800"/>
              <a:gd name="connsiteY11" fmla="*/ 661012 h 1751681"/>
              <a:gd name="connsiteX12" fmla="*/ 176270 w 1828800"/>
              <a:gd name="connsiteY12" fmla="*/ 638978 h 1751681"/>
              <a:gd name="connsiteX13" fmla="*/ 0 w 1828800"/>
              <a:gd name="connsiteY13" fmla="*/ 837282 h 1751681"/>
              <a:gd name="connsiteX14" fmla="*/ 77118 w 1828800"/>
              <a:gd name="connsiteY14" fmla="*/ 1057619 h 1751681"/>
              <a:gd name="connsiteX15" fmla="*/ 506776 w 1828800"/>
              <a:gd name="connsiteY15" fmla="*/ 1222872 h 1751681"/>
              <a:gd name="connsiteX16" fmla="*/ 572878 w 1828800"/>
              <a:gd name="connsiteY16" fmla="*/ 1333041 h 1751681"/>
              <a:gd name="connsiteX17" fmla="*/ 528810 w 1828800"/>
              <a:gd name="connsiteY17" fmla="*/ 1586429 h 1751681"/>
              <a:gd name="connsiteX18" fmla="*/ 473726 w 1828800"/>
              <a:gd name="connsiteY18" fmla="*/ 1751681 h 1751681"/>
              <a:gd name="connsiteX19" fmla="*/ 649995 w 1828800"/>
              <a:gd name="connsiteY19" fmla="*/ 1608462 h 1751681"/>
              <a:gd name="connsiteX20" fmla="*/ 661012 w 1828800"/>
              <a:gd name="connsiteY20" fmla="*/ 1509311 h 1751681"/>
              <a:gd name="connsiteX21" fmla="*/ 760164 w 1828800"/>
              <a:gd name="connsiteY21" fmla="*/ 1322024 h 1751681"/>
              <a:gd name="connsiteX22" fmla="*/ 837282 w 1828800"/>
              <a:gd name="connsiteY22" fmla="*/ 1200838 h 1751681"/>
              <a:gd name="connsiteX23" fmla="*/ 980502 w 1828800"/>
              <a:gd name="connsiteY23" fmla="*/ 1145754 h 1751681"/>
              <a:gd name="connsiteX24" fmla="*/ 1156771 w 1828800"/>
              <a:gd name="connsiteY24" fmla="*/ 1101687 h 1751681"/>
              <a:gd name="connsiteX25" fmla="*/ 1476261 w 1828800"/>
              <a:gd name="connsiteY25" fmla="*/ 1057619 h 1751681"/>
              <a:gd name="connsiteX26" fmla="*/ 1619480 w 1828800"/>
              <a:gd name="connsiteY26" fmla="*/ 969484 h 1751681"/>
              <a:gd name="connsiteX27" fmla="*/ 1828800 w 1828800"/>
              <a:gd name="connsiteY27" fmla="*/ 903383 h 1751681"/>
              <a:gd name="connsiteX0" fmla="*/ 1828800 w 1828800"/>
              <a:gd name="connsiteY0" fmla="*/ 903383 h 1707613"/>
              <a:gd name="connsiteX1" fmla="*/ 1806767 w 1828800"/>
              <a:gd name="connsiteY1" fmla="*/ 661012 h 1707613"/>
              <a:gd name="connsiteX2" fmla="*/ 1773716 w 1828800"/>
              <a:gd name="connsiteY2" fmla="*/ 275421 h 1707613"/>
              <a:gd name="connsiteX3" fmla="*/ 1542362 w 1828800"/>
              <a:gd name="connsiteY3" fmla="*/ 143219 h 1707613"/>
              <a:gd name="connsiteX4" fmla="*/ 1101687 w 1828800"/>
              <a:gd name="connsiteY4" fmla="*/ 0 h 1707613"/>
              <a:gd name="connsiteX5" fmla="*/ 958468 w 1828800"/>
              <a:gd name="connsiteY5" fmla="*/ 187287 h 1707613"/>
              <a:gd name="connsiteX6" fmla="*/ 870333 w 1828800"/>
              <a:gd name="connsiteY6" fmla="*/ 242371 h 1707613"/>
              <a:gd name="connsiteX7" fmla="*/ 815249 w 1828800"/>
              <a:gd name="connsiteY7" fmla="*/ 253388 h 1707613"/>
              <a:gd name="connsiteX8" fmla="*/ 793215 w 1828800"/>
              <a:gd name="connsiteY8" fmla="*/ 264405 h 1707613"/>
              <a:gd name="connsiteX9" fmla="*/ 672029 w 1828800"/>
              <a:gd name="connsiteY9" fmla="*/ 352540 h 1707613"/>
              <a:gd name="connsiteX10" fmla="*/ 495759 w 1828800"/>
              <a:gd name="connsiteY10" fmla="*/ 528809 h 1707613"/>
              <a:gd name="connsiteX11" fmla="*/ 308473 w 1828800"/>
              <a:gd name="connsiteY11" fmla="*/ 661012 h 1707613"/>
              <a:gd name="connsiteX12" fmla="*/ 176270 w 1828800"/>
              <a:gd name="connsiteY12" fmla="*/ 638978 h 1707613"/>
              <a:gd name="connsiteX13" fmla="*/ 0 w 1828800"/>
              <a:gd name="connsiteY13" fmla="*/ 837282 h 1707613"/>
              <a:gd name="connsiteX14" fmla="*/ 77118 w 1828800"/>
              <a:gd name="connsiteY14" fmla="*/ 1057619 h 1707613"/>
              <a:gd name="connsiteX15" fmla="*/ 506776 w 1828800"/>
              <a:gd name="connsiteY15" fmla="*/ 1222872 h 1707613"/>
              <a:gd name="connsiteX16" fmla="*/ 572878 w 1828800"/>
              <a:gd name="connsiteY16" fmla="*/ 1333041 h 1707613"/>
              <a:gd name="connsiteX17" fmla="*/ 528810 w 1828800"/>
              <a:gd name="connsiteY17" fmla="*/ 1586429 h 1707613"/>
              <a:gd name="connsiteX18" fmla="*/ 429658 w 1828800"/>
              <a:gd name="connsiteY18" fmla="*/ 1707613 h 1707613"/>
              <a:gd name="connsiteX19" fmla="*/ 649995 w 1828800"/>
              <a:gd name="connsiteY19" fmla="*/ 1608462 h 1707613"/>
              <a:gd name="connsiteX20" fmla="*/ 661012 w 1828800"/>
              <a:gd name="connsiteY20" fmla="*/ 1509311 h 1707613"/>
              <a:gd name="connsiteX21" fmla="*/ 760164 w 1828800"/>
              <a:gd name="connsiteY21" fmla="*/ 1322024 h 1707613"/>
              <a:gd name="connsiteX22" fmla="*/ 837282 w 1828800"/>
              <a:gd name="connsiteY22" fmla="*/ 1200838 h 1707613"/>
              <a:gd name="connsiteX23" fmla="*/ 980502 w 1828800"/>
              <a:gd name="connsiteY23" fmla="*/ 1145754 h 1707613"/>
              <a:gd name="connsiteX24" fmla="*/ 1156771 w 1828800"/>
              <a:gd name="connsiteY24" fmla="*/ 1101687 h 1707613"/>
              <a:gd name="connsiteX25" fmla="*/ 1476261 w 1828800"/>
              <a:gd name="connsiteY25" fmla="*/ 1057619 h 1707613"/>
              <a:gd name="connsiteX26" fmla="*/ 1619480 w 1828800"/>
              <a:gd name="connsiteY26" fmla="*/ 969484 h 1707613"/>
              <a:gd name="connsiteX27" fmla="*/ 1828800 w 1828800"/>
              <a:gd name="connsiteY27" fmla="*/ 903383 h 1707613"/>
              <a:gd name="connsiteX0" fmla="*/ 1828800 w 1828800"/>
              <a:gd name="connsiteY0" fmla="*/ 903383 h 1707613"/>
              <a:gd name="connsiteX1" fmla="*/ 1806767 w 1828800"/>
              <a:gd name="connsiteY1" fmla="*/ 661012 h 1707613"/>
              <a:gd name="connsiteX2" fmla="*/ 1773716 w 1828800"/>
              <a:gd name="connsiteY2" fmla="*/ 275421 h 1707613"/>
              <a:gd name="connsiteX3" fmla="*/ 1542362 w 1828800"/>
              <a:gd name="connsiteY3" fmla="*/ 143219 h 1707613"/>
              <a:gd name="connsiteX4" fmla="*/ 1101687 w 1828800"/>
              <a:gd name="connsiteY4" fmla="*/ 0 h 1707613"/>
              <a:gd name="connsiteX5" fmla="*/ 958468 w 1828800"/>
              <a:gd name="connsiteY5" fmla="*/ 187287 h 1707613"/>
              <a:gd name="connsiteX6" fmla="*/ 870333 w 1828800"/>
              <a:gd name="connsiteY6" fmla="*/ 242371 h 1707613"/>
              <a:gd name="connsiteX7" fmla="*/ 815249 w 1828800"/>
              <a:gd name="connsiteY7" fmla="*/ 253388 h 1707613"/>
              <a:gd name="connsiteX8" fmla="*/ 793215 w 1828800"/>
              <a:gd name="connsiteY8" fmla="*/ 264405 h 1707613"/>
              <a:gd name="connsiteX9" fmla="*/ 672029 w 1828800"/>
              <a:gd name="connsiteY9" fmla="*/ 352540 h 1707613"/>
              <a:gd name="connsiteX10" fmla="*/ 495759 w 1828800"/>
              <a:gd name="connsiteY10" fmla="*/ 528809 h 1707613"/>
              <a:gd name="connsiteX11" fmla="*/ 308473 w 1828800"/>
              <a:gd name="connsiteY11" fmla="*/ 661012 h 1707613"/>
              <a:gd name="connsiteX12" fmla="*/ 176270 w 1828800"/>
              <a:gd name="connsiteY12" fmla="*/ 638978 h 1707613"/>
              <a:gd name="connsiteX13" fmla="*/ 0 w 1828800"/>
              <a:gd name="connsiteY13" fmla="*/ 837282 h 1707613"/>
              <a:gd name="connsiteX14" fmla="*/ 77118 w 1828800"/>
              <a:gd name="connsiteY14" fmla="*/ 1057619 h 1707613"/>
              <a:gd name="connsiteX15" fmla="*/ 506776 w 1828800"/>
              <a:gd name="connsiteY15" fmla="*/ 1222872 h 1707613"/>
              <a:gd name="connsiteX16" fmla="*/ 572878 w 1828800"/>
              <a:gd name="connsiteY16" fmla="*/ 1333041 h 1707613"/>
              <a:gd name="connsiteX17" fmla="*/ 484743 w 1828800"/>
              <a:gd name="connsiteY17" fmla="*/ 1586429 h 1707613"/>
              <a:gd name="connsiteX18" fmla="*/ 429658 w 1828800"/>
              <a:gd name="connsiteY18" fmla="*/ 1707613 h 1707613"/>
              <a:gd name="connsiteX19" fmla="*/ 649995 w 1828800"/>
              <a:gd name="connsiteY19" fmla="*/ 1608462 h 1707613"/>
              <a:gd name="connsiteX20" fmla="*/ 661012 w 1828800"/>
              <a:gd name="connsiteY20" fmla="*/ 1509311 h 1707613"/>
              <a:gd name="connsiteX21" fmla="*/ 760164 w 1828800"/>
              <a:gd name="connsiteY21" fmla="*/ 1322024 h 1707613"/>
              <a:gd name="connsiteX22" fmla="*/ 837282 w 1828800"/>
              <a:gd name="connsiteY22" fmla="*/ 1200838 h 1707613"/>
              <a:gd name="connsiteX23" fmla="*/ 980502 w 1828800"/>
              <a:gd name="connsiteY23" fmla="*/ 1145754 h 1707613"/>
              <a:gd name="connsiteX24" fmla="*/ 1156771 w 1828800"/>
              <a:gd name="connsiteY24" fmla="*/ 1101687 h 1707613"/>
              <a:gd name="connsiteX25" fmla="*/ 1476261 w 1828800"/>
              <a:gd name="connsiteY25" fmla="*/ 1057619 h 1707613"/>
              <a:gd name="connsiteX26" fmla="*/ 1619480 w 1828800"/>
              <a:gd name="connsiteY26" fmla="*/ 969484 h 1707613"/>
              <a:gd name="connsiteX27" fmla="*/ 1828800 w 1828800"/>
              <a:gd name="connsiteY27" fmla="*/ 903383 h 1707613"/>
              <a:gd name="connsiteX0" fmla="*/ 1828800 w 1828800"/>
              <a:gd name="connsiteY0" fmla="*/ 903383 h 1707613"/>
              <a:gd name="connsiteX1" fmla="*/ 1806767 w 1828800"/>
              <a:gd name="connsiteY1" fmla="*/ 661012 h 1707613"/>
              <a:gd name="connsiteX2" fmla="*/ 1773716 w 1828800"/>
              <a:gd name="connsiteY2" fmla="*/ 275421 h 1707613"/>
              <a:gd name="connsiteX3" fmla="*/ 1542362 w 1828800"/>
              <a:gd name="connsiteY3" fmla="*/ 143219 h 1707613"/>
              <a:gd name="connsiteX4" fmla="*/ 1101687 w 1828800"/>
              <a:gd name="connsiteY4" fmla="*/ 0 h 1707613"/>
              <a:gd name="connsiteX5" fmla="*/ 958468 w 1828800"/>
              <a:gd name="connsiteY5" fmla="*/ 187287 h 1707613"/>
              <a:gd name="connsiteX6" fmla="*/ 870333 w 1828800"/>
              <a:gd name="connsiteY6" fmla="*/ 242371 h 1707613"/>
              <a:gd name="connsiteX7" fmla="*/ 815249 w 1828800"/>
              <a:gd name="connsiteY7" fmla="*/ 253388 h 1707613"/>
              <a:gd name="connsiteX8" fmla="*/ 793215 w 1828800"/>
              <a:gd name="connsiteY8" fmla="*/ 264405 h 1707613"/>
              <a:gd name="connsiteX9" fmla="*/ 672029 w 1828800"/>
              <a:gd name="connsiteY9" fmla="*/ 352540 h 1707613"/>
              <a:gd name="connsiteX10" fmla="*/ 495759 w 1828800"/>
              <a:gd name="connsiteY10" fmla="*/ 528809 h 1707613"/>
              <a:gd name="connsiteX11" fmla="*/ 308473 w 1828800"/>
              <a:gd name="connsiteY11" fmla="*/ 661012 h 1707613"/>
              <a:gd name="connsiteX12" fmla="*/ 176270 w 1828800"/>
              <a:gd name="connsiteY12" fmla="*/ 638978 h 1707613"/>
              <a:gd name="connsiteX13" fmla="*/ 0 w 1828800"/>
              <a:gd name="connsiteY13" fmla="*/ 837282 h 1707613"/>
              <a:gd name="connsiteX14" fmla="*/ 77118 w 1828800"/>
              <a:gd name="connsiteY14" fmla="*/ 1057619 h 1707613"/>
              <a:gd name="connsiteX15" fmla="*/ 506776 w 1828800"/>
              <a:gd name="connsiteY15" fmla="*/ 1222872 h 1707613"/>
              <a:gd name="connsiteX16" fmla="*/ 539827 w 1828800"/>
              <a:gd name="connsiteY16" fmla="*/ 1333041 h 1707613"/>
              <a:gd name="connsiteX17" fmla="*/ 484743 w 1828800"/>
              <a:gd name="connsiteY17" fmla="*/ 1586429 h 1707613"/>
              <a:gd name="connsiteX18" fmla="*/ 429658 w 1828800"/>
              <a:gd name="connsiteY18" fmla="*/ 1707613 h 1707613"/>
              <a:gd name="connsiteX19" fmla="*/ 649995 w 1828800"/>
              <a:gd name="connsiteY19" fmla="*/ 1608462 h 1707613"/>
              <a:gd name="connsiteX20" fmla="*/ 661012 w 1828800"/>
              <a:gd name="connsiteY20" fmla="*/ 1509311 h 1707613"/>
              <a:gd name="connsiteX21" fmla="*/ 760164 w 1828800"/>
              <a:gd name="connsiteY21" fmla="*/ 1322024 h 1707613"/>
              <a:gd name="connsiteX22" fmla="*/ 837282 w 1828800"/>
              <a:gd name="connsiteY22" fmla="*/ 1200838 h 1707613"/>
              <a:gd name="connsiteX23" fmla="*/ 980502 w 1828800"/>
              <a:gd name="connsiteY23" fmla="*/ 1145754 h 1707613"/>
              <a:gd name="connsiteX24" fmla="*/ 1156771 w 1828800"/>
              <a:gd name="connsiteY24" fmla="*/ 1101687 h 1707613"/>
              <a:gd name="connsiteX25" fmla="*/ 1476261 w 1828800"/>
              <a:gd name="connsiteY25" fmla="*/ 1057619 h 1707613"/>
              <a:gd name="connsiteX26" fmla="*/ 1619480 w 1828800"/>
              <a:gd name="connsiteY26" fmla="*/ 969484 h 1707613"/>
              <a:gd name="connsiteX27" fmla="*/ 1828800 w 1828800"/>
              <a:gd name="connsiteY27" fmla="*/ 903383 h 1707613"/>
              <a:gd name="connsiteX0" fmla="*/ 1828800 w 1828800"/>
              <a:gd name="connsiteY0" fmla="*/ 903383 h 1707613"/>
              <a:gd name="connsiteX1" fmla="*/ 1806767 w 1828800"/>
              <a:gd name="connsiteY1" fmla="*/ 661012 h 1707613"/>
              <a:gd name="connsiteX2" fmla="*/ 1773716 w 1828800"/>
              <a:gd name="connsiteY2" fmla="*/ 275421 h 1707613"/>
              <a:gd name="connsiteX3" fmla="*/ 1542362 w 1828800"/>
              <a:gd name="connsiteY3" fmla="*/ 143219 h 1707613"/>
              <a:gd name="connsiteX4" fmla="*/ 1101687 w 1828800"/>
              <a:gd name="connsiteY4" fmla="*/ 0 h 1707613"/>
              <a:gd name="connsiteX5" fmla="*/ 958468 w 1828800"/>
              <a:gd name="connsiteY5" fmla="*/ 187287 h 1707613"/>
              <a:gd name="connsiteX6" fmla="*/ 870333 w 1828800"/>
              <a:gd name="connsiteY6" fmla="*/ 242371 h 1707613"/>
              <a:gd name="connsiteX7" fmla="*/ 815249 w 1828800"/>
              <a:gd name="connsiteY7" fmla="*/ 253388 h 1707613"/>
              <a:gd name="connsiteX8" fmla="*/ 793215 w 1828800"/>
              <a:gd name="connsiteY8" fmla="*/ 264405 h 1707613"/>
              <a:gd name="connsiteX9" fmla="*/ 672029 w 1828800"/>
              <a:gd name="connsiteY9" fmla="*/ 352540 h 1707613"/>
              <a:gd name="connsiteX10" fmla="*/ 495759 w 1828800"/>
              <a:gd name="connsiteY10" fmla="*/ 528809 h 1707613"/>
              <a:gd name="connsiteX11" fmla="*/ 308473 w 1828800"/>
              <a:gd name="connsiteY11" fmla="*/ 661012 h 1707613"/>
              <a:gd name="connsiteX12" fmla="*/ 176270 w 1828800"/>
              <a:gd name="connsiteY12" fmla="*/ 638978 h 1707613"/>
              <a:gd name="connsiteX13" fmla="*/ 0 w 1828800"/>
              <a:gd name="connsiteY13" fmla="*/ 837282 h 1707613"/>
              <a:gd name="connsiteX14" fmla="*/ 77118 w 1828800"/>
              <a:gd name="connsiteY14" fmla="*/ 1057619 h 1707613"/>
              <a:gd name="connsiteX15" fmla="*/ 451692 w 1828800"/>
              <a:gd name="connsiteY15" fmla="*/ 1200838 h 1707613"/>
              <a:gd name="connsiteX16" fmla="*/ 539827 w 1828800"/>
              <a:gd name="connsiteY16" fmla="*/ 1333041 h 1707613"/>
              <a:gd name="connsiteX17" fmla="*/ 484743 w 1828800"/>
              <a:gd name="connsiteY17" fmla="*/ 1586429 h 1707613"/>
              <a:gd name="connsiteX18" fmla="*/ 429658 w 1828800"/>
              <a:gd name="connsiteY18" fmla="*/ 1707613 h 1707613"/>
              <a:gd name="connsiteX19" fmla="*/ 649995 w 1828800"/>
              <a:gd name="connsiteY19" fmla="*/ 1608462 h 1707613"/>
              <a:gd name="connsiteX20" fmla="*/ 661012 w 1828800"/>
              <a:gd name="connsiteY20" fmla="*/ 1509311 h 1707613"/>
              <a:gd name="connsiteX21" fmla="*/ 760164 w 1828800"/>
              <a:gd name="connsiteY21" fmla="*/ 1322024 h 1707613"/>
              <a:gd name="connsiteX22" fmla="*/ 837282 w 1828800"/>
              <a:gd name="connsiteY22" fmla="*/ 1200838 h 1707613"/>
              <a:gd name="connsiteX23" fmla="*/ 980502 w 1828800"/>
              <a:gd name="connsiteY23" fmla="*/ 1145754 h 1707613"/>
              <a:gd name="connsiteX24" fmla="*/ 1156771 w 1828800"/>
              <a:gd name="connsiteY24" fmla="*/ 1101687 h 1707613"/>
              <a:gd name="connsiteX25" fmla="*/ 1476261 w 1828800"/>
              <a:gd name="connsiteY25" fmla="*/ 1057619 h 1707613"/>
              <a:gd name="connsiteX26" fmla="*/ 1619480 w 1828800"/>
              <a:gd name="connsiteY26" fmla="*/ 969484 h 1707613"/>
              <a:gd name="connsiteX27" fmla="*/ 1828800 w 1828800"/>
              <a:gd name="connsiteY27" fmla="*/ 903383 h 170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828800" h="1707613">
                <a:moveTo>
                  <a:pt x="1828800" y="903383"/>
                </a:moveTo>
                <a:lnTo>
                  <a:pt x="1806767" y="661012"/>
                </a:lnTo>
                <a:lnTo>
                  <a:pt x="1773716" y="275421"/>
                </a:lnTo>
                <a:lnTo>
                  <a:pt x="1542362" y="143219"/>
                </a:lnTo>
                <a:lnTo>
                  <a:pt x="1101687" y="0"/>
                </a:lnTo>
                <a:lnTo>
                  <a:pt x="958468" y="187287"/>
                </a:lnTo>
                <a:cubicBezTo>
                  <a:pt x="929090" y="205648"/>
                  <a:pt x="901789" y="227853"/>
                  <a:pt x="870333" y="242371"/>
                </a:cubicBezTo>
                <a:cubicBezTo>
                  <a:pt x="853331" y="250218"/>
                  <a:pt x="833253" y="248244"/>
                  <a:pt x="815249" y="253388"/>
                </a:cubicBezTo>
                <a:cubicBezTo>
                  <a:pt x="807353" y="255644"/>
                  <a:pt x="800560" y="260733"/>
                  <a:pt x="793215" y="264405"/>
                </a:cubicBezTo>
                <a:lnTo>
                  <a:pt x="672029" y="352540"/>
                </a:lnTo>
                <a:lnTo>
                  <a:pt x="495759" y="528809"/>
                </a:lnTo>
                <a:lnTo>
                  <a:pt x="308473" y="661012"/>
                </a:lnTo>
                <a:lnTo>
                  <a:pt x="176270" y="638978"/>
                </a:lnTo>
                <a:lnTo>
                  <a:pt x="0" y="837282"/>
                </a:lnTo>
                <a:lnTo>
                  <a:pt x="77118" y="1057619"/>
                </a:lnTo>
                <a:lnTo>
                  <a:pt x="451692" y="1200838"/>
                </a:lnTo>
                <a:lnTo>
                  <a:pt x="539827" y="1333041"/>
                </a:lnTo>
                <a:lnTo>
                  <a:pt x="484743" y="1586429"/>
                </a:lnTo>
                <a:lnTo>
                  <a:pt x="429658" y="1707613"/>
                </a:lnTo>
                <a:lnTo>
                  <a:pt x="649995" y="1608462"/>
                </a:lnTo>
                <a:lnTo>
                  <a:pt x="661012" y="1509311"/>
                </a:lnTo>
                <a:lnTo>
                  <a:pt x="760164" y="1322024"/>
                </a:lnTo>
                <a:lnTo>
                  <a:pt x="837282" y="1200838"/>
                </a:lnTo>
                <a:lnTo>
                  <a:pt x="980502" y="1145754"/>
                </a:lnTo>
                <a:lnTo>
                  <a:pt x="1156771" y="1101687"/>
                </a:lnTo>
                <a:lnTo>
                  <a:pt x="1476261" y="1057619"/>
                </a:lnTo>
                <a:lnTo>
                  <a:pt x="1619480" y="969484"/>
                </a:lnTo>
                <a:lnTo>
                  <a:pt x="1828800" y="903383"/>
                </a:lnTo>
                <a:close/>
              </a:path>
            </a:pathLst>
          </a:custGeom>
          <a:solidFill>
            <a:schemeClr val="accent6">
              <a:lumMod val="75000"/>
              <a:alpha val="64000"/>
            </a:scheme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Freeform 18"/>
          <p:cNvSpPr/>
          <p:nvPr/>
        </p:nvSpPr>
        <p:spPr>
          <a:xfrm>
            <a:off x="8086381" y="5155894"/>
            <a:ext cx="1068636" cy="1597446"/>
          </a:xfrm>
          <a:custGeom>
            <a:avLst/>
            <a:gdLst>
              <a:gd name="connsiteX0" fmla="*/ 1035585 w 1068636"/>
              <a:gd name="connsiteY0" fmla="*/ 0 h 1597446"/>
              <a:gd name="connsiteX1" fmla="*/ 1035585 w 1068636"/>
              <a:gd name="connsiteY1" fmla="*/ 0 h 1597446"/>
              <a:gd name="connsiteX2" fmla="*/ 826265 w 1068636"/>
              <a:gd name="connsiteY2" fmla="*/ 110169 h 1597446"/>
              <a:gd name="connsiteX3" fmla="*/ 683046 w 1068636"/>
              <a:gd name="connsiteY3" fmla="*/ 242371 h 1597446"/>
              <a:gd name="connsiteX4" fmla="*/ 341523 w 1068636"/>
              <a:gd name="connsiteY4" fmla="*/ 330506 h 1597446"/>
              <a:gd name="connsiteX5" fmla="*/ 132202 w 1068636"/>
              <a:gd name="connsiteY5" fmla="*/ 385590 h 1597446"/>
              <a:gd name="connsiteX6" fmla="*/ 0 w 1068636"/>
              <a:gd name="connsiteY6" fmla="*/ 561860 h 1597446"/>
              <a:gd name="connsiteX7" fmla="*/ 0 w 1068636"/>
              <a:gd name="connsiteY7" fmla="*/ 716096 h 1597446"/>
              <a:gd name="connsiteX8" fmla="*/ 253388 w 1068636"/>
              <a:gd name="connsiteY8" fmla="*/ 672029 h 1597446"/>
              <a:gd name="connsiteX9" fmla="*/ 297455 w 1068636"/>
              <a:gd name="connsiteY9" fmla="*/ 837282 h 1597446"/>
              <a:gd name="connsiteX10" fmla="*/ 363556 w 1068636"/>
              <a:gd name="connsiteY10" fmla="*/ 1024569 h 1597446"/>
              <a:gd name="connsiteX11" fmla="*/ 374573 w 1068636"/>
              <a:gd name="connsiteY11" fmla="*/ 1145754 h 1597446"/>
              <a:gd name="connsiteX12" fmla="*/ 484742 w 1068636"/>
              <a:gd name="connsiteY12" fmla="*/ 1277957 h 1597446"/>
              <a:gd name="connsiteX13" fmla="*/ 517792 w 1068636"/>
              <a:gd name="connsiteY13" fmla="*/ 1410159 h 1597446"/>
              <a:gd name="connsiteX14" fmla="*/ 683046 w 1068636"/>
              <a:gd name="connsiteY14" fmla="*/ 1564395 h 1597446"/>
              <a:gd name="connsiteX15" fmla="*/ 793214 w 1068636"/>
              <a:gd name="connsiteY15" fmla="*/ 1586429 h 1597446"/>
              <a:gd name="connsiteX16" fmla="*/ 1024568 w 1068636"/>
              <a:gd name="connsiteY16" fmla="*/ 1597446 h 1597446"/>
              <a:gd name="connsiteX17" fmla="*/ 1068636 w 1068636"/>
              <a:gd name="connsiteY17" fmla="*/ 1531345 h 1597446"/>
              <a:gd name="connsiteX18" fmla="*/ 1035585 w 1068636"/>
              <a:gd name="connsiteY18" fmla="*/ 0 h 1597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68636" h="1597446">
                <a:moveTo>
                  <a:pt x="1035585" y="0"/>
                </a:moveTo>
                <a:lnTo>
                  <a:pt x="1035585" y="0"/>
                </a:lnTo>
                <a:lnTo>
                  <a:pt x="826265" y="110169"/>
                </a:lnTo>
                <a:lnTo>
                  <a:pt x="683046" y="242371"/>
                </a:lnTo>
                <a:lnTo>
                  <a:pt x="341523" y="330506"/>
                </a:lnTo>
                <a:lnTo>
                  <a:pt x="132202" y="385590"/>
                </a:lnTo>
                <a:lnTo>
                  <a:pt x="0" y="561860"/>
                </a:lnTo>
                <a:lnTo>
                  <a:pt x="0" y="716096"/>
                </a:lnTo>
                <a:lnTo>
                  <a:pt x="253388" y="672029"/>
                </a:lnTo>
                <a:lnTo>
                  <a:pt x="297455" y="837282"/>
                </a:lnTo>
                <a:lnTo>
                  <a:pt x="363556" y="1024569"/>
                </a:lnTo>
                <a:lnTo>
                  <a:pt x="374573" y="1145754"/>
                </a:lnTo>
                <a:lnTo>
                  <a:pt x="484742" y="1277957"/>
                </a:lnTo>
                <a:lnTo>
                  <a:pt x="517792" y="1410159"/>
                </a:lnTo>
                <a:lnTo>
                  <a:pt x="683046" y="1564395"/>
                </a:lnTo>
                <a:lnTo>
                  <a:pt x="793214" y="1586429"/>
                </a:lnTo>
                <a:lnTo>
                  <a:pt x="1024568" y="1597446"/>
                </a:lnTo>
                <a:lnTo>
                  <a:pt x="1068636" y="1531345"/>
                </a:lnTo>
                <a:lnTo>
                  <a:pt x="1035585" y="0"/>
                </a:lnTo>
                <a:close/>
              </a:path>
            </a:pathLst>
          </a:custGeom>
          <a:solidFill>
            <a:schemeClr val="accent6">
              <a:lumMod val="75000"/>
              <a:alpha val="64000"/>
            </a:scheme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Freeform 19"/>
          <p:cNvSpPr/>
          <p:nvPr/>
        </p:nvSpPr>
        <p:spPr>
          <a:xfrm>
            <a:off x="2423711" y="4296578"/>
            <a:ext cx="2963537" cy="2566930"/>
          </a:xfrm>
          <a:custGeom>
            <a:avLst/>
            <a:gdLst>
              <a:gd name="connsiteX0" fmla="*/ 0 w 2963537"/>
              <a:gd name="connsiteY0" fmla="*/ 220338 h 2566930"/>
              <a:gd name="connsiteX1" fmla="*/ 231354 w 2963537"/>
              <a:gd name="connsiteY1" fmla="*/ 176270 h 2566930"/>
              <a:gd name="connsiteX2" fmla="*/ 352540 w 2963537"/>
              <a:gd name="connsiteY2" fmla="*/ 55085 h 2566930"/>
              <a:gd name="connsiteX3" fmla="*/ 517793 w 2963537"/>
              <a:gd name="connsiteY3" fmla="*/ 0 h 2566930"/>
              <a:gd name="connsiteX4" fmla="*/ 649995 w 2963537"/>
              <a:gd name="connsiteY4" fmla="*/ 33051 h 2566930"/>
              <a:gd name="connsiteX5" fmla="*/ 804231 w 2963537"/>
              <a:gd name="connsiteY5" fmla="*/ 77118 h 2566930"/>
              <a:gd name="connsiteX6" fmla="*/ 903383 w 2963537"/>
              <a:gd name="connsiteY6" fmla="*/ 154236 h 2566930"/>
              <a:gd name="connsiteX7" fmla="*/ 947450 w 2963537"/>
              <a:gd name="connsiteY7" fmla="*/ 176270 h 2566930"/>
              <a:gd name="connsiteX8" fmla="*/ 1222872 w 2963537"/>
              <a:gd name="connsiteY8" fmla="*/ 220338 h 2566930"/>
              <a:gd name="connsiteX9" fmla="*/ 1608462 w 2963537"/>
              <a:gd name="connsiteY9" fmla="*/ 418641 h 2566930"/>
              <a:gd name="connsiteX10" fmla="*/ 1762699 w 2963537"/>
              <a:gd name="connsiteY10" fmla="*/ 616945 h 2566930"/>
              <a:gd name="connsiteX11" fmla="*/ 1773716 w 2963537"/>
              <a:gd name="connsiteY11" fmla="*/ 738130 h 2566930"/>
              <a:gd name="connsiteX12" fmla="*/ 1927952 w 2963537"/>
              <a:gd name="connsiteY12" fmla="*/ 947451 h 2566930"/>
              <a:gd name="connsiteX13" fmla="*/ 2148289 w 2963537"/>
              <a:gd name="connsiteY13" fmla="*/ 1101687 h 2566930"/>
              <a:gd name="connsiteX14" fmla="*/ 2280491 w 2963537"/>
              <a:gd name="connsiteY14" fmla="*/ 1178805 h 2566930"/>
              <a:gd name="connsiteX15" fmla="*/ 2412694 w 2963537"/>
              <a:gd name="connsiteY15" fmla="*/ 1200839 h 2566930"/>
              <a:gd name="connsiteX16" fmla="*/ 2511846 w 2963537"/>
              <a:gd name="connsiteY16" fmla="*/ 1189822 h 2566930"/>
              <a:gd name="connsiteX17" fmla="*/ 2522862 w 2963537"/>
              <a:gd name="connsiteY17" fmla="*/ 1333041 h 2566930"/>
              <a:gd name="connsiteX18" fmla="*/ 2566930 w 2963537"/>
              <a:gd name="connsiteY18" fmla="*/ 1520328 h 2566930"/>
              <a:gd name="connsiteX19" fmla="*/ 2699132 w 2963537"/>
              <a:gd name="connsiteY19" fmla="*/ 1608463 h 2566930"/>
              <a:gd name="connsiteX20" fmla="*/ 2765234 w 2963537"/>
              <a:gd name="connsiteY20" fmla="*/ 1729649 h 2566930"/>
              <a:gd name="connsiteX21" fmla="*/ 2798284 w 2963537"/>
              <a:gd name="connsiteY21" fmla="*/ 1972020 h 2566930"/>
              <a:gd name="connsiteX22" fmla="*/ 2963537 w 2963537"/>
              <a:gd name="connsiteY22" fmla="*/ 2159306 h 2566930"/>
              <a:gd name="connsiteX23" fmla="*/ 2787267 w 2963537"/>
              <a:gd name="connsiteY23" fmla="*/ 2544897 h 2566930"/>
              <a:gd name="connsiteX24" fmla="*/ 2588964 w 2963537"/>
              <a:gd name="connsiteY24" fmla="*/ 2566930 h 2566930"/>
              <a:gd name="connsiteX25" fmla="*/ 2644048 w 2963537"/>
              <a:gd name="connsiteY25" fmla="*/ 2423711 h 2566930"/>
              <a:gd name="connsiteX26" fmla="*/ 2610997 w 2963537"/>
              <a:gd name="connsiteY26" fmla="*/ 2214391 h 2566930"/>
              <a:gd name="connsiteX27" fmla="*/ 2544896 w 2963537"/>
              <a:gd name="connsiteY27" fmla="*/ 2005070 h 2566930"/>
              <a:gd name="connsiteX28" fmla="*/ 2390660 w 2963537"/>
              <a:gd name="connsiteY28" fmla="*/ 1861851 h 2566930"/>
              <a:gd name="connsiteX29" fmla="*/ 2214390 w 2963537"/>
              <a:gd name="connsiteY29" fmla="*/ 1707615 h 2566930"/>
              <a:gd name="connsiteX30" fmla="*/ 2115238 w 2963537"/>
              <a:gd name="connsiteY30" fmla="*/ 1553379 h 2566930"/>
              <a:gd name="connsiteX31" fmla="*/ 1972019 w 2963537"/>
              <a:gd name="connsiteY31" fmla="*/ 1454227 h 2566930"/>
              <a:gd name="connsiteX32" fmla="*/ 1828800 w 2963537"/>
              <a:gd name="connsiteY32" fmla="*/ 1377109 h 2566930"/>
              <a:gd name="connsiteX33" fmla="*/ 1630496 w 2963537"/>
              <a:gd name="connsiteY33" fmla="*/ 1322024 h 2566930"/>
              <a:gd name="connsiteX34" fmla="*/ 1531344 w 2963537"/>
              <a:gd name="connsiteY34" fmla="*/ 1233889 h 2566930"/>
              <a:gd name="connsiteX35" fmla="*/ 1509311 w 2963537"/>
              <a:gd name="connsiteY35" fmla="*/ 1068636 h 2566930"/>
              <a:gd name="connsiteX36" fmla="*/ 1421176 w 2963537"/>
              <a:gd name="connsiteY36" fmla="*/ 969485 h 2566930"/>
              <a:gd name="connsiteX37" fmla="*/ 1288973 w 2963537"/>
              <a:gd name="connsiteY37" fmla="*/ 936434 h 2566930"/>
              <a:gd name="connsiteX38" fmla="*/ 1156771 w 2963537"/>
              <a:gd name="connsiteY38" fmla="*/ 892367 h 2566930"/>
              <a:gd name="connsiteX39" fmla="*/ 1024569 w 2963537"/>
              <a:gd name="connsiteY39" fmla="*/ 837282 h 2566930"/>
              <a:gd name="connsiteX40" fmla="*/ 914400 w 2963537"/>
              <a:gd name="connsiteY40" fmla="*/ 705080 h 2566930"/>
              <a:gd name="connsiteX41" fmla="*/ 1024569 w 2963537"/>
              <a:gd name="connsiteY41" fmla="*/ 528810 h 2566930"/>
              <a:gd name="connsiteX42" fmla="*/ 914400 w 2963537"/>
              <a:gd name="connsiteY42" fmla="*/ 385591 h 2566930"/>
              <a:gd name="connsiteX43" fmla="*/ 539826 w 2963537"/>
              <a:gd name="connsiteY43" fmla="*/ 264405 h 2566930"/>
              <a:gd name="connsiteX44" fmla="*/ 341523 w 2963537"/>
              <a:gd name="connsiteY44" fmla="*/ 231355 h 2566930"/>
              <a:gd name="connsiteX45" fmla="*/ 198303 w 2963537"/>
              <a:gd name="connsiteY45" fmla="*/ 341523 h 2566930"/>
              <a:gd name="connsiteX46" fmla="*/ 121185 w 2963537"/>
              <a:gd name="connsiteY46" fmla="*/ 451692 h 2566930"/>
              <a:gd name="connsiteX47" fmla="*/ 66101 w 2963537"/>
              <a:gd name="connsiteY47" fmla="*/ 429658 h 2566930"/>
              <a:gd name="connsiteX48" fmla="*/ 0 w 2963537"/>
              <a:gd name="connsiteY48" fmla="*/ 220338 h 2566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2963537" h="2566930">
                <a:moveTo>
                  <a:pt x="0" y="220338"/>
                </a:moveTo>
                <a:lnTo>
                  <a:pt x="231354" y="176270"/>
                </a:lnTo>
                <a:lnTo>
                  <a:pt x="352540" y="55085"/>
                </a:lnTo>
                <a:lnTo>
                  <a:pt x="517793" y="0"/>
                </a:lnTo>
                <a:cubicBezTo>
                  <a:pt x="627396" y="36535"/>
                  <a:pt x="582106" y="33051"/>
                  <a:pt x="649995" y="33051"/>
                </a:cubicBezTo>
                <a:lnTo>
                  <a:pt x="804231" y="77118"/>
                </a:lnTo>
                <a:cubicBezTo>
                  <a:pt x="837282" y="102824"/>
                  <a:pt x="869887" y="129114"/>
                  <a:pt x="903383" y="154236"/>
                </a:cubicBezTo>
                <a:cubicBezTo>
                  <a:pt x="935478" y="178307"/>
                  <a:pt x="924306" y="176270"/>
                  <a:pt x="947450" y="176270"/>
                </a:cubicBezTo>
                <a:lnTo>
                  <a:pt x="1222872" y="220338"/>
                </a:lnTo>
                <a:lnTo>
                  <a:pt x="1608462" y="418641"/>
                </a:lnTo>
                <a:lnTo>
                  <a:pt x="1762699" y="616945"/>
                </a:lnTo>
                <a:cubicBezTo>
                  <a:pt x="1774527" y="723396"/>
                  <a:pt x="1773716" y="682843"/>
                  <a:pt x="1773716" y="738130"/>
                </a:cubicBezTo>
                <a:lnTo>
                  <a:pt x="1927952" y="947451"/>
                </a:lnTo>
                <a:lnTo>
                  <a:pt x="2148289" y="1101687"/>
                </a:lnTo>
                <a:lnTo>
                  <a:pt x="2280491" y="1178805"/>
                </a:lnTo>
                <a:lnTo>
                  <a:pt x="2412694" y="1200839"/>
                </a:lnTo>
                <a:lnTo>
                  <a:pt x="2511846" y="1189822"/>
                </a:lnTo>
                <a:lnTo>
                  <a:pt x="2522862" y="1333041"/>
                </a:lnTo>
                <a:lnTo>
                  <a:pt x="2566930" y="1520328"/>
                </a:lnTo>
                <a:lnTo>
                  <a:pt x="2699132" y="1608463"/>
                </a:lnTo>
                <a:lnTo>
                  <a:pt x="2765234" y="1729649"/>
                </a:lnTo>
                <a:lnTo>
                  <a:pt x="2798284" y="1972020"/>
                </a:lnTo>
                <a:lnTo>
                  <a:pt x="2963537" y="2159306"/>
                </a:lnTo>
                <a:lnTo>
                  <a:pt x="2787267" y="2544897"/>
                </a:lnTo>
                <a:lnTo>
                  <a:pt x="2588964" y="2566930"/>
                </a:lnTo>
                <a:lnTo>
                  <a:pt x="2644048" y="2423711"/>
                </a:lnTo>
                <a:lnTo>
                  <a:pt x="2610997" y="2214391"/>
                </a:lnTo>
                <a:lnTo>
                  <a:pt x="2544896" y="2005070"/>
                </a:lnTo>
                <a:lnTo>
                  <a:pt x="2390660" y="1861851"/>
                </a:lnTo>
                <a:lnTo>
                  <a:pt x="2214390" y="1707615"/>
                </a:lnTo>
                <a:lnTo>
                  <a:pt x="2115238" y="1553379"/>
                </a:lnTo>
                <a:lnTo>
                  <a:pt x="1972019" y="1454227"/>
                </a:lnTo>
                <a:lnTo>
                  <a:pt x="1828800" y="1377109"/>
                </a:lnTo>
                <a:lnTo>
                  <a:pt x="1630496" y="1322024"/>
                </a:lnTo>
                <a:lnTo>
                  <a:pt x="1531344" y="1233889"/>
                </a:lnTo>
                <a:lnTo>
                  <a:pt x="1509311" y="1068636"/>
                </a:lnTo>
                <a:lnTo>
                  <a:pt x="1421176" y="969485"/>
                </a:lnTo>
                <a:lnTo>
                  <a:pt x="1288973" y="936434"/>
                </a:lnTo>
                <a:lnTo>
                  <a:pt x="1156771" y="892367"/>
                </a:lnTo>
                <a:lnTo>
                  <a:pt x="1024569" y="837282"/>
                </a:lnTo>
                <a:lnTo>
                  <a:pt x="914400" y="705080"/>
                </a:lnTo>
                <a:lnTo>
                  <a:pt x="1024569" y="528810"/>
                </a:lnTo>
                <a:lnTo>
                  <a:pt x="914400" y="385591"/>
                </a:lnTo>
                <a:lnTo>
                  <a:pt x="539826" y="264405"/>
                </a:lnTo>
                <a:lnTo>
                  <a:pt x="341523" y="231355"/>
                </a:lnTo>
                <a:lnTo>
                  <a:pt x="198303" y="341523"/>
                </a:lnTo>
                <a:lnTo>
                  <a:pt x="121185" y="451692"/>
                </a:lnTo>
                <a:lnTo>
                  <a:pt x="66101" y="429658"/>
                </a:lnTo>
                <a:lnTo>
                  <a:pt x="0" y="220338"/>
                </a:lnTo>
                <a:close/>
              </a:path>
            </a:pathLst>
          </a:custGeom>
          <a:solidFill>
            <a:schemeClr val="accent6">
              <a:lumMod val="75000"/>
              <a:alpha val="64000"/>
            </a:scheme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22" name="TextBox 21"/>
          <p:cNvSpPr txBox="1"/>
          <p:nvPr/>
        </p:nvSpPr>
        <p:spPr>
          <a:xfrm>
            <a:off x="3344056" y="5780782"/>
            <a:ext cx="2693172" cy="1077218"/>
          </a:xfrm>
          <a:prstGeom prst="rect">
            <a:avLst/>
          </a:prstGeom>
        </p:spPr>
        <p:txBody>
          <a:bodyPr wrap="square" rtlCol="0">
            <a:spAutoFit/>
          </a:bodyPr>
          <a:lstStyle/>
          <a:p>
            <a:pPr marL="231775" indent="-231775" algn="ctr"/>
            <a:r>
              <a:rPr lang="en-US" sz="3200" b="1" dirty="0" smtClean="0">
                <a:solidFill>
                  <a:srgbClr val="FF0000"/>
                </a:solidFill>
              </a:rPr>
              <a:t>animals</a:t>
            </a:r>
            <a:r>
              <a:rPr lang="en-US" sz="3200" b="1" dirty="0" smtClean="0">
                <a:solidFill>
                  <a:srgbClr val="002060"/>
                </a:solidFill>
              </a:rPr>
              <a:t> </a:t>
            </a:r>
            <a:r>
              <a:rPr lang="en-US" sz="3200" b="1" dirty="0" smtClean="0"/>
              <a:t>graze in valleys</a:t>
            </a:r>
          </a:p>
        </p:txBody>
      </p:sp>
      <p:sp useBgFill="1">
        <p:nvSpPr>
          <p:cNvPr id="23" name="TextBox 22"/>
          <p:cNvSpPr txBox="1"/>
          <p:nvPr/>
        </p:nvSpPr>
        <p:spPr>
          <a:xfrm>
            <a:off x="0" y="5780782"/>
            <a:ext cx="3095740" cy="1077218"/>
          </a:xfrm>
          <a:prstGeom prst="rect">
            <a:avLst/>
          </a:prstGeom>
        </p:spPr>
        <p:txBody>
          <a:bodyPr wrap="square" rtlCol="0">
            <a:spAutoFit/>
          </a:bodyPr>
          <a:lstStyle/>
          <a:p>
            <a:pPr marL="231775" indent="-231775" algn="ctr"/>
            <a:r>
              <a:rPr lang="en-US" sz="3200" b="1" dirty="0" smtClean="0"/>
              <a:t>source of </a:t>
            </a:r>
            <a:r>
              <a:rPr lang="en-US" sz="3200" b="1" dirty="0" smtClean="0">
                <a:solidFill>
                  <a:srgbClr val="FF0000"/>
                </a:solidFill>
              </a:rPr>
              <a:t>water </a:t>
            </a:r>
            <a:r>
              <a:rPr lang="en-US" sz="3200" b="1" dirty="0" smtClean="0"/>
              <a:t>always near-by</a:t>
            </a:r>
          </a:p>
        </p:txBody>
      </p:sp>
      <p:sp>
        <p:nvSpPr>
          <p:cNvPr id="24" name="Freeform 23"/>
          <p:cNvSpPr/>
          <p:nvPr/>
        </p:nvSpPr>
        <p:spPr>
          <a:xfrm>
            <a:off x="2655065" y="2677099"/>
            <a:ext cx="6411817" cy="4109291"/>
          </a:xfrm>
          <a:custGeom>
            <a:avLst/>
            <a:gdLst>
              <a:gd name="connsiteX0" fmla="*/ 6411817 w 6411817"/>
              <a:gd name="connsiteY0" fmla="*/ 4109291 h 4109291"/>
              <a:gd name="connsiteX1" fmla="*/ 6103345 w 6411817"/>
              <a:gd name="connsiteY1" fmla="*/ 4109291 h 4109291"/>
              <a:gd name="connsiteX2" fmla="*/ 5960125 w 6411817"/>
              <a:gd name="connsiteY2" fmla="*/ 3966072 h 4109291"/>
              <a:gd name="connsiteX3" fmla="*/ 5860974 w 6411817"/>
              <a:gd name="connsiteY3" fmla="*/ 3822853 h 4109291"/>
              <a:gd name="connsiteX4" fmla="*/ 5794872 w 6411817"/>
              <a:gd name="connsiteY4" fmla="*/ 3712684 h 4109291"/>
              <a:gd name="connsiteX5" fmla="*/ 5717754 w 6411817"/>
              <a:gd name="connsiteY5" fmla="*/ 3481330 h 4109291"/>
              <a:gd name="connsiteX6" fmla="*/ 5684704 w 6411817"/>
              <a:gd name="connsiteY6" fmla="*/ 3272009 h 4109291"/>
              <a:gd name="connsiteX7" fmla="*/ 5541484 w 6411817"/>
              <a:gd name="connsiteY7" fmla="*/ 3327094 h 4109291"/>
              <a:gd name="connsiteX8" fmla="*/ 5475383 w 6411817"/>
              <a:gd name="connsiteY8" fmla="*/ 3227942 h 4109291"/>
              <a:gd name="connsiteX9" fmla="*/ 5409282 w 6411817"/>
              <a:gd name="connsiteY9" fmla="*/ 3084723 h 4109291"/>
              <a:gd name="connsiteX10" fmla="*/ 5442333 w 6411817"/>
              <a:gd name="connsiteY10" fmla="*/ 2930487 h 4109291"/>
              <a:gd name="connsiteX11" fmla="*/ 5508434 w 6411817"/>
              <a:gd name="connsiteY11" fmla="*/ 2798284 h 4109291"/>
              <a:gd name="connsiteX12" fmla="*/ 5695721 w 6411817"/>
              <a:gd name="connsiteY12" fmla="*/ 2533879 h 4109291"/>
              <a:gd name="connsiteX13" fmla="*/ 5838940 w 6411817"/>
              <a:gd name="connsiteY13" fmla="*/ 2379643 h 4109291"/>
              <a:gd name="connsiteX14" fmla="*/ 5827923 w 6411817"/>
              <a:gd name="connsiteY14" fmla="*/ 2225407 h 4109291"/>
              <a:gd name="connsiteX15" fmla="*/ 5662670 w 6411817"/>
              <a:gd name="connsiteY15" fmla="*/ 2060154 h 4109291"/>
              <a:gd name="connsiteX16" fmla="*/ 5596569 w 6411817"/>
              <a:gd name="connsiteY16" fmla="*/ 1961002 h 4109291"/>
              <a:gd name="connsiteX17" fmla="*/ 5629619 w 6411817"/>
              <a:gd name="connsiteY17" fmla="*/ 1751682 h 4109291"/>
              <a:gd name="connsiteX18" fmla="*/ 5662670 w 6411817"/>
              <a:gd name="connsiteY18" fmla="*/ 1586429 h 4109291"/>
              <a:gd name="connsiteX19" fmla="*/ 5728771 w 6411817"/>
              <a:gd name="connsiteY19" fmla="*/ 1443209 h 4109291"/>
              <a:gd name="connsiteX20" fmla="*/ 5717754 w 6411817"/>
              <a:gd name="connsiteY20" fmla="*/ 1288973 h 4109291"/>
              <a:gd name="connsiteX21" fmla="*/ 5772839 w 6411817"/>
              <a:gd name="connsiteY21" fmla="*/ 1013552 h 4109291"/>
              <a:gd name="connsiteX22" fmla="*/ 5761822 w 6411817"/>
              <a:gd name="connsiteY22" fmla="*/ 837282 h 4109291"/>
              <a:gd name="connsiteX23" fmla="*/ 5607586 w 6411817"/>
              <a:gd name="connsiteY23" fmla="*/ 859315 h 4109291"/>
              <a:gd name="connsiteX24" fmla="*/ 5486400 w 6411817"/>
              <a:gd name="connsiteY24" fmla="*/ 782197 h 4109291"/>
              <a:gd name="connsiteX25" fmla="*/ 5486400 w 6411817"/>
              <a:gd name="connsiteY25" fmla="*/ 782197 h 4109291"/>
              <a:gd name="connsiteX26" fmla="*/ 5519451 w 6411817"/>
              <a:gd name="connsiteY26" fmla="*/ 1090670 h 4109291"/>
              <a:gd name="connsiteX27" fmla="*/ 5552501 w 6411817"/>
              <a:gd name="connsiteY27" fmla="*/ 1211855 h 4109291"/>
              <a:gd name="connsiteX28" fmla="*/ 5552501 w 6411817"/>
              <a:gd name="connsiteY28" fmla="*/ 1211855 h 4109291"/>
              <a:gd name="connsiteX29" fmla="*/ 5166911 w 6411817"/>
              <a:gd name="connsiteY29" fmla="*/ 1465243 h 4109291"/>
              <a:gd name="connsiteX30" fmla="*/ 4968607 w 6411817"/>
              <a:gd name="connsiteY30" fmla="*/ 1597446 h 4109291"/>
              <a:gd name="connsiteX31" fmla="*/ 4902506 w 6411817"/>
              <a:gd name="connsiteY31" fmla="*/ 1674564 h 4109291"/>
              <a:gd name="connsiteX32" fmla="*/ 4594034 w 6411817"/>
              <a:gd name="connsiteY32" fmla="*/ 1696597 h 4109291"/>
              <a:gd name="connsiteX33" fmla="*/ 4197427 w 6411817"/>
              <a:gd name="connsiteY33" fmla="*/ 1718631 h 4109291"/>
              <a:gd name="connsiteX34" fmla="*/ 4175393 w 6411817"/>
              <a:gd name="connsiteY34" fmla="*/ 1641513 h 4109291"/>
              <a:gd name="connsiteX35" fmla="*/ 4032174 w 6411817"/>
              <a:gd name="connsiteY35" fmla="*/ 1553378 h 4109291"/>
              <a:gd name="connsiteX36" fmla="*/ 4054207 w 6411817"/>
              <a:gd name="connsiteY36" fmla="*/ 1432193 h 4109291"/>
              <a:gd name="connsiteX37" fmla="*/ 3977089 w 6411817"/>
              <a:gd name="connsiteY37" fmla="*/ 1421176 h 4109291"/>
              <a:gd name="connsiteX38" fmla="*/ 3944039 w 6411817"/>
              <a:gd name="connsiteY38" fmla="*/ 1520328 h 4109291"/>
              <a:gd name="connsiteX39" fmla="*/ 3679634 w 6411817"/>
              <a:gd name="connsiteY39" fmla="*/ 1421176 h 4109291"/>
              <a:gd name="connsiteX40" fmla="*/ 3525398 w 6411817"/>
              <a:gd name="connsiteY40" fmla="*/ 1487277 h 4109291"/>
              <a:gd name="connsiteX41" fmla="*/ 3327094 w 6411817"/>
              <a:gd name="connsiteY41" fmla="*/ 1344058 h 4109291"/>
              <a:gd name="connsiteX42" fmla="*/ 3018622 w 6411817"/>
              <a:gd name="connsiteY42" fmla="*/ 1311007 h 4109291"/>
              <a:gd name="connsiteX43" fmla="*/ 2897436 w 6411817"/>
              <a:gd name="connsiteY43" fmla="*/ 1013552 h 4109291"/>
              <a:gd name="connsiteX44" fmla="*/ 2908453 w 6411817"/>
              <a:gd name="connsiteY44" fmla="*/ 683046 h 4109291"/>
              <a:gd name="connsiteX45" fmla="*/ 2897436 w 6411817"/>
              <a:gd name="connsiteY45" fmla="*/ 363556 h 4109291"/>
              <a:gd name="connsiteX46" fmla="*/ 2622015 w 6411817"/>
              <a:gd name="connsiteY46" fmla="*/ 396607 h 4109291"/>
              <a:gd name="connsiteX47" fmla="*/ 2346593 w 6411817"/>
              <a:gd name="connsiteY47" fmla="*/ 286438 h 4109291"/>
              <a:gd name="connsiteX48" fmla="*/ 2181340 w 6411817"/>
              <a:gd name="connsiteY48" fmla="*/ 275421 h 4109291"/>
              <a:gd name="connsiteX49" fmla="*/ 2137272 w 6411817"/>
              <a:gd name="connsiteY49" fmla="*/ 220337 h 4109291"/>
              <a:gd name="connsiteX50" fmla="*/ 1894901 w 6411817"/>
              <a:gd name="connsiteY50" fmla="*/ 220337 h 4109291"/>
              <a:gd name="connsiteX51" fmla="*/ 1850834 w 6411817"/>
              <a:gd name="connsiteY51" fmla="*/ 297455 h 4109291"/>
              <a:gd name="connsiteX52" fmla="*/ 1707615 w 6411817"/>
              <a:gd name="connsiteY52" fmla="*/ 297455 h 4109291"/>
              <a:gd name="connsiteX53" fmla="*/ 1046602 w 6411817"/>
              <a:gd name="connsiteY53" fmla="*/ 0 h 4109291"/>
              <a:gd name="connsiteX54" fmla="*/ 892366 w 6411817"/>
              <a:gd name="connsiteY54" fmla="*/ 121185 h 4109291"/>
              <a:gd name="connsiteX55" fmla="*/ 661012 w 6411817"/>
              <a:gd name="connsiteY55" fmla="*/ 132202 h 4109291"/>
              <a:gd name="connsiteX56" fmla="*/ 572877 w 6411817"/>
              <a:gd name="connsiteY56" fmla="*/ 242371 h 4109291"/>
              <a:gd name="connsiteX57" fmla="*/ 132202 w 6411817"/>
              <a:gd name="connsiteY57" fmla="*/ 462708 h 4109291"/>
              <a:gd name="connsiteX58" fmla="*/ 0 w 6411817"/>
              <a:gd name="connsiteY58" fmla="*/ 396607 h 4109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6411817" h="4109291">
                <a:moveTo>
                  <a:pt x="6411817" y="4109291"/>
                </a:moveTo>
                <a:lnTo>
                  <a:pt x="6103345" y="4109291"/>
                </a:lnTo>
                <a:lnTo>
                  <a:pt x="5960125" y="3966072"/>
                </a:lnTo>
                <a:lnTo>
                  <a:pt x="5860974" y="3822853"/>
                </a:lnTo>
                <a:lnTo>
                  <a:pt x="5794872" y="3712684"/>
                </a:lnTo>
                <a:lnTo>
                  <a:pt x="5717754" y="3481330"/>
                </a:lnTo>
                <a:lnTo>
                  <a:pt x="5684704" y="3272009"/>
                </a:lnTo>
                <a:lnTo>
                  <a:pt x="5541484" y="3327094"/>
                </a:lnTo>
                <a:lnTo>
                  <a:pt x="5475383" y="3227942"/>
                </a:lnTo>
                <a:lnTo>
                  <a:pt x="5409282" y="3084723"/>
                </a:lnTo>
                <a:lnTo>
                  <a:pt x="5442333" y="2930487"/>
                </a:lnTo>
                <a:lnTo>
                  <a:pt x="5508434" y="2798284"/>
                </a:lnTo>
                <a:lnTo>
                  <a:pt x="5695721" y="2533879"/>
                </a:lnTo>
                <a:lnTo>
                  <a:pt x="5838940" y="2379643"/>
                </a:lnTo>
                <a:lnTo>
                  <a:pt x="5827923" y="2225407"/>
                </a:lnTo>
                <a:lnTo>
                  <a:pt x="5662670" y="2060154"/>
                </a:lnTo>
                <a:lnTo>
                  <a:pt x="5596569" y="1961002"/>
                </a:lnTo>
                <a:lnTo>
                  <a:pt x="5629619" y="1751682"/>
                </a:lnTo>
                <a:lnTo>
                  <a:pt x="5662670" y="1586429"/>
                </a:lnTo>
                <a:lnTo>
                  <a:pt x="5728771" y="1443209"/>
                </a:lnTo>
                <a:lnTo>
                  <a:pt x="5717754" y="1288973"/>
                </a:lnTo>
                <a:lnTo>
                  <a:pt x="5772839" y="1013552"/>
                </a:lnTo>
                <a:lnTo>
                  <a:pt x="5761822" y="837282"/>
                </a:lnTo>
                <a:lnTo>
                  <a:pt x="5607586" y="859315"/>
                </a:lnTo>
                <a:lnTo>
                  <a:pt x="5486400" y="782197"/>
                </a:lnTo>
                <a:lnTo>
                  <a:pt x="5486400" y="782197"/>
                </a:lnTo>
                <a:lnTo>
                  <a:pt x="5519451" y="1090670"/>
                </a:lnTo>
                <a:lnTo>
                  <a:pt x="5552501" y="1211855"/>
                </a:lnTo>
                <a:lnTo>
                  <a:pt x="5552501" y="1211855"/>
                </a:lnTo>
                <a:lnTo>
                  <a:pt x="5166911" y="1465243"/>
                </a:lnTo>
                <a:lnTo>
                  <a:pt x="4968607" y="1597446"/>
                </a:lnTo>
                <a:lnTo>
                  <a:pt x="4902506" y="1674564"/>
                </a:lnTo>
                <a:lnTo>
                  <a:pt x="4594034" y="1696597"/>
                </a:lnTo>
                <a:lnTo>
                  <a:pt x="4197427" y="1718631"/>
                </a:lnTo>
                <a:lnTo>
                  <a:pt x="4175393" y="1641513"/>
                </a:lnTo>
                <a:lnTo>
                  <a:pt x="4032174" y="1553378"/>
                </a:lnTo>
                <a:lnTo>
                  <a:pt x="4054207" y="1432193"/>
                </a:lnTo>
                <a:lnTo>
                  <a:pt x="3977089" y="1421176"/>
                </a:lnTo>
                <a:lnTo>
                  <a:pt x="3944039" y="1520328"/>
                </a:lnTo>
                <a:lnTo>
                  <a:pt x="3679634" y="1421176"/>
                </a:lnTo>
                <a:lnTo>
                  <a:pt x="3525398" y="1487277"/>
                </a:lnTo>
                <a:lnTo>
                  <a:pt x="3327094" y="1344058"/>
                </a:lnTo>
                <a:lnTo>
                  <a:pt x="3018622" y="1311007"/>
                </a:lnTo>
                <a:lnTo>
                  <a:pt x="2897436" y="1013552"/>
                </a:lnTo>
                <a:lnTo>
                  <a:pt x="2908453" y="683046"/>
                </a:lnTo>
                <a:lnTo>
                  <a:pt x="2897436" y="363556"/>
                </a:lnTo>
                <a:lnTo>
                  <a:pt x="2622015" y="396607"/>
                </a:lnTo>
                <a:lnTo>
                  <a:pt x="2346593" y="286438"/>
                </a:lnTo>
                <a:lnTo>
                  <a:pt x="2181340" y="275421"/>
                </a:lnTo>
                <a:lnTo>
                  <a:pt x="2137272" y="220337"/>
                </a:lnTo>
                <a:lnTo>
                  <a:pt x="1894901" y="220337"/>
                </a:lnTo>
                <a:lnTo>
                  <a:pt x="1850834" y="297455"/>
                </a:lnTo>
                <a:lnTo>
                  <a:pt x="1707615" y="297455"/>
                </a:lnTo>
                <a:lnTo>
                  <a:pt x="1046602" y="0"/>
                </a:lnTo>
                <a:lnTo>
                  <a:pt x="892366" y="121185"/>
                </a:lnTo>
                <a:lnTo>
                  <a:pt x="661012" y="132202"/>
                </a:lnTo>
                <a:lnTo>
                  <a:pt x="572877" y="242371"/>
                </a:lnTo>
                <a:lnTo>
                  <a:pt x="132202" y="462708"/>
                </a:lnTo>
                <a:lnTo>
                  <a:pt x="0" y="396607"/>
                </a:lnTo>
              </a:path>
            </a:pathLst>
          </a:custGeom>
          <a:ln w="76200">
            <a:solidFill>
              <a:srgbClr val="FF0000"/>
            </a:solidFill>
          </a:ln>
          <a:effectLst>
            <a:outerShdw blurRad="50800" dist="50800" dir="54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5" name="Freeform 24"/>
          <p:cNvSpPr/>
          <p:nvPr/>
        </p:nvSpPr>
        <p:spPr>
          <a:xfrm>
            <a:off x="8516039" y="4968607"/>
            <a:ext cx="605928" cy="88135"/>
          </a:xfrm>
          <a:custGeom>
            <a:avLst/>
            <a:gdLst>
              <a:gd name="connsiteX0" fmla="*/ 605928 w 605928"/>
              <a:gd name="connsiteY0" fmla="*/ 88135 h 88135"/>
              <a:gd name="connsiteX1" fmla="*/ 352540 w 605928"/>
              <a:gd name="connsiteY1" fmla="*/ 44068 h 88135"/>
              <a:gd name="connsiteX2" fmla="*/ 132202 w 605928"/>
              <a:gd name="connsiteY2" fmla="*/ 44068 h 88135"/>
              <a:gd name="connsiteX3" fmla="*/ 0 w 605928"/>
              <a:gd name="connsiteY3" fmla="*/ 0 h 88135"/>
            </a:gdLst>
            <a:ahLst/>
            <a:cxnLst>
              <a:cxn ang="0">
                <a:pos x="connsiteX0" y="connsiteY0"/>
              </a:cxn>
              <a:cxn ang="0">
                <a:pos x="connsiteX1" y="connsiteY1"/>
              </a:cxn>
              <a:cxn ang="0">
                <a:pos x="connsiteX2" y="connsiteY2"/>
              </a:cxn>
              <a:cxn ang="0">
                <a:pos x="connsiteX3" y="connsiteY3"/>
              </a:cxn>
            </a:cxnLst>
            <a:rect l="l" t="t" r="r" b="b"/>
            <a:pathLst>
              <a:path w="605928" h="88135">
                <a:moveTo>
                  <a:pt x="605928" y="88135"/>
                </a:moveTo>
                <a:lnTo>
                  <a:pt x="352540" y="44068"/>
                </a:lnTo>
                <a:lnTo>
                  <a:pt x="132202" y="44068"/>
                </a:lnTo>
                <a:lnTo>
                  <a:pt x="0" y="0"/>
                </a:lnTo>
              </a:path>
            </a:pathLst>
          </a:custGeom>
          <a:ln w="76200">
            <a:solidFill>
              <a:srgbClr val="FF0000"/>
            </a:solidFill>
          </a:ln>
          <a:effectLst>
            <a:outerShdw blurRad="50800" dist="50800" dir="54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useBgFill="1">
        <p:nvSpPr>
          <p:cNvPr id="27" name="TextBox 26"/>
          <p:cNvSpPr txBox="1"/>
          <p:nvPr/>
        </p:nvSpPr>
        <p:spPr>
          <a:xfrm>
            <a:off x="0" y="1250276"/>
            <a:ext cx="9144000" cy="584775"/>
          </a:xfrm>
          <a:prstGeom prst="rect">
            <a:avLst/>
          </a:prstGeom>
        </p:spPr>
        <p:txBody>
          <a:bodyPr wrap="square" rtlCol="0">
            <a:spAutoFit/>
          </a:bodyPr>
          <a:lstStyle/>
          <a:p>
            <a:pPr marL="231775" indent="-231775" algn="ctr"/>
            <a:r>
              <a:rPr lang="en-US" sz="3200" b="1" dirty="0" smtClean="0">
                <a:solidFill>
                  <a:srgbClr val="FF0000"/>
                </a:solidFill>
              </a:rPr>
              <a:t>major East-West corridor</a:t>
            </a:r>
          </a:p>
        </p:txBody>
      </p:sp>
      <p:sp>
        <p:nvSpPr>
          <p:cNvPr id="28" name="TextBox 27"/>
          <p:cNvSpPr txBox="1"/>
          <p:nvPr/>
        </p:nvSpPr>
        <p:spPr>
          <a:xfrm>
            <a:off x="2286000" y="711186"/>
            <a:ext cx="4572000" cy="584775"/>
          </a:xfrm>
          <a:prstGeom prst="rect">
            <a:avLst/>
          </a:prstGeom>
          <a:solidFill>
            <a:schemeClr val="bg1"/>
          </a:solidFill>
        </p:spPr>
        <p:txBody>
          <a:bodyPr wrap="square" rtlCol="0">
            <a:spAutoFit/>
          </a:bodyPr>
          <a:lstStyle/>
          <a:p>
            <a:pPr marL="231775" indent="-231775"/>
            <a:r>
              <a:rPr lang="en-US" sz="3200" b="1" dirty="0" smtClean="0"/>
              <a:t>Add mountain ranges…</a:t>
            </a:r>
          </a:p>
        </p:txBody>
      </p:sp>
      <p:sp useBgFill="1">
        <p:nvSpPr>
          <p:cNvPr id="21" name="TextBox 20"/>
          <p:cNvSpPr txBox="1"/>
          <p:nvPr/>
        </p:nvSpPr>
        <p:spPr>
          <a:xfrm>
            <a:off x="0" y="708150"/>
            <a:ext cx="9144000" cy="584775"/>
          </a:xfrm>
          <a:prstGeom prst="rect">
            <a:avLst/>
          </a:prstGeom>
        </p:spPr>
        <p:txBody>
          <a:bodyPr wrap="square" rtlCol="0">
            <a:spAutoFit/>
          </a:bodyPr>
          <a:lstStyle/>
          <a:p>
            <a:pPr marL="231775" indent="-231775"/>
            <a:r>
              <a:rPr lang="en-US" sz="3200" b="1" dirty="0" smtClean="0">
                <a:solidFill>
                  <a:srgbClr val="FF0000"/>
                </a:solidFill>
              </a:rPr>
              <a:t> “Path of least resistance”- </a:t>
            </a:r>
            <a:r>
              <a:rPr lang="en-US" sz="3200" b="1" dirty="0" smtClean="0"/>
              <a:t>avoiding hills/mountains</a:t>
            </a:r>
          </a:p>
        </p:txBody>
      </p:sp>
      <p:sp useBgFill="1">
        <p:nvSpPr>
          <p:cNvPr id="35" name="TextBox 34"/>
          <p:cNvSpPr txBox="1"/>
          <p:nvPr/>
        </p:nvSpPr>
        <p:spPr>
          <a:xfrm>
            <a:off x="6279614" y="5780782"/>
            <a:ext cx="2864386" cy="1077218"/>
          </a:xfrm>
          <a:prstGeom prst="rect">
            <a:avLst/>
          </a:prstGeom>
        </p:spPr>
        <p:txBody>
          <a:bodyPr wrap="square" rtlCol="0">
            <a:spAutoFit/>
          </a:bodyPr>
          <a:lstStyle/>
          <a:p>
            <a:pPr algn="ctr"/>
            <a:r>
              <a:rPr lang="en-US" sz="3200" b="1" dirty="0" smtClean="0">
                <a:solidFill>
                  <a:srgbClr val="FFFF00"/>
                </a:solidFill>
              </a:rPr>
              <a:t>and one more reason . . .</a:t>
            </a:r>
          </a:p>
        </p:txBody>
      </p:sp>
      <p:sp>
        <p:nvSpPr>
          <p:cNvPr id="36" name="TextBox 35"/>
          <p:cNvSpPr txBox="1"/>
          <p:nvPr/>
        </p:nvSpPr>
        <p:spPr>
          <a:xfrm>
            <a:off x="947452" y="2906861"/>
            <a:ext cx="7238082" cy="1754326"/>
          </a:xfrm>
          <a:prstGeom prst="rect">
            <a:avLst/>
          </a:prstGeom>
          <a:solidFill>
            <a:schemeClr val="bg1"/>
          </a:solidFill>
        </p:spPr>
        <p:txBody>
          <a:bodyPr wrap="square" rtlCol="0">
            <a:spAutoFit/>
          </a:bodyPr>
          <a:lstStyle/>
          <a:p>
            <a:pPr algn="ctr"/>
            <a:r>
              <a:rPr lang="en-US" sz="5400" b="1" dirty="0" smtClean="0">
                <a:solidFill>
                  <a:srgbClr val="FFFF00"/>
                </a:solidFill>
              </a:rPr>
              <a:t>GEOLOGY PROVIDED </a:t>
            </a:r>
          </a:p>
          <a:p>
            <a:pPr algn="ctr"/>
            <a:r>
              <a:rPr lang="en-US" sz="5400" b="1" dirty="0" smtClean="0">
                <a:solidFill>
                  <a:srgbClr val="FFFF00"/>
                </a:solidFill>
              </a:rPr>
              <a:t>SHELTER!</a:t>
            </a:r>
          </a:p>
        </p:txBody>
      </p:sp>
      <p:sp>
        <p:nvSpPr>
          <p:cNvPr id="26" name="Oval 25"/>
          <p:cNvSpPr/>
          <p:nvPr/>
        </p:nvSpPr>
        <p:spPr>
          <a:xfrm>
            <a:off x="555171" y="3445330"/>
            <a:ext cx="1453243" cy="457200"/>
          </a:xfrm>
          <a:prstGeom prst="ellipse">
            <a:avLst/>
          </a:prstGeom>
          <a:noFill/>
          <a:ln w="57150">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9" name="Oval 28"/>
          <p:cNvSpPr/>
          <p:nvPr/>
        </p:nvSpPr>
        <p:spPr>
          <a:xfrm>
            <a:off x="2405742" y="1801587"/>
            <a:ext cx="1453243" cy="457200"/>
          </a:xfrm>
          <a:prstGeom prst="ellipse">
            <a:avLst/>
          </a:prstGeom>
          <a:noFill/>
          <a:ln w="57150">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0" name="Oval 29"/>
          <p:cNvSpPr/>
          <p:nvPr/>
        </p:nvSpPr>
        <p:spPr>
          <a:xfrm>
            <a:off x="3129643" y="4893130"/>
            <a:ext cx="1453243" cy="457200"/>
          </a:xfrm>
          <a:prstGeom prst="ellipse">
            <a:avLst/>
          </a:prstGeom>
          <a:noFill/>
          <a:ln w="57150">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wipe(left)">
                                      <p:cBhvr>
                                        <p:cTn id="12" dur="1000"/>
                                        <p:tgtEl>
                                          <p:spTgt spid="26"/>
                                        </p:tgtEl>
                                      </p:cBhvr>
                                    </p:animEffect>
                                  </p:childTnLst>
                                </p:cTn>
                              </p:par>
                            </p:childTnLst>
                          </p:cTn>
                        </p:par>
                        <p:par>
                          <p:cTn id="13" fill="hold">
                            <p:stCondLst>
                              <p:cond delay="1000"/>
                            </p:stCondLst>
                            <p:childTnLst>
                              <p:par>
                                <p:cTn id="14" presetID="22" presetClass="entr" presetSubtype="8" fill="hold" grpId="0" nodeType="afterEffect">
                                  <p:stCondLst>
                                    <p:cond delay="0"/>
                                  </p:stCondLst>
                                  <p:childTnLst>
                                    <p:set>
                                      <p:cBhvr>
                                        <p:cTn id="15" dur="1" fill="hold">
                                          <p:stCondLst>
                                            <p:cond delay="0"/>
                                          </p:stCondLst>
                                        </p:cTn>
                                        <p:tgtEl>
                                          <p:spTgt spid="29"/>
                                        </p:tgtEl>
                                        <p:attrNameLst>
                                          <p:attrName>style.visibility</p:attrName>
                                        </p:attrNameLst>
                                      </p:cBhvr>
                                      <p:to>
                                        <p:strVal val="visible"/>
                                      </p:to>
                                    </p:set>
                                    <p:animEffect transition="in" filter="wipe(left)">
                                      <p:cBhvr>
                                        <p:cTn id="16" dur="1000"/>
                                        <p:tgtEl>
                                          <p:spTgt spid="29"/>
                                        </p:tgtEl>
                                      </p:cBhvr>
                                    </p:animEffect>
                                  </p:childTnLst>
                                </p:cTn>
                              </p:par>
                            </p:childTnLst>
                          </p:cTn>
                        </p:par>
                        <p:par>
                          <p:cTn id="17" fill="hold">
                            <p:stCondLst>
                              <p:cond delay="2000"/>
                            </p:stCondLst>
                            <p:childTnLst>
                              <p:par>
                                <p:cTn id="18" presetID="22" presetClass="entr" presetSubtype="8" fill="hold" grpId="0" nodeType="afterEffect">
                                  <p:stCondLst>
                                    <p:cond delay="0"/>
                                  </p:stCondLst>
                                  <p:childTnLst>
                                    <p:set>
                                      <p:cBhvr>
                                        <p:cTn id="19" dur="1" fill="hold">
                                          <p:stCondLst>
                                            <p:cond delay="0"/>
                                          </p:stCondLst>
                                        </p:cTn>
                                        <p:tgtEl>
                                          <p:spTgt spid="30"/>
                                        </p:tgtEl>
                                        <p:attrNameLst>
                                          <p:attrName>style.visibility</p:attrName>
                                        </p:attrNameLst>
                                      </p:cBhvr>
                                      <p:to>
                                        <p:strVal val="visible"/>
                                      </p:to>
                                    </p:set>
                                    <p:animEffect transition="in" filter="wipe(left)">
                                      <p:cBhvr>
                                        <p:cTn id="20" dur="1000"/>
                                        <p:tgtEl>
                                          <p:spTgt spid="30"/>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grpId="1" nodeType="clickEffect">
                                  <p:stCondLst>
                                    <p:cond delay="0"/>
                                  </p:stCondLst>
                                  <p:childTnLst>
                                    <p:animEffect transition="out" filter="fade">
                                      <p:cBhvr>
                                        <p:cTn id="24" dur="1000"/>
                                        <p:tgtEl>
                                          <p:spTgt spid="26"/>
                                        </p:tgtEl>
                                      </p:cBhvr>
                                    </p:animEffect>
                                    <p:set>
                                      <p:cBhvr>
                                        <p:cTn id="25" dur="1" fill="hold">
                                          <p:stCondLst>
                                            <p:cond delay="999"/>
                                          </p:stCondLst>
                                        </p:cTn>
                                        <p:tgtEl>
                                          <p:spTgt spid="26"/>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1000"/>
                                        <p:tgtEl>
                                          <p:spTgt spid="29"/>
                                        </p:tgtEl>
                                      </p:cBhvr>
                                    </p:animEffect>
                                    <p:set>
                                      <p:cBhvr>
                                        <p:cTn id="28" dur="1" fill="hold">
                                          <p:stCondLst>
                                            <p:cond delay="999"/>
                                          </p:stCondLst>
                                        </p:cTn>
                                        <p:tgtEl>
                                          <p:spTgt spid="29"/>
                                        </p:tgtEl>
                                        <p:attrNameLst>
                                          <p:attrName>style.visibility</p:attrName>
                                        </p:attrNameLst>
                                      </p:cBhvr>
                                      <p:to>
                                        <p:strVal val="hidden"/>
                                      </p:to>
                                    </p:set>
                                  </p:childTnLst>
                                </p:cTn>
                              </p:par>
                              <p:par>
                                <p:cTn id="29" presetID="10" presetClass="exit" presetSubtype="0" fill="hold" grpId="1" nodeType="withEffect">
                                  <p:stCondLst>
                                    <p:cond delay="0"/>
                                  </p:stCondLst>
                                  <p:childTnLst>
                                    <p:animEffect transition="out" filter="fade">
                                      <p:cBhvr>
                                        <p:cTn id="30" dur="1000"/>
                                        <p:tgtEl>
                                          <p:spTgt spid="30"/>
                                        </p:tgtEl>
                                      </p:cBhvr>
                                    </p:animEffect>
                                    <p:set>
                                      <p:cBhvr>
                                        <p:cTn id="31" dur="1" fill="hold">
                                          <p:stCondLst>
                                            <p:cond delay="999"/>
                                          </p:stCondLst>
                                        </p:cTn>
                                        <p:tgtEl>
                                          <p:spTgt spid="30"/>
                                        </p:tgtEl>
                                        <p:attrNameLst>
                                          <p:attrName>style.visibility</p:attrName>
                                        </p:attrNameLst>
                                      </p:cBhvr>
                                      <p:to>
                                        <p:strVal val="hidden"/>
                                      </p:to>
                                    </p:set>
                                  </p:childTnLst>
                                </p:cTn>
                              </p:par>
                            </p:childTnLst>
                          </p:cTn>
                        </p:par>
                        <p:par>
                          <p:cTn id="32" fill="hold">
                            <p:stCondLst>
                              <p:cond delay="1000"/>
                            </p:stCondLst>
                            <p:childTnLst>
                              <p:par>
                                <p:cTn id="33" presetID="51" presetClass="entr" presetSubtype="0" fill="hold" grpId="1" nodeType="afterEffect">
                                  <p:stCondLst>
                                    <p:cond delay="0"/>
                                  </p:stCondLst>
                                  <p:childTnLst>
                                    <p:set>
                                      <p:cBhvr>
                                        <p:cTn id="34" dur="1" fill="hold">
                                          <p:stCondLst>
                                            <p:cond delay="0"/>
                                          </p:stCondLst>
                                        </p:cTn>
                                        <p:tgtEl>
                                          <p:spTgt spid="28"/>
                                        </p:tgtEl>
                                        <p:attrNameLst>
                                          <p:attrName>style.visibility</p:attrName>
                                        </p:attrNameLst>
                                      </p:cBhvr>
                                      <p:to>
                                        <p:strVal val="visible"/>
                                      </p:to>
                                    </p:set>
                                    <p:animEffect transition="in" filter="fade">
                                      <p:cBhvr>
                                        <p:cTn id="35" dur="770" decel="100000"/>
                                        <p:tgtEl>
                                          <p:spTgt spid="28"/>
                                        </p:tgtEl>
                                      </p:cBhvr>
                                    </p:animEffect>
                                    <p:animScale>
                                      <p:cBhvr>
                                        <p:cTn id="36" dur="770" decel="100000"/>
                                        <p:tgtEl>
                                          <p:spTgt spid="28"/>
                                        </p:tgtEl>
                                      </p:cBhvr>
                                      <p:from x="10000" y="10000"/>
                                      <p:to x="200000" y="450000"/>
                                    </p:animScale>
                                    <p:animScale>
                                      <p:cBhvr>
                                        <p:cTn id="37" dur="1230" accel="100000" fill="hold">
                                          <p:stCondLst>
                                            <p:cond delay="770"/>
                                          </p:stCondLst>
                                        </p:cTn>
                                        <p:tgtEl>
                                          <p:spTgt spid="28"/>
                                        </p:tgtEl>
                                      </p:cBhvr>
                                      <p:from x="200000" y="450000"/>
                                      <p:to x="100000" y="100000"/>
                                    </p:animScale>
                                    <p:set>
                                      <p:cBhvr>
                                        <p:cTn id="38" dur="770" fill="hold"/>
                                        <p:tgtEl>
                                          <p:spTgt spid="28"/>
                                        </p:tgtEl>
                                        <p:attrNameLst>
                                          <p:attrName>ppt_x</p:attrName>
                                        </p:attrNameLst>
                                      </p:cBhvr>
                                      <p:to>
                                        <p:strVal val="(0.5)"/>
                                      </p:to>
                                    </p:set>
                                    <p:anim from="(0.5)" to="(#ppt_x)" calcmode="lin" valueType="num">
                                      <p:cBhvr>
                                        <p:cTn id="39" dur="1230" accel="100000" fill="hold">
                                          <p:stCondLst>
                                            <p:cond delay="770"/>
                                          </p:stCondLst>
                                        </p:cTn>
                                        <p:tgtEl>
                                          <p:spTgt spid="28"/>
                                        </p:tgtEl>
                                        <p:attrNameLst>
                                          <p:attrName>ppt_x</p:attrName>
                                        </p:attrNameLst>
                                      </p:cBhvr>
                                    </p:anim>
                                    <p:set>
                                      <p:cBhvr>
                                        <p:cTn id="40" dur="770" fill="hold"/>
                                        <p:tgtEl>
                                          <p:spTgt spid="28"/>
                                        </p:tgtEl>
                                        <p:attrNameLst>
                                          <p:attrName>ppt_y</p:attrName>
                                        </p:attrNameLst>
                                      </p:cBhvr>
                                      <p:to>
                                        <p:strVal val="(#ppt_y+0.4)"/>
                                      </p:to>
                                    </p:set>
                                    <p:anim from="(#ppt_y+0.4)" to="(#ppt_y)" calcmode="lin" valueType="num">
                                      <p:cBhvr>
                                        <p:cTn id="41" dur="1230" accel="100000" fill="hold">
                                          <p:stCondLst>
                                            <p:cond delay="770"/>
                                          </p:stCondLst>
                                        </p:cTn>
                                        <p:tgtEl>
                                          <p:spTgt spid="28"/>
                                        </p:tgtEl>
                                        <p:attrNameLst>
                                          <p:attrName>ppt_y</p:attrName>
                                        </p:attrNameLst>
                                      </p:cBhvr>
                                    </p:anim>
                                  </p:childTnLst>
                                </p:cTn>
                              </p:par>
                            </p:childTnLst>
                          </p:cTn>
                        </p:par>
                        <p:par>
                          <p:cTn id="42" fill="hold">
                            <p:stCondLst>
                              <p:cond delay="3000"/>
                            </p:stCondLst>
                            <p:childTnLst>
                              <p:par>
                                <p:cTn id="43" presetID="22" presetClass="entr" presetSubtype="2" fill="hold" grpId="0" nodeType="afterEffect">
                                  <p:stCondLst>
                                    <p:cond delay="0"/>
                                  </p:stCondLst>
                                  <p:childTnLst>
                                    <p:set>
                                      <p:cBhvr>
                                        <p:cTn id="44" dur="1" fill="hold">
                                          <p:stCondLst>
                                            <p:cond delay="0"/>
                                          </p:stCondLst>
                                        </p:cTn>
                                        <p:tgtEl>
                                          <p:spTgt spid="19"/>
                                        </p:tgtEl>
                                        <p:attrNameLst>
                                          <p:attrName>style.visibility</p:attrName>
                                        </p:attrNameLst>
                                      </p:cBhvr>
                                      <p:to>
                                        <p:strVal val="visible"/>
                                      </p:to>
                                    </p:set>
                                    <p:animEffect transition="in" filter="wipe(right)">
                                      <p:cBhvr>
                                        <p:cTn id="45" dur="1000"/>
                                        <p:tgtEl>
                                          <p:spTgt spid="19"/>
                                        </p:tgtEl>
                                      </p:cBhvr>
                                    </p:animEffect>
                                  </p:childTnLst>
                                </p:cTn>
                              </p:par>
                            </p:childTnLst>
                          </p:cTn>
                        </p:par>
                        <p:par>
                          <p:cTn id="46" fill="hold">
                            <p:stCondLst>
                              <p:cond delay="4000"/>
                            </p:stCondLst>
                            <p:childTnLst>
                              <p:par>
                                <p:cTn id="47" presetID="22" presetClass="entr" presetSubtype="2" fill="hold" grpId="0" nodeType="afterEffect">
                                  <p:stCondLst>
                                    <p:cond delay="0"/>
                                  </p:stCondLst>
                                  <p:childTnLst>
                                    <p:set>
                                      <p:cBhvr>
                                        <p:cTn id="48" dur="1" fill="hold">
                                          <p:stCondLst>
                                            <p:cond delay="0"/>
                                          </p:stCondLst>
                                        </p:cTn>
                                        <p:tgtEl>
                                          <p:spTgt spid="15"/>
                                        </p:tgtEl>
                                        <p:attrNameLst>
                                          <p:attrName>style.visibility</p:attrName>
                                        </p:attrNameLst>
                                      </p:cBhvr>
                                      <p:to>
                                        <p:strVal val="visible"/>
                                      </p:to>
                                    </p:set>
                                    <p:animEffect transition="in" filter="wipe(right)">
                                      <p:cBhvr>
                                        <p:cTn id="49" dur="1000"/>
                                        <p:tgtEl>
                                          <p:spTgt spid="15"/>
                                        </p:tgtEl>
                                      </p:cBhvr>
                                    </p:animEffect>
                                  </p:childTnLst>
                                </p:cTn>
                              </p:par>
                            </p:childTnLst>
                          </p:cTn>
                        </p:par>
                        <p:par>
                          <p:cTn id="50" fill="hold">
                            <p:stCondLst>
                              <p:cond delay="5000"/>
                            </p:stCondLst>
                            <p:childTnLst>
                              <p:par>
                                <p:cTn id="51" presetID="22" presetClass="entr" presetSubtype="2" fill="hold" grpId="0" nodeType="afterEffect">
                                  <p:stCondLst>
                                    <p:cond delay="0"/>
                                  </p:stCondLst>
                                  <p:childTnLst>
                                    <p:set>
                                      <p:cBhvr>
                                        <p:cTn id="52" dur="1" fill="hold">
                                          <p:stCondLst>
                                            <p:cond delay="0"/>
                                          </p:stCondLst>
                                        </p:cTn>
                                        <p:tgtEl>
                                          <p:spTgt spid="20"/>
                                        </p:tgtEl>
                                        <p:attrNameLst>
                                          <p:attrName>style.visibility</p:attrName>
                                        </p:attrNameLst>
                                      </p:cBhvr>
                                      <p:to>
                                        <p:strVal val="visible"/>
                                      </p:to>
                                    </p:set>
                                    <p:animEffect transition="in" filter="wipe(right)">
                                      <p:cBhvr>
                                        <p:cTn id="53" dur="1000"/>
                                        <p:tgtEl>
                                          <p:spTgt spid="20"/>
                                        </p:tgtEl>
                                      </p:cBhvr>
                                    </p:animEffect>
                                  </p:childTnLst>
                                </p:cTn>
                              </p:par>
                            </p:childTnLst>
                          </p:cTn>
                        </p:par>
                        <p:par>
                          <p:cTn id="54" fill="hold">
                            <p:stCondLst>
                              <p:cond delay="6000"/>
                            </p:stCondLst>
                            <p:childTnLst>
                              <p:par>
                                <p:cTn id="55" presetID="22" presetClass="entr" presetSubtype="2" fill="hold" grpId="0" nodeType="afterEffect">
                                  <p:stCondLst>
                                    <p:cond delay="0"/>
                                  </p:stCondLst>
                                  <p:childTnLst>
                                    <p:set>
                                      <p:cBhvr>
                                        <p:cTn id="56" dur="1" fill="hold">
                                          <p:stCondLst>
                                            <p:cond delay="0"/>
                                          </p:stCondLst>
                                        </p:cTn>
                                        <p:tgtEl>
                                          <p:spTgt spid="16"/>
                                        </p:tgtEl>
                                        <p:attrNameLst>
                                          <p:attrName>style.visibility</p:attrName>
                                        </p:attrNameLst>
                                      </p:cBhvr>
                                      <p:to>
                                        <p:strVal val="visible"/>
                                      </p:to>
                                    </p:set>
                                    <p:animEffect transition="in" filter="wipe(right)">
                                      <p:cBhvr>
                                        <p:cTn id="57" dur="1000"/>
                                        <p:tgtEl>
                                          <p:spTgt spid="16"/>
                                        </p:tgtEl>
                                      </p:cBhvr>
                                    </p:animEffect>
                                  </p:childTnLst>
                                </p:cTn>
                              </p:par>
                            </p:childTnLst>
                          </p:cTn>
                        </p:par>
                        <p:par>
                          <p:cTn id="58" fill="hold">
                            <p:stCondLst>
                              <p:cond delay="7000"/>
                            </p:stCondLst>
                            <p:childTnLst>
                              <p:par>
                                <p:cTn id="59" presetID="22" presetClass="entr" presetSubtype="2" fill="hold" grpId="0" nodeType="afterEffect">
                                  <p:stCondLst>
                                    <p:cond delay="0"/>
                                  </p:stCondLst>
                                  <p:childTnLst>
                                    <p:set>
                                      <p:cBhvr>
                                        <p:cTn id="60" dur="1" fill="hold">
                                          <p:stCondLst>
                                            <p:cond delay="0"/>
                                          </p:stCondLst>
                                        </p:cTn>
                                        <p:tgtEl>
                                          <p:spTgt spid="17"/>
                                        </p:tgtEl>
                                        <p:attrNameLst>
                                          <p:attrName>style.visibility</p:attrName>
                                        </p:attrNameLst>
                                      </p:cBhvr>
                                      <p:to>
                                        <p:strVal val="visible"/>
                                      </p:to>
                                    </p:set>
                                    <p:animEffect transition="in" filter="wipe(right)">
                                      <p:cBhvr>
                                        <p:cTn id="61" dur="1000"/>
                                        <p:tgtEl>
                                          <p:spTgt spid="17"/>
                                        </p:tgtEl>
                                      </p:cBhvr>
                                    </p:animEffect>
                                  </p:childTnLst>
                                </p:cTn>
                              </p:par>
                            </p:childTnLst>
                          </p:cTn>
                        </p:par>
                        <p:par>
                          <p:cTn id="62" fill="hold">
                            <p:stCondLst>
                              <p:cond delay="8000"/>
                            </p:stCondLst>
                            <p:childTnLst>
                              <p:par>
                                <p:cTn id="63" presetID="22" presetClass="entr" presetSubtype="2" fill="hold" grpId="0" nodeType="afterEffect">
                                  <p:stCondLst>
                                    <p:cond delay="0"/>
                                  </p:stCondLst>
                                  <p:childTnLst>
                                    <p:set>
                                      <p:cBhvr>
                                        <p:cTn id="64" dur="1" fill="hold">
                                          <p:stCondLst>
                                            <p:cond delay="0"/>
                                          </p:stCondLst>
                                        </p:cTn>
                                        <p:tgtEl>
                                          <p:spTgt spid="18"/>
                                        </p:tgtEl>
                                        <p:attrNameLst>
                                          <p:attrName>style.visibility</p:attrName>
                                        </p:attrNameLst>
                                      </p:cBhvr>
                                      <p:to>
                                        <p:strVal val="visible"/>
                                      </p:to>
                                    </p:set>
                                    <p:animEffect transition="in" filter="wipe(right)">
                                      <p:cBhvr>
                                        <p:cTn id="65" dur="1000"/>
                                        <p:tgtEl>
                                          <p:spTgt spid="18"/>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8" fill="hold" grpId="0" nodeType="clickEffect">
                                  <p:stCondLst>
                                    <p:cond delay="0"/>
                                  </p:stCondLst>
                                  <p:childTnLst>
                                    <p:set>
                                      <p:cBhvr>
                                        <p:cTn id="69" dur="1" fill="hold">
                                          <p:stCondLst>
                                            <p:cond delay="0"/>
                                          </p:stCondLst>
                                        </p:cTn>
                                        <p:tgtEl>
                                          <p:spTgt spid="21"/>
                                        </p:tgtEl>
                                        <p:attrNameLst>
                                          <p:attrName>style.visibility</p:attrName>
                                        </p:attrNameLst>
                                      </p:cBhvr>
                                      <p:to>
                                        <p:strVal val="visible"/>
                                      </p:to>
                                    </p:set>
                                    <p:animEffect transition="in" filter="wipe(left)">
                                      <p:cBhvr>
                                        <p:cTn id="70" dur="1000"/>
                                        <p:tgtEl>
                                          <p:spTgt spid="21"/>
                                        </p:tgtEl>
                                      </p:cBhvr>
                                    </p:animEffect>
                                  </p:childTnLst>
                                </p:cTn>
                              </p:par>
                            </p:childTnLst>
                          </p:cTn>
                        </p:par>
                        <p:par>
                          <p:cTn id="71" fill="hold">
                            <p:stCondLst>
                              <p:cond delay="1000"/>
                            </p:stCondLst>
                            <p:childTnLst>
                              <p:par>
                                <p:cTn id="72" presetID="22" presetClass="entr" presetSubtype="2" fill="hold" grpId="0" nodeType="afterEffect">
                                  <p:stCondLst>
                                    <p:cond delay="0"/>
                                  </p:stCondLst>
                                  <p:childTnLst>
                                    <p:set>
                                      <p:cBhvr>
                                        <p:cTn id="73" dur="1" fill="hold">
                                          <p:stCondLst>
                                            <p:cond delay="0"/>
                                          </p:stCondLst>
                                        </p:cTn>
                                        <p:tgtEl>
                                          <p:spTgt spid="25"/>
                                        </p:tgtEl>
                                        <p:attrNameLst>
                                          <p:attrName>style.visibility</p:attrName>
                                        </p:attrNameLst>
                                      </p:cBhvr>
                                      <p:to>
                                        <p:strVal val="visible"/>
                                      </p:to>
                                    </p:set>
                                    <p:animEffect transition="in" filter="wipe(right)">
                                      <p:cBhvr>
                                        <p:cTn id="74" dur="1000"/>
                                        <p:tgtEl>
                                          <p:spTgt spid="25"/>
                                        </p:tgtEl>
                                      </p:cBhvr>
                                    </p:animEffect>
                                  </p:childTnLst>
                                </p:cTn>
                              </p:par>
                              <p:par>
                                <p:cTn id="75" presetID="22" presetClass="entr" presetSubtype="2" fill="hold" grpId="0" nodeType="withEffect">
                                  <p:stCondLst>
                                    <p:cond delay="500"/>
                                  </p:stCondLst>
                                  <p:childTnLst>
                                    <p:set>
                                      <p:cBhvr>
                                        <p:cTn id="76" dur="1" fill="hold">
                                          <p:stCondLst>
                                            <p:cond delay="0"/>
                                          </p:stCondLst>
                                        </p:cTn>
                                        <p:tgtEl>
                                          <p:spTgt spid="24"/>
                                        </p:tgtEl>
                                        <p:attrNameLst>
                                          <p:attrName>style.visibility</p:attrName>
                                        </p:attrNameLst>
                                      </p:cBhvr>
                                      <p:to>
                                        <p:strVal val="visible"/>
                                      </p:to>
                                    </p:set>
                                    <p:animEffect transition="in" filter="wipe(right)">
                                      <p:cBhvr>
                                        <p:cTn id="77" dur="2000"/>
                                        <p:tgtEl>
                                          <p:spTgt spid="24"/>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8" fill="hold" grpId="0" nodeType="clickEffect">
                                  <p:stCondLst>
                                    <p:cond delay="0"/>
                                  </p:stCondLst>
                                  <p:childTnLst>
                                    <p:set>
                                      <p:cBhvr>
                                        <p:cTn id="81" dur="1" fill="hold">
                                          <p:stCondLst>
                                            <p:cond delay="0"/>
                                          </p:stCondLst>
                                        </p:cTn>
                                        <p:tgtEl>
                                          <p:spTgt spid="27"/>
                                        </p:tgtEl>
                                        <p:attrNameLst>
                                          <p:attrName>style.visibility</p:attrName>
                                        </p:attrNameLst>
                                      </p:cBhvr>
                                      <p:to>
                                        <p:strVal val="visible"/>
                                      </p:to>
                                    </p:set>
                                    <p:animEffect transition="in" filter="wipe(left)">
                                      <p:cBhvr>
                                        <p:cTn id="82" dur="1000"/>
                                        <p:tgtEl>
                                          <p:spTgt spid="27"/>
                                        </p:tgtEl>
                                      </p:cBhvr>
                                    </p:animEffect>
                                  </p:childTnLst>
                                </p:cTn>
                              </p:par>
                            </p:childTnLst>
                          </p:cTn>
                        </p:par>
                      </p:childTnLst>
                    </p:cTn>
                  </p:par>
                  <p:par>
                    <p:cTn id="83" fill="hold">
                      <p:stCondLst>
                        <p:cond delay="indefinite"/>
                      </p:stCondLst>
                      <p:childTnLst>
                        <p:par>
                          <p:cTn id="84" fill="hold">
                            <p:stCondLst>
                              <p:cond delay="0"/>
                            </p:stCondLst>
                            <p:childTnLst>
                              <p:par>
                                <p:cTn id="85" presetID="22" presetClass="entr" presetSubtype="8" fill="hold" grpId="0" nodeType="clickEffect">
                                  <p:stCondLst>
                                    <p:cond delay="0"/>
                                  </p:stCondLst>
                                  <p:childTnLst>
                                    <p:set>
                                      <p:cBhvr>
                                        <p:cTn id="86" dur="1" fill="hold">
                                          <p:stCondLst>
                                            <p:cond delay="0"/>
                                          </p:stCondLst>
                                        </p:cTn>
                                        <p:tgtEl>
                                          <p:spTgt spid="23"/>
                                        </p:tgtEl>
                                        <p:attrNameLst>
                                          <p:attrName>style.visibility</p:attrName>
                                        </p:attrNameLst>
                                      </p:cBhvr>
                                      <p:to>
                                        <p:strVal val="visible"/>
                                      </p:to>
                                    </p:set>
                                    <p:animEffect transition="in" filter="wipe(left)">
                                      <p:cBhvr>
                                        <p:cTn id="87" dur="1000"/>
                                        <p:tgtEl>
                                          <p:spTgt spid="23"/>
                                        </p:tgtEl>
                                      </p:cBhvr>
                                    </p:animEffect>
                                  </p:childTnLst>
                                </p:cTn>
                              </p:par>
                            </p:childTnLst>
                          </p:cTn>
                        </p:par>
                      </p:childTnLst>
                    </p:cTn>
                  </p:par>
                  <p:par>
                    <p:cTn id="88" fill="hold">
                      <p:stCondLst>
                        <p:cond delay="indefinite"/>
                      </p:stCondLst>
                      <p:childTnLst>
                        <p:par>
                          <p:cTn id="89" fill="hold">
                            <p:stCondLst>
                              <p:cond delay="0"/>
                            </p:stCondLst>
                            <p:childTnLst>
                              <p:par>
                                <p:cTn id="90" presetID="22" presetClass="entr" presetSubtype="8" fill="hold" grpId="0" nodeType="clickEffect">
                                  <p:stCondLst>
                                    <p:cond delay="0"/>
                                  </p:stCondLst>
                                  <p:childTnLst>
                                    <p:set>
                                      <p:cBhvr>
                                        <p:cTn id="91" dur="1" fill="hold">
                                          <p:stCondLst>
                                            <p:cond delay="0"/>
                                          </p:stCondLst>
                                        </p:cTn>
                                        <p:tgtEl>
                                          <p:spTgt spid="22"/>
                                        </p:tgtEl>
                                        <p:attrNameLst>
                                          <p:attrName>style.visibility</p:attrName>
                                        </p:attrNameLst>
                                      </p:cBhvr>
                                      <p:to>
                                        <p:strVal val="visible"/>
                                      </p:to>
                                    </p:set>
                                    <p:animEffect transition="in" filter="wipe(left)">
                                      <p:cBhvr>
                                        <p:cTn id="92" dur="1000"/>
                                        <p:tgtEl>
                                          <p:spTgt spid="22"/>
                                        </p:tgtEl>
                                      </p:cBhvr>
                                    </p:animEffect>
                                  </p:childTnLst>
                                </p:cTn>
                              </p:par>
                            </p:childTnLst>
                          </p:cTn>
                        </p:par>
                      </p:childTnLst>
                    </p:cTn>
                  </p:par>
                  <p:par>
                    <p:cTn id="93" fill="hold">
                      <p:stCondLst>
                        <p:cond delay="indefinite"/>
                      </p:stCondLst>
                      <p:childTnLst>
                        <p:par>
                          <p:cTn id="94" fill="hold">
                            <p:stCondLst>
                              <p:cond delay="0"/>
                            </p:stCondLst>
                            <p:childTnLst>
                              <p:par>
                                <p:cTn id="95" presetID="22" presetClass="entr" presetSubtype="8" fill="hold" grpId="0" nodeType="clickEffect">
                                  <p:stCondLst>
                                    <p:cond delay="0"/>
                                  </p:stCondLst>
                                  <p:childTnLst>
                                    <p:set>
                                      <p:cBhvr>
                                        <p:cTn id="96" dur="1" fill="hold">
                                          <p:stCondLst>
                                            <p:cond delay="0"/>
                                          </p:stCondLst>
                                        </p:cTn>
                                        <p:tgtEl>
                                          <p:spTgt spid="35"/>
                                        </p:tgtEl>
                                        <p:attrNameLst>
                                          <p:attrName>style.visibility</p:attrName>
                                        </p:attrNameLst>
                                      </p:cBhvr>
                                      <p:to>
                                        <p:strVal val="visible"/>
                                      </p:to>
                                    </p:set>
                                    <p:animEffect transition="in" filter="wipe(left)">
                                      <p:cBhvr>
                                        <p:cTn id="97" dur="1000"/>
                                        <p:tgtEl>
                                          <p:spTgt spid="35"/>
                                        </p:tgtEl>
                                      </p:cBhvr>
                                    </p:animEffect>
                                  </p:childTnLst>
                                </p:cTn>
                              </p:par>
                            </p:childTnLst>
                          </p:cTn>
                        </p:par>
                      </p:childTnLst>
                    </p:cTn>
                  </p:par>
                  <p:par>
                    <p:cTn id="98" fill="hold">
                      <p:stCondLst>
                        <p:cond delay="indefinite"/>
                      </p:stCondLst>
                      <p:childTnLst>
                        <p:par>
                          <p:cTn id="99" fill="hold">
                            <p:stCondLst>
                              <p:cond delay="0"/>
                            </p:stCondLst>
                            <p:childTnLst>
                              <p:par>
                                <p:cTn id="100" presetID="53" presetClass="entr" presetSubtype="0" fill="hold" grpId="0" nodeType="clickEffect">
                                  <p:stCondLst>
                                    <p:cond delay="0"/>
                                  </p:stCondLst>
                                  <p:childTnLst>
                                    <p:set>
                                      <p:cBhvr>
                                        <p:cTn id="101" dur="1" fill="hold">
                                          <p:stCondLst>
                                            <p:cond delay="0"/>
                                          </p:stCondLst>
                                        </p:cTn>
                                        <p:tgtEl>
                                          <p:spTgt spid="36"/>
                                        </p:tgtEl>
                                        <p:attrNameLst>
                                          <p:attrName>style.visibility</p:attrName>
                                        </p:attrNameLst>
                                      </p:cBhvr>
                                      <p:to>
                                        <p:strVal val="visible"/>
                                      </p:to>
                                    </p:set>
                                    <p:anim calcmode="lin" valueType="num">
                                      <p:cBhvr>
                                        <p:cTn id="102" dur="1000" fill="hold"/>
                                        <p:tgtEl>
                                          <p:spTgt spid="36"/>
                                        </p:tgtEl>
                                        <p:attrNameLst>
                                          <p:attrName>ppt_w</p:attrName>
                                        </p:attrNameLst>
                                      </p:cBhvr>
                                      <p:tavLst>
                                        <p:tav tm="0">
                                          <p:val>
                                            <p:fltVal val="0"/>
                                          </p:val>
                                        </p:tav>
                                        <p:tav tm="100000">
                                          <p:val>
                                            <p:strVal val="#ppt_w"/>
                                          </p:val>
                                        </p:tav>
                                      </p:tavLst>
                                    </p:anim>
                                    <p:anim calcmode="lin" valueType="num">
                                      <p:cBhvr>
                                        <p:cTn id="103" dur="1000" fill="hold"/>
                                        <p:tgtEl>
                                          <p:spTgt spid="36"/>
                                        </p:tgtEl>
                                        <p:attrNameLst>
                                          <p:attrName>ppt_h</p:attrName>
                                        </p:attrNameLst>
                                      </p:cBhvr>
                                      <p:tavLst>
                                        <p:tav tm="0">
                                          <p:val>
                                            <p:fltVal val="0"/>
                                          </p:val>
                                        </p:tav>
                                        <p:tav tm="100000">
                                          <p:val>
                                            <p:strVal val="#ppt_h"/>
                                          </p:val>
                                        </p:tav>
                                      </p:tavLst>
                                    </p:anim>
                                    <p:animEffect transition="in" filter="fade">
                                      <p:cBhvr>
                                        <p:cTn id="104" dur="10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8" grpId="0" animBg="1"/>
      <p:bldP spid="19" grpId="0" animBg="1"/>
      <p:bldP spid="20" grpId="0" animBg="1"/>
      <p:bldP spid="22" grpId="0" animBg="1"/>
      <p:bldP spid="23" grpId="0" animBg="1"/>
      <p:bldP spid="24" grpId="0" animBg="1"/>
      <p:bldP spid="25" grpId="0" animBg="1"/>
      <p:bldP spid="27" grpId="0" animBg="1"/>
      <p:bldP spid="28" grpId="1" animBg="1"/>
      <p:bldP spid="21" grpId="0" animBg="1"/>
      <p:bldP spid="35" grpId="0" animBg="1"/>
      <p:bldP spid="36" grpId="0" animBg="1"/>
      <p:bldP spid="26" grpId="0" animBg="1"/>
      <p:bldP spid="26" grpId="1" animBg="1"/>
      <p:bldP spid="29" grpId="0" animBg="1"/>
      <p:bldP spid="29" grpId="1" animBg="1"/>
      <p:bldP spid="30" grpId="0" animBg="1"/>
      <p:bldP spid="30" grpId="1"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www.google.com/url?sa=i&amp;source=images&amp;cd=&amp;docid=pXY8XWOoBfT-dM&amp;tbnid=t6h4LLSAio7wiM:&amp;ved=0CAUQjBwwAA&amp;url=http%3A%2F%2Fwww.sciencebuzz.org%2Fsites%2Fdefault%2Ffiles%2Fimages%2Ftethys_sea_namJ150.jpg&amp;ei=794VUfXgN47vqQGD-YDgAQ&amp;psig=AFQjCNE5Y_vgMUMaVwq1NYUxEwp9Xus6qQ&amp;ust=1360474223970567"/>
          <p:cNvPicPr>
            <a:picLocks noChangeAspect="1" noChangeArrowheads="1"/>
          </p:cNvPicPr>
          <p:nvPr/>
        </p:nvPicPr>
        <p:blipFill>
          <a:blip r:embed="rId3" cstate="print"/>
          <a:srcRect/>
          <a:stretch>
            <a:fillRect/>
          </a:stretch>
        </p:blipFill>
        <p:spPr bwMode="auto">
          <a:xfrm>
            <a:off x="943231" y="1282987"/>
            <a:ext cx="7372350" cy="4972050"/>
          </a:xfrm>
          <a:prstGeom prst="rect">
            <a:avLst/>
          </a:prstGeom>
          <a:noFill/>
        </p:spPr>
      </p:pic>
      <p:pic>
        <p:nvPicPr>
          <p:cNvPr id="5" name="Picture 3"/>
          <p:cNvPicPr>
            <a:picLocks noChangeAspect="1" noChangeArrowheads="1"/>
          </p:cNvPicPr>
          <p:nvPr/>
        </p:nvPicPr>
        <p:blipFill>
          <a:blip r:embed="rId4" cstate="print"/>
          <a:srcRect/>
          <a:stretch>
            <a:fillRect/>
          </a:stretch>
        </p:blipFill>
        <p:spPr bwMode="auto">
          <a:xfrm>
            <a:off x="5310187" y="1977118"/>
            <a:ext cx="2943225" cy="4362450"/>
          </a:xfrm>
          <a:prstGeom prst="rect">
            <a:avLst/>
          </a:prstGeom>
          <a:noFill/>
          <a:ln w="9525">
            <a:noFill/>
            <a:miter lim="800000"/>
            <a:headEnd/>
            <a:tailEnd/>
          </a:ln>
        </p:spPr>
      </p:pic>
      <p:sp>
        <p:nvSpPr>
          <p:cNvPr id="6" name="Freeform 5"/>
          <p:cNvSpPr/>
          <p:nvPr/>
        </p:nvSpPr>
        <p:spPr>
          <a:xfrm>
            <a:off x="1117360" y="4040261"/>
            <a:ext cx="1415142" cy="1415143"/>
          </a:xfrm>
          <a:custGeom>
            <a:avLst/>
            <a:gdLst>
              <a:gd name="connsiteX0" fmla="*/ 914400 w 1328057"/>
              <a:gd name="connsiteY0" fmla="*/ 0 h 1415143"/>
              <a:gd name="connsiteX1" fmla="*/ 783771 w 1328057"/>
              <a:gd name="connsiteY1" fmla="*/ 87086 h 1415143"/>
              <a:gd name="connsiteX2" fmla="*/ 653142 w 1328057"/>
              <a:gd name="connsiteY2" fmla="*/ 108857 h 1415143"/>
              <a:gd name="connsiteX3" fmla="*/ 576942 w 1328057"/>
              <a:gd name="connsiteY3" fmla="*/ 163286 h 1415143"/>
              <a:gd name="connsiteX4" fmla="*/ 576942 w 1328057"/>
              <a:gd name="connsiteY4" fmla="*/ 163286 h 1415143"/>
              <a:gd name="connsiteX5" fmla="*/ 413657 w 1328057"/>
              <a:gd name="connsiteY5" fmla="*/ 21772 h 1415143"/>
              <a:gd name="connsiteX6" fmla="*/ 348342 w 1328057"/>
              <a:gd name="connsiteY6" fmla="*/ 152400 h 1415143"/>
              <a:gd name="connsiteX7" fmla="*/ 174171 w 1328057"/>
              <a:gd name="connsiteY7" fmla="*/ 76200 h 1415143"/>
              <a:gd name="connsiteX8" fmla="*/ 0 w 1328057"/>
              <a:gd name="connsiteY8" fmla="*/ 65314 h 1415143"/>
              <a:gd name="connsiteX9" fmla="*/ 97971 w 1328057"/>
              <a:gd name="connsiteY9" fmla="*/ 272143 h 1415143"/>
              <a:gd name="connsiteX10" fmla="*/ 185057 w 1328057"/>
              <a:gd name="connsiteY10" fmla="*/ 424543 h 1415143"/>
              <a:gd name="connsiteX11" fmla="*/ 228600 w 1328057"/>
              <a:gd name="connsiteY11" fmla="*/ 729343 h 1415143"/>
              <a:gd name="connsiteX12" fmla="*/ 119742 w 1328057"/>
              <a:gd name="connsiteY12" fmla="*/ 957943 h 1415143"/>
              <a:gd name="connsiteX13" fmla="*/ 283028 w 1328057"/>
              <a:gd name="connsiteY13" fmla="*/ 1153886 h 1415143"/>
              <a:gd name="connsiteX14" fmla="*/ 370114 w 1328057"/>
              <a:gd name="connsiteY14" fmla="*/ 1273629 h 1415143"/>
              <a:gd name="connsiteX15" fmla="*/ 642257 w 1328057"/>
              <a:gd name="connsiteY15" fmla="*/ 1371600 h 1415143"/>
              <a:gd name="connsiteX16" fmla="*/ 729342 w 1328057"/>
              <a:gd name="connsiteY16" fmla="*/ 1415143 h 1415143"/>
              <a:gd name="connsiteX17" fmla="*/ 936171 w 1328057"/>
              <a:gd name="connsiteY17" fmla="*/ 1317172 h 1415143"/>
              <a:gd name="connsiteX18" fmla="*/ 881742 w 1328057"/>
              <a:gd name="connsiteY18" fmla="*/ 1186543 h 1415143"/>
              <a:gd name="connsiteX19" fmla="*/ 925285 w 1328057"/>
              <a:gd name="connsiteY19" fmla="*/ 1066800 h 1415143"/>
              <a:gd name="connsiteX20" fmla="*/ 990600 w 1328057"/>
              <a:gd name="connsiteY20" fmla="*/ 1012372 h 1415143"/>
              <a:gd name="connsiteX21" fmla="*/ 1001485 w 1328057"/>
              <a:gd name="connsiteY21" fmla="*/ 903514 h 1415143"/>
              <a:gd name="connsiteX22" fmla="*/ 947057 w 1328057"/>
              <a:gd name="connsiteY22" fmla="*/ 870857 h 1415143"/>
              <a:gd name="connsiteX23" fmla="*/ 1143000 w 1328057"/>
              <a:gd name="connsiteY23" fmla="*/ 696686 h 1415143"/>
              <a:gd name="connsiteX24" fmla="*/ 1197428 w 1328057"/>
              <a:gd name="connsiteY24" fmla="*/ 718457 h 1415143"/>
              <a:gd name="connsiteX25" fmla="*/ 1240971 w 1328057"/>
              <a:gd name="connsiteY25" fmla="*/ 631372 h 1415143"/>
              <a:gd name="connsiteX26" fmla="*/ 1328057 w 1328057"/>
              <a:gd name="connsiteY26" fmla="*/ 500743 h 1415143"/>
              <a:gd name="connsiteX27" fmla="*/ 1197428 w 1328057"/>
              <a:gd name="connsiteY27" fmla="*/ 402772 h 1415143"/>
              <a:gd name="connsiteX28" fmla="*/ 1197428 w 1328057"/>
              <a:gd name="connsiteY28" fmla="*/ 315686 h 1415143"/>
              <a:gd name="connsiteX29" fmla="*/ 1066800 w 1328057"/>
              <a:gd name="connsiteY29" fmla="*/ 195943 h 1415143"/>
              <a:gd name="connsiteX30" fmla="*/ 914400 w 1328057"/>
              <a:gd name="connsiteY30" fmla="*/ 0 h 1415143"/>
              <a:gd name="connsiteX0" fmla="*/ 914400 w 1328057"/>
              <a:gd name="connsiteY0" fmla="*/ 0 h 1415143"/>
              <a:gd name="connsiteX1" fmla="*/ 783771 w 1328057"/>
              <a:gd name="connsiteY1" fmla="*/ 87086 h 1415143"/>
              <a:gd name="connsiteX2" fmla="*/ 653142 w 1328057"/>
              <a:gd name="connsiteY2" fmla="*/ 108857 h 1415143"/>
              <a:gd name="connsiteX3" fmla="*/ 576942 w 1328057"/>
              <a:gd name="connsiteY3" fmla="*/ 163286 h 1415143"/>
              <a:gd name="connsiteX4" fmla="*/ 576942 w 1328057"/>
              <a:gd name="connsiteY4" fmla="*/ 163286 h 1415143"/>
              <a:gd name="connsiteX5" fmla="*/ 413657 w 1328057"/>
              <a:gd name="connsiteY5" fmla="*/ 21772 h 1415143"/>
              <a:gd name="connsiteX6" fmla="*/ 348342 w 1328057"/>
              <a:gd name="connsiteY6" fmla="*/ 152400 h 1415143"/>
              <a:gd name="connsiteX7" fmla="*/ 174171 w 1328057"/>
              <a:gd name="connsiteY7" fmla="*/ 76200 h 1415143"/>
              <a:gd name="connsiteX8" fmla="*/ 0 w 1328057"/>
              <a:gd name="connsiteY8" fmla="*/ 65314 h 1415143"/>
              <a:gd name="connsiteX9" fmla="*/ 283028 w 1328057"/>
              <a:gd name="connsiteY9" fmla="*/ 250371 h 1415143"/>
              <a:gd name="connsiteX10" fmla="*/ 185057 w 1328057"/>
              <a:gd name="connsiteY10" fmla="*/ 424543 h 1415143"/>
              <a:gd name="connsiteX11" fmla="*/ 228600 w 1328057"/>
              <a:gd name="connsiteY11" fmla="*/ 729343 h 1415143"/>
              <a:gd name="connsiteX12" fmla="*/ 119742 w 1328057"/>
              <a:gd name="connsiteY12" fmla="*/ 957943 h 1415143"/>
              <a:gd name="connsiteX13" fmla="*/ 283028 w 1328057"/>
              <a:gd name="connsiteY13" fmla="*/ 1153886 h 1415143"/>
              <a:gd name="connsiteX14" fmla="*/ 370114 w 1328057"/>
              <a:gd name="connsiteY14" fmla="*/ 1273629 h 1415143"/>
              <a:gd name="connsiteX15" fmla="*/ 642257 w 1328057"/>
              <a:gd name="connsiteY15" fmla="*/ 1371600 h 1415143"/>
              <a:gd name="connsiteX16" fmla="*/ 729342 w 1328057"/>
              <a:gd name="connsiteY16" fmla="*/ 1415143 h 1415143"/>
              <a:gd name="connsiteX17" fmla="*/ 936171 w 1328057"/>
              <a:gd name="connsiteY17" fmla="*/ 1317172 h 1415143"/>
              <a:gd name="connsiteX18" fmla="*/ 881742 w 1328057"/>
              <a:gd name="connsiteY18" fmla="*/ 1186543 h 1415143"/>
              <a:gd name="connsiteX19" fmla="*/ 925285 w 1328057"/>
              <a:gd name="connsiteY19" fmla="*/ 1066800 h 1415143"/>
              <a:gd name="connsiteX20" fmla="*/ 990600 w 1328057"/>
              <a:gd name="connsiteY20" fmla="*/ 1012372 h 1415143"/>
              <a:gd name="connsiteX21" fmla="*/ 1001485 w 1328057"/>
              <a:gd name="connsiteY21" fmla="*/ 903514 h 1415143"/>
              <a:gd name="connsiteX22" fmla="*/ 947057 w 1328057"/>
              <a:gd name="connsiteY22" fmla="*/ 870857 h 1415143"/>
              <a:gd name="connsiteX23" fmla="*/ 1143000 w 1328057"/>
              <a:gd name="connsiteY23" fmla="*/ 696686 h 1415143"/>
              <a:gd name="connsiteX24" fmla="*/ 1197428 w 1328057"/>
              <a:gd name="connsiteY24" fmla="*/ 718457 h 1415143"/>
              <a:gd name="connsiteX25" fmla="*/ 1240971 w 1328057"/>
              <a:gd name="connsiteY25" fmla="*/ 631372 h 1415143"/>
              <a:gd name="connsiteX26" fmla="*/ 1328057 w 1328057"/>
              <a:gd name="connsiteY26" fmla="*/ 500743 h 1415143"/>
              <a:gd name="connsiteX27" fmla="*/ 1197428 w 1328057"/>
              <a:gd name="connsiteY27" fmla="*/ 402772 h 1415143"/>
              <a:gd name="connsiteX28" fmla="*/ 1197428 w 1328057"/>
              <a:gd name="connsiteY28" fmla="*/ 315686 h 1415143"/>
              <a:gd name="connsiteX29" fmla="*/ 1066800 w 1328057"/>
              <a:gd name="connsiteY29" fmla="*/ 195943 h 1415143"/>
              <a:gd name="connsiteX30" fmla="*/ 914400 w 1328057"/>
              <a:gd name="connsiteY30" fmla="*/ 0 h 1415143"/>
              <a:gd name="connsiteX0" fmla="*/ 914400 w 1328057"/>
              <a:gd name="connsiteY0" fmla="*/ 0 h 1415143"/>
              <a:gd name="connsiteX1" fmla="*/ 783771 w 1328057"/>
              <a:gd name="connsiteY1" fmla="*/ 87086 h 1415143"/>
              <a:gd name="connsiteX2" fmla="*/ 653142 w 1328057"/>
              <a:gd name="connsiteY2" fmla="*/ 108857 h 1415143"/>
              <a:gd name="connsiteX3" fmla="*/ 576942 w 1328057"/>
              <a:gd name="connsiteY3" fmla="*/ 163286 h 1415143"/>
              <a:gd name="connsiteX4" fmla="*/ 576942 w 1328057"/>
              <a:gd name="connsiteY4" fmla="*/ 163286 h 1415143"/>
              <a:gd name="connsiteX5" fmla="*/ 413657 w 1328057"/>
              <a:gd name="connsiteY5" fmla="*/ 21772 h 1415143"/>
              <a:gd name="connsiteX6" fmla="*/ 348342 w 1328057"/>
              <a:gd name="connsiteY6" fmla="*/ 152400 h 1415143"/>
              <a:gd name="connsiteX7" fmla="*/ 174171 w 1328057"/>
              <a:gd name="connsiteY7" fmla="*/ 76200 h 1415143"/>
              <a:gd name="connsiteX8" fmla="*/ 0 w 1328057"/>
              <a:gd name="connsiteY8" fmla="*/ 65314 h 1415143"/>
              <a:gd name="connsiteX9" fmla="*/ 54428 w 1328057"/>
              <a:gd name="connsiteY9" fmla="*/ 402771 h 1415143"/>
              <a:gd name="connsiteX10" fmla="*/ 185057 w 1328057"/>
              <a:gd name="connsiteY10" fmla="*/ 424543 h 1415143"/>
              <a:gd name="connsiteX11" fmla="*/ 228600 w 1328057"/>
              <a:gd name="connsiteY11" fmla="*/ 729343 h 1415143"/>
              <a:gd name="connsiteX12" fmla="*/ 119742 w 1328057"/>
              <a:gd name="connsiteY12" fmla="*/ 957943 h 1415143"/>
              <a:gd name="connsiteX13" fmla="*/ 283028 w 1328057"/>
              <a:gd name="connsiteY13" fmla="*/ 1153886 h 1415143"/>
              <a:gd name="connsiteX14" fmla="*/ 370114 w 1328057"/>
              <a:gd name="connsiteY14" fmla="*/ 1273629 h 1415143"/>
              <a:gd name="connsiteX15" fmla="*/ 642257 w 1328057"/>
              <a:gd name="connsiteY15" fmla="*/ 1371600 h 1415143"/>
              <a:gd name="connsiteX16" fmla="*/ 729342 w 1328057"/>
              <a:gd name="connsiteY16" fmla="*/ 1415143 h 1415143"/>
              <a:gd name="connsiteX17" fmla="*/ 936171 w 1328057"/>
              <a:gd name="connsiteY17" fmla="*/ 1317172 h 1415143"/>
              <a:gd name="connsiteX18" fmla="*/ 881742 w 1328057"/>
              <a:gd name="connsiteY18" fmla="*/ 1186543 h 1415143"/>
              <a:gd name="connsiteX19" fmla="*/ 925285 w 1328057"/>
              <a:gd name="connsiteY19" fmla="*/ 1066800 h 1415143"/>
              <a:gd name="connsiteX20" fmla="*/ 990600 w 1328057"/>
              <a:gd name="connsiteY20" fmla="*/ 1012372 h 1415143"/>
              <a:gd name="connsiteX21" fmla="*/ 1001485 w 1328057"/>
              <a:gd name="connsiteY21" fmla="*/ 903514 h 1415143"/>
              <a:gd name="connsiteX22" fmla="*/ 947057 w 1328057"/>
              <a:gd name="connsiteY22" fmla="*/ 870857 h 1415143"/>
              <a:gd name="connsiteX23" fmla="*/ 1143000 w 1328057"/>
              <a:gd name="connsiteY23" fmla="*/ 696686 h 1415143"/>
              <a:gd name="connsiteX24" fmla="*/ 1197428 w 1328057"/>
              <a:gd name="connsiteY24" fmla="*/ 718457 h 1415143"/>
              <a:gd name="connsiteX25" fmla="*/ 1240971 w 1328057"/>
              <a:gd name="connsiteY25" fmla="*/ 631372 h 1415143"/>
              <a:gd name="connsiteX26" fmla="*/ 1328057 w 1328057"/>
              <a:gd name="connsiteY26" fmla="*/ 500743 h 1415143"/>
              <a:gd name="connsiteX27" fmla="*/ 1197428 w 1328057"/>
              <a:gd name="connsiteY27" fmla="*/ 402772 h 1415143"/>
              <a:gd name="connsiteX28" fmla="*/ 1197428 w 1328057"/>
              <a:gd name="connsiteY28" fmla="*/ 315686 h 1415143"/>
              <a:gd name="connsiteX29" fmla="*/ 1066800 w 1328057"/>
              <a:gd name="connsiteY29" fmla="*/ 195943 h 1415143"/>
              <a:gd name="connsiteX30" fmla="*/ 914400 w 1328057"/>
              <a:gd name="connsiteY30" fmla="*/ 0 h 1415143"/>
              <a:gd name="connsiteX0" fmla="*/ 914400 w 1328057"/>
              <a:gd name="connsiteY0" fmla="*/ 0 h 1415143"/>
              <a:gd name="connsiteX1" fmla="*/ 783771 w 1328057"/>
              <a:gd name="connsiteY1" fmla="*/ 87086 h 1415143"/>
              <a:gd name="connsiteX2" fmla="*/ 653142 w 1328057"/>
              <a:gd name="connsiteY2" fmla="*/ 108857 h 1415143"/>
              <a:gd name="connsiteX3" fmla="*/ 576942 w 1328057"/>
              <a:gd name="connsiteY3" fmla="*/ 163286 h 1415143"/>
              <a:gd name="connsiteX4" fmla="*/ 576942 w 1328057"/>
              <a:gd name="connsiteY4" fmla="*/ 163286 h 1415143"/>
              <a:gd name="connsiteX5" fmla="*/ 413657 w 1328057"/>
              <a:gd name="connsiteY5" fmla="*/ 21772 h 1415143"/>
              <a:gd name="connsiteX6" fmla="*/ 348342 w 1328057"/>
              <a:gd name="connsiteY6" fmla="*/ 152400 h 1415143"/>
              <a:gd name="connsiteX7" fmla="*/ 174171 w 1328057"/>
              <a:gd name="connsiteY7" fmla="*/ 76200 h 1415143"/>
              <a:gd name="connsiteX8" fmla="*/ 0 w 1328057"/>
              <a:gd name="connsiteY8" fmla="*/ 65314 h 1415143"/>
              <a:gd name="connsiteX9" fmla="*/ 54428 w 1328057"/>
              <a:gd name="connsiteY9" fmla="*/ 402771 h 1415143"/>
              <a:gd name="connsiteX10" fmla="*/ 54429 w 1328057"/>
              <a:gd name="connsiteY10" fmla="*/ 609600 h 1415143"/>
              <a:gd name="connsiteX11" fmla="*/ 228600 w 1328057"/>
              <a:gd name="connsiteY11" fmla="*/ 729343 h 1415143"/>
              <a:gd name="connsiteX12" fmla="*/ 119742 w 1328057"/>
              <a:gd name="connsiteY12" fmla="*/ 957943 h 1415143"/>
              <a:gd name="connsiteX13" fmla="*/ 283028 w 1328057"/>
              <a:gd name="connsiteY13" fmla="*/ 1153886 h 1415143"/>
              <a:gd name="connsiteX14" fmla="*/ 370114 w 1328057"/>
              <a:gd name="connsiteY14" fmla="*/ 1273629 h 1415143"/>
              <a:gd name="connsiteX15" fmla="*/ 642257 w 1328057"/>
              <a:gd name="connsiteY15" fmla="*/ 1371600 h 1415143"/>
              <a:gd name="connsiteX16" fmla="*/ 729342 w 1328057"/>
              <a:gd name="connsiteY16" fmla="*/ 1415143 h 1415143"/>
              <a:gd name="connsiteX17" fmla="*/ 936171 w 1328057"/>
              <a:gd name="connsiteY17" fmla="*/ 1317172 h 1415143"/>
              <a:gd name="connsiteX18" fmla="*/ 881742 w 1328057"/>
              <a:gd name="connsiteY18" fmla="*/ 1186543 h 1415143"/>
              <a:gd name="connsiteX19" fmla="*/ 925285 w 1328057"/>
              <a:gd name="connsiteY19" fmla="*/ 1066800 h 1415143"/>
              <a:gd name="connsiteX20" fmla="*/ 990600 w 1328057"/>
              <a:gd name="connsiteY20" fmla="*/ 1012372 h 1415143"/>
              <a:gd name="connsiteX21" fmla="*/ 1001485 w 1328057"/>
              <a:gd name="connsiteY21" fmla="*/ 903514 h 1415143"/>
              <a:gd name="connsiteX22" fmla="*/ 947057 w 1328057"/>
              <a:gd name="connsiteY22" fmla="*/ 870857 h 1415143"/>
              <a:gd name="connsiteX23" fmla="*/ 1143000 w 1328057"/>
              <a:gd name="connsiteY23" fmla="*/ 696686 h 1415143"/>
              <a:gd name="connsiteX24" fmla="*/ 1197428 w 1328057"/>
              <a:gd name="connsiteY24" fmla="*/ 718457 h 1415143"/>
              <a:gd name="connsiteX25" fmla="*/ 1240971 w 1328057"/>
              <a:gd name="connsiteY25" fmla="*/ 631372 h 1415143"/>
              <a:gd name="connsiteX26" fmla="*/ 1328057 w 1328057"/>
              <a:gd name="connsiteY26" fmla="*/ 500743 h 1415143"/>
              <a:gd name="connsiteX27" fmla="*/ 1197428 w 1328057"/>
              <a:gd name="connsiteY27" fmla="*/ 402772 h 1415143"/>
              <a:gd name="connsiteX28" fmla="*/ 1197428 w 1328057"/>
              <a:gd name="connsiteY28" fmla="*/ 315686 h 1415143"/>
              <a:gd name="connsiteX29" fmla="*/ 1066800 w 1328057"/>
              <a:gd name="connsiteY29" fmla="*/ 195943 h 1415143"/>
              <a:gd name="connsiteX30" fmla="*/ 914400 w 1328057"/>
              <a:gd name="connsiteY30" fmla="*/ 0 h 1415143"/>
              <a:gd name="connsiteX0" fmla="*/ 914400 w 1328057"/>
              <a:gd name="connsiteY0" fmla="*/ 0 h 1415143"/>
              <a:gd name="connsiteX1" fmla="*/ 783771 w 1328057"/>
              <a:gd name="connsiteY1" fmla="*/ 87086 h 1415143"/>
              <a:gd name="connsiteX2" fmla="*/ 653142 w 1328057"/>
              <a:gd name="connsiteY2" fmla="*/ 108857 h 1415143"/>
              <a:gd name="connsiteX3" fmla="*/ 576942 w 1328057"/>
              <a:gd name="connsiteY3" fmla="*/ 163286 h 1415143"/>
              <a:gd name="connsiteX4" fmla="*/ 576942 w 1328057"/>
              <a:gd name="connsiteY4" fmla="*/ 163286 h 1415143"/>
              <a:gd name="connsiteX5" fmla="*/ 413657 w 1328057"/>
              <a:gd name="connsiteY5" fmla="*/ 21772 h 1415143"/>
              <a:gd name="connsiteX6" fmla="*/ 348342 w 1328057"/>
              <a:gd name="connsiteY6" fmla="*/ 152400 h 1415143"/>
              <a:gd name="connsiteX7" fmla="*/ 174171 w 1328057"/>
              <a:gd name="connsiteY7" fmla="*/ 76200 h 1415143"/>
              <a:gd name="connsiteX8" fmla="*/ 0 w 1328057"/>
              <a:gd name="connsiteY8" fmla="*/ 65314 h 1415143"/>
              <a:gd name="connsiteX9" fmla="*/ 54428 w 1328057"/>
              <a:gd name="connsiteY9" fmla="*/ 402771 h 1415143"/>
              <a:gd name="connsiteX10" fmla="*/ 54429 w 1328057"/>
              <a:gd name="connsiteY10" fmla="*/ 609600 h 1415143"/>
              <a:gd name="connsiteX11" fmla="*/ 130629 w 1328057"/>
              <a:gd name="connsiteY11" fmla="*/ 762000 h 1415143"/>
              <a:gd name="connsiteX12" fmla="*/ 119742 w 1328057"/>
              <a:gd name="connsiteY12" fmla="*/ 957943 h 1415143"/>
              <a:gd name="connsiteX13" fmla="*/ 283028 w 1328057"/>
              <a:gd name="connsiteY13" fmla="*/ 1153886 h 1415143"/>
              <a:gd name="connsiteX14" fmla="*/ 370114 w 1328057"/>
              <a:gd name="connsiteY14" fmla="*/ 1273629 h 1415143"/>
              <a:gd name="connsiteX15" fmla="*/ 642257 w 1328057"/>
              <a:gd name="connsiteY15" fmla="*/ 1371600 h 1415143"/>
              <a:gd name="connsiteX16" fmla="*/ 729342 w 1328057"/>
              <a:gd name="connsiteY16" fmla="*/ 1415143 h 1415143"/>
              <a:gd name="connsiteX17" fmla="*/ 936171 w 1328057"/>
              <a:gd name="connsiteY17" fmla="*/ 1317172 h 1415143"/>
              <a:gd name="connsiteX18" fmla="*/ 881742 w 1328057"/>
              <a:gd name="connsiteY18" fmla="*/ 1186543 h 1415143"/>
              <a:gd name="connsiteX19" fmla="*/ 925285 w 1328057"/>
              <a:gd name="connsiteY19" fmla="*/ 1066800 h 1415143"/>
              <a:gd name="connsiteX20" fmla="*/ 990600 w 1328057"/>
              <a:gd name="connsiteY20" fmla="*/ 1012372 h 1415143"/>
              <a:gd name="connsiteX21" fmla="*/ 1001485 w 1328057"/>
              <a:gd name="connsiteY21" fmla="*/ 903514 h 1415143"/>
              <a:gd name="connsiteX22" fmla="*/ 947057 w 1328057"/>
              <a:gd name="connsiteY22" fmla="*/ 870857 h 1415143"/>
              <a:gd name="connsiteX23" fmla="*/ 1143000 w 1328057"/>
              <a:gd name="connsiteY23" fmla="*/ 696686 h 1415143"/>
              <a:gd name="connsiteX24" fmla="*/ 1197428 w 1328057"/>
              <a:gd name="connsiteY24" fmla="*/ 718457 h 1415143"/>
              <a:gd name="connsiteX25" fmla="*/ 1240971 w 1328057"/>
              <a:gd name="connsiteY25" fmla="*/ 631372 h 1415143"/>
              <a:gd name="connsiteX26" fmla="*/ 1328057 w 1328057"/>
              <a:gd name="connsiteY26" fmla="*/ 500743 h 1415143"/>
              <a:gd name="connsiteX27" fmla="*/ 1197428 w 1328057"/>
              <a:gd name="connsiteY27" fmla="*/ 402772 h 1415143"/>
              <a:gd name="connsiteX28" fmla="*/ 1197428 w 1328057"/>
              <a:gd name="connsiteY28" fmla="*/ 315686 h 1415143"/>
              <a:gd name="connsiteX29" fmla="*/ 1066800 w 1328057"/>
              <a:gd name="connsiteY29" fmla="*/ 195943 h 1415143"/>
              <a:gd name="connsiteX30" fmla="*/ 914400 w 1328057"/>
              <a:gd name="connsiteY30" fmla="*/ 0 h 1415143"/>
              <a:gd name="connsiteX0" fmla="*/ 914400 w 1328057"/>
              <a:gd name="connsiteY0" fmla="*/ 0 h 1415143"/>
              <a:gd name="connsiteX1" fmla="*/ 783771 w 1328057"/>
              <a:gd name="connsiteY1" fmla="*/ 87086 h 1415143"/>
              <a:gd name="connsiteX2" fmla="*/ 653142 w 1328057"/>
              <a:gd name="connsiteY2" fmla="*/ 108857 h 1415143"/>
              <a:gd name="connsiteX3" fmla="*/ 576942 w 1328057"/>
              <a:gd name="connsiteY3" fmla="*/ 163286 h 1415143"/>
              <a:gd name="connsiteX4" fmla="*/ 576942 w 1328057"/>
              <a:gd name="connsiteY4" fmla="*/ 163286 h 1415143"/>
              <a:gd name="connsiteX5" fmla="*/ 413657 w 1328057"/>
              <a:gd name="connsiteY5" fmla="*/ 21772 h 1415143"/>
              <a:gd name="connsiteX6" fmla="*/ 348342 w 1328057"/>
              <a:gd name="connsiteY6" fmla="*/ 152400 h 1415143"/>
              <a:gd name="connsiteX7" fmla="*/ 174171 w 1328057"/>
              <a:gd name="connsiteY7" fmla="*/ 76200 h 1415143"/>
              <a:gd name="connsiteX8" fmla="*/ 0 w 1328057"/>
              <a:gd name="connsiteY8" fmla="*/ 65314 h 1415143"/>
              <a:gd name="connsiteX9" fmla="*/ 54428 w 1328057"/>
              <a:gd name="connsiteY9" fmla="*/ 402771 h 1415143"/>
              <a:gd name="connsiteX10" fmla="*/ 54429 w 1328057"/>
              <a:gd name="connsiteY10" fmla="*/ 609600 h 1415143"/>
              <a:gd name="connsiteX11" fmla="*/ 130629 w 1328057"/>
              <a:gd name="connsiteY11" fmla="*/ 762000 h 1415143"/>
              <a:gd name="connsiteX12" fmla="*/ 119742 w 1328057"/>
              <a:gd name="connsiteY12" fmla="*/ 957943 h 1415143"/>
              <a:gd name="connsiteX13" fmla="*/ 217713 w 1328057"/>
              <a:gd name="connsiteY13" fmla="*/ 1197429 h 1415143"/>
              <a:gd name="connsiteX14" fmla="*/ 370114 w 1328057"/>
              <a:gd name="connsiteY14" fmla="*/ 1273629 h 1415143"/>
              <a:gd name="connsiteX15" fmla="*/ 642257 w 1328057"/>
              <a:gd name="connsiteY15" fmla="*/ 1371600 h 1415143"/>
              <a:gd name="connsiteX16" fmla="*/ 729342 w 1328057"/>
              <a:gd name="connsiteY16" fmla="*/ 1415143 h 1415143"/>
              <a:gd name="connsiteX17" fmla="*/ 936171 w 1328057"/>
              <a:gd name="connsiteY17" fmla="*/ 1317172 h 1415143"/>
              <a:gd name="connsiteX18" fmla="*/ 881742 w 1328057"/>
              <a:gd name="connsiteY18" fmla="*/ 1186543 h 1415143"/>
              <a:gd name="connsiteX19" fmla="*/ 925285 w 1328057"/>
              <a:gd name="connsiteY19" fmla="*/ 1066800 h 1415143"/>
              <a:gd name="connsiteX20" fmla="*/ 990600 w 1328057"/>
              <a:gd name="connsiteY20" fmla="*/ 1012372 h 1415143"/>
              <a:gd name="connsiteX21" fmla="*/ 1001485 w 1328057"/>
              <a:gd name="connsiteY21" fmla="*/ 903514 h 1415143"/>
              <a:gd name="connsiteX22" fmla="*/ 947057 w 1328057"/>
              <a:gd name="connsiteY22" fmla="*/ 870857 h 1415143"/>
              <a:gd name="connsiteX23" fmla="*/ 1143000 w 1328057"/>
              <a:gd name="connsiteY23" fmla="*/ 696686 h 1415143"/>
              <a:gd name="connsiteX24" fmla="*/ 1197428 w 1328057"/>
              <a:gd name="connsiteY24" fmla="*/ 718457 h 1415143"/>
              <a:gd name="connsiteX25" fmla="*/ 1240971 w 1328057"/>
              <a:gd name="connsiteY25" fmla="*/ 631372 h 1415143"/>
              <a:gd name="connsiteX26" fmla="*/ 1328057 w 1328057"/>
              <a:gd name="connsiteY26" fmla="*/ 500743 h 1415143"/>
              <a:gd name="connsiteX27" fmla="*/ 1197428 w 1328057"/>
              <a:gd name="connsiteY27" fmla="*/ 402772 h 1415143"/>
              <a:gd name="connsiteX28" fmla="*/ 1197428 w 1328057"/>
              <a:gd name="connsiteY28" fmla="*/ 315686 h 1415143"/>
              <a:gd name="connsiteX29" fmla="*/ 1066800 w 1328057"/>
              <a:gd name="connsiteY29" fmla="*/ 195943 h 1415143"/>
              <a:gd name="connsiteX30" fmla="*/ 914400 w 1328057"/>
              <a:gd name="connsiteY30" fmla="*/ 0 h 1415143"/>
              <a:gd name="connsiteX0" fmla="*/ 914400 w 1328057"/>
              <a:gd name="connsiteY0" fmla="*/ 0 h 1415143"/>
              <a:gd name="connsiteX1" fmla="*/ 783771 w 1328057"/>
              <a:gd name="connsiteY1" fmla="*/ 87086 h 1415143"/>
              <a:gd name="connsiteX2" fmla="*/ 653142 w 1328057"/>
              <a:gd name="connsiteY2" fmla="*/ 108857 h 1415143"/>
              <a:gd name="connsiteX3" fmla="*/ 576942 w 1328057"/>
              <a:gd name="connsiteY3" fmla="*/ 163286 h 1415143"/>
              <a:gd name="connsiteX4" fmla="*/ 576942 w 1328057"/>
              <a:gd name="connsiteY4" fmla="*/ 163286 h 1415143"/>
              <a:gd name="connsiteX5" fmla="*/ 413657 w 1328057"/>
              <a:gd name="connsiteY5" fmla="*/ 21772 h 1415143"/>
              <a:gd name="connsiteX6" fmla="*/ 348342 w 1328057"/>
              <a:gd name="connsiteY6" fmla="*/ 152400 h 1415143"/>
              <a:gd name="connsiteX7" fmla="*/ 174171 w 1328057"/>
              <a:gd name="connsiteY7" fmla="*/ 76200 h 1415143"/>
              <a:gd name="connsiteX8" fmla="*/ 0 w 1328057"/>
              <a:gd name="connsiteY8" fmla="*/ 65314 h 1415143"/>
              <a:gd name="connsiteX9" fmla="*/ 54428 w 1328057"/>
              <a:gd name="connsiteY9" fmla="*/ 402771 h 1415143"/>
              <a:gd name="connsiteX10" fmla="*/ 54429 w 1328057"/>
              <a:gd name="connsiteY10" fmla="*/ 609600 h 1415143"/>
              <a:gd name="connsiteX11" fmla="*/ 130629 w 1328057"/>
              <a:gd name="connsiteY11" fmla="*/ 762000 h 1415143"/>
              <a:gd name="connsiteX12" fmla="*/ 119742 w 1328057"/>
              <a:gd name="connsiteY12" fmla="*/ 957943 h 1415143"/>
              <a:gd name="connsiteX13" fmla="*/ 217713 w 1328057"/>
              <a:gd name="connsiteY13" fmla="*/ 1197429 h 1415143"/>
              <a:gd name="connsiteX14" fmla="*/ 348342 w 1328057"/>
              <a:gd name="connsiteY14" fmla="*/ 1349829 h 1415143"/>
              <a:gd name="connsiteX15" fmla="*/ 642257 w 1328057"/>
              <a:gd name="connsiteY15" fmla="*/ 1371600 h 1415143"/>
              <a:gd name="connsiteX16" fmla="*/ 729342 w 1328057"/>
              <a:gd name="connsiteY16" fmla="*/ 1415143 h 1415143"/>
              <a:gd name="connsiteX17" fmla="*/ 936171 w 1328057"/>
              <a:gd name="connsiteY17" fmla="*/ 1317172 h 1415143"/>
              <a:gd name="connsiteX18" fmla="*/ 881742 w 1328057"/>
              <a:gd name="connsiteY18" fmla="*/ 1186543 h 1415143"/>
              <a:gd name="connsiteX19" fmla="*/ 925285 w 1328057"/>
              <a:gd name="connsiteY19" fmla="*/ 1066800 h 1415143"/>
              <a:gd name="connsiteX20" fmla="*/ 990600 w 1328057"/>
              <a:gd name="connsiteY20" fmla="*/ 1012372 h 1415143"/>
              <a:gd name="connsiteX21" fmla="*/ 1001485 w 1328057"/>
              <a:gd name="connsiteY21" fmla="*/ 903514 h 1415143"/>
              <a:gd name="connsiteX22" fmla="*/ 947057 w 1328057"/>
              <a:gd name="connsiteY22" fmla="*/ 870857 h 1415143"/>
              <a:gd name="connsiteX23" fmla="*/ 1143000 w 1328057"/>
              <a:gd name="connsiteY23" fmla="*/ 696686 h 1415143"/>
              <a:gd name="connsiteX24" fmla="*/ 1197428 w 1328057"/>
              <a:gd name="connsiteY24" fmla="*/ 718457 h 1415143"/>
              <a:gd name="connsiteX25" fmla="*/ 1240971 w 1328057"/>
              <a:gd name="connsiteY25" fmla="*/ 631372 h 1415143"/>
              <a:gd name="connsiteX26" fmla="*/ 1328057 w 1328057"/>
              <a:gd name="connsiteY26" fmla="*/ 500743 h 1415143"/>
              <a:gd name="connsiteX27" fmla="*/ 1197428 w 1328057"/>
              <a:gd name="connsiteY27" fmla="*/ 402772 h 1415143"/>
              <a:gd name="connsiteX28" fmla="*/ 1197428 w 1328057"/>
              <a:gd name="connsiteY28" fmla="*/ 315686 h 1415143"/>
              <a:gd name="connsiteX29" fmla="*/ 1066800 w 1328057"/>
              <a:gd name="connsiteY29" fmla="*/ 195943 h 1415143"/>
              <a:gd name="connsiteX30" fmla="*/ 914400 w 1328057"/>
              <a:gd name="connsiteY30" fmla="*/ 0 h 1415143"/>
              <a:gd name="connsiteX0" fmla="*/ 914400 w 1328057"/>
              <a:gd name="connsiteY0" fmla="*/ 0 h 1415143"/>
              <a:gd name="connsiteX1" fmla="*/ 783771 w 1328057"/>
              <a:gd name="connsiteY1" fmla="*/ 87086 h 1415143"/>
              <a:gd name="connsiteX2" fmla="*/ 653142 w 1328057"/>
              <a:gd name="connsiteY2" fmla="*/ 108857 h 1415143"/>
              <a:gd name="connsiteX3" fmla="*/ 576942 w 1328057"/>
              <a:gd name="connsiteY3" fmla="*/ 163286 h 1415143"/>
              <a:gd name="connsiteX4" fmla="*/ 576942 w 1328057"/>
              <a:gd name="connsiteY4" fmla="*/ 163286 h 1415143"/>
              <a:gd name="connsiteX5" fmla="*/ 413657 w 1328057"/>
              <a:gd name="connsiteY5" fmla="*/ 21772 h 1415143"/>
              <a:gd name="connsiteX6" fmla="*/ 348342 w 1328057"/>
              <a:gd name="connsiteY6" fmla="*/ 152400 h 1415143"/>
              <a:gd name="connsiteX7" fmla="*/ 174171 w 1328057"/>
              <a:gd name="connsiteY7" fmla="*/ 76200 h 1415143"/>
              <a:gd name="connsiteX8" fmla="*/ 0 w 1328057"/>
              <a:gd name="connsiteY8" fmla="*/ 65314 h 1415143"/>
              <a:gd name="connsiteX9" fmla="*/ 54428 w 1328057"/>
              <a:gd name="connsiteY9" fmla="*/ 402771 h 1415143"/>
              <a:gd name="connsiteX10" fmla="*/ 54429 w 1328057"/>
              <a:gd name="connsiteY10" fmla="*/ 609600 h 1415143"/>
              <a:gd name="connsiteX11" fmla="*/ 130629 w 1328057"/>
              <a:gd name="connsiteY11" fmla="*/ 762000 h 1415143"/>
              <a:gd name="connsiteX12" fmla="*/ 119742 w 1328057"/>
              <a:gd name="connsiteY12" fmla="*/ 957943 h 1415143"/>
              <a:gd name="connsiteX13" fmla="*/ 217713 w 1328057"/>
              <a:gd name="connsiteY13" fmla="*/ 1197429 h 1415143"/>
              <a:gd name="connsiteX14" fmla="*/ 348342 w 1328057"/>
              <a:gd name="connsiteY14" fmla="*/ 1349829 h 1415143"/>
              <a:gd name="connsiteX15" fmla="*/ 566057 w 1328057"/>
              <a:gd name="connsiteY15" fmla="*/ 1317171 h 1415143"/>
              <a:gd name="connsiteX16" fmla="*/ 729342 w 1328057"/>
              <a:gd name="connsiteY16" fmla="*/ 1415143 h 1415143"/>
              <a:gd name="connsiteX17" fmla="*/ 936171 w 1328057"/>
              <a:gd name="connsiteY17" fmla="*/ 1317172 h 1415143"/>
              <a:gd name="connsiteX18" fmla="*/ 881742 w 1328057"/>
              <a:gd name="connsiteY18" fmla="*/ 1186543 h 1415143"/>
              <a:gd name="connsiteX19" fmla="*/ 925285 w 1328057"/>
              <a:gd name="connsiteY19" fmla="*/ 1066800 h 1415143"/>
              <a:gd name="connsiteX20" fmla="*/ 990600 w 1328057"/>
              <a:gd name="connsiteY20" fmla="*/ 1012372 h 1415143"/>
              <a:gd name="connsiteX21" fmla="*/ 1001485 w 1328057"/>
              <a:gd name="connsiteY21" fmla="*/ 903514 h 1415143"/>
              <a:gd name="connsiteX22" fmla="*/ 947057 w 1328057"/>
              <a:gd name="connsiteY22" fmla="*/ 870857 h 1415143"/>
              <a:gd name="connsiteX23" fmla="*/ 1143000 w 1328057"/>
              <a:gd name="connsiteY23" fmla="*/ 696686 h 1415143"/>
              <a:gd name="connsiteX24" fmla="*/ 1197428 w 1328057"/>
              <a:gd name="connsiteY24" fmla="*/ 718457 h 1415143"/>
              <a:gd name="connsiteX25" fmla="*/ 1240971 w 1328057"/>
              <a:gd name="connsiteY25" fmla="*/ 631372 h 1415143"/>
              <a:gd name="connsiteX26" fmla="*/ 1328057 w 1328057"/>
              <a:gd name="connsiteY26" fmla="*/ 500743 h 1415143"/>
              <a:gd name="connsiteX27" fmla="*/ 1197428 w 1328057"/>
              <a:gd name="connsiteY27" fmla="*/ 402772 h 1415143"/>
              <a:gd name="connsiteX28" fmla="*/ 1197428 w 1328057"/>
              <a:gd name="connsiteY28" fmla="*/ 315686 h 1415143"/>
              <a:gd name="connsiteX29" fmla="*/ 1066800 w 1328057"/>
              <a:gd name="connsiteY29" fmla="*/ 195943 h 1415143"/>
              <a:gd name="connsiteX30" fmla="*/ 914400 w 1328057"/>
              <a:gd name="connsiteY30" fmla="*/ 0 h 1415143"/>
              <a:gd name="connsiteX0" fmla="*/ 914400 w 1328057"/>
              <a:gd name="connsiteY0" fmla="*/ 0 h 1415143"/>
              <a:gd name="connsiteX1" fmla="*/ 783771 w 1328057"/>
              <a:gd name="connsiteY1" fmla="*/ 87086 h 1415143"/>
              <a:gd name="connsiteX2" fmla="*/ 653142 w 1328057"/>
              <a:gd name="connsiteY2" fmla="*/ 108857 h 1415143"/>
              <a:gd name="connsiteX3" fmla="*/ 576942 w 1328057"/>
              <a:gd name="connsiteY3" fmla="*/ 163286 h 1415143"/>
              <a:gd name="connsiteX4" fmla="*/ 576942 w 1328057"/>
              <a:gd name="connsiteY4" fmla="*/ 163286 h 1415143"/>
              <a:gd name="connsiteX5" fmla="*/ 413657 w 1328057"/>
              <a:gd name="connsiteY5" fmla="*/ 21772 h 1415143"/>
              <a:gd name="connsiteX6" fmla="*/ 348342 w 1328057"/>
              <a:gd name="connsiteY6" fmla="*/ 152400 h 1415143"/>
              <a:gd name="connsiteX7" fmla="*/ 174171 w 1328057"/>
              <a:gd name="connsiteY7" fmla="*/ 76200 h 1415143"/>
              <a:gd name="connsiteX8" fmla="*/ 0 w 1328057"/>
              <a:gd name="connsiteY8" fmla="*/ 65314 h 1415143"/>
              <a:gd name="connsiteX9" fmla="*/ 54428 w 1328057"/>
              <a:gd name="connsiteY9" fmla="*/ 402771 h 1415143"/>
              <a:gd name="connsiteX10" fmla="*/ 54429 w 1328057"/>
              <a:gd name="connsiteY10" fmla="*/ 609600 h 1415143"/>
              <a:gd name="connsiteX11" fmla="*/ 130629 w 1328057"/>
              <a:gd name="connsiteY11" fmla="*/ 762000 h 1415143"/>
              <a:gd name="connsiteX12" fmla="*/ 119742 w 1328057"/>
              <a:gd name="connsiteY12" fmla="*/ 957943 h 1415143"/>
              <a:gd name="connsiteX13" fmla="*/ 217713 w 1328057"/>
              <a:gd name="connsiteY13" fmla="*/ 1197429 h 1415143"/>
              <a:gd name="connsiteX14" fmla="*/ 348342 w 1328057"/>
              <a:gd name="connsiteY14" fmla="*/ 1349829 h 1415143"/>
              <a:gd name="connsiteX15" fmla="*/ 566057 w 1328057"/>
              <a:gd name="connsiteY15" fmla="*/ 1251857 h 1415143"/>
              <a:gd name="connsiteX16" fmla="*/ 729342 w 1328057"/>
              <a:gd name="connsiteY16" fmla="*/ 1415143 h 1415143"/>
              <a:gd name="connsiteX17" fmla="*/ 936171 w 1328057"/>
              <a:gd name="connsiteY17" fmla="*/ 1317172 h 1415143"/>
              <a:gd name="connsiteX18" fmla="*/ 881742 w 1328057"/>
              <a:gd name="connsiteY18" fmla="*/ 1186543 h 1415143"/>
              <a:gd name="connsiteX19" fmla="*/ 925285 w 1328057"/>
              <a:gd name="connsiteY19" fmla="*/ 1066800 h 1415143"/>
              <a:gd name="connsiteX20" fmla="*/ 990600 w 1328057"/>
              <a:gd name="connsiteY20" fmla="*/ 1012372 h 1415143"/>
              <a:gd name="connsiteX21" fmla="*/ 1001485 w 1328057"/>
              <a:gd name="connsiteY21" fmla="*/ 903514 h 1415143"/>
              <a:gd name="connsiteX22" fmla="*/ 947057 w 1328057"/>
              <a:gd name="connsiteY22" fmla="*/ 870857 h 1415143"/>
              <a:gd name="connsiteX23" fmla="*/ 1143000 w 1328057"/>
              <a:gd name="connsiteY23" fmla="*/ 696686 h 1415143"/>
              <a:gd name="connsiteX24" fmla="*/ 1197428 w 1328057"/>
              <a:gd name="connsiteY24" fmla="*/ 718457 h 1415143"/>
              <a:gd name="connsiteX25" fmla="*/ 1240971 w 1328057"/>
              <a:gd name="connsiteY25" fmla="*/ 631372 h 1415143"/>
              <a:gd name="connsiteX26" fmla="*/ 1328057 w 1328057"/>
              <a:gd name="connsiteY26" fmla="*/ 500743 h 1415143"/>
              <a:gd name="connsiteX27" fmla="*/ 1197428 w 1328057"/>
              <a:gd name="connsiteY27" fmla="*/ 402772 h 1415143"/>
              <a:gd name="connsiteX28" fmla="*/ 1197428 w 1328057"/>
              <a:gd name="connsiteY28" fmla="*/ 315686 h 1415143"/>
              <a:gd name="connsiteX29" fmla="*/ 1066800 w 1328057"/>
              <a:gd name="connsiteY29" fmla="*/ 195943 h 1415143"/>
              <a:gd name="connsiteX30" fmla="*/ 914400 w 1328057"/>
              <a:gd name="connsiteY30" fmla="*/ 0 h 1415143"/>
              <a:gd name="connsiteX0" fmla="*/ 957943 w 1371600"/>
              <a:gd name="connsiteY0" fmla="*/ 0 h 1415143"/>
              <a:gd name="connsiteX1" fmla="*/ 827314 w 1371600"/>
              <a:gd name="connsiteY1" fmla="*/ 87086 h 1415143"/>
              <a:gd name="connsiteX2" fmla="*/ 696685 w 1371600"/>
              <a:gd name="connsiteY2" fmla="*/ 108857 h 1415143"/>
              <a:gd name="connsiteX3" fmla="*/ 620485 w 1371600"/>
              <a:gd name="connsiteY3" fmla="*/ 163286 h 1415143"/>
              <a:gd name="connsiteX4" fmla="*/ 620485 w 1371600"/>
              <a:gd name="connsiteY4" fmla="*/ 163286 h 1415143"/>
              <a:gd name="connsiteX5" fmla="*/ 457200 w 1371600"/>
              <a:gd name="connsiteY5" fmla="*/ 21772 h 1415143"/>
              <a:gd name="connsiteX6" fmla="*/ 391885 w 1371600"/>
              <a:gd name="connsiteY6" fmla="*/ 152400 h 1415143"/>
              <a:gd name="connsiteX7" fmla="*/ 217714 w 1371600"/>
              <a:gd name="connsiteY7" fmla="*/ 76200 h 1415143"/>
              <a:gd name="connsiteX8" fmla="*/ 0 w 1371600"/>
              <a:gd name="connsiteY8" fmla="*/ 119743 h 1415143"/>
              <a:gd name="connsiteX9" fmla="*/ 97971 w 1371600"/>
              <a:gd name="connsiteY9" fmla="*/ 402771 h 1415143"/>
              <a:gd name="connsiteX10" fmla="*/ 97972 w 1371600"/>
              <a:gd name="connsiteY10" fmla="*/ 609600 h 1415143"/>
              <a:gd name="connsiteX11" fmla="*/ 174172 w 1371600"/>
              <a:gd name="connsiteY11" fmla="*/ 762000 h 1415143"/>
              <a:gd name="connsiteX12" fmla="*/ 163285 w 1371600"/>
              <a:gd name="connsiteY12" fmla="*/ 957943 h 1415143"/>
              <a:gd name="connsiteX13" fmla="*/ 261256 w 1371600"/>
              <a:gd name="connsiteY13" fmla="*/ 1197429 h 1415143"/>
              <a:gd name="connsiteX14" fmla="*/ 391885 w 1371600"/>
              <a:gd name="connsiteY14" fmla="*/ 1349829 h 1415143"/>
              <a:gd name="connsiteX15" fmla="*/ 609600 w 1371600"/>
              <a:gd name="connsiteY15" fmla="*/ 1251857 h 1415143"/>
              <a:gd name="connsiteX16" fmla="*/ 772885 w 1371600"/>
              <a:gd name="connsiteY16" fmla="*/ 1415143 h 1415143"/>
              <a:gd name="connsiteX17" fmla="*/ 979714 w 1371600"/>
              <a:gd name="connsiteY17" fmla="*/ 1317172 h 1415143"/>
              <a:gd name="connsiteX18" fmla="*/ 925285 w 1371600"/>
              <a:gd name="connsiteY18" fmla="*/ 1186543 h 1415143"/>
              <a:gd name="connsiteX19" fmla="*/ 968828 w 1371600"/>
              <a:gd name="connsiteY19" fmla="*/ 1066800 h 1415143"/>
              <a:gd name="connsiteX20" fmla="*/ 1034143 w 1371600"/>
              <a:gd name="connsiteY20" fmla="*/ 1012372 h 1415143"/>
              <a:gd name="connsiteX21" fmla="*/ 1045028 w 1371600"/>
              <a:gd name="connsiteY21" fmla="*/ 903514 h 1415143"/>
              <a:gd name="connsiteX22" fmla="*/ 990600 w 1371600"/>
              <a:gd name="connsiteY22" fmla="*/ 870857 h 1415143"/>
              <a:gd name="connsiteX23" fmla="*/ 1186543 w 1371600"/>
              <a:gd name="connsiteY23" fmla="*/ 696686 h 1415143"/>
              <a:gd name="connsiteX24" fmla="*/ 1240971 w 1371600"/>
              <a:gd name="connsiteY24" fmla="*/ 718457 h 1415143"/>
              <a:gd name="connsiteX25" fmla="*/ 1284514 w 1371600"/>
              <a:gd name="connsiteY25" fmla="*/ 631372 h 1415143"/>
              <a:gd name="connsiteX26" fmla="*/ 1371600 w 1371600"/>
              <a:gd name="connsiteY26" fmla="*/ 500743 h 1415143"/>
              <a:gd name="connsiteX27" fmla="*/ 1240971 w 1371600"/>
              <a:gd name="connsiteY27" fmla="*/ 402772 h 1415143"/>
              <a:gd name="connsiteX28" fmla="*/ 1240971 w 1371600"/>
              <a:gd name="connsiteY28" fmla="*/ 315686 h 1415143"/>
              <a:gd name="connsiteX29" fmla="*/ 1110343 w 1371600"/>
              <a:gd name="connsiteY29" fmla="*/ 195943 h 1415143"/>
              <a:gd name="connsiteX30" fmla="*/ 957943 w 1371600"/>
              <a:gd name="connsiteY30" fmla="*/ 0 h 1415143"/>
              <a:gd name="connsiteX0" fmla="*/ 1001485 w 1415142"/>
              <a:gd name="connsiteY0" fmla="*/ 0 h 1415143"/>
              <a:gd name="connsiteX1" fmla="*/ 870856 w 1415142"/>
              <a:gd name="connsiteY1" fmla="*/ 87086 h 1415143"/>
              <a:gd name="connsiteX2" fmla="*/ 740227 w 1415142"/>
              <a:gd name="connsiteY2" fmla="*/ 108857 h 1415143"/>
              <a:gd name="connsiteX3" fmla="*/ 664027 w 1415142"/>
              <a:gd name="connsiteY3" fmla="*/ 163286 h 1415143"/>
              <a:gd name="connsiteX4" fmla="*/ 664027 w 1415142"/>
              <a:gd name="connsiteY4" fmla="*/ 163286 h 1415143"/>
              <a:gd name="connsiteX5" fmla="*/ 500742 w 1415142"/>
              <a:gd name="connsiteY5" fmla="*/ 21772 h 1415143"/>
              <a:gd name="connsiteX6" fmla="*/ 435427 w 1415142"/>
              <a:gd name="connsiteY6" fmla="*/ 152400 h 1415143"/>
              <a:gd name="connsiteX7" fmla="*/ 261256 w 1415142"/>
              <a:gd name="connsiteY7" fmla="*/ 76200 h 1415143"/>
              <a:gd name="connsiteX8" fmla="*/ 0 w 1415142"/>
              <a:gd name="connsiteY8" fmla="*/ 97972 h 1415143"/>
              <a:gd name="connsiteX9" fmla="*/ 141513 w 1415142"/>
              <a:gd name="connsiteY9" fmla="*/ 402771 h 1415143"/>
              <a:gd name="connsiteX10" fmla="*/ 141514 w 1415142"/>
              <a:gd name="connsiteY10" fmla="*/ 609600 h 1415143"/>
              <a:gd name="connsiteX11" fmla="*/ 217714 w 1415142"/>
              <a:gd name="connsiteY11" fmla="*/ 762000 h 1415143"/>
              <a:gd name="connsiteX12" fmla="*/ 206827 w 1415142"/>
              <a:gd name="connsiteY12" fmla="*/ 957943 h 1415143"/>
              <a:gd name="connsiteX13" fmla="*/ 304798 w 1415142"/>
              <a:gd name="connsiteY13" fmla="*/ 1197429 h 1415143"/>
              <a:gd name="connsiteX14" fmla="*/ 435427 w 1415142"/>
              <a:gd name="connsiteY14" fmla="*/ 1349829 h 1415143"/>
              <a:gd name="connsiteX15" fmla="*/ 653142 w 1415142"/>
              <a:gd name="connsiteY15" fmla="*/ 1251857 h 1415143"/>
              <a:gd name="connsiteX16" fmla="*/ 816427 w 1415142"/>
              <a:gd name="connsiteY16" fmla="*/ 1415143 h 1415143"/>
              <a:gd name="connsiteX17" fmla="*/ 1023256 w 1415142"/>
              <a:gd name="connsiteY17" fmla="*/ 1317172 h 1415143"/>
              <a:gd name="connsiteX18" fmla="*/ 968827 w 1415142"/>
              <a:gd name="connsiteY18" fmla="*/ 1186543 h 1415143"/>
              <a:gd name="connsiteX19" fmla="*/ 1012370 w 1415142"/>
              <a:gd name="connsiteY19" fmla="*/ 1066800 h 1415143"/>
              <a:gd name="connsiteX20" fmla="*/ 1077685 w 1415142"/>
              <a:gd name="connsiteY20" fmla="*/ 1012372 h 1415143"/>
              <a:gd name="connsiteX21" fmla="*/ 1088570 w 1415142"/>
              <a:gd name="connsiteY21" fmla="*/ 903514 h 1415143"/>
              <a:gd name="connsiteX22" fmla="*/ 1034142 w 1415142"/>
              <a:gd name="connsiteY22" fmla="*/ 870857 h 1415143"/>
              <a:gd name="connsiteX23" fmla="*/ 1230085 w 1415142"/>
              <a:gd name="connsiteY23" fmla="*/ 696686 h 1415143"/>
              <a:gd name="connsiteX24" fmla="*/ 1284513 w 1415142"/>
              <a:gd name="connsiteY24" fmla="*/ 718457 h 1415143"/>
              <a:gd name="connsiteX25" fmla="*/ 1328056 w 1415142"/>
              <a:gd name="connsiteY25" fmla="*/ 631372 h 1415143"/>
              <a:gd name="connsiteX26" fmla="*/ 1415142 w 1415142"/>
              <a:gd name="connsiteY26" fmla="*/ 500743 h 1415143"/>
              <a:gd name="connsiteX27" fmla="*/ 1284513 w 1415142"/>
              <a:gd name="connsiteY27" fmla="*/ 402772 h 1415143"/>
              <a:gd name="connsiteX28" fmla="*/ 1284513 w 1415142"/>
              <a:gd name="connsiteY28" fmla="*/ 315686 h 1415143"/>
              <a:gd name="connsiteX29" fmla="*/ 1153885 w 1415142"/>
              <a:gd name="connsiteY29" fmla="*/ 195943 h 1415143"/>
              <a:gd name="connsiteX30" fmla="*/ 1001485 w 1415142"/>
              <a:gd name="connsiteY30" fmla="*/ 0 h 1415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415142" h="1415143">
                <a:moveTo>
                  <a:pt x="1001485" y="0"/>
                </a:moveTo>
                <a:lnTo>
                  <a:pt x="870856" y="87086"/>
                </a:lnTo>
                <a:lnTo>
                  <a:pt x="740227" y="108857"/>
                </a:lnTo>
                <a:lnTo>
                  <a:pt x="664027" y="163286"/>
                </a:lnTo>
                <a:lnTo>
                  <a:pt x="664027" y="163286"/>
                </a:lnTo>
                <a:lnTo>
                  <a:pt x="500742" y="21772"/>
                </a:lnTo>
                <a:lnTo>
                  <a:pt x="435427" y="152400"/>
                </a:lnTo>
                <a:lnTo>
                  <a:pt x="261256" y="76200"/>
                </a:lnTo>
                <a:lnTo>
                  <a:pt x="0" y="97972"/>
                </a:lnTo>
                <a:lnTo>
                  <a:pt x="141513" y="402771"/>
                </a:lnTo>
                <a:cubicBezTo>
                  <a:pt x="141513" y="471714"/>
                  <a:pt x="141514" y="540657"/>
                  <a:pt x="141514" y="609600"/>
                </a:cubicBezTo>
                <a:lnTo>
                  <a:pt x="217714" y="762000"/>
                </a:lnTo>
                <a:lnTo>
                  <a:pt x="206827" y="957943"/>
                </a:lnTo>
                <a:lnTo>
                  <a:pt x="304798" y="1197429"/>
                </a:lnTo>
                <a:lnTo>
                  <a:pt x="435427" y="1349829"/>
                </a:lnTo>
                <a:lnTo>
                  <a:pt x="653142" y="1251857"/>
                </a:lnTo>
                <a:lnTo>
                  <a:pt x="816427" y="1415143"/>
                </a:lnTo>
                <a:lnTo>
                  <a:pt x="1023256" y="1317172"/>
                </a:lnTo>
                <a:lnTo>
                  <a:pt x="968827" y="1186543"/>
                </a:lnTo>
                <a:lnTo>
                  <a:pt x="1012370" y="1066800"/>
                </a:lnTo>
                <a:lnTo>
                  <a:pt x="1077685" y="1012372"/>
                </a:lnTo>
                <a:lnTo>
                  <a:pt x="1088570" y="903514"/>
                </a:lnTo>
                <a:lnTo>
                  <a:pt x="1034142" y="870857"/>
                </a:lnTo>
                <a:lnTo>
                  <a:pt x="1230085" y="696686"/>
                </a:lnTo>
                <a:lnTo>
                  <a:pt x="1284513" y="718457"/>
                </a:lnTo>
                <a:lnTo>
                  <a:pt x="1328056" y="631372"/>
                </a:lnTo>
                <a:lnTo>
                  <a:pt x="1415142" y="500743"/>
                </a:lnTo>
                <a:lnTo>
                  <a:pt x="1284513" y="402772"/>
                </a:lnTo>
                <a:lnTo>
                  <a:pt x="1284513" y="315686"/>
                </a:lnTo>
                <a:lnTo>
                  <a:pt x="1153885" y="195943"/>
                </a:lnTo>
                <a:lnTo>
                  <a:pt x="1001485" y="0"/>
                </a:lnTo>
                <a:close/>
              </a:path>
            </a:pathLst>
          </a:custGeom>
          <a:solidFill>
            <a:schemeClr val="accent1">
              <a:alpha val="2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Freeform 6"/>
          <p:cNvSpPr/>
          <p:nvPr/>
        </p:nvSpPr>
        <p:spPr>
          <a:xfrm>
            <a:off x="2401873" y="3615718"/>
            <a:ext cx="1055914" cy="1284515"/>
          </a:xfrm>
          <a:custGeom>
            <a:avLst/>
            <a:gdLst>
              <a:gd name="connsiteX0" fmla="*/ 0 w 1055914"/>
              <a:gd name="connsiteY0" fmla="*/ 729343 h 1284515"/>
              <a:gd name="connsiteX1" fmla="*/ 0 w 1055914"/>
              <a:gd name="connsiteY1" fmla="*/ 816429 h 1284515"/>
              <a:gd name="connsiteX2" fmla="*/ 130629 w 1055914"/>
              <a:gd name="connsiteY2" fmla="*/ 936172 h 1284515"/>
              <a:gd name="connsiteX3" fmla="*/ 0 w 1055914"/>
              <a:gd name="connsiteY3" fmla="*/ 1153886 h 1284515"/>
              <a:gd name="connsiteX4" fmla="*/ 65314 w 1055914"/>
              <a:gd name="connsiteY4" fmla="*/ 1175657 h 1284515"/>
              <a:gd name="connsiteX5" fmla="*/ 108857 w 1055914"/>
              <a:gd name="connsiteY5" fmla="*/ 1153886 h 1284515"/>
              <a:gd name="connsiteX6" fmla="*/ 185057 w 1055914"/>
              <a:gd name="connsiteY6" fmla="*/ 1219200 h 1284515"/>
              <a:gd name="connsiteX7" fmla="*/ 348343 w 1055914"/>
              <a:gd name="connsiteY7" fmla="*/ 1273629 h 1284515"/>
              <a:gd name="connsiteX8" fmla="*/ 566057 w 1055914"/>
              <a:gd name="connsiteY8" fmla="*/ 1284515 h 1284515"/>
              <a:gd name="connsiteX9" fmla="*/ 620486 w 1055914"/>
              <a:gd name="connsiteY9" fmla="*/ 1153886 h 1284515"/>
              <a:gd name="connsiteX10" fmla="*/ 849086 w 1055914"/>
              <a:gd name="connsiteY10" fmla="*/ 1121229 h 1284515"/>
              <a:gd name="connsiteX11" fmla="*/ 892629 w 1055914"/>
              <a:gd name="connsiteY11" fmla="*/ 1077686 h 1284515"/>
              <a:gd name="connsiteX12" fmla="*/ 664029 w 1055914"/>
              <a:gd name="connsiteY12" fmla="*/ 1023257 h 1284515"/>
              <a:gd name="connsiteX13" fmla="*/ 631372 w 1055914"/>
              <a:gd name="connsiteY13" fmla="*/ 827315 h 1284515"/>
              <a:gd name="connsiteX14" fmla="*/ 903514 w 1055914"/>
              <a:gd name="connsiteY14" fmla="*/ 740229 h 1284515"/>
              <a:gd name="connsiteX15" fmla="*/ 968829 w 1055914"/>
              <a:gd name="connsiteY15" fmla="*/ 751115 h 1284515"/>
              <a:gd name="connsiteX16" fmla="*/ 990600 w 1055914"/>
              <a:gd name="connsiteY16" fmla="*/ 359229 h 1284515"/>
              <a:gd name="connsiteX17" fmla="*/ 1055914 w 1055914"/>
              <a:gd name="connsiteY17" fmla="*/ 261257 h 1284515"/>
              <a:gd name="connsiteX18" fmla="*/ 990600 w 1055914"/>
              <a:gd name="connsiteY18" fmla="*/ 97972 h 1284515"/>
              <a:gd name="connsiteX19" fmla="*/ 794657 w 1055914"/>
              <a:gd name="connsiteY19" fmla="*/ 185057 h 1284515"/>
              <a:gd name="connsiteX20" fmla="*/ 696686 w 1055914"/>
              <a:gd name="connsiteY20" fmla="*/ 87086 h 1284515"/>
              <a:gd name="connsiteX21" fmla="*/ 674914 w 1055914"/>
              <a:gd name="connsiteY21" fmla="*/ 0 h 1284515"/>
              <a:gd name="connsiteX22" fmla="*/ 609600 w 1055914"/>
              <a:gd name="connsiteY22" fmla="*/ 21772 h 1284515"/>
              <a:gd name="connsiteX23" fmla="*/ 620486 w 1055914"/>
              <a:gd name="connsiteY23" fmla="*/ 174172 h 1284515"/>
              <a:gd name="connsiteX24" fmla="*/ 533400 w 1055914"/>
              <a:gd name="connsiteY24" fmla="*/ 130629 h 1284515"/>
              <a:gd name="connsiteX25" fmla="*/ 500743 w 1055914"/>
              <a:gd name="connsiteY25" fmla="*/ 195943 h 1284515"/>
              <a:gd name="connsiteX26" fmla="*/ 435429 w 1055914"/>
              <a:gd name="connsiteY26" fmla="*/ 141515 h 1284515"/>
              <a:gd name="connsiteX27" fmla="*/ 359229 w 1055914"/>
              <a:gd name="connsiteY27" fmla="*/ 195943 h 1284515"/>
              <a:gd name="connsiteX28" fmla="*/ 261257 w 1055914"/>
              <a:gd name="connsiteY28" fmla="*/ 337457 h 1284515"/>
              <a:gd name="connsiteX29" fmla="*/ 174172 w 1055914"/>
              <a:gd name="connsiteY29" fmla="*/ 402772 h 1284515"/>
              <a:gd name="connsiteX30" fmla="*/ 0 w 1055914"/>
              <a:gd name="connsiteY30" fmla="*/ 729343 h 1284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055914" h="1284515">
                <a:moveTo>
                  <a:pt x="0" y="729343"/>
                </a:moveTo>
                <a:lnTo>
                  <a:pt x="0" y="816429"/>
                </a:lnTo>
                <a:lnTo>
                  <a:pt x="130629" y="936172"/>
                </a:lnTo>
                <a:lnTo>
                  <a:pt x="0" y="1153886"/>
                </a:lnTo>
                <a:lnTo>
                  <a:pt x="65314" y="1175657"/>
                </a:lnTo>
                <a:lnTo>
                  <a:pt x="108857" y="1153886"/>
                </a:lnTo>
                <a:lnTo>
                  <a:pt x="185057" y="1219200"/>
                </a:lnTo>
                <a:lnTo>
                  <a:pt x="348343" y="1273629"/>
                </a:lnTo>
                <a:lnTo>
                  <a:pt x="566057" y="1284515"/>
                </a:lnTo>
                <a:lnTo>
                  <a:pt x="620486" y="1153886"/>
                </a:lnTo>
                <a:lnTo>
                  <a:pt x="849086" y="1121229"/>
                </a:lnTo>
                <a:lnTo>
                  <a:pt x="892629" y="1077686"/>
                </a:lnTo>
                <a:lnTo>
                  <a:pt x="664029" y="1023257"/>
                </a:lnTo>
                <a:lnTo>
                  <a:pt x="631372" y="827315"/>
                </a:lnTo>
                <a:lnTo>
                  <a:pt x="903514" y="740229"/>
                </a:lnTo>
                <a:lnTo>
                  <a:pt x="968829" y="751115"/>
                </a:lnTo>
                <a:lnTo>
                  <a:pt x="990600" y="359229"/>
                </a:lnTo>
                <a:lnTo>
                  <a:pt x="1055914" y="261257"/>
                </a:lnTo>
                <a:lnTo>
                  <a:pt x="990600" y="97972"/>
                </a:lnTo>
                <a:lnTo>
                  <a:pt x="794657" y="185057"/>
                </a:lnTo>
                <a:lnTo>
                  <a:pt x="696686" y="87086"/>
                </a:lnTo>
                <a:lnTo>
                  <a:pt x="674914" y="0"/>
                </a:lnTo>
                <a:lnTo>
                  <a:pt x="609600" y="21772"/>
                </a:lnTo>
                <a:lnTo>
                  <a:pt x="620486" y="174172"/>
                </a:lnTo>
                <a:lnTo>
                  <a:pt x="533400" y="130629"/>
                </a:lnTo>
                <a:lnTo>
                  <a:pt x="500743" y="195943"/>
                </a:lnTo>
                <a:lnTo>
                  <a:pt x="435429" y="141515"/>
                </a:lnTo>
                <a:lnTo>
                  <a:pt x="359229" y="195943"/>
                </a:lnTo>
                <a:lnTo>
                  <a:pt x="261257" y="337457"/>
                </a:lnTo>
                <a:lnTo>
                  <a:pt x="174172" y="402772"/>
                </a:lnTo>
                <a:lnTo>
                  <a:pt x="0" y="729343"/>
                </a:lnTo>
                <a:close/>
              </a:path>
            </a:pathLst>
          </a:custGeom>
          <a:solidFill>
            <a:schemeClr val="accent1">
              <a:alpha val="2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Freeform 7"/>
          <p:cNvSpPr/>
          <p:nvPr/>
        </p:nvSpPr>
        <p:spPr>
          <a:xfrm>
            <a:off x="1443930" y="2929918"/>
            <a:ext cx="729343" cy="990600"/>
          </a:xfrm>
          <a:custGeom>
            <a:avLst/>
            <a:gdLst>
              <a:gd name="connsiteX0" fmla="*/ 0 w 729343"/>
              <a:gd name="connsiteY0" fmla="*/ 838200 h 990600"/>
              <a:gd name="connsiteX1" fmla="*/ 348343 w 729343"/>
              <a:gd name="connsiteY1" fmla="*/ 990600 h 990600"/>
              <a:gd name="connsiteX2" fmla="*/ 468086 w 729343"/>
              <a:gd name="connsiteY2" fmla="*/ 957943 h 990600"/>
              <a:gd name="connsiteX3" fmla="*/ 598714 w 729343"/>
              <a:gd name="connsiteY3" fmla="*/ 936172 h 990600"/>
              <a:gd name="connsiteX4" fmla="*/ 729343 w 729343"/>
              <a:gd name="connsiteY4" fmla="*/ 827315 h 990600"/>
              <a:gd name="connsiteX5" fmla="*/ 729343 w 729343"/>
              <a:gd name="connsiteY5" fmla="*/ 740229 h 990600"/>
              <a:gd name="connsiteX6" fmla="*/ 631371 w 729343"/>
              <a:gd name="connsiteY6" fmla="*/ 696686 h 990600"/>
              <a:gd name="connsiteX7" fmla="*/ 696686 w 729343"/>
              <a:gd name="connsiteY7" fmla="*/ 587829 h 990600"/>
              <a:gd name="connsiteX8" fmla="*/ 664029 w 729343"/>
              <a:gd name="connsiteY8" fmla="*/ 478972 h 990600"/>
              <a:gd name="connsiteX9" fmla="*/ 707571 w 729343"/>
              <a:gd name="connsiteY9" fmla="*/ 468086 h 990600"/>
              <a:gd name="connsiteX10" fmla="*/ 707571 w 729343"/>
              <a:gd name="connsiteY10" fmla="*/ 359229 h 990600"/>
              <a:gd name="connsiteX11" fmla="*/ 707571 w 729343"/>
              <a:gd name="connsiteY11" fmla="*/ 359229 h 990600"/>
              <a:gd name="connsiteX12" fmla="*/ 729343 w 729343"/>
              <a:gd name="connsiteY12" fmla="*/ 130629 h 990600"/>
              <a:gd name="connsiteX13" fmla="*/ 674914 w 729343"/>
              <a:gd name="connsiteY13" fmla="*/ 21772 h 990600"/>
              <a:gd name="connsiteX14" fmla="*/ 642257 w 729343"/>
              <a:gd name="connsiteY14" fmla="*/ 21772 h 990600"/>
              <a:gd name="connsiteX15" fmla="*/ 511629 w 729343"/>
              <a:gd name="connsiteY15" fmla="*/ 0 h 990600"/>
              <a:gd name="connsiteX16" fmla="*/ 381000 w 729343"/>
              <a:gd name="connsiteY16" fmla="*/ 141515 h 990600"/>
              <a:gd name="connsiteX17" fmla="*/ 489857 w 729343"/>
              <a:gd name="connsiteY17" fmla="*/ 228600 h 990600"/>
              <a:gd name="connsiteX18" fmla="*/ 478971 w 729343"/>
              <a:gd name="connsiteY18" fmla="*/ 326572 h 990600"/>
              <a:gd name="connsiteX19" fmla="*/ 413657 w 729343"/>
              <a:gd name="connsiteY19" fmla="*/ 446315 h 990600"/>
              <a:gd name="connsiteX20" fmla="*/ 304800 w 729343"/>
              <a:gd name="connsiteY20" fmla="*/ 424543 h 990600"/>
              <a:gd name="connsiteX21" fmla="*/ 228600 w 729343"/>
              <a:gd name="connsiteY21" fmla="*/ 555172 h 990600"/>
              <a:gd name="connsiteX22" fmla="*/ 174171 w 729343"/>
              <a:gd name="connsiteY22" fmla="*/ 598715 h 990600"/>
              <a:gd name="connsiteX23" fmla="*/ 108857 w 729343"/>
              <a:gd name="connsiteY23" fmla="*/ 576943 h 990600"/>
              <a:gd name="connsiteX24" fmla="*/ 108857 w 729343"/>
              <a:gd name="connsiteY24" fmla="*/ 674915 h 990600"/>
              <a:gd name="connsiteX25" fmla="*/ 152400 w 729343"/>
              <a:gd name="connsiteY25" fmla="*/ 729343 h 990600"/>
              <a:gd name="connsiteX26" fmla="*/ 130629 w 729343"/>
              <a:gd name="connsiteY26" fmla="*/ 783772 h 990600"/>
              <a:gd name="connsiteX27" fmla="*/ 65314 w 729343"/>
              <a:gd name="connsiteY27" fmla="*/ 772886 h 990600"/>
              <a:gd name="connsiteX28" fmla="*/ 0 w 729343"/>
              <a:gd name="connsiteY28" fmla="*/ 838200 h 99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729343" h="990600">
                <a:moveTo>
                  <a:pt x="0" y="838200"/>
                </a:moveTo>
                <a:lnTo>
                  <a:pt x="348343" y="990600"/>
                </a:lnTo>
                <a:lnTo>
                  <a:pt x="468086" y="957943"/>
                </a:lnTo>
                <a:lnTo>
                  <a:pt x="598714" y="936172"/>
                </a:lnTo>
                <a:lnTo>
                  <a:pt x="729343" y="827315"/>
                </a:lnTo>
                <a:lnTo>
                  <a:pt x="729343" y="740229"/>
                </a:lnTo>
                <a:lnTo>
                  <a:pt x="631371" y="696686"/>
                </a:lnTo>
                <a:lnTo>
                  <a:pt x="696686" y="587829"/>
                </a:lnTo>
                <a:lnTo>
                  <a:pt x="664029" y="478972"/>
                </a:lnTo>
                <a:lnTo>
                  <a:pt x="707571" y="468086"/>
                </a:lnTo>
                <a:lnTo>
                  <a:pt x="707571" y="359229"/>
                </a:lnTo>
                <a:lnTo>
                  <a:pt x="707571" y="359229"/>
                </a:lnTo>
                <a:lnTo>
                  <a:pt x="729343" y="130629"/>
                </a:lnTo>
                <a:lnTo>
                  <a:pt x="674914" y="21772"/>
                </a:lnTo>
                <a:lnTo>
                  <a:pt x="642257" y="21772"/>
                </a:lnTo>
                <a:lnTo>
                  <a:pt x="511629" y="0"/>
                </a:lnTo>
                <a:lnTo>
                  <a:pt x="381000" y="141515"/>
                </a:lnTo>
                <a:lnTo>
                  <a:pt x="489857" y="228600"/>
                </a:lnTo>
                <a:lnTo>
                  <a:pt x="478971" y="326572"/>
                </a:lnTo>
                <a:lnTo>
                  <a:pt x="413657" y="446315"/>
                </a:lnTo>
                <a:lnTo>
                  <a:pt x="304800" y="424543"/>
                </a:lnTo>
                <a:lnTo>
                  <a:pt x="228600" y="555172"/>
                </a:lnTo>
                <a:lnTo>
                  <a:pt x="174171" y="598715"/>
                </a:lnTo>
                <a:lnTo>
                  <a:pt x="108857" y="576943"/>
                </a:lnTo>
                <a:lnTo>
                  <a:pt x="108857" y="674915"/>
                </a:lnTo>
                <a:lnTo>
                  <a:pt x="152400" y="729343"/>
                </a:lnTo>
                <a:lnTo>
                  <a:pt x="130629" y="783772"/>
                </a:lnTo>
                <a:lnTo>
                  <a:pt x="65314" y="772886"/>
                </a:lnTo>
                <a:lnTo>
                  <a:pt x="0" y="838200"/>
                </a:lnTo>
                <a:close/>
              </a:path>
            </a:pathLst>
          </a:custGeom>
          <a:solidFill>
            <a:schemeClr val="accent1">
              <a:alpha val="2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p:cNvSpPr txBox="1"/>
          <p:nvPr/>
        </p:nvSpPr>
        <p:spPr>
          <a:xfrm>
            <a:off x="1302415" y="2331204"/>
            <a:ext cx="1393372" cy="523220"/>
          </a:xfrm>
          <a:prstGeom prst="rect">
            <a:avLst/>
          </a:prstGeom>
          <a:solidFill>
            <a:schemeClr val="bg1"/>
          </a:solidFill>
        </p:spPr>
        <p:txBody>
          <a:bodyPr wrap="square" rtlCol="0">
            <a:spAutoFit/>
          </a:bodyPr>
          <a:lstStyle/>
          <a:p>
            <a:r>
              <a:rPr lang="en-US" sz="2800" b="1" dirty="0" smtClean="0"/>
              <a:t>England</a:t>
            </a:r>
            <a:endParaRPr lang="en-US" sz="2800" b="1" dirty="0"/>
          </a:p>
        </p:txBody>
      </p:sp>
      <p:sp>
        <p:nvSpPr>
          <p:cNvPr id="10" name="TextBox 9"/>
          <p:cNvSpPr txBox="1"/>
          <p:nvPr/>
        </p:nvSpPr>
        <p:spPr>
          <a:xfrm>
            <a:off x="1204443" y="5488063"/>
            <a:ext cx="1393372" cy="523220"/>
          </a:xfrm>
          <a:prstGeom prst="rect">
            <a:avLst/>
          </a:prstGeom>
          <a:solidFill>
            <a:schemeClr val="bg1"/>
          </a:solidFill>
        </p:spPr>
        <p:txBody>
          <a:bodyPr wrap="square" rtlCol="0">
            <a:spAutoFit/>
          </a:bodyPr>
          <a:lstStyle/>
          <a:p>
            <a:pPr algn="ctr"/>
            <a:r>
              <a:rPr lang="en-US" sz="2800" b="1" dirty="0" smtClean="0"/>
              <a:t>France</a:t>
            </a:r>
            <a:endParaRPr lang="en-US" sz="2800" b="1" dirty="0"/>
          </a:p>
        </p:txBody>
      </p:sp>
      <p:sp>
        <p:nvSpPr>
          <p:cNvPr id="11" name="TextBox 10"/>
          <p:cNvSpPr txBox="1"/>
          <p:nvPr/>
        </p:nvSpPr>
        <p:spPr>
          <a:xfrm>
            <a:off x="3305385" y="4366834"/>
            <a:ext cx="1600202" cy="523220"/>
          </a:xfrm>
          <a:prstGeom prst="rect">
            <a:avLst/>
          </a:prstGeom>
          <a:solidFill>
            <a:schemeClr val="bg1"/>
          </a:solidFill>
        </p:spPr>
        <p:txBody>
          <a:bodyPr wrap="square" rtlCol="0">
            <a:spAutoFit/>
          </a:bodyPr>
          <a:lstStyle/>
          <a:p>
            <a:pPr algn="ctr"/>
            <a:r>
              <a:rPr lang="en-US" sz="2800" b="1" dirty="0" smtClean="0"/>
              <a:t>Germany</a:t>
            </a:r>
            <a:endParaRPr lang="en-US" sz="2800" b="1" dirty="0"/>
          </a:p>
        </p:txBody>
      </p:sp>
      <p:sp>
        <p:nvSpPr>
          <p:cNvPr id="12" name="Oval 11"/>
          <p:cNvSpPr/>
          <p:nvPr/>
        </p:nvSpPr>
        <p:spPr>
          <a:xfrm>
            <a:off x="5181600" y="1284514"/>
            <a:ext cx="3233057" cy="5018314"/>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3" name="Rectangle 12"/>
          <p:cNvSpPr/>
          <p:nvPr/>
        </p:nvSpPr>
        <p:spPr>
          <a:xfrm>
            <a:off x="1" y="564433"/>
            <a:ext cx="9143999" cy="707886"/>
          </a:xfrm>
          <a:prstGeom prst="rect">
            <a:avLst/>
          </a:prstGeom>
        </p:spPr>
        <p:txBody>
          <a:bodyPr wrap="square">
            <a:spAutoFit/>
          </a:bodyPr>
          <a:lstStyle/>
          <a:p>
            <a:pPr algn="ctr"/>
            <a:r>
              <a:rPr lang="en-US" sz="4000" b="1" dirty="0" smtClean="0"/>
              <a:t>Europe in the Jurassic Age </a:t>
            </a:r>
            <a:r>
              <a:rPr lang="en-US" sz="2800" b="1" dirty="0" smtClean="0"/>
              <a:t>(201 to 146 MYA)</a:t>
            </a:r>
            <a:endParaRPr lang="en-US" sz="2800" b="1" dirty="0"/>
          </a:p>
        </p:txBody>
      </p:sp>
      <p:sp useBgFill="1">
        <p:nvSpPr>
          <p:cNvPr id="14" name="TextBox 13"/>
          <p:cNvSpPr txBox="1"/>
          <p:nvPr/>
        </p:nvSpPr>
        <p:spPr>
          <a:xfrm>
            <a:off x="4957590" y="1257275"/>
            <a:ext cx="4186410" cy="5093702"/>
          </a:xfrm>
          <a:prstGeom prst="rect">
            <a:avLst/>
          </a:prstGeom>
        </p:spPr>
        <p:txBody>
          <a:bodyPr wrap="square" rtlCol="0">
            <a:spAutoFit/>
          </a:bodyPr>
          <a:lstStyle/>
          <a:p>
            <a:pPr marL="176213" indent="-176213">
              <a:spcAft>
                <a:spcPts val="1200"/>
              </a:spcAft>
              <a:buFont typeface="Arial" pitchFamily="34" charset="0"/>
              <a:buChar char="•"/>
            </a:pPr>
            <a:r>
              <a:rPr lang="en-US" sz="2950" b="1" dirty="0" smtClean="0">
                <a:solidFill>
                  <a:srgbClr val="FF0000"/>
                </a:solidFill>
              </a:rPr>
              <a:t>shallow seas </a:t>
            </a:r>
            <a:r>
              <a:rPr lang="en-US" sz="2950" b="1" dirty="0" smtClean="0"/>
              <a:t>covered most of Europe during this Period</a:t>
            </a:r>
          </a:p>
          <a:p>
            <a:pPr marL="176213" indent="-176213">
              <a:spcAft>
                <a:spcPts val="1200"/>
              </a:spcAft>
              <a:buFont typeface="Arial" pitchFamily="34" charset="0"/>
              <a:buChar char="•"/>
            </a:pPr>
            <a:r>
              <a:rPr lang="en-US" sz="2950" b="1" dirty="0" smtClean="0"/>
              <a:t>shallow seas often form </a:t>
            </a:r>
            <a:r>
              <a:rPr lang="en-US" sz="2950" b="1" dirty="0" smtClean="0">
                <a:solidFill>
                  <a:srgbClr val="FF0000"/>
                </a:solidFill>
              </a:rPr>
              <a:t>limestone reefs</a:t>
            </a:r>
            <a:endParaRPr lang="en-US" sz="2950" b="1" dirty="0" smtClean="0"/>
          </a:p>
          <a:p>
            <a:pPr marL="176213" indent="-176213">
              <a:spcAft>
                <a:spcPts val="1200"/>
              </a:spcAft>
              <a:buFont typeface="Arial" pitchFamily="34" charset="0"/>
              <a:buChar char="•"/>
            </a:pPr>
            <a:r>
              <a:rPr lang="en-US" sz="2950" b="1" dirty="0" smtClean="0"/>
              <a:t>limestone is carved out by</a:t>
            </a:r>
            <a:r>
              <a:rPr lang="en-US" sz="2950" b="1" dirty="0" smtClean="0">
                <a:solidFill>
                  <a:schemeClr val="bg1"/>
                </a:solidFill>
              </a:rPr>
              <a:t> </a:t>
            </a:r>
            <a:r>
              <a:rPr lang="en-US" sz="2950" b="1" dirty="0" smtClean="0">
                <a:solidFill>
                  <a:srgbClr val="FF0000"/>
                </a:solidFill>
              </a:rPr>
              <a:t>weathering &amp; erosion = CAVES</a:t>
            </a:r>
            <a:endParaRPr lang="en-US" sz="2950" b="1" dirty="0" smtClean="0"/>
          </a:p>
          <a:p>
            <a:pPr marL="176213" indent="-176213">
              <a:spcAft>
                <a:spcPts val="1200"/>
              </a:spcAft>
              <a:buFont typeface="Arial" pitchFamily="34" charset="0"/>
              <a:buChar char="•"/>
            </a:pPr>
            <a:r>
              <a:rPr lang="en-US" sz="2950" b="1" dirty="0" smtClean="0"/>
              <a:t>weathered sections become</a:t>
            </a:r>
            <a:r>
              <a:rPr lang="en-US" sz="2950" b="1" dirty="0" smtClean="0">
                <a:solidFill>
                  <a:schemeClr val="bg1"/>
                </a:solidFill>
              </a:rPr>
              <a:t> </a:t>
            </a:r>
            <a:r>
              <a:rPr lang="en-US" sz="2950" b="1" dirty="0" smtClean="0">
                <a:solidFill>
                  <a:srgbClr val="FF0000"/>
                </a:solidFill>
              </a:rPr>
              <a:t>natural shelters</a:t>
            </a:r>
            <a:endParaRPr lang="en-US" sz="2950" b="1" dirty="0" smtClean="0">
              <a:solidFill>
                <a:srgbClr val="FFFF00"/>
              </a:solidFill>
            </a:endParaRPr>
          </a:p>
        </p:txBody>
      </p:sp>
      <p:pic>
        <p:nvPicPr>
          <p:cNvPr id="135169" name="Picture 1"/>
          <p:cNvPicPr>
            <a:picLocks noChangeAspect="1" noChangeArrowheads="1"/>
          </p:cNvPicPr>
          <p:nvPr/>
        </p:nvPicPr>
        <p:blipFill>
          <a:blip r:embed="rId5" cstate="print"/>
          <a:srcRect/>
          <a:stretch>
            <a:fillRect/>
          </a:stretch>
        </p:blipFill>
        <p:spPr bwMode="auto">
          <a:xfrm>
            <a:off x="0" y="1152769"/>
            <a:ext cx="9144000" cy="5705231"/>
          </a:xfrm>
          <a:prstGeom prst="rect">
            <a:avLst/>
          </a:prstGeom>
          <a:noFill/>
          <a:ln w="9525">
            <a:noFill/>
            <a:miter lim="800000"/>
            <a:headEnd/>
            <a:tailEnd/>
          </a:ln>
        </p:spPr>
      </p:pic>
      <p:pic>
        <p:nvPicPr>
          <p:cNvPr id="135170" name="Picture 2" descr="E:\E\$_Documents\My Pictures\Europe\France\2006\060824 Mus Prehistory 283\RRR_56090.JPG"/>
          <p:cNvPicPr>
            <a:picLocks noChangeAspect="1" noChangeArrowheads="1"/>
          </p:cNvPicPr>
          <p:nvPr/>
        </p:nvPicPr>
        <p:blipFill>
          <a:blip r:embed="rId6" cstate="print"/>
          <a:srcRect/>
          <a:stretch>
            <a:fillRect/>
          </a:stretch>
        </p:blipFill>
        <p:spPr bwMode="auto">
          <a:xfrm>
            <a:off x="0" y="778213"/>
            <a:ext cx="9144000" cy="6079787"/>
          </a:xfrm>
          <a:prstGeom prst="rect">
            <a:avLst/>
          </a:prstGeom>
          <a:noFill/>
        </p:spPr>
      </p:pic>
      <p:pic>
        <p:nvPicPr>
          <p:cNvPr id="135171" name="Picture 3" descr="E:\E\$_Documents\My Pictures\Europe\France\2006\060824 Mus Prehistory 283\RRR_56094.JPG"/>
          <p:cNvPicPr>
            <a:picLocks noChangeAspect="1" noChangeArrowheads="1"/>
          </p:cNvPicPr>
          <p:nvPr/>
        </p:nvPicPr>
        <p:blipFill>
          <a:blip r:embed="rId7" cstate="print"/>
          <a:srcRect/>
          <a:stretch>
            <a:fillRect/>
          </a:stretch>
        </p:blipFill>
        <p:spPr bwMode="auto">
          <a:xfrm>
            <a:off x="0" y="778213"/>
            <a:ext cx="9144000" cy="6079787"/>
          </a:xfrm>
          <a:prstGeom prst="rect">
            <a:avLst/>
          </a:prstGeom>
          <a:noFill/>
        </p:spPr>
      </p:pic>
      <p:pic>
        <p:nvPicPr>
          <p:cNvPr id="135172" name="Picture 4" descr="E:\E\$_Documents\My Pictures\Europe\France\2006\060824 Mus Prehistory 283\RRR_56154.JPG"/>
          <p:cNvPicPr>
            <a:picLocks noChangeAspect="1" noChangeArrowheads="1"/>
          </p:cNvPicPr>
          <p:nvPr/>
        </p:nvPicPr>
        <p:blipFill>
          <a:blip r:embed="rId8" cstate="print"/>
          <a:srcRect/>
          <a:stretch>
            <a:fillRect/>
          </a:stretch>
        </p:blipFill>
        <p:spPr bwMode="auto">
          <a:xfrm>
            <a:off x="2474006" y="0"/>
            <a:ext cx="4559840" cy="6858000"/>
          </a:xfrm>
          <a:prstGeom prst="rect">
            <a:avLst/>
          </a:prstGeom>
          <a:noFill/>
        </p:spPr>
      </p:pic>
      <p:sp useBgFill="1">
        <p:nvSpPr>
          <p:cNvPr id="3" name="TextBox 2"/>
          <p:cNvSpPr txBox="1"/>
          <p:nvPr/>
        </p:nvSpPr>
        <p:spPr>
          <a:xfrm>
            <a:off x="0" y="0"/>
            <a:ext cx="9144000" cy="677108"/>
          </a:xfrm>
          <a:prstGeom prst="rect">
            <a:avLst/>
          </a:prstGeom>
          <a:solidFill>
            <a:srgbClr val="FFFF00"/>
          </a:solidFill>
        </p:spPr>
        <p:txBody>
          <a:bodyPr wrap="square" rtlCol="0">
            <a:spAutoFit/>
          </a:bodyPr>
          <a:lstStyle/>
          <a:p>
            <a:pPr algn="ctr"/>
            <a:r>
              <a:rPr lang="en-US" sz="3800" b="1" dirty="0" smtClean="0">
                <a:solidFill>
                  <a:schemeClr val="bg1"/>
                </a:solidFill>
              </a:rPr>
              <a:t>GEOLOGY PROVIDED SHELTER</a:t>
            </a:r>
            <a:endParaRPr lang="en-US" sz="3800" b="1" dirty="0">
              <a:solidFill>
                <a:schemeClr val="bg1"/>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10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20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xit" presetSubtype="0" fill="hold" grpId="1" nodeType="clickEffect">
                                  <p:stCondLst>
                                    <p:cond delay="0"/>
                                  </p:stCondLst>
                                  <p:childTnLst>
                                    <p:set>
                                      <p:cBhvr>
                                        <p:cTn id="19" dur="1" fill="hold">
                                          <p:stCondLst>
                                            <p:cond delay="0"/>
                                          </p:stCondLst>
                                        </p:cTn>
                                        <p:tgtEl>
                                          <p:spTgt spid="12"/>
                                        </p:tgtEl>
                                        <p:attrNameLst>
                                          <p:attrName>style.visibility</p:attrName>
                                        </p:attrNameLst>
                                      </p:cBhvr>
                                      <p:to>
                                        <p:strVal val="hidden"/>
                                      </p:to>
                                    </p:set>
                                  </p:childTnLst>
                                </p:cTn>
                              </p:par>
                              <p:par>
                                <p:cTn id="20" presetID="10" presetClass="exit" presetSubtype="0" fill="hold" nodeType="withEffect">
                                  <p:stCondLst>
                                    <p:cond delay="0"/>
                                  </p:stCondLst>
                                  <p:childTnLst>
                                    <p:animEffect transition="out" filter="fade">
                                      <p:cBhvr>
                                        <p:cTn id="21" dur="2000"/>
                                        <p:tgtEl>
                                          <p:spTgt spid="4"/>
                                        </p:tgtEl>
                                      </p:cBhvr>
                                    </p:animEffect>
                                    <p:set>
                                      <p:cBhvr>
                                        <p:cTn id="22" dur="1" fill="hold">
                                          <p:stCondLst>
                                            <p:cond delay="1999"/>
                                          </p:stCondLst>
                                        </p:cTn>
                                        <p:tgtEl>
                                          <p:spTgt spid="4"/>
                                        </p:tgtEl>
                                        <p:attrNameLst>
                                          <p:attrName>style.visibility</p:attrName>
                                        </p:attrNameLst>
                                      </p:cBhvr>
                                      <p:to>
                                        <p:strVal val="hidden"/>
                                      </p:to>
                                    </p:set>
                                  </p:childTnLst>
                                </p:cTn>
                              </p:par>
                              <p:par>
                                <p:cTn id="23" presetID="1" presetClass="entr" presetSubtype="0" fill="hold" nodeType="withEffect">
                                  <p:stCondLst>
                                    <p:cond delay="0"/>
                                  </p:stCondLst>
                                  <p:childTnLst>
                                    <p:set>
                                      <p:cBhvr>
                                        <p:cTn id="24" dur="1" fill="hold">
                                          <p:stCondLst>
                                            <p:cond delay="0"/>
                                          </p:stCondLst>
                                        </p:cTn>
                                        <p:tgtEl>
                                          <p:spTgt spid="5"/>
                                        </p:tgtEl>
                                        <p:attrNameLst>
                                          <p:attrName>style.visibility</p:attrName>
                                        </p:attrNameLst>
                                      </p:cBhvr>
                                      <p:to>
                                        <p:strVal val="visible"/>
                                      </p:to>
                                    </p:set>
                                  </p:childTnLst>
                                </p:cTn>
                              </p:par>
                              <p:par>
                                <p:cTn id="25" presetID="6" presetClass="emph" presetSubtype="0" fill="hold" nodeType="withEffect">
                                  <p:stCondLst>
                                    <p:cond delay="0"/>
                                  </p:stCondLst>
                                  <p:childTnLst>
                                    <p:animScale>
                                      <p:cBhvr>
                                        <p:cTn id="26" dur="2000" fill="hold"/>
                                        <p:tgtEl>
                                          <p:spTgt spid="5"/>
                                        </p:tgtEl>
                                      </p:cBhvr>
                                      <p:by x="150000" y="150000"/>
                                    </p:animScale>
                                  </p:childTnLst>
                                </p:cTn>
                              </p:par>
                              <p:par>
                                <p:cTn id="27" presetID="8" presetClass="emph" presetSubtype="0" fill="hold" nodeType="withEffect">
                                  <p:stCondLst>
                                    <p:cond delay="0"/>
                                  </p:stCondLst>
                                  <p:childTnLst>
                                    <p:animRot by="4500000">
                                      <p:cBhvr>
                                        <p:cTn id="28" dur="2000" fill="hold"/>
                                        <p:tgtEl>
                                          <p:spTgt spid="5"/>
                                        </p:tgtEl>
                                        <p:attrNameLst>
                                          <p:attrName>r</p:attrName>
                                        </p:attrNameLst>
                                      </p:cBhvr>
                                    </p:animRot>
                                  </p:childTnLst>
                                </p:cTn>
                              </p:par>
                              <p:par>
                                <p:cTn id="29" presetID="35" presetClass="path" presetSubtype="0" accel="50000" decel="50000" fill="hold" nodeType="withEffect">
                                  <p:stCondLst>
                                    <p:cond delay="0"/>
                                  </p:stCondLst>
                                  <p:childTnLst>
                                    <p:animMotion origin="layout" path="M -0.02552 -0.00671 L -0.48976 -0.10798 " pathEditMode="relative" rAng="0" ptsTypes="AA">
                                      <p:cBhvr>
                                        <p:cTn id="30" dur="2000" fill="hold"/>
                                        <p:tgtEl>
                                          <p:spTgt spid="5"/>
                                        </p:tgtEl>
                                        <p:attrNameLst>
                                          <p:attrName>ppt_x</p:attrName>
                                          <p:attrName>ppt_y</p:attrName>
                                        </p:attrNameLst>
                                      </p:cBhvr>
                                      <p:rCtr x="-232" y="-51"/>
                                    </p:animMotion>
                                  </p:childTnLst>
                                </p:cTn>
                              </p:par>
                            </p:childTnLst>
                          </p:cTn>
                        </p:par>
                      </p:childTnLst>
                    </p:cTn>
                  </p:par>
                  <p:par>
                    <p:cTn id="31" fill="hold">
                      <p:stCondLst>
                        <p:cond delay="indefinite"/>
                      </p:stCondLst>
                      <p:childTnLst>
                        <p:par>
                          <p:cTn id="32" fill="hold">
                            <p:stCondLst>
                              <p:cond delay="0"/>
                            </p:stCondLst>
                            <p:childTnLst>
                              <p:par>
                                <p:cTn id="33" presetID="10" presetClass="entr" presetSubtype="0" repeatCount="5000"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fade">
                                      <p:cBhvr>
                                        <p:cTn id="35" dur="1000"/>
                                        <p:tgtEl>
                                          <p:spTgt spid="6"/>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fade">
                                      <p:cBhvr>
                                        <p:cTn id="38" dur="2000"/>
                                        <p:tgtEl>
                                          <p:spTgt spid="10"/>
                                        </p:tgtEl>
                                      </p:cBhvr>
                                    </p:animEffect>
                                  </p:childTnLst>
                                </p:cTn>
                              </p:par>
                              <p:par>
                                <p:cTn id="39" presetID="10" presetClass="entr" presetSubtype="0" repeatCount="5000" fill="hold" grpId="0" nodeType="with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fade">
                                      <p:cBhvr>
                                        <p:cTn id="41" dur="1000"/>
                                        <p:tgtEl>
                                          <p:spTgt spid="7"/>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fade">
                                      <p:cBhvr>
                                        <p:cTn id="44" dur="2000"/>
                                        <p:tgtEl>
                                          <p:spTgt spid="11"/>
                                        </p:tgtEl>
                                      </p:cBhvr>
                                    </p:animEffect>
                                  </p:childTnLst>
                                </p:cTn>
                              </p:par>
                              <p:par>
                                <p:cTn id="45" presetID="10" presetClass="entr" presetSubtype="0" repeatCount="5000" fill="hold" grpId="0" nodeType="withEffect">
                                  <p:stCondLst>
                                    <p:cond delay="0"/>
                                  </p:stCondLst>
                                  <p:childTnLst>
                                    <p:set>
                                      <p:cBhvr>
                                        <p:cTn id="46" dur="1" fill="hold">
                                          <p:stCondLst>
                                            <p:cond delay="0"/>
                                          </p:stCondLst>
                                        </p:cTn>
                                        <p:tgtEl>
                                          <p:spTgt spid="8"/>
                                        </p:tgtEl>
                                        <p:attrNameLst>
                                          <p:attrName>style.visibility</p:attrName>
                                        </p:attrNameLst>
                                      </p:cBhvr>
                                      <p:to>
                                        <p:strVal val="visible"/>
                                      </p:to>
                                    </p:set>
                                    <p:animEffect transition="in" filter="fade">
                                      <p:cBhvr>
                                        <p:cTn id="47" dur="1000"/>
                                        <p:tgtEl>
                                          <p:spTgt spid="8"/>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9"/>
                                        </p:tgtEl>
                                        <p:attrNameLst>
                                          <p:attrName>style.visibility</p:attrName>
                                        </p:attrNameLst>
                                      </p:cBhvr>
                                      <p:to>
                                        <p:strVal val="visible"/>
                                      </p:to>
                                    </p:set>
                                    <p:animEffect transition="in" filter="fade">
                                      <p:cBhvr>
                                        <p:cTn id="50" dur="2000"/>
                                        <p:tgtEl>
                                          <p:spTgt spid="9"/>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1" fill="hold" grpId="0" nodeType="clickEffect">
                                  <p:stCondLst>
                                    <p:cond delay="0"/>
                                  </p:stCondLst>
                                  <p:childTnLst>
                                    <p:set>
                                      <p:cBhvr>
                                        <p:cTn id="54" dur="1" fill="hold">
                                          <p:stCondLst>
                                            <p:cond delay="0"/>
                                          </p:stCondLst>
                                        </p:cTn>
                                        <p:tgtEl>
                                          <p:spTgt spid="14">
                                            <p:bg/>
                                          </p:spTgt>
                                        </p:tgtEl>
                                        <p:attrNameLst>
                                          <p:attrName>style.visibility</p:attrName>
                                        </p:attrNameLst>
                                      </p:cBhvr>
                                      <p:to>
                                        <p:strVal val="visible"/>
                                      </p:to>
                                    </p:set>
                                    <p:animEffect transition="in" filter="wipe(up)">
                                      <p:cBhvr>
                                        <p:cTn id="55" dur="500"/>
                                        <p:tgtEl>
                                          <p:spTgt spid="14">
                                            <p:bg/>
                                          </p:spTgt>
                                        </p:tgtEl>
                                      </p:cBhvr>
                                    </p:animEffect>
                                  </p:childTnLst>
                                </p:cTn>
                              </p:par>
                              <p:par>
                                <p:cTn id="56" presetID="22" presetClass="entr" presetSubtype="8" fill="hold" grpId="0" nodeType="withEffect">
                                  <p:stCondLst>
                                    <p:cond delay="0"/>
                                  </p:stCondLst>
                                  <p:childTnLst>
                                    <p:set>
                                      <p:cBhvr>
                                        <p:cTn id="57" dur="1" fill="hold">
                                          <p:stCondLst>
                                            <p:cond delay="0"/>
                                          </p:stCondLst>
                                        </p:cTn>
                                        <p:tgtEl>
                                          <p:spTgt spid="14">
                                            <p:txEl>
                                              <p:pRg st="0" end="0"/>
                                            </p:txEl>
                                          </p:spTgt>
                                        </p:tgtEl>
                                        <p:attrNameLst>
                                          <p:attrName>style.visibility</p:attrName>
                                        </p:attrNameLst>
                                      </p:cBhvr>
                                      <p:to>
                                        <p:strVal val="visible"/>
                                      </p:to>
                                    </p:set>
                                    <p:animEffect transition="in" filter="wipe(left)">
                                      <p:cBhvr>
                                        <p:cTn id="58" dur="1000"/>
                                        <p:tgtEl>
                                          <p:spTgt spid="14">
                                            <p:txEl>
                                              <p:pRg st="0" end="0"/>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8" fill="hold" grpId="0" nodeType="clickEffect">
                                  <p:stCondLst>
                                    <p:cond delay="0"/>
                                  </p:stCondLst>
                                  <p:childTnLst>
                                    <p:set>
                                      <p:cBhvr>
                                        <p:cTn id="62" dur="1" fill="hold">
                                          <p:stCondLst>
                                            <p:cond delay="0"/>
                                          </p:stCondLst>
                                        </p:cTn>
                                        <p:tgtEl>
                                          <p:spTgt spid="14">
                                            <p:txEl>
                                              <p:pRg st="1" end="1"/>
                                            </p:txEl>
                                          </p:spTgt>
                                        </p:tgtEl>
                                        <p:attrNameLst>
                                          <p:attrName>style.visibility</p:attrName>
                                        </p:attrNameLst>
                                      </p:cBhvr>
                                      <p:to>
                                        <p:strVal val="visible"/>
                                      </p:to>
                                    </p:set>
                                    <p:animEffect transition="in" filter="wipe(left)">
                                      <p:cBhvr>
                                        <p:cTn id="63" dur="1000"/>
                                        <p:tgtEl>
                                          <p:spTgt spid="14">
                                            <p:txEl>
                                              <p:pRg st="1" end="1"/>
                                            </p:txEl>
                                          </p:spTgt>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8" fill="hold" grpId="0" nodeType="clickEffect">
                                  <p:stCondLst>
                                    <p:cond delay="0"/>
                                  </p:stCondLst>
                                  <p:childTnLst>
                                    <p:set>
                                      <p:cBhvr>
                                        <p:cTn id="67" dur="1" fill="hold">
                                          <p:stCondLst>
                                            <p:cond delay="0"/>
                                          </p:stCondLst>
                                        </p:cTn>
                                        <p:tgtEl>
                                          <p:spTgt spid="14">
                                            <p:txEl>
                                              <p:pRg st="2" end="2"/>
                                            </p:txEl>
                                          </p:spTgt>
                                        </p:tgtEl>
                                        <p:attrNameLst>
                                          <p:attrName>style.visibility</p:attrName>
                                        </p:attrNameLst>
                                      </p:cBhvr>
                                      <p:to>
                                        <p:strVal val="visible"/>
                                      </p:to>
                                    </p:set>
                                    <p:animEffect transition="in" filter="wipe(left)">
                                      <p:cBhvr>
                                        <p:cTn id="68" dur="1000"/>
                                        <p:tgtEl>
                                          <p:spTgt spid="14">
                                            <p:txEl>
                                              <p:pRg st="2" end="2"/>
                                            </p:txEl>
                                          </p:spTgt>
                                        </p:tgtEl>
                                      </p:cBhvr>
                                    </p:animEffect>
                                  </p:childTnLst>
                                </p:cTn>
                              </p:par>
                            </p:childTnLst>
                          </p:cTn>
                        </p:par>
                      </p:childTnLst>
                    </p:cTn>
                  </p:par>
                  <p:par>
                    <p:cTn id="69" fill="hold">
                      <p:stCondLst>
                        <p:cond delay="indefinite"/>
                      </p:stCondLst>
                      <p:childTnLst>
                        <p:par>
                          <p:cTn id="70" fill="hold">
                            <p:stCondLst>
                              <p:cond delay="0"/>
                            </p:stCondLst>
                            <p:childTnLst>
                              <p:par>
                                <p:cTn id="71" presetID="22" presetClass="entr" presetSubtype="8" fill="hold" grpId="0" nodeType="clickEffect">
                                  <p:stCondLst>
                                    <p:cond delay="0"/>
                                  </p:stCondLst>
                                  <p:childTnLst>
                                    <p:set>
                                      <p:cBhvr>
                                        <p:cTn id="72" dur="1" fill="hold">
                                          <p:stCondLst>
                                            <p:cond delay="0"/>
                                          </p:stCondLst>
                                        </p:cTn>
                                        <p:tgtEl>
                                          <p:spTgt spid="14">
                                            <p:txEl>
                                              <p:pRg st="3" end="3"/>
                                            </p:txEl>
                                          </p:spTgt>
                                        </p:tgtEl>
                                        <p:attrNameLst>
                                          <p:attrName>style.visibility</p:attrName>
                                        </p:attrNameLst>
                                      </p:cBhvr>
                                      <p:to>
                                        <p:strVal val="visible"/>
                                      </p:to>
                                    </p:set>
                                    <p:animEffect transition="in" filter="wipe(left)">
                                      <p:cBhvr>
                                        <p:cTn id="73" dur="1000"/>
                                        <p:tgtEl>
                                          <p:spTgt spid="14">
                                            <p:txEl>
                                              <p:pRg st="3" end="3"/>
                                            </p:txEl>
                                          </p:spTgt>
                                        </p:tgtEl>
                                      </p:cBhvr>
                                    </p:animEffect>
                                  </p:childTnLst>
                                </p:cTn>
                              </p:par>
                            </p:childTnLst>
                          </p:cTn>
                        </p:par>
                      </p:childTnLst>
                    </p:cTn>
                  </p:par>
                  <p:par>
                    <p:cTn id="74" fill="hold">
                      <p:stCondLst>
                        <p:cond delay="indefinite"/>
                      </p:stCondLst>
                      <p:childTnLst>
                        <p:par>
                          <p:cTn id="75" fill="hold">
                            <p:stCondLst>
                              <p:cond delay="0"/>
                            </p:stCondLst>
                            <p:childTnLst>
                              <p:par>
                                <p:cTn id="76" presetID="10" presetClass="entr" presetSubtype="0" fill="hold" nodeType="clickEffect">
                                  <p:stCondLst>
                                    <p:cond delay="0"/>
                                  </p:stCondLst>
                                  <p:childTnLst>
                                    <p:set>
                                      <p:cBhvr>
                                        <p:cTn id="77" dur="1" fill="hold">
                                          <p:stCondLst>
                                            <p:cond delay="0"/>
                                          </p:stCondLst>
                                        </p:cTn>
                                        <p:tgtEl>
                                          <p:spTgt spid="135169"/>
                                        </p:tgtEl>
                                        <p:attrNameLst>
                                          <p:attrName>style.visibility</p:attrName>
                                        </p:attrNameLst>
                                      </p:cBhvr>
                                      <p:to>
                                        <p:strVal val="visible"/>
                                      </p:to>
                                    </p:set>
                                    <p:animEffect transition="in" filter="fade">
                                      <p:cBhvr>
                                        <p:cTn id="78" dur="1000"/>
                                        <p:tgtEl>
                                          <p:spTgt spid="135169"/>
                                        </p:tgtEl>
                                      </p:cBhvr>
                                    </p:animEffect>
                                  </p:childTnLst>
                                </p:cTn>
                              </p:par>
                            </p:childTnLst>
                          </p:cTn>
                        </p:par>
                      </p:childTnLst>
                    </p:cTn>
                  </p:par>
                  <p:par>
                    <p:cTn id="79" fill="hold">
                      <p:stCondLst>
                        <p:cond delay="indefinite"/>
                      </p:stCondLst>
                      <p:childTnLst>
                        <p:par>
                          <p:cTn id="80" fill="hold">
                            <p:stCondLst>
                              <p:cond delay="0"/>
                            </p:stCondLst>
                            <p:childTnLst>
                              <p:par>
                                <p:cTn id="81" presetID="53" presetClass="entr" presetSubtype="0" fill="hold" nodeType="clickEffect">
                                  <p:stCondLst>
                                    <p:cond delay="0"/>
                                  </p:stCondLst>
                                  <p:childTnLst>
                                    <p:set>
                                      <p:cBhvr>
                                        <p:cTn id="82" dur="1" fill="hold">
                                          <p:stCondLst>
                                            <p:cond delay="0"/>
                                          </p:stCondLst>
                                        </p:cTn>
                                        <p:tgtEl>
                                          <p:spTgt spid="135170"/>
                                        </p:tgtEl>
                                        <p:attrNameLst>
                                          <p:attrName>style.visibility</p:attrName>
                                        </p:attrNameLst>
                                      </p:cBhvr>
                                      <p:to>
                                        <p:strVal val="visible"/>
                                      </p:to>
                                    </p:set>
                                    <p:anim calcmode="lin" valueType="num">
                                      <p:cBhvr>
                                        <p:cTn id="83" dur="1000" fill="hold"/>
                                        <p:tgtEl>
                                          <p:spTgt spid="135170"/>
                                        </p:tgtEl>
                                        <p:attrNameLst>
                                          <p:attrName>ppt_w</p:attrName>
                                        </p:attrNameLst>
                                      </p:cBhvr>
                                      <p:tavLst>
                                        <p:tav tm="0">
                                          <p:val>
                                            <p:fltVal val="0"/>
                                          </p:val>
                                        </p:tav>
                                        <p:tav tm="100000">
                                          <p:val>
                                            <p:strVal val="#ppt_w"/>
                                          </p:val>
                                        </p:tav>
                                      </p:tavLst>
                                    </p:anim>
                                    <p:anim calcmode="lin" valueType="num">
                                      <p:cBhvr>
                                        <p:cTn id="84" dur="1000" fill="hold"/>
                                        <p:tgtEl>
                                          <p:spTgt spid="135170"/>
                                        </p:tgtEl>
                                        <p:attrNameLst>
                                          <p:attrName>ppt_h</p:attrName>
                                        </p:attrNameLst>
                                      </p:cBhvr>
                                      <p:tavLst>
                                        <p:tav tm="0">
                                          <p:val>
                                            <p:fltVal val="0"/>
                                          </p:val>
                                        </p:tav>
                                        <p:tav tm="100000">
                                          <p:val>
                                            <p:strVal val="#ppt_h"/>
                                          </p:val>
                                        </p:tav>
                                      </p:tavLst>
                                    </p:anim>
                                    <p:animEffect transition="in" filter="fade">
                                      <p:cBhvr>
                                        <p:cTn id="85" dur="1000"/>
                                        <p:tgtEl>
                                          <p:spTgt spid="135170"/>
                                        </p:tgtEl>
                                      </p:cBhvr>
                                    </p:animEffect>
                                  </p:childTnLst>
                                </p:cTn>
                              </p:par>
                            </p:childTnLst>
                          </p:cTn>
                        </p:par>
                        <p:par>
                          <p:cTn id="86" fill="hold">
                            <p:stCondLst>
                              <p:cond delay="1000"/>
                            </p:stCondLst>
                            <p:childTnLst>
                              <p:par>
                                <p:cTn id="87" presetID="10" presetClass="exit" presetSubtype="0" fill="hold" nodeType="afterEffect">
                                  <p:stCondLst>
                                    <p:cond delay="0"/>
                                  </p:stCondLst>
                                  <p:childTnLst>
                                    <p:animEffect transition="out" filter="fade">
                                      <p:cBhvr>
                                        <p:cTn id="88" dur="1000"/>
                                        <p:tgtEl>
                                          <p:spTgt spid="135169"/>
                                        </p:tgtEl>
                                      </p:cBhvr>
                                    </p:animEffect>
                                    <p:set>
                                      <p:cBhvr>
                                        <p:cTn id="89" dur="1" fill="hold">
                                          <p:stCondLst>
                                            <p:cond delay="999"/>
                                          </p:stCondLst>
                                        </p:cTn>
                                        <p:tgtEl>
                                          <p:spTgt spid="135169"/>
                                        </p:tgtEl>
                                        <p:attrNameLst>
                                          <p:attrName>style.visibility</p:attrName>
                                        </p:attrNameLst>
                                      </p:cBhvr>
                                      <p:to>
                                        <p:strVal val="hidden"/>
                                      </p:to>
                                    </p:set>
                                  </p:childTnLst>
                                </p:cTn>
                              </p:par>
                            </p:childTnLst>
                          </p:cTn>
                        </p:par>
                      </p:childTnLst>
                    </p:cTn>
                  </p:par>
                  <p:par>
                    <p:cTn id="90" fill="hold">
                      <p:stCondLst>
                        <p:cond delay="indefinite"/>
                      </p:stCondLst>
                      <p:childTnLst>
                        <p:par>
                          <p:cTn id="91" fill="hold">
                            <p:stCondLst>
                              <p:cond delay="0"/>
                            </p:stCondLst>
                            <p:childTnLst>
                              <p:par>
                                <p:cTn id="92" presetID="53" presetClass="entr" presetSubtype="0" fill="hold" nodeType="clickEffect">
                                  <p:stCondLst>
                                    <p:cond delay="0"/>
                                  </p:stCondLst>
                                  <p:childTnLst>
                                    <p:set>
                                      <p:cBhvr>
                                        <p:cTn id="93" dur="1" fill="hold">
                                          <p:stCondLst>
                                            <p:cond delay="0"/>
                                          </p:stCondLst>
                                        </p:cTn>
                                        <p:tgtEl>
                                          <p:spTgt spid="135171"/>
                                        </p:tgtEl>
                                        <p:attrNameLst>
                                          <p:attrName>style.visibility</p:attrName>
                                        </p:attrNameLst>
                                      </p:cBhvr>
                                      <p:to>
                                        <p:strVal val="visible"/>
                                      </p:to>
                                    </p:set>
                                    <p:anim calcmode="lin" valueType="num">
                                      <p:cBhvr>
                                        <p:cTn id="94" dur="1000" fill="hold"/>
                                        <p:tgtEl>
                                          <p:spTgt spid="135171"/>
                                        </p:tgtEl>
                                        <p:attrNameLst>
                                          <p:attrName>ppt_w</p:attrName>
                                        </p:attrNameLst>
                                      </p:cBhvr>
                                      <p:tavLst>
                                        <p:tav tm="0">
                                          <p:val>
                                            <p:fltVal val="0"/>
                                          </p:val>
                                        </p:tav>
                                        <p:tav tm="100000">
                                          <p:val>
                                            <p:strVal val="#ppt_w"/>
                                          </p:val>
                                        </p:tav>
                                      </p:tavLst>
                                    </p:anim>
                                    <p:anim calcmode="lin" valueType="num">
                                      <p:cBhvr>
                                        <p:cTn id="95" dur="1000" fill="hold"/>
                                        <p:tgtEl>
                                          <p:spTgt spid="135171"/>
                                        </p:tgtEl>
                                        <p:attrNameLst>
                                          <p:attrName>ppt_h</p:attrName>
                                        </p:attrNameLst>
                                      </p:cBhvr>
                                      <p:tavLst>
                                        <p:tav tm="0">
                                          <p:val>
                                            <p:fltVal val="0"/>
                                          </p:val>
                                        </p:tav>
                                        <p:tav tm="100000">
                                          <p:val>
                                            <p:strVal val="#ppt_h"/>
                                          </p:val>
                                        </p:tav>
                                      </p:tavLst>
                                    </p:anim>
                                    <p:animEffect transition="in" filter="fade">
                                      <p:cBhvr>
                                        <p:cTn id="96" dur="1000"/>
                                        <p:tgtEl>
                                          <p:spTgt spid="135171"/>
                                        </p:tgtEl>
                                      </p:cBhvr>
                                    </p:animEffect>
                                  </p:childTnLst>
                                </p:cTn>
                              </p:par>
                            </p:childTnLst>
                          </p:cTn>
                        </p:par>
                        <p:par>
                          <p:cTn id="97" fill="hold">
                            <p:stCondLst>
                              <p:cond delay="1000"/>
                            </p:stCondLst>
                            <p:childTnLst>
                              <p:par>
                                <p:cTn id="98" presetID="10" presetClass="exit" presetSubtype="0" fill="hold" nodeType="afterEffect">
                                  <p:stCondLst>
                                    <p:cond delay="0"/>
                                  </p:stCondLst>
                                  <p:childTnLst>
                                    <p:animEffect transition="out" filter="fade">
                                      <p:cBhvr>
                                        <p:cTn id="99" dur="1000"/>
                                        <p:tgtEl>
                                          <p:spTgt spid="135170"/>
                                        </p:tgtEl>
                                      </p:cBhvr>
                                    </p:animEffect>
                                    <p:set>
                                      <p:cBhvr>
                                        <p:cTn id="100" dur="1" fill="hold">
                                          <p:stCondLst>
                                            <p:cond delay="999"/>
                                          </p:stCondLst>
                                        </p:cTn>
                                        <p:tgtEl>
                                          <p:spTgt spid="135170"/>
                                        </p:tgtEl>
                                        <p:attrNameLst>
                                          <p:attrName>style.visibility</p:attrName>
                                        </p:attrNameLst>
                                      </p:cBhvr>
                                      <p:to>
                                        <p:strVal val="hidden"/>
                                      </p:to>
                                    </p:set>
                                  </p:childTnLst>
                                </p:cTn>
                              </p:par>
                            </p:childTnLst>
                          </p:cTn>
                        </p:par>
                      </p:childTnLst>
                    </p:cTn>
                  </p:par>
                  <p:par>
                    <p:cTn id="101" fill="hold">
                      <p:stCondLst>
                        <p:cond delay="indefinite"/>
                      </p:stCondLst>
                      <p:childTnLst>
                        <p:par>
                          <p:cTn id="102" fill="hold">
                            <p:stCondLst>
                              <p:cond delay="0"/>
                            </p:stCondLst>
                            <p:childTnLst>
                              <p:par>
                                <p:cTn id="103" presetID="53" presetClass="entr" presetSubtype="0" fill="hold" nodeType="clickEffect">
                                  <p:stCondLst>
                                    <p:cond delay="0"/>
                                  </p:stCondLst>
                                  <p:childTnLst>
                                    <p:set>
                                      <p:cBhvr>
                                        <p:cTn id="104" dur="1" fill="hold">
                                          <p:stCondLst>
                                            <p:cond delay="0"/>
                                          </p:stCondLst>
                                        </p:cTn>
                                        <p:tgtEl>
                                          <p:spTgt spid="135172"/>
                                        </p:tgtEl>
                                        <p:attrNameLst>
                                          <p:attrName>style.visibility</p:attrName>
                                        </p:attrNameLst>
                                      </p:cBhvr>
                                      <p:to>
                                        <p:strVal val="visible"/>
                                      </p:to>
                                    </p:set>
                                    <p:anim calcmode="lin" valueType="num">
                                      <p:cBhvr>
                                        <p:cTn id="105" dur="1000" fill="hold"/>
                                        <p:tgtEl>
                                          <p:spTgt spid="135172"/>
                                        </p:tgtEl>
                                        <p:attrNameLst>
                                          <p:attrName>ppt_w</p:attrName>
                                        </p:attrNameLst>
                                      </p:cBhvr>
                                      <p:tavLst>
                                        <p:tav tm="0">
                                          <p:val>
                                            <p:fltVal val="0"/>
                                          </p:val>
                                        </p:tav>
                                        <p:tav tm="100000">
                                          <p:val>
                                            <p:strVal val="#ppt_w"/>
                                          </p:val>
                                        </p:tav>
                                      </p:tavLst>
                                    </p:anim>
                                    <p:anim calcmode="lin" valueType="num">
                                      <p:cBhvr>
                                        <p:cTn id="106" dur="1000" fill="hold"/>
                                        <p:tgtEl>
                                          <p:spTgt spid="135172"/>
                                        </p:tgtEl>
                                        <p:attrNameLst>
                                          <p:attrName>ppt_h</p:attrName>
                                        </p:attrNameLst>
                                      </p:cBhvr>
                                      <p:tavLst>
                                        <p:tav tm="0">
                                          <p:val>
                                            <p:fltVal val="0"/>
                                          </p:val>
                                        </p:tav>
                                        <p:tav tm="100000">
                                          <p:val>
                                            <p:strVal val="#ppt_h"/>
                                          </p:val>
                                        </p:tav>
                                      </p:tavLst>
                                    </p:anim>
                                    <p:animEffect transition="in" filter="fade">
                                      <p:cBhvr>
                                        <p:cTn id="107" dur="1000"/>
                                        <p:tgtEl>
                                          <p:spTgt spid="1351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P spid="12" grpId="0" animBg="1"/>
      <p:bldP spid="12" grpId="1" animBg="1"/>
      <p:bldP spid="13" grpId="0" animBg="1"/>
      <p:bldP spid="14" grpId="0" uiExpand="1" build="allAtOnce"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descr="File:Danubemap.png">
            <a:hlinkClick r:id="rId3"/>
          </p:cNvPr>
          <p:cNvPicPr>
            <a:picLocks noChangeAspect="1" noChangeArrowheads="1"/>
          </p:cNvPicPr>
          <p:nvPr/>
        </p:nvPicPr>
        <p:blipFill>
          <a:blip r:embed="rId4" cstate="print"/>
          <a:srcRect/>
          <a:stretch>
            <a:fillRect/>
          </a:stretch>
        </p:blipFill>
        <p:spPr bwMode="auto">
          <a:xfrm>
            <a:off x="0" y="982337"/>
            <a:ext cx="9144000" cy="5875663"/>
          </a:xfrm>
          <a:prstGeom prst="rect">
            <a:avLst/>
          </a:prstGeom>
          <a:noFill/>
        </p:spPr>
      </p:pic>
      <p:sp useBgFill="1">
        <p:nvSpPr>
          <p:cNvPr id="3" name="TextBox 2"/>
          <p:cNvSpPr txBox="1"/>
          <p:nvPr/>
        </p:nvSpPr>
        <p:spPr>
          <a:xfrm>
            <a:off x="0" y="0"/>
            <a:ext cx="9144000" cy="677108"/>
          </a:xfrm>
          <a:prstGeom prst="rect">
            <a:avLst/>
          </a:prstGeom>
          <a:solidFill>
            <a:srgbClr val="FFFF00"/>
          </a:solidFill>
        </p:spPr>
        <p:txBody>
          <a:bodyPr wrap="square" rtlCol="0">
            <a:spAutoFit/>
          </a:bodyPr>
          <a:lstStyle/>
          <a:p>
            <a:pPr algn="ctr"/>
            <a:r>
              <a:rPr lang="en-US" sz="3800" b="1" dirty="0" smtClean="0">
                <a:solidFill>
                  <a:schemeClr val="bg1"/>
                </a:solidFill>
              </a:rPr>
              <a:t>WHY WAS DANUBE CORRIDOR IMPORTANT?</a:t>
            </a:r>
            <a:endParaRPr lang="en-US" sz="3800" b="1" dirty="0">
              <a:solidFill>
                <a:schemeClr val="bg1"/>
              </a:solidFill>
            </a:endParaRPr>
          </a:p>
        </p:txBody>
      </p:sp>
      <p:sp>
        <p:nvSpPr>
          <p:cNvPr id="15" name="Freeform 14"/>
          <p:cNvSpPr/>
          <p:nvPr/>
        </p:nvSpPr>
        <p:spPr>
          <a:xfrm>
            <a:off x="4770304" y="4109292"/>
            <a:ext cx="3459296" cy="2522862"/>
          </a:xfrm>
          <a:custGeom>
            <a:avLst/>
            <a:gdLst>
              <a:gd name="connsiteX0" fmla="*/ 3205908 w 3459296"/>
              <a:gd name="connsiteY0" fmla="*/ 1002535 h 2522862"/>
              <a:gd name="connsiteX1" fmla="*/ 3249976 w 3459296"/>
              <a:gd name="connsiteY1" fmla="*/ 705079 h 2522862"/>
              <a:gd name="connsiteX2" fmla="*/ 3382178 w 3459296"/>
              <a:gd name="connsiteY2" fmla="*/ 506775 h 2522862"/>
              <a:gd name="connsiteX3" fmla="*/ 3459296 w 3459296"/>
              <a:gd name="connsiteY3" fmla="*/ 187286 h 2522862"/>
              <a:gd name="connsiteX4" fmla="*/ 3150824 w 3459296"/>
              <a:gd name="connsiteY4" fmla="*/ 231354 h 2522862"/>
              <a:gd name="connsiteX5" fmla="*/ 2831335 w 3459296"/>
              <a:gd name="connsiteY5" fmla="*/ 418641 h 2522862"/>
              <a:gd name="connsiteX6" fmla="*/ 2732183 w 3459296"/>
              <a:gd name="connsiteY6" fmla="*/ 418641 h 2522862"/>
              <a:gd name="connsiteX7" fmla="*/ 2423710 w 3459296"/>
              <a:gd name="connsiteY7" fmla="*/ 407624 h 2522862"/>
              <a:gd name="connsiteX8" fmla="*/ 2071171 w 3459296"/>
              <a:gd name="connsiteY8" fmla="*/ 429657 h 2522862"/>
              <a:gd name="connsiteX9" fmla="*/ 1795749 w 3459296"/>
              <a:gd name="connsiteY9" fmla="*/ 176269 h 2522862"/>
              <a:gd name="connsiteX10" fmla="*/ 1498294 w 3459296"/>
              <a:gd name="connsiteY10" fmla="*/ 143219 h 2522862"/>
              <a:gd name="connsiteX11" fmla="*/ 1068636 w 3459296"/>
              <a:gd name="connsiteY11" fmla="*/ 187286 h 2522862"/>
              <a:gd name="connsiteX12" fmla="*/ 837282 w 3459296"/>
              <a:gd name="connsiteY12" fmla="*/ 66101 h 2522862"/>
              <a:gd name="connsiteX13" fmla="*/ 738130 w 3459296"/>
              <a:gd name="connsiteY13" fmla="*/ 33050 h 2522862"/>
              <a:gd name="connsiteX14" fmla="*/ 473725 w 3459296"/>
              <a:gd name="connsiteY14" fmla="*/ 0 h 2522862"/>
              <a:gd name="connsiteX15" fmla="*/ 0 w 3459296"/>
              <a:gd name="connsiteY15" fmla="*/ 110168 h 2522862"/>
              <a:gd name="connsiteX16" fmla="*/ 330506 w 3459296"/>
              <a:gd name="connsiteY16" fmla="*/ 683045 h 2522862"/>
              <a:gd name="connsiteX17" fmla="*/ 848298 w 3459296"/>
              <a:gd name="connsiteY17" fmla="*/ 969484 h 2522862"/>
              <a:gd name="connsiteX18" fmla="*/ 1178804 w 3459296"/>
              <a:gd name="connsiteY18" fmla="*/ 1222872 h 2522862"/>
              <a:gd name="connsiteX19" fmla="*/ 1377108 w 3459296"/>
              <a:gd name="connsiteY19" fmla="*/ 1443209 h 2522862"/>
              <a:gd name="connsiteX20" fmla="*/ 1388125 w 3459296"/>
              <a:gd name="connsiteY20" fmla="*/ 1773715 h 2522862"/>
              <a:gd name="connsiteX21" fmla="*/ 1652530 w 3459296"/>
              <a:gd name="connsiteY21" fmla="*/ 2225407 h 2522862"/>
              <a:gd name="connsiteX22" fmla="*/ 1972019 w 3459296"/>
              <a:gd name="connsiteY22" fmla="*/ 2522862 h 2522862"/>
              <a:gd name="connsiteX23" fmla="*/ 2710149 w 3459296"/>
              <a:gd name="connsiteY23" fmla="*/ 2489812 h 2522862"/>
              <a:gd name="connsiteX24" fmla="*/ 2599980 w 3459296"/>
              <a:gd name="connsiteY24" fmla="*/ 2214390 h 2522862"/>
              <a:gd name="connsiteX25" fmla="*/ 2258457 w 3459296"/>
              <a:gd name="connsiteY25" fmla="*/ 1883884 h 2522862"/>
              <a:gd name="connsiteX26" fmla="*/ 2225407 w 3459296"/>
              <a:gd name="connsiteY26" fmla="*/ 1597445 h 2522862"/>
              <a:gd name="connsiteX27" fmla="*/ 2357609 w 3459296"/>
              <a:gd name="connsiteY27" fmla="*/ 1608462 h 2522862"/>
              <a:gd name="connsiteX28" fmla="*/ 2599980 w 3459296"/>
              <a:gd name="connsiteY28" fmla="*/ 1531344 h 2522862"/>
              <a:gd name="connsiteX29" fmla="*/ 2831335 w 3459296"/>
              <a:gd name="connsiteY29" fmla="*/ 1288973 h 2522862"/>
              <a:gd name="connsiteX30" fmla="*/ 3150824 w 3459296"/>
              <a:gd name="connsiteY30" fmla="*/ 1222872 h 2522862"/>
              <a:gd name="connsiteX31" fmla="*/ 3238959 w 3459296"/>
              <a:gd name="connsiteY31" fmla="*/ 1156771 h 2522862"/>
              <a:gd name="connsiteX32" fmla="*/ 3205908 w 3459296"/>
              <a:gd name="connsiteY32" fmla="*/ 1002535 h 2522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459296" h="2522862">
                <a:moveTo>
                  <a:pt x="3205908" y="1002535"/>
                </a:moveTo>
                <a:lnTo>
                  <a:pt x="3249976" y="705079"/>
                </a:lnTo>
                <a:lnTo>
                  <a:pt x="3382178" y="506775"/>
                </a:lnTo>
                <a:lnTo>
                  <a:pt x="3459296" y="187286"/>
                </a:lnTo>
                <a:lnTo>
                  <a:pt x="3150824" y="231354"/>
                </a:lnTo>
                <a:lnTo>
                  <a:pt x="2831335" y="418641"/>
                </a:lnTo>
                <a:lnTo>
                  <a:pt x="2732183" y="418641"/>
                </a:lnTo>
                <a:lnTo>
                  <a:pt x="2423710" y="407624"/>
                </a:lnTo>
                <a:lnTo>
                  <a:pt x="2071171" y="429657"/>
                </a:lnTo>
                <a:lnTo>
                  <a:pt x="1795749" y="176269"/>
                </a:lnTo>
                <a:lnTo>
                  <a:pt x="1498294" y="143219"/>
                </a:lnTo>
                <a:lnTo>
                  <a:pt x="1068636" y="187286"/>
                </a:lnTo>
                <a:lnTo>
                  <a:pt x="837282" y="66101"/>
                </a:lnTo>
                <a:lnTo>
                  <a:pt x="738130" y="33050"/>
                </a:lnTo>
                <a:lnTo>
                  <a:pt x="473725" y="0"/>
                </a:lnTo>
                <a:lnTo>
                  <a:pt x="0" y="110168"/>
                </a:lnTo>
                <a:lnTo>
                  <a:pt x="330506" y="683045"/>
                </a:lnTo>
                <a:lnTo>
                  <a:pt x="848298" y="969484"/>
                </a:lnTo>
                <a:lnTo>
                  <a:pt x="1178804" y="1222872"/>
                </a:lnTo>
                <a:lnTo>
                  <a:pt x="1377108" y="1443209"/>
                </a:lnTo>
                <a:lnTo>
                  <a:pt x="1388125" y="1773715"/>
                </a:lnTo>
                <a:lnTo>
                  <a:pt x="1652530" y="2225407"/>
                </a:lnTo>
                <a:lnTo>
                  <a:pt x="1972019" y="2522862"/>
                </a:lnTo>
                <a:lnTo>
                  <a:pt x="2710149" y="2489812"/>
                </a:lnTo>
                <a:lnTo>
                  <a:pt x="2599980" y="2214390"/>
                </a:lnTo>
                <a:lnTo>
                  <a:pt x="2258457" y="1883884"/>
                </a:lnTo>
                <a:lnTo>
                  <a:pt x="2225407" y="1597445"/>
                </a:lnTo>
                <a:lnTo>
                  <a:pt x="2357609" y="1608462"/>
                </a:lnTo>
                <a:lnTo>
                  <a:pt x="2599980" y="1531344"/>
                </a:lnTo>
                <a:lnTo>
                  <a:pt x="2831335" y="1288973"/>
                </a:lnTo>
                <a:lnTo>
                  <a:pt x="3150824" y="1222872"/>
                </a:lnTo>
                <a:lnTo>
                  <a:pt x="3238959" y="1156771"/>
                </a:lnTo>
                <a:lnTo>
                  <a:pt x="3205908" y="1002535"/>
                </a:lnTo>
                <a:close/>
              </a:path>
            </a:pathLst>
          </a:custGeom>
          <a:solidFill>
            <a:schemeClr val="accent6">
              <a:lumMod val="75000"/>
              <a:alpha val="64000"/>
            </a:scheme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Freeform 15"/>
          <p:cNvSpPr/>
          <p:nvPr/>
        </p:nvSpPr>
        <p:spPr>
          <a:xfrm>
            <a:off x="3789802" y="1894901"/>
            <a:ext cx="4153359" cy="2159306"/>
          </a:xfrm>
          <a:custGeom>
            <a:avLst/>
            <a:gdLst>
              <a:gd name="connsiteX0" fmla="*/ 4153359 w 4153359"/>
              <a:gd name="connsiteY0" fmla="*/ 1773716 h 2159306"/>
              <a:gd name="connsiteX1" fmla="*/ 3833870 w 4153359"/>
              <a:gd name="connsiteY1" fmla="*/ 1983036 h 2159306"/>
              <a:gd name="connsiteX2" fmla="*/ 3591499 w 4153359"/>
              <a:gd name="connsiteY2" fmla="*/ 2049138 h 2159306"/>
              <a:gd name="connsiteX3" fmla="*/ 3371162 w 4153359"/>
              <a:gd name="connsiteY3" fmla="*/ 2071171 h 2159306"/>
              <a:gd name="connsiteX4" fmla="*/ 3117774 w 4153359"/>
              <a:gd name="connsiteY4" fmla="*/ 2115239 h 2159306"/>
              <a:gd name="connsiteX5" fmla="*/ 2798285 w 4153359"/>
              <a:gd name="connsiteY5" fmla="*/ 2159306 h 2159306"/>
              <a:gd name="connsiteX6" fmla="*/ 2798285 w 4153359"/>
              <a:gd name="connsiteY6" fmla="*/ 2159306 h 2159306"/>
              <a:gd name="connsiteX7" fmla="*/ 2610998 w 4153359"/>
              <a:gd name="connsiteY7" fmla="*/ 2159306 h 2159306"/>
              <a:gd name="connsiteX8" fmla="*/ 2566931 w 4153359"/>
              <a:gd name="connsiteY8" fmla="*/ 2071171 h 2159306"/>
              <a:gd name="connsiteX9" fmla="*/ 2622015 w 4153359"/>
              <a:gd name="connsiteY9" fmla="*/ 1872868 h 2159306"/>
              <a:gd name="connsiteX10" fmla="*/ 2522863 w 4153359"/>
              <a:gd name="connsiteY10" fmla="*/ 1685581 h 2159306"/>
              <a:gd name="connsiteX11" fmla="*/ 2533880 w 4153359"/>
              <a:gd name="connsiteY11" fmla="*/ 1509311 h 2159306"/>
              <a:gd name="connsiteX12" fmla="*/ 2622015 w 4153359"/>
              <a:gd name="connsiteY12" fmla="*/ 1167788 h 2159306"/>
              <a:gd name="connsiteX13" fmla="*/ 2809302 w 4153359"/>
              <a:gd name="connsiteY13" fmla="*/ 958468 h 2159306"/>
              <a:gd name="connsiteX14" fmla="*/ 2798285 w 4153359"/>
              <a:gd name="connsiteY14" fmla="*/ 936434 h 2159306"/>
              <a:gd name="connsiteX15" fmla="*/ 2688116 w 4153359"/>
              <a:gd name="connsiteY15" fmla="*/ 837282 h 2159306"/>
              <a:gd name="connsiteX16" fmla="*/ 2588964 w 4153359"/>
              <a:gd name="connsiteY16" fmla="*/ 826265 h 2159306"/>
              <a:gd name="connsiteX17" fmla="*/ 2500829 w 4153359"/>
              <a:gd name="connsiteY17" fmla="*/ 815248 h 2159306"/>
              <a:gd name="connsiteX18" fmla="*/ 2313543 w 4153359"/>
              <a:gd name="connsiteY18" fmla="*/ 1046603 h 2159306"/>
              <a:gd name="connsiteX19" fmla="*/ 2225408 w 4153359"/>
              <a:gd name="connsiteY19" fmla="*/ 1101687 h 2159306"/>
              <a:gd name="connsiteX20" fmla="*/ 2192357 w 4153359"/>
              <a:gd name="connsiteY20" fmla="*/ 1112704 h 2159306"/>
              <a:gd name="connsiteX21" fmla="*/ 1983037 w 4153359"/>
              <a:gd name="connsiteY21" fmla="*/ 1156771 h 2159306"/>
              <a:gd name="connsiteX22" fmla="*/ 1850834 w 4153359"/>
              <a:gd name="connsiteY22" fmla="*/ 1134738 h 2159306"/>
              <a:gd name="connsiteX23" fmla="*/ 1762699 w 4153359"/>
              <a:gd name="connsiteY23" fmla="*/ 1035586 h 2159306"/>
              <a:gd name="connsiteX24" fmla="*/ 1586429 w 4153359"/>
              <a:gd name="connsiteY24" fmla="*/ 969485 h 2159306"/>
              <a:gd name="connsiteX25" fmla="*/ 1476261 w 4153359"/>
              <a:gd name="connsiteY25" fmla="*/ 958468 h 2159306"/>
              <a:gd name="connsiteX26" fmla="*/ 1344058 w 4153359"/>
              <a:gd name="connsiteY26" fmla="*/ 958468 h 2159306"/>
              <a:gd name="connsiteX27" fmla="*/ 1277957 w 4153359"/>
              <a:gd name="connsiteY27" fmla="*/ 980501 h 2159306"/>
              <a:gd name="connsiteX28" fmla="*/ 1222873 w 4153359"/>
              <a:gd name="connsiteY28" fmla="*/ 936434 h 2159306"/>
              <a:gd name="connsiteX29" fmla="*/ 1057620 w 4153359"/>
              <a:gd name="connsiteY29" fmla="*/ 826265 h 2159306"/>
              <a:gd name="connsiteX30" fmla="*/ 793215 w 4153359"/>
              <a:gd name="connsiteY30" fmla="*/ 837282 h 2159306"/>
              <a:gd name="connsiteX31" fmla="*/ 495759 w 4153359"/>
              <a:gd name="connsiteY31" fmla="*/ 848299 h 2159306"/>
              <a:gd name="connsiteX32" fmla="*/ 286439 w 4153359"/>
              <a:gd name="connsiteY32" fmla="*/ 705080 h 2159306"/>
              <a:gd name="connsiteX33" fmla="*/ 198304 w 4153359"/>
              <a:gd name="connsiteY33" fmla="*/ 605928 h 2159306"/>
              <a:gd name="connsiteX34" fmla="*/ 11017 w 4153359"/>
              <a:gd name="connsiteY34" fmla="*/ 473726 h 2159306"/>
              <a:gd name="connsiteX35" fmla="*/ 0 w 4153359"/>
              <a:gd name="connsiteY35" fmla="*/ 341523 h 2159306"/>
              <a:gd name="connsiteX36" fmla="*/ 242371 w 4153359"/>
              <a:gd name="connsiteY36" fmla="*/ 88135 h 2159306"/>
              <a:gd name="connsiteX37" fmla="*/ 804232 w 4153359"/>
              <a:gd name="connsiteY37" fmla="*/ 0 h 2159306"/>
              <a:gd name="connsiteX38" fmla="*/ 881350 w 4153359"/>
              <a:gd name="connsiteY38" fmla="*/ 33051 h 2159306"/>
              <a:gd name="connsiteX39" fmla="*/ 1322025 w 4153359"/>
              <a:gd name="connsiteY39" fmla="*/ 231354 h 2159306"/>
              <a:gd name="connsiteX40" fmla="*/ 1663547 w 4153359"/>
              <a:gd name="connsiteY40" fmla="*/ 286439 h 2159306"/>
              <a:gd name="connsiteX41" fmla="*/ 2269475 w 4153359"/>
              <a:gd name="connsiteY41" fmla="*/ 264405 h 2159306"/>
              <a:gd name="connsiteX42" fmla="*/ 2776251 w 4153359"/>
              <a:gd name="connsiteY42" fmla="*/ 418641 h 2159306"/>
              <a:gd name="connsiteX43" fmla="*/ 3283027 w 4153359"/>
              <a:gd name="connsiteY43" fmla="*/ 528810 h 2159306"/>
              <a:gd name="connsiteX44" fmla="*/ 3547432 w 4153359"/>
              <a:gd name="connsiteY44" fmla="*/ 793215 h 2159306"/>
              <a:gd name="connsiteX45" fmla="*/ 3933022 w 4153359"/>
              <a:gd name="connsiteY45" fmla="*/ 1013552 h 2159306"/>
              <a:gd name="connsiteX46" fmla="*/ 4142343 w 4153359"/>
              <a:gd name="connsiteY46" fmla="*/ 1465244 h 2159306"/>
              <a:gd name="connsiteX47" fmla="*/ 4153359 w 4153359"/>
              <a:gd name="connsiteY47" fmla="*/ 1773716 h 2159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4153359" h="2159306">
                <a:moveTo>
                  <a:pt x="4153359" y="1773716"/>
                </a:moveTo>
                <a:lnTo>
                  <a:pt x="3833870" y="1983036"/>
                </a:lnTo>
                <a:lnTo>
                  <a:pt x="3591499" y="2049138"/>
                </a:lnTo>
                <a:lnTo>
                  <a:pt x="3371162" y="2071171"/>
                </a:lnTo>
                <a:lnTo>
                  <a:pt x="3117774" y="2115239"/>
                </a:lnTo>
                <a:lnTo>
                  <a:pt x="2798285" y="2159306"/>
                </a:lnTo>
                <a:lnTo>
                  <a:pt x="2798285" y="2159306"/>
                </a:lnTo>
                <a:lnTo>
                  <a:pt x="2610998" y="2159306"/>
                </a:lnTo>
                <a:lnTo>
                  <a:pt x="2566931" y="2071171"/>
                </a:lnTo>
                <a:lnTo>
                  <a:pt x="2622015" y="1872868"/>
                </a:lnTo>
                <a:lnTo>
                  <a:pt x="2522863" y="1685581"/>
                </a:lnTo>
                <a:lnTo>
                  <a:pt x="2533880" y="1509311"/>
                </a:lnTo>
                <a:lnTo>
                  <a:pt x="2622015" y="1167788"/>
                </a:lnTo>
                <a:lnTo>
                  <a:pt x="2809302" y="958468"/>
                </a:lnTo>
                <a:lnTo>
                  <a:pt x="2798285" y="936434"/>
                </a:lnTo>
                <a:lnTo>
                  <a:pt x="2688116" y="837282"/>
                </a:lnTo>
                <a:lnTo>
                  <a:pt x="2588964" y="826265"/>
                </a:lnTo>
                <a:lnTo>
                  <a:pt x="2500829" y="815248"/>
                </a:lnTo>
                <a:lnTo>
                  <a:pt x="2313543" y="1046603"/>
                </a:lnTo>
                <a:cubicBezTo>
                  <a:pt x="2284165" y="1064964"/>
                  <a:pt x="2255822" y="1085098"/>
                  <a:pt x="2225408" y="1101687"/>
                </a:cubicBezTo>
                <a:cubicBezTo>
                  <a:pt x="2215213" y="1107248"/>
                  <a:pt x="2192357" y="1112704"/>
                  <a:pt x="2192357" y="1112704"/>
                </a:cubicBezTo>
                <a:lnTo>
                  <a:pt x="1983037" y="1156771"/>
                </a:lnTo>
                <a:lnTo>
                  <a:pt x="1850834" y="1134738"/>
                </a:lnTo>
                <a:lnTo>
                  <a:pt x="1762699" y="1035586"/>
                </a:lnTo>
                <a:lnTo>
                  <a:pt x="1586429" y="969485"/>
                </a:lnTo>
                <a:lnTo>
                  <a:pt x="1476261" y="958468"/>
                </a:lnTo>
                <a:lnTo>
                  <a:pt x="1344058" y="958468"/>
                </a:lnTo>
                <a:lnTo>
                  <a:pt x="1277957" y="980501"/>
                </a:lnTo>
                <a:lnTo>
                  <a:pt x="1222873" y="936434"/>
                </a:lnTo>
                <a:lnTo>
                  <a:pt x="1057620" y="826265"/>
                </a:lnTo>
                <a:lnTo>
                  <a:pt x="793215" y="837282"/>
                </a:lnTo>
                <a:lnTo>
                  <a:pt x="495759" y="848299"/>
                </a:lnTo>
                <a:lnTo>
                  <a:pt x="286439" y="705080"/>
                </a:lnTo>
                <a:lnTo>
                  <a:pt x="198304" y="605928"/>
                </a:lnTo>
                <a:lnTo>
                  <a:pt x="11017" y="473726"/>
                </a:lnTo>
                <a:lnTo>
                  <a:pt x="0" y="341523"/>
                </a:lnTo>
                <a:lnTo>
                  <a:pt x="242371" y="88135"/>
                </a:lnTo>
                <a:lnTo>
                  <a:pt x="804232" y="0"/>
                </a:lnTo>
                <a:lnTo>
                  <a:pt x="881350" y="33051"/>
                </a:lnTo>
                <a:lnTo>
                  <a:pt x="1322025" y="231354"/>
                </a:lnTo>
                <a:lnTo>
                  <a:pt x="1663547" y="286439"/>
                </a:lnTo>
                <a:lnTo>
                  <a:pt x="2269475" y="264405"/>
                </a:lnTo>
                <a:lnTo>
                  <a:pt x="2776251" y="418641"/>
                </a:lnTo>
                <a:lnTo>
                  <a:pt x="3283027" y="528810"/>
                </a:lnTo>
                <a:lnTo>
                  <a:pt x="3547432" y="793215"/>
                </a:lnTo>
                <a:lnTo>
                  <a:pt x="3933022" y="1013552"/>
                </a:lnTo>
                <a:lnTo>
                  <a:pt x="4142343" y="1465244"/>
                </a:lnTo>
                <a:lnTo>
                  <a:pt x="4153359" y="1773716"/>
                </a:lnTo>
                <a:close/>
              </a:path>
            </a:pathLst>
          </a:custGeom>
          <a:solidFill>
            <a:schemeClr val="accent6">
              <a:lumMod val="75000"/>
              <a:alpha val="64000"/>
            </a:scheme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reeform 16"/>
          <p:cNvSpPr/>
          <p:nvPr/>
        </p:nvSpPr>
        <p:spPr>
          <a:xfrm>
            <a:off x="253388" y="2985571"/>
            <a:ext cx="4627084" cy="2599981"/>
          </a:xfrm>
          <a:custGeom>
            <a:avLst/>
            <a:gdLst>
              <a:gd name="connsiteX0" fmla="*/ 4373696 w 4627084"/>
              <a:gd name="connsiteY0" fmla="*/ 958468 h 2599981"/>
              <a:gd name="connsiteX1" fmla="*/ 4627084 w 4627084"/>
              <a:gd name="connsiteY1" fmla="*/ 793215 h 2599981"/>
              <a:gd name="connsiteX2" fmla="*/ 4538949 w 4627084"/>
              <a:gd name="connsiteY2" fmla="*/ 594911 h 2599981"/>
              <a:gd name="connsiteX3" fmla="*/ 4461831 w 4627084"/>
              <a:gd name="connsiteY3" fmla="*/ 484742 h 2599981"/>
              <a:gd name="connsiteX4" fmla="*/ 4428781 w 4627084"/>
              <a:gd name="connsiteY4" fmla="*/ 451692 h 2599981"/>
              <a:gd name="connsiteX5" fmla="*/ 4406747 w 4627084"/>
              <a:gd name="connsiteY5" fmla="*/ 396607 h 2599981"/>
              <a:gd name="connsiteX6" fmla="*/ 4594034 w 4627084"/>
              <a:gd name="connsiteY6" fmla="*/ 154236 h 2599981"/>
              <a:gd name="connsiteX7" fmla="*/ 4549966 w 4627084"/>
              <a:gd name="connsiteY7" fmla="*/ 22034 h 2599981"/>
              <a:gd name="connsiteX8" fmla="*/ 4384713 w 4627084"/>
              <a:gd name="connsiteY8" fmla="*/ 0 h 2599981"/>
              <a:gd name="connsiteX9" fmla="*/ 4076241 w 4627084"/>
              <a:gd name="connsiteY9" fmla="*/ 88135 h 2599981"/>
              <a:gd name="connsiteX10" fmla="*/ 3822853 w 4627084"/>
              <a:gd name="connsiteY10" fmla="*/ 99152 h 2599981"/>
              <a:gd name="connsiteX11" fmla="*/ 3492347 w 4627084"/>
              <a:gd name="connsiteY11" fmla="*/ 154236 h 2599981"/>
              <a:gd name="connsiteX12" fmla="*/ 3194892 w 4627084"/>
              <a:gd name="connsiteY12" fmla="*/ 242371 h 2599981"/>
              <a:gd name="connsiteX13" fmla="*/ 3095740 w 4627084"/>
              <a:gd name="connsiteY13" fmla="*/ 253388 h 2599981"/>
              <a:gd name="connsiteX14" fmla="*/ 2831335 w 4627084"/>
              <a:gd name="connsiteY14" fmla="*/ 220337 h 2599981"/>
              <a:gd name="connsiteX15" fmla="*/ 2688116 w 4627084"/>
              <a:gd name="connsiteY15" fmla="*/ 220337 h 2599981"/>
              <a:gd name="connsiteX16" fmla="*/ 2445745 w 4627084"/>
              <a:gd name="connsiteY16" fmla="*/ 286439 h 2599981"/>
              <a:gd name="connsiteX17" fmla="*/ 2203373 w 4627084"/>
              <a:gd name="connsiteY17" fmla="*/ 352540 h 2599981"/>
              <a:gd name="connsiteX18" fmla="*/ 1927952 w 4627084"/>
              <a:gd name="connsiteY18" fmla="*/ 374574 h 2599981"/>
              <a:gd name="connsiteX19" fmla="*/ 1641513 w 4627084"/>
              <a:gd name="connsiteY19" fmla="*/ 539827 h 2599981"/>
              <a:gd name="connsiteX20" fmla="*/ 1299990 w 4627084"/>
              <a:gd name="connsiteY20" fmla="*/ 594911 h 2599981"/>
              <a:gd name="connsiteX21" fmla="*/ 881349 w 4627084"/>
              <a:gd name="connsiteY21" fmla="*/ 605928 h 2599981"/>
              <a:gd name="connsiteX22" fmla="*/ 683046 w 4627084"/>
              <a:gd name="connsiteY22" fmla="*/ 782198 h 2599981"/>
              <a:gd name="connsiteX23" fmla="*/ 605928 w 4627084"/>
              <a:gd name="connsiteY23" fmla="*/ 980501 h 2599981"/>
              <a:gd name="connsiteX24" fmla="*/ 605928 w 4627084"/>
              <a:gd name="connsiteY24" fmla="*/ 1344058 h 2599981"/>
              <a:gd name="connsiteX25" fmla="*/ 694063 w 4627084"/>
              <a:gd name="connsiteY25" fmla="*/ 1630496 h 2599981"/>
              <a:gd name="connsiteX26" fmla="*/ 594911 w 4627084"/>
              <a:gd name="connsiteY26" fmla="*/ 1806766 h 2599981"/>
              <a:gd name="connsiteX27" fmla="*/ 165253 w 4627084"/>
              <a:gd name="connsiteY27" fmla="*/ 1850834 h 2599981"/>
              <a:gd name="connsiteX28" fmla="*/ 0 w 4627084"/>
              <a:gd name="connsiteY28" fmla="*/ 2016087 h 2599981"/>
              <a:gd name="connsiteX29" fmla="*/ 88135 w 4627084"/>
              <a:gd name="connsiteY29" fmla="*/ 2049137 h 2599981"/>
              <a:gd name="connsiteX30" fmla="*/ 121185 w 4627084"/>
              <a:gd name="connsiteY30" fmla="*/ 2060154 h 2599981"/>
              <a:gd name="connsiteX31" fmla="*/ 308472 w 4627084"/>
              <a:gd name="connsiteY31" fmla="*/ 2258458 h 2599981"/>
              <a:gd name="connsiteX32" fmla="*/ 341523 w 4627084"/>
              <a:gd name="connsiteY32" fmla="*/ 2588964 h 2599981"/>
              <a:gd name="connsiteX33" fmla="*/ 848299 w 4627084"/>
              <a:gd name="connsiteY33" fmla="*/ 2599981 h 2599981"/>
              <a:gd name="connsiteX34" fmla="*/ 903383 w 4627084"/>
              <a:gd name="connsiteY34" fmla="*/ 2379643 h 2599981"/>
              <a:gd name="connsiteX35" fmla="*/ 859316 w 4627084"/>
              <a:gd name="connsiteY35" fmla="*/ 2038121 h 2599981"/>
              <a:gd name="connsiteX36" fmla="*/ 1046602 w 4627084"/>
              <a:gd name="connsiteY36" fmla="*/ 1773716 h 2599981"/>
              <a:gd name="connsiteX37" fmla="*/ 1266940 w 4627084"/>
              <a:gd name="connsiteY37" fmla="*/ 1531345 h 2599981"/>
              <a:gd name="connsiteX38" fmla="*/ 1399142 w 4627084"/>
              <a:gd name="connsiteY38" fmla="*/ 1663547 h 2599981"/>
              <a:gd name="connsiteX39" fmla="*/ 1531345 w 4627084"/>
              <a:gd name="connsiteY39" fmla="*/ 1894901 h 2599981"/>
              <a:gd name="connsiteX40" fmla="*/ 1674564 w 4627084"/>
              <a:gd name="connsiteY40" fmla="*/ 2038121 h 2599981"/>
              <a:gd name="connsiteX41" fmla="*/ 1905918 w 4627084"/>
              <a:gd name="connsiteY41" fmla="*/ 1972019 h 2599981"/>
              <a:gd name="connsiteX42" fmla="*/ 2071171 w 4627084"/>
              <a:gd name="connsiteY42" fmla="*/ 1784733 h 2599981"/>
              <a:gd name="connsiteX43" fmla="*/ 2115239 w 4627084"/>
              <a:gd name="connsiteY43" fmla="*/ 1564395 h 2599981"/>
              <a:gd name="connsiteX44" fmla="*/ 2181340 w 4627084"/>
              <a:gd name="connsiteY44" fmla="*/ 1255923 h 2599981"/>
              <a:gd name="connsiteX45" fmla="*/ 2357610 w 4627084"/>
              <a:gd name="connsiteY45" fmla="*/ 1101687 h 2599981"/>
              <a:gd name="connsiteX46" fmla="*/ 2555913 w 4627084"/>
              <a:gd name="connsiteY46" fmla="*/ 980501 h 2599981"/>
              <a:gd name="connsiteX47" fmla="*/ 2886419 w 4627084"/>
              <a:gd name="connsiteY47" fmla="*/ 1057619 h 2599981"/>
              <a:gd name="connsiteX48" fmla="*/ 3294043 w 4627084"/>
              <a:gd name="connsiteY48" fmla="*/ 1123721 h 2599981"/>
              <a:gd name="connsiteX49" fmla="*/ 3580482 w 4627084"/>
              <a:gd name="connsiteY49" fmla="*/ 1046602 h 2599981"/>
              <a:gd name="connsiteX50" fmla="*/ 3701667 w 4627084"/>
              <a:gd name="connsiteY50" fmla="*/ 892366 h 2599981"/>
              <a:gd name="connsiteX51" fmla="*/ 3833870 w 4627084"/>
              <a:gd name="connsiteY51" fmla="*/ 782198 h 2599981"/>
              <a:gd name="connsiteX52" fmla="*/ 3910988 w 4627084"/>
              <a:gd name="connsiteY52" fmla="*/ 760164 h 2599981"/>
              <a:gd name="connsiteX53" fmla="*/ 4109292 w 4627084"/>
              <a:gd name="connsiteY53" fmla="*/ 859316 h 2599981"/>
              <a:gd name="connsiteX54" fmla="*/ 4241494 w 4627084"/>
              <a:gd name="connsiteY54" fmla="*/ 1079653 h 2599981"/>
              <a:gd name="connsiteX55" fmla="*/ 4373696 w 4627084"/>
              <a:gd name="connsiteY55" fmla="*/ 958468 h 2599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4627084" h="2599981">
                <a:moveTo>
                  <a:pt x="4373696" y="958468"/>
                </a:moveTo>
                <a:lnTo>
                  <a:pt x="4627084" y="793215"/>
                </a:lnTo>
                <a:lnTo>
                  <a:pt x="4538949" y="594911"/>
                </a:lnTo>
                <a:cubicBezTo>
                  <a:pt x="4513243" y="558188"/>
                  <a:pt x="4489162" y="520272"/>
                  <a:pt x="4461831" y="484742"/>
                </a:cubicBezTo>
                <a:cubicBezTo>
                  <a:pt x="4452332" y="472393"/>
                  <a:pt x="4428781" y="451692"/>
                  <a:pt x="4428781" y="451692"/>
                </a:cubicBezTo>
                <a:lnTo>
                  <a:pt x="4406747" y="396607"/>
                </a:lnTo>
                <a:lnTo>
                  <a:pt x="4594034" y="154236"/>
                </a:lnTo>
                <a:lnTo>
                  <a:pt x="4549966" y="22034"/>
                </a:lnTo>
                <a:lnTo>
                  <a:pt x="4384713" y="0"/>
                </a:lnTo>
                <a:lnTo>
                  <a:pt x="4076241" y="88135"/>
                </a:lnTo>
                <a:lnTo>
                  <a:pt x="3822853" y="99152"/>
                </a:lnTo>
                <a:lnTo>
                  <a:pt x="3492347" y="154236"/>
                </a:lnTo>
                <a:lnTo>
                  <a:pt x="3194892" y="242371"/>
                </a:lnTo>
                <a:lnTo>
                  <a:pt x="3095740" y="253388"/>
                </a:lnTo>
                <a:lnTo>
                  <a:pt x="2831335" y="220337"/>
                </a:lnTo>
                <a:lnTo>
                  <a:pt x="2688116" y="220337"/>
                </a:lnTo>
                <a:lnTo>
                  <a:pt x="2445745" y="286439"/>
                </a:lnTo>
                <a:lnTo>
                  <a:pt x="2203373" y="352540"/>
                </a:lnTo>
                <a:lnTo>
                  <a:pt x="1927952" y="374574"/>
                </a:lnTo>
                <a:lnTo>
                  <a:pt x="1641513" y="539827"/>
                </a:lnTo>
                <a:lnTo>
                  <a:pt x="1299990" y="594911"/>
                </a:lnTo>
                <a:lnTo>
                  <a:pt x="881349" y="605928"/>
                </a:lnTo>
                <a:lnTo>
                  <a:pt x="683046" y="782198"/>
                </a:lnTo>
                <a:lnTo>
                  <a:pt x="605928" y="980501"/>
                </a:lnTo>
                <a:lnTo>
                  <a:pt x="605928" y="1344058"/>
                </a:lnTo>
                <a:lnTo>
                  <a:pt x="694063" y="1630496"/>
                </a:lnTo>
                <a:lnTo>
                  <a:pt x="594911" y="1806766"/>
                </a:lnTo>
                <a:lnTo>
                  <a:pt x="165253" y="1850834"/>
                </a:lnTo>
                <a:lnTo>
                  <a:pt x="0" y="2016087"/>
                </a:lnTo>
                <a:lnTo>
                  <a:pt x="88135" y="2049137"/>
                </a:lnTo>
                <a:cubicBezTo>
                  <a:pt x="99048" y="2053106"/>
                  <a:pt x="121185" y="2060154"/>
                  <a:pt x="121185" y="2060154"/>
                </a:cubicBezTo>
                <a:lnTo>
                  <a:pt x="308472" y="2258458"/>
                </a:lnTo>
                <a:lnTo>
                  <a:pt x="341523" y="2588964"/>
                </a:lnTo>
                <a:lnTo>
                  <a:pt x="848299" y="2599981"/>
                </a:lnTo>
                <a:lnTo>
                  <a:pt x="903383" y="2379643"/>
                </a:lnTo>
                <a:lnTo>
                  <a:pt x="859316" y="2038121"/>
                </a:lnTo>
                <a:lnTo>
                  <a:pt x="1046602" y="1773716"/>
                </a:lnTo>
                <a:lnTo>
                  <a:pt x="1266940" y="1531345"/>
                </a:lnTo>
                <a:lnTo>
                  <a:pt x="1399142" y="1663547"/>
                </a:lnTo>
                <a:lnTo>
                  <a:pt x="1531345" y="1894901"/>
                </a:lnTo>
                <a:lnTo>
                  <a:pt x="1674564" y="2038121"/>
                </a:lnTo>
                <a:lnTo>
                  <a:pt x="1905918" y="1972019"/>
                </a:lnTo>
                <a:lnTo>
                  <a:pt x="2071171" y="1784733"/>
                </a:lnTo>
                <a:lnTo>
                  <a:pt x="2115239" y="1564395"/>
                </a:lnTo>
                <a:lnTo>
                  <a:pt x="2181340" y="1255923"/>
                </a:lnTo>
                <a:lnTo>
                  <a:pt x="2357610" y="1101687"/>
                </a:lnTo>
                <a:lnTo>
                  <a:pt x="2555913" y="980501"/>
                </a:lnTo>
                <a:lnTo>
                  <a:pt x="2886419" y="1057619"/>
                </a:lnTo>
                <a:lnTo>
                  <a:pt x="3294043" y="1123721"/>
                </a:lnTo>
                <a:lnTo>
                  <a:pt x="3580482" y="1046602"/>
                </a:lnTo>
                <a:lnTo>
                  <a:pt x="3701667" y="892366"/>
                </a:lnTo>
                <a:lnTo>
                  <a:pt x="3833870" y="782198"/>
                </a:lnTo>
                <a:lnTo>
                  <a:pt x="3910988" y="760164"/>
                </a:lnTo>
                <a:lnTo>
                  <a:pt x="4109292" y="859316"/>
                </a:lnTo>
                <a:lnTo>
                  <a:pt x="4241494" y="1079653"/>
                </a:lnTo>
                <a:lnTo>
                  <a:pt x="4373696" y="958468"/>
                </a:lnTo>
                <a:close/>
              </a:path>
            </a:pathLst>
          </a:custGeom>
          <a:solidFill>
            <a:schemeClr val="accent6">
              <a:lumMod val="75000"/>
              <a:alpha val="64000"/>
            </a:scheme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17"/>
          <p:cNvSpPr/>
          <p:nvPr/>
        </p:nvSpPr>
        <p:spPr>
          <a:xfrm>
            <a:off x="1795749" y="1432193"/>
            <a:ext cx="1828800" cy="1707613"/>
          </a:xfrm>
          <a:custGeom>
            <a:avLst/>
            <a:gdLst>
              <a:gd name="connsiteX0" fmla="*/ 1828800 w 1828800"/>
              <a:gd name="connsiteY0" fmla="*/ 903383 h 1872867"/>
              <a:gd name="connsiteX1" fmla="*/ 1806767 w 1828800"/>
              <a:gd name="connsiteY1" fmla="*/ 661012 h 1872867"/>
              <a:gd name="connsiteX2" fmla="*/ 1773716 w 1828800"/>
              <a:gd name="connsiteY2" fmla="*/ 275421 h 1872867"/>
              <a:gd name="connsiteX3" fmla="*/ 1542362 w 1828800"/>
              <a:gd name="connsiteY3" fmla="*/ 143219 h 1872867"/>
              <a:gd name="connsiteX4" fmla="*/ 1101687 w 1828800"/>
              <a:gd name="connsiteY4" fmla="*/ 0 h 1872867"/>
              <a:gd name="connsiteX5" fmla="*/ 958468 w 1828800"/>
              <a:gd name="connsiteY5" fmla="*/ 187287 h 1872867"/>
              <a:gd name="connsiteX6" fmla="*/ 870333 w 1828800"/>
              <a:gd name="connsiteY6" fmla="*/ 242371 h 1872867"/>
              <a:gd name="connsiteX7" fmla="*/ 815249 w 1828800"/>
              <a:gd name="connsiteY7" fmla="*/ 253388 h 1872867"/>
              <a:gd name="connsiteX8" fmla="*/ 793215 w 1828800"/>
              <a:gd name="connsiteY8" fmla="*/ 264405 h 1872867"/>
              <a:gd name="connsiteX9" fmla="*/ 672029 w 1828800"/>
              <a:gd name="connsiteY9" fmla="*/ 352540 h 1872867"/>
              <a:gd name="connsiteX10" fmla="*/ 495759 w 1828800"/>
              <a:gd name="connsiteY10" fmla="*/ 528809 h 1872867"/>
              <a:gd name="connsiteX11" fmla="*/ 308473 w 1828800"/>
              <a:gd name="connsiteY11" fmla="*/ 661012 h 1872867"/>
              <a:gd name="connsiteX12" fmla="*/ 176270 w 1828800"/>
              <a:gd name="connsiteY12" fmla="*/ 638978 h 1872867"/>
              <a:gd name="connsiteX13" fmla="*/ 0 w 1828800"/>
              <a:gd name="connsiteY13" fmla="*/ 837282 h 1872867"/>
              <a:gd name="connsiteX14" fmla="*/ 77118 w 1828800"/>
              <a:gd name="connsiteY14" fmla="*/ 1057619 h 1872867"/>
              <a:gd name="connsiteX15" fmla="*/ 506776 w 1828800"/>
              <a:gd name="connsiteY15" fmla="*/ 1222872 h 1872867"/>
              <a:gd name="connsiteX16" fmla="*/ 572878 w 1828800"/>
              <a:gd name="connsiteY16" fmla="*/ 1333041 h 1872867"/>
              <a:gd name="connsiteX17" fmla="*/ 528810 w 1828800"/>
              <a:gd name="connsiteY17" fmla="*/ 1586429 h 1872867"/>
              <a:gd name="connsiteX18" fmla="*/ 429658 w 1828800"/>
              <a:gd name="connsiteY18" fmla="*/ 1872867 h 1872867"/>
              <a:gd name="connsiteX19" fmla="*/ 661012 w 1828800"/>
              <a:gd name="connsiteY19" fmla="*/ 1740665 h 1872867"/>
              <a:gd name="connsiteX20" fmla="*/ 661012 w 1828800"/>
              <a:gd name="connsiteY20" fmla="*/ 1509311 h 1872867"/>
              <a:gd name="connsiteX21" fmla="*/ 760164 w 1828800"/>
              <a:gd name="connsiteY21" fmla="*/ 1322024 h 1872867"/>
              <a:gd name="connsiteX22" fmla="*/ 837282 w 1828800"/>
              <a:gd name="connsiteY22" fmla="*/ 1200838 h 1872867"/>
              <a:gd name="connsiteX23" fmla="*/ 980502 w 1828800"/>
              <a:gd name="connsiteY23" fmla="*/ 1145754 h 1872867"/>
              <a:gd name="connsiteX24" fmla="*/ 1156771 w 1828800"/>
              <a:gd name="connsiteY24" fmla="*/ 1101687 h 1872867"/>
              <a:gd name="connsiteX25" fmla="*/ 1476261 w 1828800"/>
              <a:gd name="connsiteY25" fmla="*/ 1057619 h 1872867"/>
              <a:gd name="connsiteX26" fmla="*/ 1619480 w 1828800"/>
              <a:gd name="connsiteY26" fmla="*/ 969484 h 1872867"/>
              <a:gd name="connsiteX27" fmla="*/ 1828800 w 1828800"/>
              <a:gd name="connsiteY27" fmla="*/ 903383 h 1872867"/>
              <a:gd name="connsiteX0" fmla="*/ 1828800 w 1828800"/>
              <a:gd name="connsiteY0" fmla="*/ 903383 h 1751681"/>
              <a:gd name="connsiteX1" fmla="*/ 1806767 w 1828800"/>
              <a:gd name="connsiteY1" fmla="*/ 661012 h 1751681"/>
              <a:gd name="connsiteX2" fmla="*/ 1773716 w 1828800"/>
              <a:gd name="connsiteY2" fmla="*/ 275421 h 1751681"/>
              <a:gd name="connsiteX3" fmla="*/ 1542362 w 1828800"/>
              <a:gd name="connsiteY3" fmla="*/ 143219 h 1751681"/>
              <a:gd name="connsiteX4" fmla="*/ 1101687 w 1828800"/>
              <a:gd name="connsiteY4" fmla="*/ 0 h 1751681"/>
              <a:gd name="connsiteX5" fmla="*/ 958468 w 1828800"/>
              <a:gd name="connsiteY5" fmla="*/ 187287 h 1751681"/>
              <a:gd name="connsiteX6" fmla="*/ 870333 w 1828800"/>
              <a:gd name="connsiteY6" fmla="*/ 242371 h 1751681"/>
              <a:gd name="connsiteX7" fmla="*/ 815249 w 1828800"/>
              <a:gd name="connsiteY7" fmla="*/ 253388 h 1751681"/>
              <a:gd name="connsiteX8" fmla="*/ 793215 w 1828800"/>
              <a:gd name="connsiteY8" fmla="*/ 264405 h 1751681"/>
              <a:gd name="connsiteX9" fmla="*/ 672029 w 1828800"/>
              <a:gd name="connsiteY9" fmla="*/ 352540 h 1751681"/>
              <a:gd name="connsiteX10" fmla="*/ 495759 w 1828800"/>
              <a:gd name="connsiteY10" fmla="*/ 528809 h 1751681"/>
              <a:gd name="connsiteX11" fmla="*/ 308473 w 1828800"/>
              <a:gd name="connsiteY11" fmla="*/ 661012 h 1751681"/>
              <a:gd name="connsiteX12" fmla="*/ 176270 w 1828800"/>
              <a:gd name="connsiteY12" fmla="*/ 638978 h 1751681"/>
              <a:gd name="connsiteX13" fmla="*/ 0 w 1828800"/>
              <a:gd name="connsiteY13" fmla="*/ 837282 h 1751681"/>
              <a:gd name="connsiteX14" fmla="*/ 77118 w 1828800"/>
              <a:gd name="connsiteY14" fmla="*/ 1057619 h 1751681"/>
              <a:gd name="connsiteX15" fmla="*/ 506776 w 1828800"/>
              <a:gd name="connsiteY15" fmla="*/ 1222872 h 1751681"/>
              <a:gd name="connsiteX16" fmla="*/ 572878 w 1828800"/>
              <a:gd name="connsiteY16" fmla="*/ 1333041 h 1751681"/>
              <a:gd name="connsiteX17" fmla="*/ 528810 w 1828800"/>
              <a:gd name="connsiteY17" fmla="*/ 1586429 h 1751681"/>
              <a:gd name="connsiteX18" fmla="*/ 473726 w 1828800"/>
              <a:gd name="connsiteY18" fmla="*/ 1751681 h 1751681"/>
              <a:gd name="connsiteX19" fmla="*/ 661012 w 1828800"/>
              <a:gd name="connsiteY19" fmla="*/ 1740665 h 1751681"/>
              <a:gd name="connsiteX20" fmla="*/ 661012 w 1828800"/>
              <a:gd name="connsiteY20" fmla="*/ 1509311 h 1751681"/>
              <a:gd name="connsiteX21" fmla="*/ 760164 w 1828800"/>
              <a:gd name="connsiteY21" fmla="*/ 1322024 h 1751681"/>
              <a:gd name="connsiteX22" fmla="*/ 837282 w 1828800"/>
              <a:gd name="connsiteY22" fmla="*/ 1200838 h 1751681"/>
              <a:gd name="connsiteX23" fmla="*/ 980502 w 1828800"/>
              <a:gd name="connsiteY23" fmla="*/ 1145754 h 1751681"/>
              <a:gd name="connsiteX24" fmla="*/ 1156771 w 1828800"/>
              <a:gd name="connsiteY24" fmla="*/ 1101687 h 1751681"/>
              <a:gd name="connsiteX25" fmla="*/ 1476261 w 1828800"/>
              <a:gd name="connsiteY25" fmla="*/ 1057619 h 1751681"/>
              <a:gd name="connsiteX26" fmla="*/ 1619480 w 1828800"/>
              <a:gd name="connsiteY26" fmla="*/ 969484 h 1751681"/>
              <a:gd name="connsiteX27" fmla="*/ 1828800 w 1828800"/>
              <a:gd name="connsiteY27" fmla="*/ 903383 h 1751681"/>
              <a:gd name="connsiteX0" fmla="*/ 1828800 w 1828800"/>
              <a:gd name="connsiteY0" fmla="*/ 903383 h 1751681"/>
              <a:gd name="connsiteX1" fmla="*/ 1806767 w 1828800"/>
              <a:gd name="connsiteY1" fmla="*/ 661012 h 1751681"/>
              <a:gd name="connsiteX2" fmla="*/ 1773716 w 1828800"/>
              <a:gd name="connsiteY2" fmla="*/ 275421 h 1751681"/>
              <a:gd name="connsiteX3" fmla="*/ 1542362 w 1828800"/>
              <a:gd name="connsiteY3" fmla="*/ 143219 h 1751681"/>
              <a:gd name="connsiteX4" fmla="*/ 1101687 w 1828800"/>
              <a:gd name="connsiteY4" fmla="*/ 0 h 1751681"/>
              <a:gd name="connsiteX5" fmla="*/ 958468 w 1828800"/>
              <a:gd name="connsiteY5" fmla="*/ 187287 h 1751681"/>
              <a:gd name="connsiteX6" fmla="*/ 870333 w 1828800"/>
              <a:gd name="connsiteY6" fmla="*/ 242371 h 1751681"/>
              <a:gd name="connsiteX7" fmla="*/ 815249 w 1828800"/>
              <a:gd name="connsiteY7" fmla="*/ 253388 h 1751681"/>
              <a:gd name="connsiteX8" fmla="*/ 793215 w 1828800"/>
              <a:gd name="connsiteY8" fmla="*/ 264405 h 1751681"/>
              <a:gd name="connsiteX9" fmla="*/ 672029 w 1828800"/>
              <a:gd name="connsiteY9" fmla="*/ 352540 h 1751681"/>
              <a:gd name="connsiteX10" fmla="*/ 495759 w 1828800"/>
              <a:gd name="connsiteY10" fmla="*/ 528809 h 1751681"/>
              <a:gd name="connsiteX11" fmla="*/ 308473 w 1828800"/>
              <a:gd name="connsiteY11" fmla="*/ 661012 h 1751681"/>
              <a:gd name="connsiteX12" fmla="*/ 176270 w 1828800"/>
              <a:gd name="connsiteY12" fmla="*/ 638978 h 1751681"/>
              <a:gd name="connsiteX13" fmla="*/ 0 w 1828800"/>
              <a:gd name="connsiteY13" fmla="*/ 837282 h 1751681"/>
              <a:gd name="connsiteX14" fmla="*/ 77118 w 1828800"/>
              <a:gd name="connsiteY14" fmla="*/ 1057619 h 1751681"/>
              <a:gd name="connsiteX15" fmla="*/ 506776 w 1828800"/>
              <a:gd name="connsiteY15" fmla="*/ 1222872 h 1751681"/>
              <a:gd name="connsiteX16" fmla="*/ 572878 w 1828800"/>
              <a:gd name="connsiteY16" fmla="*/ 1333041 h 1751681"/>
              <a:gd name="connsiteX17" fmla="*/ 528810 w 1828800"/>
              <a:gd name="connsiteY17" fmla="*/ 1586429 h 1751681"/>
              <a:gd name="connsiteX18" fmla="*/ 473726 w 1828800"/>
              <a:gd name="connsiteY18" fmla="*/ 1751681 h 1751681"/>
              <a:gd name="connsiteX19" fmla="*/ 649995 w 1828800"/>
              <a:gd name="connsiteY19" fmla="*/ 1608462 h 1751681"/>
              <a:gd name="connsiteX20" fmla="*/ 661012 w 1828800"/>
              <a:gd name="connsiteY20" fmla="*/ 1509311 h 1751681"/>
              <a:gd name="connsiteX21" fmla="*/ 760164 w 1828800"/>
              <a:gd name="connsiteY21" fmla="*/ 1322024 h 1751681"/>
              <a:gd name="connsiteX22" fmla="*/ 837282 w 1828800"/>
              <a:gd name="connsiteY22" fmla="*/ 1200838 h 1751681"/>
              <a:gd name="connsiteX23" fmla="*/ 980502 w 1828800"/>
              <a:gd name="connsiteY23" fmla="*/ 1145754 h 1751681"/>
              <a:gd name="connsiteX24" fmla="*/ 1156771 w 1828800"/>
              <a:gd name="connsiteY24" fmla="*/ 1101687 h 1751681"/>
              <a:gd name="connsiteX25" fmla="*/ 1476261 w 1828800"/>
              <a:gd name="connsiteY25" fmla="*/ 1057619 h 1751681"/>
              <a:gd name="connsiteX26" fmla="*/ 1619480 w 1828800"/>
              <a:gd name="connsiteY26" fmla="*/ 969484 h 1751681"/>
              <a:gd name="connsiteX27" fmla="*/ 1828800 w 1828800"/>
              <a:gd name="connsiteY27" fmla="*/ 903383 h 1751681"/>
              <a:gd name="connsiteX0" fmla="*/ 1828800 w 1828800"/>
              <a:gd name="connsiteY0" fmla="*/ 903383 h 1707613"/>
              <a:gd name="connsiteX1" fmla="*/ 1806767 w 1828800"/>
              <a:gd name="connsiteY1" fmla="*/ 661012 h 1707613"/>
              <a:gd name="connsiteX2" fmla="*/ 1773716 w 1828800"/>
              <a:gd name="connsiteY2" fmla="*/ 275421 h 1707613"/>
              <a:gd name="connsiteX3" fmla="*/ 1542362 w 1828800"/>
              <a:gd name="connsiteY3" fmla="*/ 143219 h 1707613"/>
              <a:gd name="connsiteX4" fmla="*/ 1101687 w 1828800"/>
              <a:gd name="connsiteY4" fmla="*/ 0 h 1707613"/>
              <a:gd name="connsiteX5" fmla="*/ 958468 w 1828800"/>
              <a:gd name="connsiteY5" fmla="*/ 187287 h 1707613"/>
              <a:gd name="connsiteX6" fmla="*/ 870333 w 1828800"/>
              <a:gd name="connsiteY6" fmla="*/ 242371 h 1707613"/>
              <a:gd name="connsiteX7" fmla="*/ 815249 w 1828800"/>
              <a:gd name="connsiteY7" fmla="*/ 253388 h 1707613"/>
              <a:gd name="connsiteX8" fmla="*/ 793215 w 1828800"/>
              <a:gd name="connsiteY8" fmla="*/ 264405 h 1707613"/>
              <a:gd name="connsiteX9" fmla="*/ 672029 w 1828800"/>
              <a:gd name="connsiteY9" fmla="*/ 352540 h 1707613"/>
              <a:gd name="connsiteX10" fmla="*/ 495759 w 1828800"/>
              <a:gd name="connsiteY10" fmla="*/ 528809 h 1707613"/>
              <a:gd name="connsiteX11" fmla="*/ 308473 w 1828800"/>
              <a:gd name="connsiteY11" fmla="*/ 661012 h 1707613"/>
              <a:gd name="connsiteX12" fmla="*/ 176270 w 1828800"/>
              <a:gd name="connsiteY12" fmla="*/ 638978 h 1707613"/>
              <a:gd name="connsiteX13" fmla="*/ 0 w 1828800"/>
              <a:gd name="connsiteY13" fmla="*/ 837282 h 1707613"/>
              <a:gd name="connsiteX14" fmla="*/ 77118 w 1828800"/>
              <a:gd name="connsiteY14" fmla="*/ 1057619 h 1707613"/>
              <a:gd name="connsiteX15" fmla="*/ 506776 w 1828800"/>
              <a:gd name="connsiteY15" fmla="*/ 1222872 h 1707613"/>
              <a:gd name="connsiteX16" fmla="*/ 572878 w 1828800"/>
              <a:gd name="connsiteY16" fmla="*/ 1333041 h 1707613"/>
              <a:gd name="connsiteX17" fmla="*/ 528810 w 1828800"/>
              <a:gd name="connsiteY17" fmla="*/ 1586429 h 1707613"/>
              <a:gd name="connsiteX18" fmla="*/ 429658 w 1828800"/>
              <a:gd name="connsiteY18" fmla="*/ 1707613 h 1707613"/>
              <a:gd name="connsiteX19" fmla="*/ 649995 w 1828800"/>
              <a:gd name="connsiteY19" fmla="*/ 1608462 h 1707613"/>
              <a:gd name="connsiteX20" fmla="*/ 661012 w 1828800"/>
              <a:gd name="connsiteY20" fmla="*/ 1509311 h 1707613"/>
              <a:gd name="connsiteX21" fmla="*/ 760164 w 1828800"/>
              <a:gd name="connsiteY21" fmla="*/ 1322024 h 1707613"/>
              <a:gd name="connsiteX22" fmla="*/ 837282 w 1828800"/>
              <a:gd name="connsiteY22" fmla="*/ 1200838 h 1707613"/>
              <a:gd name="connsiteX23" fmla="*/ 980502 w 1828800"/>
              <a:gd name="connsiteY23" fmla="*/ 1145754 h 1707613"/>
              <a:gd name="connsiteX24" fmla="*/ 1156771 w 1828800"/>
              <a:gd name="connsiteY24" fmla="*/ 1101687 h 1707613"/>
              <a:gd name="connsiteX25" fmla="*/ 1476261 w 1828800"/>
              <a:gd name="connsiteY25" fmla="*/ 1057619 h 1707613"/>
              <a:gd name="connsiteX26" fmla="*/ 1619480 w 1828800"/>
              <a:gd name="connsiteY26" fmla="*/ 969484 h 1707613"/>
              <a:gd name="connsiteX27" fmla="*/ 1828800 w 1828800"/>
              <a:gd name="connsiteY27" fmla="*/ 903383 h 1707613"/>
              <a:gd name="connsiteX0" fmla="*/ 1828800 w 1828800"/>
              <a:gd name="connsiteY0" fmla="*/ 903383 h 1707613"/>
              <a:gd name="connsiteX1" fmla="*/ 1806767 w 1828800"/>
              <a:gd name="connsiteY1" fmla="*/ 661012 h 1707613"/>
              <a:gd name="connsiteX2" fmla="*/ 1773716 w 1828800"/>
              <a:gd name="connsiteY2" fmla="*/ 275421 h 1707613"/>
              <a:gd name="connsiteX3" fmla="*/ 1542362 w 1828800"/>
              <a:gd name="connsiteY3" fmla="*/ 143219 h 1707613"/>
              <a:gd name="connsiteX4" fmla="*/ 1101687 w 1828800"/>
              <a:gd name="connsiteY4" fmla="*/ 0 h 1707613"/>
              <a:gd name="connsiteX5" fmla="*/ 958468 w 1828800"/>
              <a:gd name="connsiteY5" fmla="*/ 187287 h 1707613"/>
              <a:gd name="connsiteX6" fmla="*/ 870333 w 1828800"/>
              <a:gd name="connsiteY6" fmla="*/ 242371 h 1707613"/>
              <a:gd name="connsiteX7" fmla="*/ 815249 w 1828800"/>
              <a:gd name="connsiteY7" fmla="*/ 253388 h 1707613"/>
              <a:gd name="connsiteX8" fmla="*/ 793215 w 1828800"/>
              <a:gd name="connsiteY8" fmla="*/ 264405 h 1707613"/>
              <a:gd name="connsiteX9" fmla="*/ 672029 w 1828800"/>
              <a:gd name="connsiteY9" fmla="*/ 352540 h 1707613"/>
              <a:gd name="connsiteX10" fmla="*/ 495759 w 1828800"/>
              <a:gd name="connsiteY10" fmla="*/ 528809 h 1707613"/>
              <a:gd name="connsiteX11" fmla="*/ 308473 w 1828800"/>
              <a:gd name="connsiteY11" fmla="*/ 661012 h 1707613"/>
              <a:gd name="connsiteX12" fmla="*/ 176270 w 1828800"/>
              <a:gd name="connsiteY12" fmla="*/ 638978 h 1707613"/>
              <a:gd name="connsiteX13" fmla="*/ 0 w 1828800"/>
              <a:gd name="connsiteY13" fmla="*/ 837282 h 1707613"/>
              <a:gd name="connsiteX14" fmla="*/ 77118 w 1828800"/>
              <a:gd name="connsiteY14" fmla="*/ 1057619 h 1707613"/>
              <a:gd name="connsiteX15" fmla="*/ 506776 w 1828800"/>
              <a:gd name="connsiteY15" fmla="*/ 1222872 h 1707613"/>
              <a:gd name="connsiteX16" fmla="*/ 572878 w 1828800"/>
              <a:gd name="connsiteY16" fmla="*/ 1333041 h 1707613"/>
              <a:gd name="connsiteX17" fmla="*/ 484743 w 1828800"/>
              <a:gd name="connsiteY17" fmla="*/ 1586429 h 1707613"/>
              <a:gd name="connsiteX18" fmla="*/ 429658 w 1828800"/>
              <a:gd name="connsiteY18" fmla="*/ 1707613 h 1707613"/>
              <a:gd name="connsiteX19" fmla="*/ 649995 w 1828800"/>
              <a:gd name="connsiteY19" fmla="*/ 1608462 h 1707613"/>
              <a:gd name="connsiteX20" fmla="*/ 661012 w 1828800"/>
              <a:gd name="connsiteY20" fmla="*/ 1509311 h 1707613"/>
              <a:gd name="connsiteX21" fmla="*/ 760164 w 1828800"/>
              <a:gd name="connsiteY21" fmla="*/ 1322024 h 1707613"/>
              <a:gd name="connsiteX22" fmla="*/ 837282 w 1828800"/>
              <a:gd name="connsiteY22" fmla="*/ 1200838 h 1707613"/>
              <a:gd name="connsiteX23" fmla="*/ 980502 w 1828800"/>
              <a:gd name="connsiteY23" fmla="*/ 1145754 h 1707613"/>
              <a:gd name="connsiteX24" fmla="*/ 1156771 w 1828800"/>
              <a:gd name="connsiteY24" fmla="*/ 1101687 h 1707613"/>
              <a:gd name="connsiteX25" fmla="*/ 1476261 w 1828800"/>
              <a:gd name="connsiteY25" fmla="*/ 1057619 h 1707613"/>
              <a:gd name="connsiteX26" fmla="*/ 1619480 w 1828800"/>
              <a:gd name="connsiteY26" fmla="*/ 969484 h 1707613"/>
              <a:gd name="connsiteX27" fmla="*/ 1828800 w 1828800"/>
              <a:gd name="connsiteY27" fmla="*/ 903383 h 1707613"/>
              <a:gd name="connsiteX0" fmla="*/ 1828800 w 1828800"/>
              <a:gd name="connsiteY0" fmla="*/ 903383 h 1707613"/>
              <a:gd name="connsiteX1" fmla="*/ 1806767 w 1828800"/>
              <a:gd name="connsiteY1" fmla="*/ 661012 h 1707613"/>
              <a:gd name="connsiteX2" fmla="*/ 1773716 w 1828800"/>
              <a:gd name="connsiteY2" fmla="*/ 275421 h 1707613"/>
              <a:gd name="connsiteX3" fmla="*/ 1542362 w 1828800"/>
              <a:gd name="connsiteY3" fmla="*/ 143219 h 1707613"/>
              <a:gd name="connsiteX4" fmla="*/ 1101687 w 1828800"/>
              <a:gd name="connsiteY4" fmla="*/ 0 h 1707613"/>
              <a:gd name="connsiteX5" fmla="*/ 958468 w 1828800"/>
              <a:gd name="connsiteY5" fmla="*/ 187287 h 1707613"/>
              <a:gd name="connsiteX6" fmla="*/ 870333 w 1828800"/>
              <a:gd name="connsiteY6" fmla="*/ 242371 h 1707613"/>
              <a:gd name="connsiteX7" fmla="*/ 815249 w 1828800"/>
              <a:gd name="connsiteY7" fmla="*/ 253388 h 1707613"/>
              <a:gd name="connsiteX8" fmla="*/ 793215 w 1828800"/>
              <a:gd name="connsiteY8" fmla="*/ 264405 h 1707613"/>
              <a:gd name="connsiteX9" fmla="*/ 672029 w 1828800"/>
              <a:gd name="connsiteY9" fmla="*/ 352540 h 1707613"/>
              <a:gd name="connsiteX10" fmla="*/ 495759 w 1828800"/>
              <a:gd name="connsiteY10" fmla="*/ 528809 h 1707613"/>
              <a:gd name="connsiteX11" fmla="*/ 308473 w 1828800"/>
              <a:gd name="connsiteY11" fmla="*/ 661012 h 1707613"/>
              <a:gd name="connsiteX12" fmla="*/ 176270 w 1828800"/>
              <a:gd name="connsiteY12" fmla="*/ 638978 h 1707613"/>
              <a:gd name="connsiteX13" fmla="*/ 0 w 1828800"/>
              <a:gd name="connsiteY13" fmla="*/ 837282 h 1707613"/>
              <a:gd name="connsiteX14" fmla="*/ 77118 w 1828800"/>
              <a:gd name="connsiteY14" fmla="*/ 1057619 h 1707613"/>
              <a:gd name="connsiteX15" fmla="*/ 506776 w 1828800"/>
              <a:gd name="connsiteY15" fmla="*/ 1222872 h 1707613"/>
              <a:gd name="connsiteX16" fmla="*/ 539827 w 1828800"/>
              <a:gd name="connsiteY16" fmla="*/ 1333041 h 1707613"/>
              <a:gd name="connsiteX17" fmla="*/ 484743 w 1828800"/>
              <a:gd name="connsiteY17" fmla="*/ 1586429 h 1707613"/>
              <a:gd name="connsiteX18" fmla="*/ 429658 w 1828800"/>
              <a:gd name="connsiteY18" fmla="*/ 1707613 h 1707613"/>
              <a:gd name="connsiteX19" fmla="*/ 649995 w 1828800"/>
              <a:gd name="connsiteY19" fmla="*/ 1608462 h 1707613"/>
              <a:gd name="connsiteX20" fmla="*/ 661012 w 1828800"/>
              <a:gd name="connsiteY20" fmla="*/ 1509311 h 1707613"/>
              <a:gd name="connsiteX21" fmla="*/ 760164 w 1828800"/>
              <a:gd name="connsiteY21" fmla="*/ 1322024 h 1707613"/>
              <a:gd name="connsiteX22" fmla="*/ 837282 w 1828800"/>
              <a:gd name="connsiteY22" fmla="*/ 1200838 h 1707613"/>
              <a:gd name="connsiteX23" fmla="*/ 980502 w 1828800"/>
              <a:gd name="connsiteY23" fmla="*/ 1145754 h 1707613"/>
              <a:gd name="connsiteX24" fmla="*/ 1156771 w 1828800"/>
              <a:gd name="connsiteY24" fmla="*/ 1101687 h 1707613"/>
              <a:gd name="connsiteX25" fmla="*/ 1476261 w 1828800"/>
              <a:gd name="connsiteY25" fmla="*/ 1057619 h 1707613"/>
              <a:gd name="connsiteX26" fmla="*/ 1619480 w 1828800"/>
              <a:gd name="connsiteY26" fmla="*/ 969484 h 1707613"/>
              <a:gd name="connsiteX27" fmla="*/ 1828800 w 1828800"/>
              <a:gd name="connsiteY27" fmla="*/ 903383 h 1707613"/>
              <a:gd name="connsiteX0" fmla="*/ 1828800 w 1828800"/>
              <a:gd name="connsiteY0" fmla="*/ 903383 h 1707613"/>
              <a:gd name="connsiteX1" fmla="*/ 1806767 w 1828800"/>
              <a:gd name="connsiteY1" fmla="*/ 661012 h 1707613"/>
              <a:gd name="connsiteX2" fmla="*/ 1773716 w 1828800"/>
              <a:gd name="connsiteY2" fmla="*/ 275421 h 1707613"/>
              <a:gd name="connsiteX3" fmla="*/ 1542362 w 1828800"/>
              <a:gd name="connsiteY3" fmla="*/ 143219 h 1707613"/>
              <a:gd name="connsiteX4" fmla="*/ 1101687 w 1828800"/>
              <a:gd name="connsiteY4" fmla="*/ 0 h 1707613"/>
              <a:gd name="connsiteX5" fmla="*/ 958468 w 1828800"/>
              <a:gd name="connsiteY5" fmla="*/ 187287 h 1707613"/>
              <a:gd name="connsiteX6" fmla="*/ 870333 w 1828800"/>
              <a:gd name="connsiteY6" fmla="*/ 242371 h 1707613"/>
              <a:gd name="connsiteX7" fmla="*/ 815249 w 1828800"/>
              <a:gd name="connsiteY7" fmla="*/ 253388 h 1707613"/>
              <a:gd name="connsiteX8" fmla="*/ 793215 w 1828800"/>
              <a:gd name="connsiteY8" fmla="*/ 264405 h 1707613"/>
              <a:gd name="connsiteX9" fmla="*/ 672029 w 1828800"/>
              <a:gd name="connsiteY9" fmla="*/ 352540 h 1707613"/>
              <a:gd name="connsiteX10" fmla="*/ 495759 w 1828800"/>
              <a:gd name="connsiteY10" fmla="*/ 528809 h 1707613"/>
              <a:gd name="connsiteX11" fmla="*/ 308473 w 1828800"/>
              <a:gd name="connsiteY11" fmla="*/ 661012 h 1707613"/>
              <a:gd name="connsiteX12" fmla="*/ 176270 w 1828800"/>
              <a:gd name="connsiteY12" fmla="*/ 638978 h 1707613"/>
              <a:gd name="connsiteX13" fmla="*/ 0 w 1828800"/>
              <a:gd name="connsiteY13" fmla="*/ 837282 h 1707613"/>
              <a:gd name="connsiteX14" fmla="*/ 77118 w 1828800"/>
              <a:gd name="connsiteY14" fmla="*/ 1057619 h 1707613"/>
              <a:gd name="connsiteX15" fmla="*/ 451692 w 1828800"/>
              <a:gd name="connsiteY15" fmla="*/ 1200838 h 1707613"/>
              <a:gd name="connsiteX16" fmla="*/ 539827 w 1828800"/>
              <a:gd name="connsiteY16" fmla="*/ 1333041 h 1707613"/>
              <a:gd name="connsiteX17" fmla="*/ 484743 w 1828800"/>
              <a:gd name="connsiteY17" fmla="*/ 1586429 h 1707613"/>
              <a:gd name="connsiteX18" fmla="*/ 429658 w 1828800"/>
              <a:gd name="connsiteY18" fmla="*/ 1707613 h 1707613"/>
              <a:gd name="connsiteX19" fmla="*/ 649995 w 1828800"/>
              <a:gd name="connsiteY19" fmla="*/ 1608462 h 1707613"/>
              <a:gd name="connsiteX20" fmla="*/ 661012 w 1828800"/>
              <a:gd name="connsiteY20" fmla="*/ 1509311 h 1707613"/>
              <a:gd name="connsiteX21" fmla="*/ 760164 w 1828800"/>
              <a:gd name="connsiteY21" fmla="*/ 1322024 h 1707613"/>
              <a:gd name="connsiteX22" fmla="*/ 837282 w 1828800"/>
              <a:gd name="connsiteY22" fmla="*/ 1200838 h 1707613"/>
              <a:gd name="connsiteX23" fmla="*/ 980502 w 1828800"/>
              <a:gd name="connsiteY23" fmla="*/ 1145754 h 1707613"/>
              <a:gd name="connsiteX24" fmla="*/ 1156771 w 1828800"/>
              <a:gd name="connsiteY24" fmla="*/ 1101687 h 1707613"/>
              <a:gd name="connsiteX25" fmla="*/ 1476261 w 1828800"/>
              <a:gd name="connsiteY25" fmla="*/ 1057619 h 1707613"/>
              <a:gd name="connsiteX26" fmla="*/ 1619480 w 1828800"/>
              <a:gd name="connsiteY26" fmla="*/ 969484 h 1707613"/>
              <a:gd name="connsiteX27" fmla="*/ 1828800 w 1828800"/>
              <a:gd name="connsiteY27" fmla="*/ 903383 h 170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828800" h="1707613">
                <a:moveTo>
                  <a:pt x="1828800" y="903383"/>
                </a:moveTo>
                <a:lnTo>
                  <a:pt x="1806767" y="661012"/>
                </a:lnTo>
                <a:lnTo>
                  <a:pt x="1773716" y="275421"/>
                </a:lnTo>
                <a:lnTo>
                  <a:pt x="1542362" y="143219"/>
                </a:lnTo>
                <a:lnTo>
                  <a:pt x="1101687" y="0"/>
                </a:lnTo>
                <a:lnTo>
                  <a:pt x="958468" y="187287"/>
                </a:lnTo>
                <a:cubicBezTo>
                  <a:pt x="929090" y="205648"/>
                  <a:pt x="901789" y="227853"/>
                  <a:pt x="870333" y="242371"/>
                </a:cubicBezTo>
                <a:cubicBezTo>
                  <a:pt x="853331" y="250218"/>
                  <a:pt x="833253" y="248244"/>
                  <a:pt x="815249" y="253388"/>
                </a:cubicBezTo>
                <a:cubicBezTo>
                  <a:pt x="807353" y="255644"/>
                  <a:pt x="800560" y="260733"/>
                  <a:pt x="793215" y="264405"/>
                </a:cubicBezTo>
                <a:lnTo>
                  <a:pt x="672029" y="352540"/>
                </a:lnTo>
                <a:lnTo>
                  <a:pt x="495759" y="528809"/>
                </a:lnTo>
                <a:lnTo>
                  <a:pt x="308473" y="661012"/>
                </a:lnTo>
                <a:lnTo>
                  <a:pt x="176270" y="638978"/>
                </a:lnTo>
                <a:lnTo>
                  <a:pt x="0" y="837282"/>
                </a:lnTo>
                <a:lnTo>
                  <a:pt x="77118" y="1057619"/>
                </a:lnTo>
                <a:lnTo>
                  <a:pt x="451692" y="1200838"/>
                </a:lnTo>
                <a:lnTo>
                  <a:pt x="539827" y="1333041"/>
                </a:lnTo>
                <a:lnTo>
                  <a:pt x="484743" y="1586429"/>
                </a:lnTo>
                <a:lnTo>
                  <a:pt x="429658" y="1707613"/>
                </a:lnTo>
                <a:lnTo>
                  <a:pt x="649995" y="1608462"/>
                </a:lnTo>
                <a:lnTo>
                  <a:pt x="661012" y="1509311"/>
                </a:lnTo>
                <a:lnTo>
                  <a:pt x="760164" y="1322024"/>
                </a:lnTo>
                <a:lnTo>
                  <a:pt x="837282" y="1200838"/>
                </a:lnTo>
                <a:lnTo>
                  <a:pt x="980502" y="1145754"/>
                </a:lnTo>
                <a:lnTo>
                  <a:pt x="1156771" y="1101687"/>
                </a:lnTo>
                <a:lnTo>
                  <a:pt x="1476261" y="1057619"/>
                </a:lnTo>
                <a:lnTo>
                  <a:pt x="1619480" y="969484"/>
                </a:lnTo>
                <a:lnTo>
                  <a:pt x="1828800" y="903383"/>
                </a:lnTo>
                <a:close/>
              </a:path>
            </a:pathLst>
          </a:custGeom>
          <a:solidFill>
            <a:schemeClr val="accent6">
              <a:lumMod val="75000"/>
              <a:alpha val="64000"/>
            </a:scheme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Freeform 18"/>
          <p:cNvSpPr/>
          <p:nvPr/>
        </p:nvSpPr>
        <p:spPr>
          <a:xfrm>
            <a:off x="8086381" y="5155894"/>
            <a:ext cx="1068636" cy="1597446"/>
          </a:xfrm>
          <a:custGeom>
            <a:avLst/>
            <a:gdLst>
              <a:gd name="connsiteX0" fmla="*/ 1035585 w 1068636"/>
              <a:gd name="connsiteY0" fmla="*/ 0 h 1597446"/>
              <a:gd name="connsiteX1" fmla="*/ 1035585 w 1068636"/>
              <a:gd name="connsiteY1" fmla="*/ 0 h 1597446"/>
              <a:gd name="connsiteX2" fmla="*/ 826265 w 1068636"/>
              <a:gd name="connsiteY2" fmla="*/ 110169 h 1597446"/>
              <a:gd name="connsiteX3" fmla="*/ 683046 w 1068636"/>
              <a:gd name="connsiteY3" fmla="*/ 242371 h 1597446"/>
              <a:gd name="connsiteX4" fmla="*/ 341523 w 1068636"/>
              <a:gd name="connsiteY4" fmla="*/ 330506 h 1597446"/>
              <a:gd name="connsiteX5" fmla="*/ 132202 w 1068636"/>
              <a:gd name="connsiteY5" fmla="*/ 385590 h 1597446"/>
              <a:gd name="connsiteX6" fmla="*/ 0 w 1068636"/>
              <a:gd name="connsiteY6" fmla="*/ 561860 h 1597446"/>
              <a:gd name="connsiteX7" fmla="*/ 0 w 1068636"/>
              <a:gd name="connsiteY7" fmla="*/ 716096 h 1597446"/>
              <a:gd name="connsiteX8" fmla="*/ 253388 w 1068636"/>
              <a:gd name="connsiteY8" fmla="*/ 672029 h 1597446"/>
              <a:gd name="connsiteX9" fmla="*/ 297455 w 1068636"/>
              <a:gd name="connsiteY9" fmla="*/ 837282 h 1597446"/>
              <a:gd name="connsiteX10" fmla="*/ 363556 w 1068636"/>
              <a:gd name="connsiteY10" fmla="*/ 1024569 h 1597446"/>
              <a:gd name="connsiteX11" fmla="*/ 374573 w 1068636"/>
              <a:gd name="connsiteY11" fmla="*/ 1145754 h 1597446"/>
              <a:gd name="connsiteX12" fmla="*/ 484742 w 1068636"/>
              <a:gd name="connsiteY12" fmla="*/ 1277957 h 1597446"/>
              <a:gd name="connsiteX13" fmla="*/ 517792 w 1068636"/>
              <a:gd name="connsiteY13" fmla="*/ 1410159 h 1597446"/>
              <a:gd name="connsiteX14" fmla="*/ 683046 w 1068636"/>
              <a:gd name="connsiteY14" fmla="*/ 1564395 h 1597446"/>
              <a:gd name="connsiteX15" fmla="*/ 793214 w 1068636"/>
              <a:gd name="connsiteY15" fmla="*/ 1586429 h 1597446"/>
              <a:gd name="connsiteX16" fmla="*/ 1024568 w 1068636"/>
              <a:gd name="connsiteY16" fmla="*/ 1597446 h 1597446"/>
              <a:gd name="connsiteX17" fmla="*/ 1068636 w 1068636"/>
              <a:gd name="connsiteY17" fmla="*/ 1531345 h 1597446"/>
              <a:gd name="connsiteX18" fmla="*/ 1035585 w 1068636"/>
              <a:gd name="connsiteY18" fmla="*/ 0 h 1597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68636" h="1597446">
                <a:moveTo>
                  <a:pt x="1035585" y="0"/>
                </a:moveTo>
                <a:lnTo>
                  <a:pt x="1035585" y="0"/>
                </a:lnTo>
                <a:lnTo>
                  <a:pt x="826265" y="110169"/>
                </a:lnTo>
                <a:lnTo>
                  <a:pt x="683046" y="242371"/>
                </a:lnTo>
                <a:lnTo>
                  <a:pt x="341523" y="330506"/>
                </a:lnTo>
                <a:lnTo>
                  <a:pt x="132202" y="385590"/>
                </a:lnTo>
                <a:lnTo>
                  <a:pt x="0" y="561860"/>
                </a:lnTo>
                <a:lnTo>
                  <a:pt x="0" y="716096"/>
                </a:lnTo>
                <a:lnTo>
                  <a:pt x="253388" y="672029"/>
                </a:lnTo>
                <a:lnTo>
                  <a:pt x="297455" y="837282"/>
                </a:lnTo>
                <a:lnTo>
                  <a:pt x="363556" y="1024569"/>
                </a:lnTo>
                <a:lnTo>
                  <a:pt x="374573" y="1145754"/>
                </a:lnTo>
                <a:lnTo>
                  <a:pt x="484742" y="1277957"/>
                </a:lnTo>
                <a:lnTo>
                  <a:pt x="517792" y="1410159"/>
                </a:lnTo>
                <a:lnTo>
                  <a:pt x="683046" y="1564395"/>
                </a:lnTo>
                <a:lnTo>
                  <a:pt x="793214" y="1586429"/>
                </a:lnTo>
                <a:lnTo>
                  <a:pt x="1024568" y="1597446"/>
                </a:lnTo>
                <a:lnTo>
                  <a:pt x="1068636" y="1531345"/>
                </a:lnTo>
                <a:lnTo>
                  <a:pt x="1035585" y="0"/>
                </a:lnTo>
                <a:close/>
              </a:path>
            </a:pathLst>
          </a:custGeom>
          <a:solidFill>
            <a:schemeClr val="accent6">
              <a:lumMod val="75000"/>
              <a:alpha val="64000"/>
            </a:scheme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Freeform 19"/>
          <p:cNvSpPr/>
          <p:nvPr/>
        </p:nvSpPr>
        <p:spPr>
          <a:xfrm>
            <a:off x="2423711" y="4296578"/>
            <a:ext cx="2963537" cy="2566930"/>
          </a:xfrm>
          <a:custGeom>
            <a:avLst/>
            <a:gdLst>
              <a:gd name="connsiteX0" fmla="*/ 0 w 2963537"/>
              <a:gd name="connsiteY0" fmla="*/ 220338 h 2566930"/>
              <a:gd name="connsiteX1" fmla="*/ 231354 w 2963537"/>
              <a:gd name="connsiteY1" fmla="*/ 176270 h 2566930"/>
              <a:gd name="connsiteX2" fmla="*/ 352540 w 2963537"/>
              <a:gd name="connsiteY2" fmla="*/ 55085 h 2566930"/>
              <a:gd name="connsiteX3" fmla="*/ 517793 w 2963537"/>
              <a:gd name="connsiteY3" fmla="*/ 0 h 2566930"/>
              <a:gd name="connsiteX4" fmla="*/ 649995 w 2963537"/>
              <a:gd name="connsiteY4" fmla="*/ 33051 h 2566930"/>
              <a:gd name="connsiteX5" fmla="*/ 804231 w 2963537"/>
              <a:gd name="connsiteY5" fmla="*/ 77118 h 2566930"/>
              <a:gd name="connsiteX6" fmla="*/ 903383 w 2963537"/>
              <a:gd name="connsiteY6" fmla="*/ 154236 h 2566930"/>
              <a:gd name="connsiteX7" fmla="*/ 947450 w 2963537"/>
              <a:gd name="connsiteY7" fmla="*/ 176270 h 2566930"/>
              <a:gd name="connsiteX8" fmla="*/ 1222872 w 2963537"/>
              <a:gd name="connsiteY8" fmla="*/ 220338 h 2566930"/>
              <a:gd name="connsiteX9" fmla="*/ 1608462 w 2963537"/>
              <a:gd name="connsiteY9" fmla="*/ 418641 h 2566930"/>
              <a:gd name="connsiteX10" fmla="*/ 1762699 w 2963537"/>
              <a:gd name="connsiteY10" fmla="*/ 616945 h 2566930"/>
              <a:gd name="connsiteX11" fmla="*/ 1773716 w 2963537"/>
              <a:gd name="connsiteY11" fmla="*/ 738130 h 2566930"/>
              <a:gd name="connsiteX12" fmla="*/ 1927952 w 2963537"/>
              <a:gd name="connsiteY12" fmla="*/ 947451 h 2566930"/>
              <a:gd name="connsiteX13" fmla="*/ 2148289 w 2963537"/>
              <a:gd name="connsiteY13" fmla="*/ 1101687 h 2566930"/>
              <a:gd name="connsiteX14" fmla="*/ 2280491 w 2963537"/>
              <a:gd name="connsiteY14" fmla="*/ 1178805 h 2566930"/>
              <a:gd name="connsiteX15" fmla="*/ 2412694 w 2963537"/>
              <a:gd name="connsiteY15" fmla="*/ 1200839 h 2566930"/>
              <a:gd name="connsiteX16" fmla="*/ 2511846 w 2963537"/>
              <a:gd name="connsiteY16" fmla="*/ 1189822 h 2566930"/>
              <a:gd name="connsiteX17" fmla="*/ 2522862 w 2963537"/>
              <a:gd name="connsiteY17" fmla="*/ 1333041 h 2566930"/>
              <a:gd name="connsiteX18" fmla="*/ 2566930 w 2963537"/>
              <a:gd name="connsiteY18" fmla="*/ 1520328 h 2566930"/>
              <a:gd name="connsiteX19" fmla="*/ 2699132 w 2963537"/>
              <a:gd name="connsiteY19" fmla="*/ 1608463 h 2566930"/>
              <a:gd name="connsiteX20" fmla="*/ 2765234 w 2963537"/>
              <a:gd name="connsiteY20" fmla="*/ 1729649 h 2566930"/>
              <a:gd name="connsiteX21" fmla="*/ 2798284 w 2963537"/>
              <a:gd name="connsiteY21" fmla="*/ 1972020 h 2566930"/>
              <a:gd name="connsiteX22" fmla="*/ 2963537 w 2963537"/>
              <a:gd name="connsiteY22" fmla="*/ 2159306 h 2566930"/>
              <a:gd name="connsiteX23" fmla="*/ 2787267 w 2963537"/>
              <a:gd name="connsiteY23" fmla="*/ 2544897 h 2566930"/>
              <a:gd name="connsiteX24" fmla="*/ 2588964 w 2963537"/>
              <a:gd name="connsiteY24" fmla="*/ 2566930 h 2566930"/>
              <a:gd name="connsiteX25" fmla="*/ 2644048 w 2963537"/>
              <a:gd name="connsiteY25" fmla="*/ 2423711 h 2566930"/>
              <a:gd name="connsiteX26" fmla="*/ 2610997 w 2963537"/>
              <a:gd name="connsiteY26" fmla="*/ 2214391 h 2566930"/>
              <a:gd name="connsiteX27" fmla="*/ 2544896 w 2963537"/>
              <a:gd name="connsiteY27" fmla="*/ 2005070 h 2566930"/>
              <a:gd name="connsiteX28" fmla="*/ 2390660 w 2963537"/>
              <a:gd name="connsiteY28" fmla="*/ 1861851 h 2566930"/>
              <a:gd name="connsiteX29" fmla="*/ 2214390 w 2963537"/>
              <a:gd name="connsiteY29" fmla="*/ 1707615 h 2566930"/>
              <a:gd name="connsiteX30" fmla="*/ 2115238 w 2963537"/>
              <a:gd name="connsiteY30" fmla="*/ 1553379 h 2566930"/>
              <a:gd name="connsiteX31" fmla="*/ 1972019 w 2963537"/>
              <a:gd name="connsiteY31" fmla="*/ 1454227 h 2566930"/>
              <a:gd name="connsiteX32" fmla="*/ 1828800 w 2963537"/>
              <a:gd name="connsiteY32" fmla="*/ 1377109 h 2566930"/>
              <a:gd name="connsiteX33" fmla="*/ 1630496 w 2963537"/>
              <a:gd name="connsiteY33" fmla="*/ 1322024 h 2566930"/>
              <a:gd name="connsiteX34" fmla="*/ 1531344 w 2963537"/>
              <a:gd name="connsiteY34" fmla="*/ 1233889 h 2566930"/>
              <a:gd name="connsiteX35" fmla="*/ 1509311 w 2963537"/>
              <a:gd name="connsiteY35" fmla="*/ 1068636 h 2566930"/>
              <a:gd name="connsiteX36" fmla="*/ 1421176 w 2963537"/>
              <a:gd name="connsiteY36" fmla="*/ 969485 h 2566930"/>
              <a:gd name="connsiteX37" fmla="*/ 1288973 w 2963537"/>
              <a:gd name="connsiteY37" fmla="*/ 936434 h 2566930"/>
              <a:gd name="connsiteX38" fmla="*/ 1156771 w 2963537"/>
              <a:gd name="connsiteY38" fmla="*/ 892367 h 2566930"/>
              <a:gd name="connsiteX39" fmla="*/ 1024569 w 2963537"/>
              <a:gd name="connsiteY39" fmla="*/ 837282 h 2566930"/>
              <a:gd name="connsiteX40" fmla="*/ 914400 w 2963537"/>
              <a:gd name="connsiteY40" fmla="*/ 705080 h 2566930"/>
              <a:gd name="connsiteX41" fmla="*/ 1024569 w 2963537"/>
              <a:gd name="connsiteY41" fmla="*/ 528810 h 2566930"/>
              <a:gd name="connsiteX42" fmla="*/ 914400 w 2963537"/>
              <a:gd name="connsiteY42" fmla="*/ 385591 h 2566930"/>
              <a:gd name="connsiteX43" fmla="*/ 539826 w 2963537"/>
              <a:gd name="connsiteY43" fmla="*/ 264405 h 2566930"/>
              <a:gd name="connsiteX44" fmla="*/ 341523 w 2963537"/>
              <a:gd name="connsiteY44" fmla="*/ 231355 h 2566930"/>
              <a:gd name="connsiteX45" fmla="*/ 198303 w 2963537"/>
              <a:gd name="connsiteY45" fmla="*/ 341523 h 2566930"/>
              <a:gd name="connsiteX46" fmla="*/ 121185 w 2963537"/>
              <a:gd name="connsiteY46" fmla="*/ 451692 h 2566930"/>
              <a:gd name="connsiteX47" fmla="*/ 66101 w 2963537"/>
              <a:gd name="connsiteY47" fmla="*/ 429658 h 2566930"/>
              <a:gd name="connsiteX48" fmla="*/ 0 w 2963537"/>
              <a:gd name="connsiteY48" fmla="*/ 220338 h 2566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2963537" h="2566930">
                <a:moveTo>
                  <a:pt x="0" y="220338"/>
                </a:moveTo>
                <a:lnTo>
                  <a:pt x="231354" y="176270"/>
                </a:lnTo>
                <a:lnTo>
                  <a:pt x="352540" y="55085"/>
                </a:lnTo>
                <a:lnTo>
                  <a:pt x="517793" y="0"/>
                </a:lnTo>
                <a:cubicBezTo>
                  <a:pt x="627396" y="36535"/>
                  <a:pt x="582106" y="33051"/>
                  <a:pt x="649995" y="33051"/>
                </a:cubicBezTo>
                <a:lnTo>
                  <a:pt x="804231" y="77118"/>
                </a:lnTo>
                <a:cubicBezTo>
                  <a:pt x="837282" y="102824"/>
                  <a:pt x="869887" y="129114"/>
                  <a:pt x="903383" y="154236"/>
                </a:cubicBezTo>
                <a:cubicBezTo>
                  <a:pt x="935478" y="178307"/>
                  <a:pt x="924306" y="176270"/>
                  <a:pt x="947450" y="176270"/>
                </a:cubicBezTo>
                <a:lnTo>
                  <a:pt x="1222872" y="220338"/>
                </a:lnTo>
                <a:lnTo>
                  <a:pt x="1608462" y="418641"/>
                </a:lnTo>
                <a:lnTo>
                  <a:pt x="1762699" y="616945"/>
                </a:lnTo>
                <a:cubicBezTo>
                  <a:pt x="1774527" y="723396"/>
                  <a:pt x="1773716" y="682843"/>
                  <a:pt x="1773716" y="738130"/>
                </a:cubicBezTo>
                <a:lnTo>
                  <a:pt x="1927952" y="947451"/>
                </a:lnTo>
                <a:lnTo>
                  <a:pt x="2148289" y="1101687"/>
                </a:lnTo>
                <a:lnTo>
                  <a:pt x="2280491" y="1178805"/>
                </a:lnTo>
                <a:lnTo>
                  <a:pt x="2412694" y="1200839"/>
                </a:lnTo>
                <a:lnTo>
                  <a:pt x="2511846" y="1189822"/>
                </a:lnTo>
                <a:lnTo>
                  <a:pt x="2522862" y="1333041"/>
                </a:lnTo>
                <a:lnTo>
                  <a:pt x="2566930" y="1520328"/>
                </a:lnTo>
                <a:lnTo>
                  <a:pt x="2699132" y="1608463"/>
                </a:lnTo>
                <a:lnTo>
                  <a:pt x="2765234" y="1729649"/>
                </a:lnTo>
                <a:lnTo>
                  <a:pt x="2798284" y="1972020"/>
                </a:lnTo>
                <a:lnTo>
                  <a:pt x="2963537" y="2159306"/>
                </a:lnTo>
                <a:lnTo>
                  <a:pt x="2787267" y="2544897"/>
                </a:lnTo>
                <a:lnTo>
                  <a:pt x="2588964" y="2566930"/>
                </a:lnTo>
                <a:lnTo>
                  <a:pt x="2644048" y="2423711"/>
                </a:lnTo>
                <a:lnTo>
                  <a:pt x="2610997" y="2214391"/>
                </a:lnTo>
                <a:lnTo>
                  <a:pt x="2544896" y="2005070"/>
                </a:lnTo>
                <a:lnTo>
                  <a:pt x="2390660" y="1861851"/>
                </a:lnTo>
                <a:lnTo>
                  <a:pt x="2214390" y="1707615"/>
                </a:lnTo>
                <a:lnTo>
                  <a:pt x="2115238" y="1553379"/>
                </a:lnTo>
                <a:lnTo>
                  <a:pt x="1972019" y="1454227"/>
                </a:lnTo>
                <a:lnTo>
                  <a:pt x="1828800" y="1377109"/>
                </a:lnTo>
                <a:lnTo>
                  <a:pt x="1630496" y="1322024"/>
                </a:lnTo>
                <a:lnTo>
                  <a:pt x="1531344" y="1233889"/>
                </a:lnTo>
                <a:lnTo>
                  <a:pt x="1509311" y="1068636"/>
                </a:lnTo>
                <a:lnTo>
                  <a:pt x="1421176" y="969485"/>
                </a:lnTo>
                <a:lnTo>
                  <a:pt x="1288973" y="936434"/>
                </a:lnTo>
                <a:lnTo>
                  <a:pt x="1156771" y="892367"/>
                </a:lnTo>
                <a:lnTo>
                  <a:pt x="1024569" y="837282"/>
                </a:lnTo>
                <a:lnTo>
                  <a:pt x="914400" y="705080"/>
                </a:lnTo>
                <a:lnTo>
                  <a:pt x="1024569" y="528810"/>
                </a:lnTo>
                <a:lnTo>
                  <a:pt x="914400" y="385591"/>
                </a:lnTo>
                <a:lnTo>
                  <a:pt x="539826" y="264405"/>
                </a:lnTo>
                <a:lnTo>
                  <a:pt x="341523" y="231355"/>
                </a:lnTo>
                <a:lnTo>
                  <a:pt x="198303" y="341523"/>
                </a:lnTo>
                <a:lnTo>
                  <a:pt x="121185" y="451692"/>
                </a:lnTo>
                <a:lnTo>
                  <a:pt x="66101" y="429658"/>
                </a:lnTo>
                <a:lnTo>
                  <a:pt x="0" y="220338"/>
                </a:lnTo>
                <a:close/>
              </a:path>
            </a:pathLst>
          </a:custGeom>
          <a:solidFill>
            <a:schemeClr val="accent6">
              <a:lumMod val="75000"/>
              <a:alpha val="64000"/>
            </a:scheme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Freeform 23"/>
          <p:cNvSpPr/>
          <p:nvPr/>
        </p:nvSpPr>
        <p:spPr>
          <a:xfrm>
            <a:off x="2655065" y="2677099"/>
            <a:ext cx="6411817" cy="4109291"/>
          </a:xfrm>
          <a:custGeom>
            <a:avLst/>
            <a:gdLst>
              <a:gd name="connsiteX0" fmla="*/ 6411817 w 6411817"/>
              <a:gd name="connsiteY0" fmla="*/ 4109291 h 4109291"/>
              <a:gd name="connsiteX1" fmla="*/ 6103345 w 6411817"/>
              <a:gd name="connsiteY1" fmla="*/ 4109291 h 4109291"/>
              <a:gd name="connsiteX2" fmla="*/ 5960125 w 6411817"/>
              <a:gd name="connsiteY2" fmla="*/ 3966072 h 4109291"/>
              <a:gd name="connsiteX3" fmla="*/ 5860974 w 6411817"/>
              <a:gd name="connsiteY3" fmla="*/ 3822853 h 4109291"/>
              <a:gd name="connsiteX4" fmla="*/ 5794872 w 6411817"/>
              <a:gd name="connsiteY4" fmla="*/ 3712684 h 4109291"/>
              <a:gd name="connsiteX5" fmla="*/ 5717754 w 6411817"/>
              <a:gd name="connsiteY5" fmla="*/ 3481330 h 4109291"/>
              <a:gd name="connsiteX6" fmla="*/ 5684704 w 6411817"/>
              <a:gd name="connsiteY6" fmla="*/ 3272009 h 4109291"/>
              <a:gd name="connsiteX7" fmla="*/ 5541484 w 6411817"/>
              <a:gd name="connsiteY7" fmla="*/ 3327094 h 4109291"/>
              <a:gd name="connsiteX8" fmla="*/ 5475383 w 6411817"/>
              <a:gd name="connsiteY8" fmla="*/ 3227942 h 4109291"/>
              <a:gd name="connsiteX9" fmla="*/ 5409282 w 6411817"/>
              <a:gd name="connsiteY9" fmla="*/ 3084723 h 4109291"/>
              <a:gd name="connsiteX10" fmla="*/ 5442333 w 6411817"/>
              <a:gd name="connsiteY10" fmla="*/ 2930487 h 4109291"/>
              <a:gd name="connsiteX11" fmla="*/ 5508434 w 6411817"/>
              <a:gd name="connsiteY11" fmla="*/ 2798284 h 4109291"/>
              <a:gd name="connsiteX12" fmla="*/ 5695721 w 6411817"/>
              <a:gd name="connsiteY12" fmla="*/ 2533879 h 4109291"/>
              <a:gd name="connsiteX13" fmla="*/ 5838940 w 6411817"/>
              <a:gd name="connsiteY13" fmla="*/ 2379643 h 4109291"/>
              <a:gd name="connsiteX14" fmla="*/ 5827923 w 6411817"/>
              <a:gd name="connsiteY14" fmla="*/ 2225407 h 4109291"/>
              <a:gd name="connsiteX15" fmla="*/ 5662670 w 6411817"/>
              <a:gd name="connsiteY15" fmla="*/ 2060154 h 4109291"/>
              <a:gd name="connsiteX16" fmla="*/ 5596569 w 6411817"/>
              <a:gd name="connsiteY16" fmla="*/ 1961002 h 4109291"/>
              <a:gd name="connsiteX17" fmla="*/ 5629619 w 6411817"/>
              <a:gd name="connsiteY17" fmla="*/ 1751682 h 4109291"/>
              <a:gd name="connsiteX18" fmla="*/ 5662670 w 6411817"/>
              <a:gd name="connsiteY18" fmla="*/ 1586429 h 4109291"/>
              <a:gd name="connsiteX19" fmla="*/ 5728771 w 6411817"/>
              <a:gd name="connsiteY19" fmla="*/ 1443209 h 4109291"/>
              <a:gd name="connsiteX20" fmla="*/ 5717754 w 6411817"/>
              <a:gd name="connsiteY20" fmla="*/ 1288973 h 4109291"/>
              <a:gd name="connsiteX21" fmla="*/ 5772839 w 6411817"/>
              <a:gd name="connsiteY21" fmla="*/ 1013552 h 4109291"/>
              <a:gd name="connsiteX22" fmla="*/ 5761822 w 6411817"/>
              <a:gd name="connsiteY22" fmla="*/ 837282 h 4109291"/>
              <a:gd name="connsiteX23" fmla="*/ 5607586 w 6411817"/>
              <a:gd name="connsiteY23" fmla="*/ 859315 h 4109291"/>
              <a:gd name="connsiteX24" fmla="*/ 5486400 w 6411817"/>
              <a:gd name="connsiteY24" fmla="*/ 782197 h 4109291"/>
              <a:gd name="connsiteX25" fmla="*/ 5486400 w 6411817"/>
              <a:gd name="connsiteY25" fmla="*/ 782197 h 4109291"/>
              <a:gd name="connsiteX26" fmla="*/ 5519451 w 6411817"/>
              <a:gd name="connsiteY26" fmla="*/ 1090670 h 4109291"/>
              <a:gd name="connsiteX27" fmla="*/ 5552501 w 6411817"/>
              <a:gd name="connsiteY27" fmla="*/ 1211855 h 4109291"/>
              <a:gd name="connsiteX28" fmla="*/ 5552501 w 6411817"/>
              <a:gd name="connsiteY28" fmla="*/ 1211855 h 4109291"/>
              <a:gd name="connsiteX29" fmla="*/ 5166911 w 6411817"/>
              <a:gd name="connsiteY29" fmla="*/ 1465243 h 4109291"/>
              <a:gd name="connsiteX30" fmla="*/ 4968607 w 6411817"/>
              <a:gd name="connsiteY30" fmla="*/ 1597446 h 4109291"/>
              <a:gd name="connsiteX31" fmla="*/ 4902506 w 6411817"/>
              <a:gd name="connsiteY31" fmla="*/ 1674564 h 4109291"/>
              <a:gd name="connsiteX32" fmla="*/ 4594034 w 6411817"/>
              <a:gd name="connsiteY32" fmla="*/ 1696597 h 4109291"/>
              <a:gd name="connsiteX33" fmla="*/ 4197427 w 6411817"/>
              <a:gd name="connsiteY33" fmla="*/ 1718631 h 4109291"/>
              <a:gd name="connsiteX34" fmla="*/ 4175393 w 6411817"/>
              <a:gd name="connsiteY34" fmla="*/ 1641513 h 4109291"/>
              <a:gd name="connsiteX35" fmla="*/ 4032174 w 6411817"/>
              <a:gd name="connsiteY35" fmla="*/ 1553378 h 4109291"/>
              <a:gd name="connsiteX36" fmla="*/ 4054207 w 6411817"/>
              <a:gd name="connsiteY36" fmla="*/ 1432193 h 4109291"/>
              <a:gd name="connsiteX37" fmla="*/ 3977089 w 6411817"/>
              <a:gd name="connsiteY37" fmla="*/ 1421176 h 4109291"/>
              <a:gd name="connsiteX38" fmla="*/ 3944039 w 6411817"/>
              <a:gd name="connsiteY38" fmla="*/ 1520328 h 4109291"/>
              <a:gd name="connsiteX39" fmla="*/ 3679634 w 6411817"/>
              <a:gd name="connsiteY39" fmla="*/ 1421176 h 4109291"/>
              <a:gd name="connsiteX40" fmla="*/ 3525398 w 6411817"/>
              <a:gd name="connsiteY40" fmla="*/ 1487277 h 4109291"/>
              <a:gd name="connsiteX41" fmla="*/ 3327094 w 6411817"/>
              <a:gd name="connsiteY41" fmla="*/ 1344058 h 4109291"/>
              <a:gd name="connsiteX42" fmla="*/ 3018622 w 6411817"/>
              <a:gd name="connsiteY42" fmla="*/ 1311007 h 4109291"/>
              <a:gd name="connsiteX43" fmla="*/ 2897436 w 6411817"/>
              <a:gd name="connsiteY43" fmla="*/ 1013552 h 4109291"/>
              <a:gd name="connsiteX44" fmla="*/ 2908453 w 6411817"/>
              <a:gd name="connsiteY44" fmla="*/ 683046 h 4109291"/>
              <a:gd name="connsiteX45" fmla="*/ 2897436 w 6411817"/>
              <a:gd name="connsiteY45" fmla="*/ 363556 h 4109291"/>
              <a:gd name="connsiteX46" fmla="*/ 2622015 w 6411817"/>
              <a:gd name="connsiteY46" fmla="*/ 396607 h 4109291"/>
              <a:gd name="connsiteX47" fmla="*/ 2346593 w 6411817"/>
              <a:gd name="connsiteY47" fmla="*/ 286438 h 4109291"/>
              <a:gd name="connsiteX48" fmla="*/ 2181340 w 6411817"/>
              <a:gd name="connsiteY48" fmla="*/ 275421 h 4109291"/>
              <a:gd name="connsiteX49" fmla="*/ 2137272 w 6411817"/>
              <a:gd name="connsiteY49" fmla="*/ 220337 h 4109291"/>
              <a:gd name="connsiteX50" fmla="*/ 1894901 w 6411817"/>
              <a:gd name="connsiteY50" fmla="*/ 220337 h 4109291"/>
              <a:gd name="connsiteX51" fmla="*/ 1850834 w 6411817"/>
              <a:gd name="connsiteY51" fmla="*/ 297455 h 4109291"/>
              <a:gd name="connsiteX52" fmla="*/ 1707615 w 6411817"/>
              <a:gd name="connsiteY52" fmla="*/ 297455 h 4109291"/>
              <a:gd name="connsiteX53" fmla="*/ 1046602 w 6411817"/>
              <a:gd name="connsiteY53" fmla="*/ 0 h 4109291"/>
              <a:gd name="connsiteX54" fmla="*/ 892366 w 6411817"/>
              <a:gd name="connsiteY54" fmla="*/ 121185 h 4109291"/>
              <a:gd name="connsiteX55" fmla="*/ 661012 w 6411817"/>
              <a:gd name="connsiteY55" fmla="*/ 132202 h 4109291"/>
              <a:gd name="connsiteX56" fmla="*/ 572877 w 6411817"/>
              <a:gd name="connsiteY56" fmla="*/ 242371 h 4109291"/>
              <a:gd name="connsiteX57" fmla="*/ 132202 w 6411817"/>
              <a:gd name="connsiteY57" fmla="*/ 462708 h 4109291"/>
              <a:gd name="connsiteX58" fmla="*/ 0 w 6411817"/>
              <a:gd name="connsiteY58" fmla="*/ 396607 h 4109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6411817" h="4109291">
                <a:moveTo>
                  <a:pt x="6411817" y="4109291"/>
                </a:moveTo>
                <a:lnTo>
                  <a:pt x="6103345" y="4109291"/>
                </a:lnTo>
                <a:lnTo>
                  <a:pt x="5960125" y="3966072"/>
                </a:lnTo>
                <a:lnTo>
                  <a:pt x="5860974" y="3822853"/>
                </a:lnTo>
                <a:lnTo>
                  <a:pt x="5794872" y="3712684"/>
                </a:lnTo>
                <a:lnTo>
                  <a:pt x="5717754" y="3481330"/>
                </a:lnTo>
                <a:lnTo>
                  <a:pt x="5684704" y="3272009"/>
                </a:lnTo>
                <a:lnTo>
                  <a:pt x="5541484" y="3327094"/>
                </a:lnTo>
                <a:lnTo>
                  <a:pt x="5475383" y="3227942"/>
                </a:lnTo>
                <a:lnTo>
                  <a:pt x="5409282" y="3084723"/>
                </a:lnTo>
                <a:lnTo>
                  <a:pt x="5442333" y="2930487"/>
                </a:lnTo>
                <a:lnTo>
                  <a:pt x="5508434" y="2798284"/>
                </a:lnTo>
                <a:lnTo>
                  <a:pt x="5695721" y="2533879"/>
                </a:lnTo>
                <a:lnTo>
                  <a:pt x="5838940" y="2379643"/>
                </a:lnTo>
                <a:lnTo>
                  <a:pt x="5827923" y="2225407"/>
                </a:lnTo>
                <a:lnTo>
                  <a:pt x="5662670" y="2060154"/>
                </a:lnTo>
                <a:lnTo>
                  <a:pt x="5596569" y="1961002"/>
                </a:lnTo>
                <a:lnTo>
                  <a:pt x="5629619" y="1751682"/>
                </a:lnTo>
                <a:lnTo>
                  <a:pt x="5662670" y="1586429"/>
                </a:lnTo>
                <a:lnTo>
                  <a:pt x="5728771" y="1443209"/>
                </a:lnTo>
                <a:lnTo>
                  <a:pt x="5717754" y="1288973"/>
                </a:lnTo>
                <a:lnTo>
                  <a:pt x="5772839" y="1013552"/>
                </a:lnTo>
                <a:lnTo>
                  <a:pt x="5761822" y="837282"/>
                </a:lnTo>
                <a:lnTo>
                  <a:pt x="5607586" y="859315"/>
                </a:lnTo>
                <a:lnTo>
                  <a:pt x="5486400" y="782197"/>
                </a:lnTo>
                <a:lnTo>
                  <a:pt x="5486400" y="782197"/>
                </a:lnTo>
                <a:lnTo>
                  <a:pt x="5519451" y="1090670"/>
                </a:lnTo>
                <a:lnTo>
                  <a:pt x="5552501" y="1211855"/>
                </a:lnTo>
                <a:lnTo>
                  <a:pt x="5552501" y="1211855"/>
                </a:lnTo>
                <a:lnTo>
                  <a:pt x="5166911" y="1465243"/>
                </a:lnTo>
                <a:lnTo>
                  <a:pt x="4968607" y="1597446"/>
                </a:lnTo>
                <a:lnTo>
                  <a:pt x="4902506" y="1674564"/>
                </a:lnTo>
                <a:lnTo>
                  <a:pt x="4594034" y="1696597"/>
                </a:lnTo>
                <a:lnTo>
                  <a:pt x="4197427" y="1718631"/>
                </a:lnTo>
                <a:lnTo>
                  <a:pt x="4175393" y="1641513"/>
                </a:lnTo>
                <a:lnTo>
                  <a:pt x="4032174" y="1553378"/>
                </a:lnTo>
                <a:lnTo>
                  <a:pt x="4054207" y="1432193"/>
                </a:lnTo>
                <a:lnTo>
                  <a:pt x="3977089" y="1421176"/>
                </a:lnTo>
                <a:lnTo>
                  <a:pt x="3944039" y="1520328"/>
                </a:lnTo>
                <a:lnTo>
                  <a:pt x="3679634" y="1421176"/>
                </a:lnTo>
                <a:lnTo>
                  <a:pt x="3525398" y="1487277"/>
                </a:lnTo>
                <a:lnTo>
                  <a:pt x="3327094" y="1344058"/>
                </a:lnTo>
                <a:lnTo>
                  <a:pt x="3018622" y="1311007"/>
                </a:lnTo>
                <a:lnTo>
                  <a:pt x="2897436" y="1013552"/>
                </a:lnTo>
                <a:lnTo>
                  <a:pt x="2908453" y="683046"/>
                </a:lnTo>
                <a:lnTo>
                  <a:pt x="2897436" y="363556"/>
                </a:lnTo>
                <a:lnTo>
                  <a:pt x="2622015" y="396607"/>
                </a:lnTo>
                <a:lnTo>
                  <a:pt x="2346593" y="286438"/>
                </a:lnTo>
                <a:lnTo>
                  <a:pt x="2181340" y="275421"/>
                </a:lnTo>
                <a:lnTo>
                  <a:pt x="2137272" y="220337"/>
                </a:lnTo>
                <a:lnTo>
                  <a:pt x="1894901" y="220337"/>
                </a:lnTo>
                <a:lnTo>
                  <a:pt x="1850834" y="297455"/>
                </a:lnTo>
                <a:lnTo>
                  <a:pt x="1707615" y="297455"/>
                </a:lnTo>
                <a:lnTo>
                  <a:pt x="1046602" y="0"/>
                </a:lnTo>
                <a:lnTo>
                  <a:pt x="892366" y="121185"/>
                </a:lnTo>
                <a:lnTo>
                  <a:pt x="661012" y="132202"/>
                </a:lnTo>
                <a:lnTo>
                  <a:pt x="572877" y="242371"/>
                </a:lnTo>
                <a:lnTo>
                  <a:pt x="132202" y="462708"/>
                </a:lnTo>
                <a:lnTo>
                  <a:pt x="0" y="396607"/>
                </a:lnTo>
              </a:path>
            </a:pathLst>
          </a:custGeom>
          <a:ln w="76200">
            <a:solidFill>
              <a:srgbClr val="FF0000"/>
            </a:solidFill>
          </a:ln>
          <a:effectLst>
            <a:outerShdw blurRad="50800" dist="50800" dir="54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5" name="Freeform 24"/>
          <p:cNvSpPr/>
          <p:nvPr/>
        </p:nvSpPr>
        <p:spPr>
          <a:xfrm>
            <a:off x="8516039" y="4968607"/>
            <a:ext cx="605928" cy="88135"/>
          </a:xfrm>
          <a:custGeom>
            <a:avLst/>
            <a:gdLst>
              <a:gd name="connsiteX0" fmla="*/ 605928 w 605928"/>
              <a:gd name="connsiteY0" fmla="*/ 88135 h 88135"/>
              <a:gd name="connsiteX1" fmla="*/ 352540 w 605928"/>
              <a:gd name="connsiteY1" fmla="*/ 44068 h 88135"/>
              <a:gd name="connsiteX2" fmla="*/ 132202 w 605928"/>
              <a:gd name="connsiteY2" fmla="*/ 44068 h 88135"/>
              <a:gd name="connsiteX3" fmla="*/ 0 w 605928"/>
              <a:gd name="connsiteY3" fmla="*/ 0 h 88135"/>
            </a:gdLst>
            <a:ahLst/>
            <a:cxnLst>
              <a:cxn ang="0">
                <a:pos x="connsiteX0" y="connsiteY0"/>
              </a:cxn>
              <a:cxn ang="0">
                <a:pos x="connsiteX1" y="connsiteY1"/>
              </a:cxn>
              <a:cxn ang="0">
                <a:pos x="connsiteX2" y="connsiteY2"/>
              </a:cxn>
              <a:cxn ang="0">
                <a:pos x="connsiteX3" y="connsiteY3"/>
              </a:cxn>
            </a:cxnLst>
            <a:rect l="l" t="t" r="r" b="b"/>
            <a:pathLst>
              <a:path w="605928" h="88135">
                <a:moveTo>
                  <a:pt x="605928" y="88135"/>
                </a:moveTo>
                <a:lnTo>
                  <a:pt x="352540" y="44068"/>
                </a:lnTo>
                <a:lnTo>
                  <a:pt x="132202" y="44068"/>
                </a:lnTo>
                <a:lnTo>
                  <a:pt x="0" y="0"/>
                </a:lnTo>
              </a:path>
            </a:pathLst>
          </a:custGeom>
          <a:ln w="76200">
            <a:solidFill>
              <a:srgbClr val="FF0000"/>
            </a:solidFill>
          </a:ln>
          <a:effectLst>
            <a:outerShdw blurRad="50800" dist="50800" dir="54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useBgFill="1">
        <p:nvSpPr>
          <p:cNvPr id="29" name="TextBox 28"/>
          <p:cNvSpPr txBox="1"/>
          <p:nvPr/>
        </p:nvSpPr>
        <p:spPr>
          <a:xfrm>
            <a:off x="5765530" y="5780782"/>
            <a:ext cx="3426595" cy="1077218"/>
          </a:xfrm>
          <a:prstGeom prst="rect">
            <a:avLst/>
          </a:prstGeom>
        </p:spPr>
        <p:txBody>
          <a:bodyPr wrap="square" rtlCol="0">
            <a:spAutoFit/>
          </a:bodyPr>
          <a:lstStyle/>
          <a:p>
            <a:pPr marL="231775" indent="-231775" algn="ctr"/>
            <a:r>
              <a:rPr lang="en-US" sz="3200" b="1" dirty="0" smtClean="0"/>
              <a:t>naturally carved limestone </a:t>
            </a:r>
            <a:r>
              <a:rPr lang="en-US" sz="3200" b="1" dirty="0" smtClean="0">
                <a:solidFill>
                  <a:srgbClr val="FF0000"/>
                </a:solidFill>
              </a:rPr>
              <a:t>shelter</a:t>
            </a:r>
          </a:p>
        </p:txBody>
      </p:sp>
      <p:sp useBgFill="1">
        <p:nvSpPr>
          <p:cNvPr id="30" name="TextBox 29"/>
          <p:cNvSpPr txBox="1"/>
          <p:nvPr/>
        </p:nvSpPr>
        <p:spPr>
          <a:xfrm>
            <a:off x="3132381" y="5780782"/>
            <a:ext cx="2588241" cy="1077218"/>
          </a:xfrm>
          <a:prstGeom prst="rect">
            <a:avLst/>
          </a:prstGeom>
        </p:spPr>
        <p:txBody>
          <a:bodyPr wrap="square" rtlCol="0">
            <a:spAutoFit/>
          </a:bodyPr>
          <a:lstStyle/>
          <a:p>
            <a:pPr marL="231775" indent="-231775" algn="ctr"/>
            <a:r>
              <a:rPr lang="en-US" sz="3200" b="1" dirty="0" smtClean="0">
                <a:solidFill>
                  <a:srgbClr val="FF0000"/>
                </a:solidFill>
              </a:rPr>
              <a:t>animals</a:t>
            </a:r>
            <a:r>
              <a:rPr lang="en-US" sz="3200" b="1" dirty="0" smtClean="0">
                <a:solidFill>
                  <a:srgbClr val="002060"/>
                </a:solidFill>
              </a:rPr>
              <a:t> </a:t>
            </a:r>
            <a:r>
              <a:rPr lang="en-US" sz="3200" b="1" dirty="0" smtClean="0"/>
              <a:t>graze</a:t>
            </a:r>
          </a:p>
          <a:p>
            <a:pPr marL="231775" indent="-231775" algn="ctr"/>
            <a:r>
              <a:rPr lang="en-US" sz="3200" b="1" dirty="0" smtClean="0"/>
              <a:t> in valleys</a:t>
            </a:r>
          </a:p>
        </p:txBody>
      </p:sp>
      <p:sp useBgFill="1">
        <p:nvSpPr>
          <p:cNvPr id="31" name="TextBox 30"/>
          <p:cNvSpPr txBox="1"/>
          <p:nvPr/>
        </p:nvSpPr>
        <p:spPr>
          <a:xfrm>
            <a:off x="0" y="5780782"/>
            <a:ext cx="3095740" cy="1077218"/>
          </a:xfrm>
          <a:prstGeom prst="rect">
            <a:avLst/>
          </a:prstGeom>
        </p:spPr>
        <p:txBody>
          <a:bodyPr wrap="square" rtlCol="0">
            <a:spAutoFit/>
          </a:bodyPr>
          <a:lstStyle/>
          <a:p>
            <a:pPr marL="231775" indent="-231775" algn="ctr"/>
            <a:r>
              <a:rPr lang="en-US" sz="3200" b="1" dirty="0" smtClean="0"/>
              <a:t>source of </a:t>
            </a:r>
            <a:r>
              <a:rPr lang="en-US" sz="3200" b="1" dirty="0" smtClean="0">
                <a:solidFill>
                  <a:srgbClr val="FF0000"/>
                </a:solidFill>
              </a:rPr>
              <a:t>water </a:t>
            </a:r>
            <a:r>
              <a:rPr lang="en-US" sz="3200" b="1" dirty="0" smtClean="0"/>
              <a:t>always near-by</a:t>
            </a:r>
          </a:p>
        </p:txBody>
      </p:sp>
      <p:sp useBgFill="1">
        <p:nvSpPr>
          <p:cNvPr id="32" name="TextBox 31"/>
          <p:cNvSpPr txBox="1"/>
          <p:nvPr/>
        </p:nvSpPr>
        <p:spPr>
          <a:xfrm>
            <a:off x="0" y="1250276"/>
            <a:ext cx="9144000" cy="584775"/>
          </a:xfrm>
          <a:prstGeom prst="rect">
            <a:avLst/>
          </a:prstGeom>
        </p:spPr>
        <p:txBody>
          <a:bodyPr wrap="square" rtlCol="0">
            <a:spAutoFit/>
          </a:bodyPr>
          <a:lstStyle/>
          <a:p>
            <a:pPr marL="231775" indent="-231775" algn="ctr"/>
            <a:r>
              <a:rPr lang="en-US" sz="3200" b="1" dirty="0" smtClean="0">
                <a:solidFill>
                  <a:srgbClr val="FF0000"/>
                </a:solidFill>
              </a:rPr>
              <a:t>major East-West corridor</a:t>
            </a:r>
          </a:p>
        </p:txBody>
      </p:sp>
      <p:sp useBgFill="1">
        <p:nvSpPr>
          <p:cNvPr id="33" name="TextBox 32"/>
          <p:cNvSpPr txBox="1"/>
          <p:nvPr/>
        </p:nvSpPr>
        <p:spPr>
          <a:xfrm>
            <a:off x="0" y="708150"/>
            <a:ext cx="9144000" cy="584775"/>
          </a:xfrm>
          <a:prstGeom prst="rect">
            <a:avLst/>
          </a:prstGeom>
        </p:spPr>
        <p:txBody>
          <a:bodyPr wrap="square" rtlCol="0">
            <a:spAutoFit/>
          </a:bodyPr>
          <a:lstStyle/>
          <a:p>
            <a:pPr marL="231775" indent="-231775"/>
            <a:r>
              <a:rPr lang="en-US" sz="3200" b="1" dirty="0" smtClean="0">
                <a:solidFill>
                  <a:srgbClr val="FF0000"/>
                </a:solidFill>
              </a:rPr>
              <a:t> “Path of least resistance”- </a:t>
            </a:r>
            <a:r>
              <a:rPr lang="en-US" sz="3200" b="1" dirty="0" smtClean="0"/>
              <a:t>avoiding hills/mountains</a:t>
            </a:r>
          </a:p>
        </p:txBody>
      </p:sp>
      <p:sp>
        <p:nvSpPr>
          <p:cNvPr id="26" name="Slide Number Placeholder 25"/>
          <p:cNvSpPr>
            <a:spLocks noGrp="1"/>
          </p:cNvSpPr>
          <p:nvPr>
            <p:ph type="sldNum" sz="quarter" idx="12"/>
          </p:nvPr>
        </p:nvSpPr>
        <p:spPr>
          <a:xfrm>
            <a:off x="0" y="6492875"/>
            <a:ext cx="2133600" cy="365125"/>
          </a:xfrm>
        </p:spPr>
        <p:txBody>
          <a:bodyPr/>
          <a:lstStyle/>
          <a:p>
            <a:pPr algn="l"/>
            <a:fld id="{90B4C22B-F94B-47BB-B82D-9BDF0893D61B}" type="slidenum">
              <a:rPr lang="en-US" smtClean="0"/>
              <a:pPr algn="l"/>
              <a:t>59</a:t>
            </a:fld>
            <a:endParaRPr lang="en-US"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down)">
                                      <p:cBhvr>
                                        <p:cTn id="7" dur="580">
                                          <p:stCondLst>
                                            <p:cond delay="0"/>
                                          </p:stCondLst>
                                        </p:cTn>
                                        <p:tgtEl>
                                          <p:spTgt spid="29"/>
                                        </p:tgtEl>
                                      </p:cBhvr>
                                    </p:animEffect>
                                    <p:anim calcmode="lin" valueType="num">
                                      <p:cBhvr>
                                        <p:cTn id="8" dur="1822" tmFilter="0,0; 0.14,0.36; 0.43,0.73; 0.71,0.91; 1.0,1.0">
                                          <p:stCondLst>
                                            <p:cond delay="0"/>
                                          </p:stCondLst>
                                        </p:cTn>
                                        <p:tgtEl>
                                          <p:spTgt spid="29"/>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9"/>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9"/>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9"/>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9"/>
                                        </p:tgtEl>
                                        <p:attrNameLst>
                                          <p:attrName>ppt_y</p:attrName>
                                        </p:attrNameLst>
                                      </p:cBhvr>
                                      <p:tavLst>
                                        <p:tav tm="0" fmla="#ppt_y-sin(pi*$)/81">
                                          <p:val>
                                            <p:fltVal val="0"/>
                                          </p:val>
                                        </p:tav>
                                        <p:tav tm="100000">
                                          <p:val>
                                            <p:fltVal val="1"/>
                                          </p:val>
                                        </p:tav>
                                      </p:tavLst>
                                    </p:anim>
                                    <p:animScale>
                                      <p:cBhvr>
                                        <p:cTn id="13" dur="26">
                                          <p:stCondLst>
                                            <p:cond delay="650"/>
                                          </p:stCondLst>
                                        </p:cTn>
                                        <p:tgtEl>
                                          <p:spTgt spid="29"/>
                                        </p:tgtEl>
                                      </p:cBhvr>
                                      <p:to x="100000" y="60000"/>
                                    </p:animScale>
                                    <p:animScale>
                                      <p:cBhvr>
                                        <p:cTn id="14" dur="166" decel="50000">
                                          <p:stCondLst>
                                            <p:cond delay="676"/>
                                          </p:stCondLst>
                                        </p:cTn>
                                        <p:tgtEl>
                                          <p:spTgt spid="29"/>
                                        </p:tgtEl>
                                      </p:cBhvr>
                                      <p:to x="100000" y="100000"/>
                                    </p:animScale>
                                    <p:animScale>
                                      <p:cBhvr>
                                        <p:cTn id="15" dur="26">
                                          <p:stCondLst>
                                            <p:cond delay="1312"/>
                                          </p:stCondLst>
                                        </p:cTn>
                                        <p:tgtEl>
                                          <p:spTgt spid="29"/>
                                        </p:tgtEl>
                                      </p:cBhvr>
                                      <p:to x="100000" y="80000"/>
                                    </p:animScale>
                                    <p:animScale>
                                      <p:cBhvr>
                                        <p:cTn id="16" dur="166" decel="50000">
                                          <p:stCondLst>
                                            <p:cond delay="1338"/>
                                          </p:stCondLst>
                                        </p:cTn>
                                        <p:tgtEl>
                                          <p:spTgt spid="29"/>
                                        </p:tgtEl>
                                      </p:cBhvr>
                                      <p:to x="100000" y="100000"/>
                                    </p:animScale>
                                    <p:animScale>
                                      <p:cBhvr>
                                        <p:cTn id="17" dur="26">
                                          <p:stCondLst>
                                            <p:cond delay="1642"/>
                                          </p:stCondLst>
                                        </p:cTn>
                                        <p:tgtEl>
                                          <p:spTgt spid="29"/>
                                        </p:tgtEl>
                                      </p:cBhvr>
                                      <p:to x="100000" y="90000"/>
                                    </p:animScale>
                                    <p:animScale>
                                      <p:cBhvr>
                                        <p:cTn id="18" dur="166" decel="50000">
                                          <p:stCondLst>
                                            <p:cond delay="1668"/>
                                          </p:stCondLst>
                                        </p:cTn>
                                        <p:tgtEl>
                                          <p:spTgt spid="29"/>
                                        </p:tgtEl>
                                      </p:cBhvr>
                                      <p:to x="100000" y="100000"/>
                                    </p:animScale>
                                    <p:animScale>
                                      <p:cBhvr>
                                        <p:cTn id="19" dur="26">
                                          <p:stCondLst>
                                            <p:cond delay="1808"/>
                                          </p:stCondLst>
                                        </p:cTn>
                                        <p:tgtEl>
                                          <p:spTgt spid="29"/>
                                        </p:tgtEl>
                                      </p:cBhvr>
                                      <p:to x="100000" y="95000"/>
                                    </p:animScale>
                                    <p:animScale>
                                      <p:cBhvr>
                                        <p:cTn id="20" dur="166" decel="50000">
                                          <p:stCondLst>
                                            <p:cond delay="1834"/>
                                          </p:stCondLst>
                                        </p:cTn>
                                        <p:tgtEl>
                                          <p:spTgt spid="29"/>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Box 2"/>
          <p:cNvSpPr txBox="1">
            <a:spLocks noChangeArrowheads="1"/>
          </p:cNvSpPr>
          <p:nvPr/>
        </p:nvSpPr>
        <p:spPr bwMode="auto">
          <a:xfrm>
            <a:off x="0" y="0"/>
            <a:ext cx="9144000" cy="584775"/>
          </a:xfrm>
          <a:prstGeom prst="rect">
            <a:avLst/>
          </a:prstGeom>
          <a:solidFill>
            <a:srgbClr val="FFFF00"/>
          </a:solidFill>
          <a:ln w="3175">
            <a:solidFill>
              <a:schemeClr val="bg1"/>
            </a:solidFill>
            <a:miter lim="800000"/>
            <a:headEnd/>
            <a:tailEnd/>
          </a:ln>
        </p:spPr>
        <p:txBody>
          <a:bodyPr wrap="square">
            <a:spAutoFit/>
          </a:bodyPr>
          <a:lstStyle/>
          <a:p>
            <a:pPr algn="ctr"/>
            <a:r>
              <a:rPr lang="en-US" sz="3200" b="1" dirty="0" smtClean="0">
                <a:solidFill>
                  <a:schemeClr val="bg1"/>
                </a:solidFill>
                <a:latin typeface="Calibri" pitchFamily="34" charset="0"/>
              </a:rPr>
              <a:t>World </a:t>
            </a:r>
            <a:r>
              <a:rPr lang="en-US" sz="3200" b="1" dirty="0">
                <a:solidFill>
                  <a:schemeClr val="bg1"/>
                </a:solidFill>
                <a:latin typeface="Calibri" pitchFamily="34" charset="0"/>
              </a:rPr>
              <a:t>Civilizations Time </a:t>
            </a:r>
            <a:r>
              <a:rPr lang="en-US" sz="3200" b="1" dirty="0" smtClean="0">
                <a:solidFill>
                  <a:schemeClr val="bg1"/>
                </a:solidFill>
                <a:latin typeface="Calibri" pitchFamily="34" charset="0"/>
              </a:rPr>
              <a:t>Lines</a:t>
            </a:r>
            <a:endParaRPr lang="en-US" sz="3200" b="1" dirty="0">
              <a:solidFill>
                <a:schemeClr val="bg1"/>
              </a:solidFill>
              <a:latin typeface="Calibri" pitchFamily="34" charset="0"/>
            </a:endParaRPr>
          </a:p>
        </p:txBody>
      </p:sp>
      <p:pic>
        <p:nvPicPr>
          <p:cNvPr id="1026" name="Picture 2"/>
          <p:cNvPicPr>
            <a:picLocks noChangeAspect="1" noChangeArrowheads="1"/>
          </p:cNvPicPr>
          <p:nvPr/>
        </p:nvPicPr>
        <p:blipFill>
          <a:blip r:embed="rId3" cstate="print"/>
          <a:srcRect l="7033" r="7143"/>
          <a:stretch>
            <a:fillRect/>
          </a:stretch>
        </p:blipFill>
        <p:spPr bwMode="auto">
          <a:xfrm>
            <a:off x="0" y="0"/>
            <a:ext cx="9144000" cy="6818779"/>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fld id="{90B4C22B-F94B-47BB-B82D-9BDF0893D61B}" type="slidenum">
              <a:rPr lang="en-US" smtClean="0"/>
              <a:pPr/>
              <a:t>6</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path" presetSubtype="0" accel="50000" decel="50000" fill="hold" nodeType="clickEffect">
                                  <p:stCondLst>
                                    <p:cond delay="0"/>
                                  </p:stCondLst>
                                  <p:childTnLst>
                                    <p:animMotion origin="layout" path="M 0 3.46821E-6 L -0.31667 0.31583 " pathEditMode="relative" rAng="0" ptsTypes="AA">
                                      <p:cBhvr>
                                        <p:cTn id="6" dur="2000" fill="hold"/>
                                        <p:tgtEl>
                                          <p:spTgt spid="1026"/>
                                        </p:tgtEl>
                                        <p:attrNameLst>
                                          <p:attrName>ppt_x</p:attrName>
                                          <p:attrName>ppt_y</p:attrName>
                                        </p:attrNameLst>
                                      </p:cBhvr>
                                      <p:rCtr x="-158" y="158"/>
                                    </p:animMotion>
                                  </p:childTnLst>
                                </p:cTn>
                              </p:par>
                              <p:par>
                                <p:cTn id="7" presetID="6" presetClass="emph" presetSubtype="0" fill="hold" nodeType="withEffect">
                                  <p:stCondLst>
                                    <p:cond delay="0"/>
                                  </p:stCondLst>
                                  <p:childTnLst>
                                    <p:animScale>
                                      <p:cBhvr>
                                        <p:cTn id="8" dur="2000" fill="hold"/>
                                        <p:tgtEl>
                                          <p:spTgt spid="1026"/>
                                        </p:tgtEl>
                                      </p:cBhvr>
                                      <p:by x="37000" y="37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 name="TextBox 2"/>
          <p:cNvSpPr txBox="1"/>
          <p:nvPr/>
        </p:nvSpPr>
        <p:spPr>
          <a:xfrm>
            <a:off x="0" y="0"/>
            <a:ext cx="9144000" cy="677108"/>
          </a:xfrm>
          <a:prstGeom prst="rect">
            <a:avLst/>
          </a:prstGeom>
          <a:solidFill>
            <a:srgbClr val="FFFF00"/>
          </a:solidFill>
        </p:spPr>
        <p:txBody>
          <a:bodyPr wrap="square" rtlCol="0">
            <a:spAutoFit/>
          </a:bodyPr>
          <a:lstStyle/>
          <a:p>
            <a:pPr algn="ctr"/>
            <a:r>
              <a:rPr lang="en-US" sz="3800" b="1" dirty="0" smtClean="0">
                <a:solidFill>
                  <a:schemeClr val="bg1"/>
                </a:solidFill>
              </a:rPr>
              <a:t>CONTINUED TREK TO FRANCE!</a:t>
            </a:r>
            <a:endParaRPr lang="en-US" sz="3800" b="1" dirty="0">
              <a:solidFill>
                <a:schemeClr val="bg1"/>
              </a:solidFill>
            </a:endParaRPr>
          </a:p>
        </p:txBody>
      </p:sp>
      <p:grpSp>
        <p:nvGrpSpPr>
          <p:cNvPr id="2" name="Group 28"/>
          <p:cNvGrpSpPr/>
          <p:nvPr/>
        </p:nvGrpSpPr>
        <p:grpSpPr>
          <a:xfrm>
            <a:off x="987126" y="794654"/>
            <a:ext cx="7169747" cy="5943600"/>
            <a:chOff x="987126" y="794654"/>
            <a:chExt cx="7169747" cy="5943600"/>
          </a:xfrm>
        </p:grpSpPr>
        <p:pic>
          <p:nvPicPr>
            <p:cNvPr id="4" name="Picture 2"/>
            <p:cNvPicPr>
              <a:picLocks noChangeAspect="1" noChangeArrowheads="1"/>
            </p:cNvPicPr>
            <p:nvPr/>
          </p:nvPicPr>
          <p:blipFill>
            <a:blip r:embed="rId3" cstate="print"/>
            <a:srcRect/>
            <a:stretch>
              <a:fillRect/>
            </a:stretch>
          </p:blipFill>
          <p:spPr bwMode="auto">
            <a:xfrm>
              <a:off x="987126" y="794654"/>
              <a:ext cx="7169747" cy="5943600"/>
            </a:xfrm>
            <a:prstGeom prst="rect">
              <a:avLst/>
            </a:prstGeom>
            <a:noFill/>
            <a:ln w="9525">
              <a:noFill/>
              <a:miter lim="800000"/>
              <a:headEnd/>
              <a:tailEnd/>
            </a:ln>
          </p:spPr>
        </p:pic>
        <p:sp>
          <p:nvSpPr>
            <p:cNvPr id="18" name="TextBox 17"/>
            <p:cNvSpPr txBox="1"/>
            <p:nvPr/>
          </p:nvSpPr>
          <p:spPr>
            <a:xfrm>
              <a:off x="3577926" y="6153479"/>
              <a:ext cx="1981200" cy="584775"/>
            </a:xfrm>
            <a:prstGeom prst="rect">
              <a:avLst/>
            </a:prstGeom>
            <a:noFill/>
          </p:spPr>
          <p:txBody>
            <a:bodyPr wrap="square" rtlCol="0">
              <a:spAutoFit/>
            </a:bodyPr>
            <a:lstStyle/>
            <a:p>
              <a:r>
                <a:rPr lang="en-US" sz="3200" b="1" dirty="0" smtClean="0"/>
                <a:t>Rift Valley</a:t>
              </a:r>
              <a:endParaRPr lang="en-US" sz="3200" b="1" dirty="0"/>
            </a:p>
          </p:txBody>
        </p:sp>
        <p:sp>
          <p:nvSpPr>
            <p:cNvPr id="17" name="Oval 16"/>
            <p:cNvSpPr/>
            <p:nvPr/>
          </p:nvSpPr>
          <p:spPr>
            <a:xfrm>
              <a:off x="5482926" y="6531426"/>
              <a:ext cx="195943" cy="206828"/>
            </a:xfrm>
            <a:prstGeom prst="ellipse">
              <a:avLst/>
            </a:prstGeom>
            <a:solidFill>
              <a:srgbClr val="FF0000"/>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5" name="Freeform 4"/>
          <p:cNvSpPr/>
          <p:nvPr/>
        </p:nvSpPr>
        <p:spPr>
          <a:xfrm>
            <a:off x="3196926" y="1578425"/>
            <a:ext cx="1621971" cy="968828"/>
          </a:xfrm>
          <a:custGeom>
            <a:avLst/>
            <a:gdLst>
              <a:gd name="connsiteX0" fmla="*/ 1502229 w 1643743"/>
              <a:gd name="connsiteY0" fmla="*/ 914400 h 914400"/>
              <a:gd name="connsiteX1" fmla="*/ 1545771 w 1643743"/>
              <a:gd name="connsiteY1" fmla="*/ 838200 h 914400"/>
              <a:gd name="connsiteX2" fmla="*/ 1545771 w 1643743"/>
              <a:gd name="connsiteY2" fmla="*/ 740228 h 914400"/>
              <a:gd name="connsiteX3" fmla="*/ 1589314 w 1643743"/>
              <a:gd name="connsiteY3" fmla="*/ 609600 h 914400"/>
              <a:gd name="connsiteX4" fmla="*/ 1643743 w 1643743"/>
              <a:gd name="connsiteY4" fmla="*/ 489857 h 914400"/>
              <a:gd name="connsiteX5" fmla="*/ 1524000 w 1643743"/>
              <a:gd name="connsiteY5" fmla="*/ 435428 h 914400"/>
              <a:gd name="connsiteX6" fmla="*/ 1502229 w 1643743"/>
              <a:gd name="connsiteY6" fmla="*/ 533400 h 914400"/>
              <a:gd name="connsiteX7" fmla="*/ 1458686 w 1643743"/>
              <a:gd name="connsiteY7" fmla="*/ 598714 h 914400"/>
              <a:gd name="connsiteX8" fmla="*/ 1371600 w 1643743"/>
              <a:gd name="connsiteY8" fmla="*/ 620486 h 914400"/>
              <a:gd name="connsiteX9" fmla="*/ 1295400 w 1643743"/>
              <a:gd name="connsiteY9" fmla="*/ 653143 h 914400"/>
              <a:gd name="connsiteX10" fmla="*/ 1197429 w 1643743"/>
              <a:gd name="connsiteY10" fmla="*/ 642257 h 914400"/>
              <a:gd name="connsiteX11" fmla="*/ 1121229 w 1643743"/>
              <a:gd name="connsiteY11" fmla="*/ 620486 h 914400"/>
              <a:gd name="connsiteX12" fmla="*/ 1034143 w 1643743"/>
              <a:gd name="connsiteY12" fmla="*/ 544286 h 914400"/>
              <a:gd name="connsiteX13" fmla="*/ 990600 w 1643743"/>
              <a:gd name="connsiteY13" fmla="*/ 533400 h 914400"/>
              <a:gd name="connsiteX14" fmla="*/ 892629 w 1643743"/>
              <a:gd name="connsiteY14" fmla="*/ 522514 h 914400"/>
              <a:gd name="connsiteX15" fmla="*/ 772886 w 1643743"/>
              <a:gd name="connsiteY15" fmla="*/ 468086 h 914400"/>
              <a:gd name="connsiteX16" fmla="*/ 762000 w 1643743"/>
              <a:gd name="connsiteY16" fmla="*/ 370114 h 914400"/>
              <a:gd name="connsiteX17" fmla="*/ 762000 w 1643743"/>
              <a:gd name="connsiteY17" fmla="*/ 272143 h 914400"/>
              <a:gd name="connsiteX18" fmla="*/ 609600 w 1643743"/>
              <a:gd name="connsiteY18" fmla="*/ 185057 h 914400"/>
              <a:gd name="connsiteX19" fmla="*/ 533400 w 1643743"/>
              <a:gd name="connsiteY19" fmla="*/ 108857 h 914400"/>
              <a:gd name="connsiteX20" fmla="*/ 424543 w 1643743"/>
              <a:gd name="connsiteY20" fmla="*/ 130628 h 914400"/>
              <a:gd name="connsiteX21" fmla="*/ 348343 w 1643743"/>
              <a:gd name="connsiteY21" fmla="*/ 65314 h 914400"/>
              <a:gd name="connsiteX22" fmla="*/ 250371 w 1643743"/>
              <a:gd name="connsiteY22" fmla="*/ 10886 h 914400"/>
              <a:gd name="connsiteX23" fmla="*/ 141514 w 1643743"/>
              <a:gd name="connsiteY23" fmla="*/ 0 h 914400"/>
              <a:gd name="connsiteX24" fmla="*/ 0 w 1643743"/>
              <a:gd name="connsiteY24" fmla="*/ 130628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643743" h="914400">
                <a:moveTo>
                  <a:pt x="1502229" y="914400"/>
                </a:moveTo>
                <a:lnTo>
                  <a:pt x="1545771" y="838200"/>
                </a:lnTo>
                <a:lnTo>
                  <a:pt x="1545771" y="740228"/>
                </a:lnTo>
                <a:lnTo>
                  <a:pt x="1589314" y="609600"/>
                </a:lnTo>
                <a:lnTo>
                  <a:pt x="1643743" y="489857"/>
                </a:lnTo>
                <a:lnTo>
                  <a:pt x="1524000" y="435428"/>
                </a:lnTo>
                <a:lnTo>
                  <a:pt x="1502229" y="533400"/>
                </a:lnTo>
                <a:lnTo>
                  <a:pt x="1458686" y="598714"/>
                </a:lnTo>
                <a:lnTo>
                  <a:pt x="1371600" y="620486"/>
                </a:lnTo>
                <a:lnTo>
                  <a:pt x="1295400" y="653143"/>
                </a:lnTo>
                <a:lnTo>
                  <a:pt x="1197429" y="642257"/>
                </a:lnTo>
                <a:lnTo>
                  <a:pt x="1121229" y="620486"/>
                </a:lnTo>
                <a:lnTo>
                  <a:pt x="1034143" y="544286"/>
                </a:lnTo>
                <a:lnTo>
                  <a:pt x="990600" y="533400"/>
                </a:lnTo>
                <a:lnTo>
                  <a:pt x="892629" y="522514"/>
                </a:lnTo>
                <a:lnTo>
                  <a:pt x="772886" y="468086"/>
                </a:lnTo>
                <a:lnTo>
                  <a:pt x="762000" y="370114"/>
                </a:lnTo>
                <a:lnTo>
                  <a:pt x="762000" y="272143"/>
                </a:lnTo>
                <a:lnTo>
                  <a:pt x="609600" y="185057"/>
                </a:lnTo>
                <a:lnTo>
                  <a:pt x="533400" y="108857"/>
                </a:lnTo>
                <a:lnTo>
                  <a:pt x="424543" y="130628"/>
                </a:lnTo>
                <a:lnTo>
                  <a:pt x="348343" y="65314"/>
                </a:lnTo>
                <a:lnTo>
                  <a:pt x="250371" y="10886"/>
                </a:lnTo>
                <a:lnTo>
                  <a:pt x="141514" y="0"/>
                </a:lnTo>
                <a:lnTo>
                  <a:pt x="0" y="130628"/>
                </a:lnTo>
              </a:path>
            </a:pathLst>
          </a:custGeom>
          <a:ln w="762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9" name="Freeform 8"/>
          <p:cNvSpPr/>
          <p:nvPr/>
        </p:nvSpPr>
        <p:spPr>
          <a:xfrm>
            <a:off x="2609097" y="1709054"/>
            <a:ext cx="598715" cy="206829"/>
          </a:xfrm>
          <a:custGeom>
            <a:avLst/>
            <a:gdLst>
              <a:gd name="connsiteX0" fmla="*/ 598715 w 598715"/>
              <a:gd name="connsiteY0" fmla="*/ 0 h 206829"/>
              <a:gd name="connsiteX1" fmla="*/ 478972 w 598715"/>
              <a:gd name="connsiteY1" fmla="*/ 10886 h 206829"/>
              <a:gd name="connsiteX2" fmla="*/ 391886 w 598715"/>
              <a:gd name="connsiteY2" fmla="*/ 97971 h 206829"/>
              <a:gd name="connsiteX3" fmla="*/ 337458 w 598715"/>
              <a:gd name="connsiteY3" fmla="*/ 32657 h 206829"/>
              <a:gd name="connsiteX4" fmla="*/ 185058 w 598715"/>
              <a:gd name="connsiteY4" fmla="*/ 87086 h 206829"/>
              <a:gd name="connsiteX5" fmla="*/ 152400 w 598715"/>
              <a:gd name="connsiteY5" fmla="*/ 206829 h 206829"/>
              <a:gd name="connsiteX6" fmla="*/ 152400 w 598715"/>
              <a:gd name="connsiteY6" fmla="*/ 206829 h 206829"/>
              <a:gd name="connsiteX7" fmla="*/ 0 w 598715"/>
              <a:gd name="connsiteY7" fmla="*/ 185057 h 206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98715" h="206829">
                <a:moveTo>
                  <a:pt x="598715" y="0"/>
                </a:moveTo>
                <a:lnTo>
                  <a:pt x="478972" y="10886"/>
                </a:lnTo>
                <a:lnTo>
                  <a:pt x="391886" y="97971"/>
                </a:lnTo>
                <a:lnTo>
                  <a:pt x="337458" y="32657"/>
                </a:lnTo>
                <a:lnTo>
                  <a:pt x="185058" y="87086"/>
                </a:lnTo>
                <a:lnTo>
                  <a:pt x="152400" y="206829"/>
                </a:lnTo>
                <a:lnTo>
                  <a:pt x="152400" y="206829"/>
                </a:lnTo>
                <a:lnTo>
                  <a:pt x="0" y="185057"/>
                </a:lnTo>
              </a:path>
            </a:pathLst>
          </a:custGeom>
          <a:ln w="762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0" name="Freeform 9"/>
          <p:cNvSpPr/>
          <p:nvPr/>
        </p:nvSpPr>
        <p:spPr>
          <a:xfrm>
            <a:off x="4731813" y="2449283"/>
            <a:ext cx="827314" cy="500742"/>
          </a:xfrm>
          <a:custGeom>
            <a:avLst/>
            <a:gdLst>
              <a:gd name="connsiteX0" fmla="*/ 881743 w 881743"/>
              <a:gd name="connsiteY0" fmla="*/ 424542 h 424542"/>
              <a:gd name="connsiteX1" fmla="*/ 838200 w 881743"/>
              <a:gd name="connsiteY1" fmla="*/ 293914 h 424542"/>
              <a:gd name="connsiteX2" fmla="*/ 740228 w 881743"/>
              <a:gd name="connsiteY2" fmla="*/ 141514 h 424542"/>
              <a:gd name="connsiteX3" fmla="*/ 718457 w 881743"/>
              <a:gd name="connsiteY3" fmla="*/ 10885 h 424542"/>
              <a:gd name="connsiteX4" fmla="*/ 576943 w 881743"/>
              <a:gd name="connsiteY4" fmla="*/ 0 h 424542"/>
              <a:gd name="connsiteX5" fmla="*/ 402771 w 881743"/>
              <a:gd name="connsiteY5" fmla="*/ 130628 h 424542"/>
              <a:gd name="connsiteX6" fmla="*/ 239485 w 881743"/>
              <a:gd name="connsiteY6" fmla="*/ 119742 h 424542"/>
              <a:gd name="connsiteX7" fmla="*/ 87085 w 881743"/>
              <a:gd name="connsiteY7" fmla="*/ 76200 h 424542"/>
              <a:gd name="connsiteX8" fmla="*/ 0 w 881743"/>
              <a:gd name="connsiteY8" fmla="*/ 65314 h 424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1743" h="424542">
                <a:moveTo>
                  <a:pt x="881743" y="424542"/>
                </a:moveTo>
                <a:lnTo>
                  <a:pt x="838200" y="293914"/>
                </a:lnTo>
                <a:lnTo>
                  <a:pt x="740228" y="141514"/>
                </a:lnTo>
                <a:lnTo>
                  <a:pt x="718457" y="10885"/>
                </a:lnTo>
                <a:lnTo>
                  <a:pt x="576943" y="0"/>
                </a:lnTo>
                <a:lnTo>
                  <a:pt x="402771" y="130628"/>
                </a:lnTo>
                <a:lnTo>
                  <a:pt x="239485" y="119742"/>
                </a:lnTo>
                <a:lnTo>
                  <a:pt x="87085" y="76200"/>
                </a:lnTo>
                <a:lnTo>
                  <a:pt x="0" y="65314"/>
                </a:lnTo>
              </a:path>
            </a:pathLst>
          </a:custGeom>
          <a:ln w="762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8" name="Freeform 7"/>
          <p:cNvSpPr/>
          <p:nvPr/>
        </p:nvSpPr>
        <p:spPr>
          <a:xfrm>
            <a:off x="4616068" y="2544371"/>
            <a:ext cx="1023257" cy="4071257"/>
          </a:xfrm>
          <a:custGeom>
            <a:avLst/>
            <a:gdLst>
              <a:gd name="connsiteX0" fmla="*/ 892629 w 1023257"/>
              <a:gd name="connsiteY0" fmla="*/ 4071257 h 4071257"/>
              <a:gd name="connsiteX1" fmla="*/ 783772 w 1023257"/>
              <a:gd name="connsiteY1" fmla="*/ 3940629 h 4071257"/>
              <a:gd name="connsiteX2" fmla="*/ 849086 w 1023257"/>
              <a:gd name="connsiteY2" fmla="*/ 3712029 h 4071257"/>
              <a:gd name="connsiteX3" fmla="*/ 740229 w 1023257"/>
              <a:gd name="connsiteY3" fmla="*/ 3537857 h 4071257"/>
              <a:gd name="connsiteX4" fmla="*/ 664029 w 1023257"/>
              <a:gd name="connsiteY4" fmla="*/ 3276600 h 4071257"/>
              <a:gd name="connsiteX5" fmla="*/ 740229 w 1023257"/>
              <a:gd name="connsiteY5" fmla="*/ 3048000 h 4071257"/>
              <a:gd name="connsiteX6" fmla="*/ 859972 w 1023257"/>
              <a:gd name="connsiteY6" fmla="*/ 2895600 h 4071257"/>
              <a:gd name="connsiteX7" fmla="*/ 805543 w 1023257"/>
              <a:gd name="connsiteY7" fmla="*/ 2743200 h 4071257"/>
              <a:gd name="connsiteX8" fmla="*/ 740229 w 1023257"/>
              <a:gd name="connsiteY8" fmla="*/ 2764971 h 4071257"/>
              <a:gd name="connsiteX9" fmla="*/ 566057 w 1023257"/>
              <a:gd name="connsiteY9" fmla="*/ 2906486 h 4071257"/>
              <a:gd name="connsiteX10" fmla="*/ 457200 w 1023257"/>
              <a:gd name="connsiteY10" fmla="*/ 2797629 h 4071257"/>
              <a:gd name="connsiteX11" fmla="*/ 457200 w 1023257"/>
              <a:gd name="connsiteY11" fmla="*/ 2590800 h 4071257"/>
              <a:gd name="connsiteX12" fmla="*/ 566057 w 1023257"/>
              <a:gd name="connsiteY12" fmla="*/ 2394857 h 4071257"/>
              <a:gd name="connsiteX13" fmla="*/ 740229 w 1023257"/>
              <a:gd name="connsiteY13" fmla="*/ 2253343 h 4071257"/>
              <a:gd name="connsiteX14" fmla="*/ 718457 w 1023257"/>
              <a:gd name="connsiteY14" fmla="*/ 2035629 h 4071257"/>
              <a:gd name="connsiteX15" fmla="*/ 642257 w 1023257"/>
              <a:gd name="connsiteY15" fmla="*/ 1926771 h 4071257"/>
              <a:gd name="connsiteX16" fmla="*/ 478972 w 1023257"/>
              <a:gd name="connsiteY16" fmla="*/ 1763486 h 4071257"/>
              <a:gd name="connsiteX17" fmla="*/ 468086 w 1023257"/>
              <a:gd name="connsiteY17" fmla="*/ 1611086 h 4071257"/>
              <a:gd name="connsiteX18" fmla="*/ 511629 w 1023257"/>
              <a:gd name="connsiteY18" fmla="*/ 1436914 h 4071257"/>
              <a:gd name="connsiteX19" fmla="*/ 762000 w 1023257"/>
              <a:gd name="connsiteY19" fmla="*/ 1262743 h 4071257"/>
              <a:gd name="connsiteX20" fmla="*/ 968829 w 1023257"/>
              <a:gd name="connsiteY20" fmla="*/ 1208314 h 4071257"/>
              <a:gd name="connsiteX21" fmla="*/ 990600 w 1023257"/>
              <a:gd name="connsiteY21" fmla="*/ 1077686 h 4071257"/>
              <a:gd name="connsiteX22" fmla="*/ 1023257 w 1023257"/>
              <a:gd name="connsiteY22" fmla="*/ 849086 h 4071257"/>
              <a:gd name="connsiteX23" fmla="*/ 1023257 w 1023257"/>
              <a:gd name="connsiteY23" fmla="*/ 522514 h 4071257"/>
              <a:gd name="connsiteX24" fmla="*/ 968829 w 1023257"/>
              <a:gd name="connsiteY24" fmla="*/ 413657 h 4071257"/>
              <a:gd name="connsiteX25" fmla="*/ 751115 w 1023257"/>
              <a:gd name="connsiteY25" fmla="*/ 587829 h 4071257"/>
              <a:gd name="connsiteX26" fmla="*/ 587829 w 1023257"/>
              <a:gd name="connsiteY26" fmla="*/ 555171 h 4071257"/>
              <a:gd name="connsiteX27" fmla="*/ 424543 w 1023257"/>
              <a:gd name="connsiteY27" fmla="*/ 522514 h 4071257"/>
              <a:gd name="connsiteX28" fmla="*/ 304800 w 1023257"/>
              <a:gd name="connsiteY28" fmla="*/ 576943 h 4071257"/>
              <a:gd name="connsiteX29" fmla="*/ 217715 w 1023257"/>
              <a:gd name="connsiteY29" fmla="*/ 544286 h 4071257"/>
              <a:gd name="connsiteX30" fmla="*/ 43543 w 1023257"/>
              <a:gd name="connsiteY30" fmla="*/ 381000 h 4071257"/>
              <a:gd name="connsiteX31" fmla="*/ 21772 w 1023257"/>
              <a:gd name="connsiteY31" fmla="*/ 272143 h 4071257"/>
              <a:gd name="connsiteX32" fmla="*/ 0 w 1023257"/>
              <a:gd name="connsiteY32" fmla="*/ 141514 h 4071257"/>
              <a:gd name="connsiteX33" fmla="*/ 65315 w 1023257"/>
              <a:gd name="connsiteY33" fmla="*/ 0 h 4071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023257" h="4071257">
                <a:moveTo>
                  <a:pt x="892629" y="4071257"/>
                </a:moveTo>
                <a:lnTo>
                  <a:pt x="783772" y="3940629"/>
                </a:lnTo>
                <a:lnTo>
                  <a:pt x="849086" y="3712029"/>
                </a:lnTo>
                <a:lnTo>
                  <a:pt x="740229" y="3537857"/>
                </a:lnTo>
                <a:lnTo>
                  <a:pt x="664029" y="3276600"/>
                </a:lnTo>
                <a:lnTo>
                  <a:pt x="740229" y="3048000"/>
                </a:lnTo>
                <a:lnTo>
                  <a:pt x="859972" y="2895600"/>
                </a:lnTo>
                <a:lnTo>
                  <a:pt x="805543" y="2743200"/>
                </a:lnTo>
                <a:lnTo>
                  <a:pt x="740229" y="2764971"/>
                </a:lnTo>
                <a:lnTo>
                  <a:pt x="566057" y="2906486"/>
                </a:lnTo>
                <a:lnTo>
                  <a:pt x="457200" y="2797629"/>
                </a:lnTo>
                <a:lnTo>
                  <a:pt x="457200" y="2590800"/>
                </a:lnTo>
                <a:lnTo>
                  <a:pt x="566057" y="2394857"/>
                </a:lnTo>
                <a:lnTo>
                  <a:pt x="740229" y="2253343"/>
                </a:lnTo>
                <a:lnTo>
                  <a:pt x="718457" y="2035629"/>
                </a:lnTo>
                <a:lnTo>
                  <a:pt x="642257" y="1926771"/>
                </a:lnTo>
                <a:lnTo>
                  <a:pt x="478972" y="1763486"/>
                </a:lnTo>
                <a:lnTo>
                  <a:pt x="468086" y="1611086"/>
                </a:lnTo>
                <a:lnTo>
                  <a:pt x="511629" y="1436914"/>
                </a:lnTo>
                <a:lnTo>
                  <a:pt x="762000" y="1262743"/>
                </a:lnTo>
                <a:lnTo>
                  <a:pt x="968829" y="1208314"/>
                </a:lnTo>
                <a:lnTo>
                  <a:pt x="990600" y="1077686"/>
                </a:lnTo>
                <a:lnTo>
                  <a:pt x="1023257" y="849086"/>
                </a:lnTo>
                <a:lnTo>
                  <a:pt x="1023257" y="522514"/>
                </a:lnTo>
                <a:lnTo>
                  <a:pt x="968829" y="413657"/>
                </a:lnTo>
                <a:lnTo>
                  <a:pt x="751115" y="587829"/>
                </a:lnTo>
                <a:lnTo>
                  <a:pt x="587829" y="555171"/>
                </a:lnTo>
                <a:lnTo>
                  <a:pt x="424543" y="522514"/>
                </a:lnTo>
                <a:lnTo>
                  <a:pt x="304800" y="576943"/>
                </a:lnTo>
                <a:lnTo>
                  <a:pt x="217715" y="544286"/>
                </a:lnTo>
                <a:lnTo>
                  <a:pt x="43543" y="381000"/>
                </a:lnTo>
                <a:lnTo>
                  <a:pt x="21772" y="272143"/>
                </a:lnTo>
                <a:lnTo>
                  <a:pt x="0" y="141514"/>
                </a:lnTo>
                <a:lnTo>
                  <a:pt x="65315" y="0"/>
                </a:lnTo>
              </a:path>
            </a:pathLst>
          </a:custGeom>
          <a:ln w="762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5" name="Oval 14"/>
          <p:cNvSpPr/>
          <p:nvPr/>
        </p:nvSpPr>
        <p:spPr>
          <a:xfrm>
            <a:off x="5443382" y="3654715"/>
            <a:ext cx="195943" cy="206828"/>
          </a:xfrm>
          <a:prstGeom prst="ellipse">
            <a:avLst/>
          </a:prstGeom>
          <a:solidFill>
            <a:srgbClr val="FF0000"/>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0" name="Group 31"/>
          <p:cNvGrpSpPr/>
          <p:nvPr/>
        </p:nvGrpSpPr>
        <p:grpSpPr>
          <a:xfrm>
            <a:off x="5645819" y="3132463"/>
            <a:ext cx="2090057" cy="3505200"/>
            <a:chOff x="5678869" y="3113311"/>
            <a:chExt cx="2090057" cy="3505200"/>
          </a:xfrm>
        </p:grpSpPr>
        <p:sp>
          <p:nvSpPr>
            <p:cNvPr id="11" name="Freeform 10"/>
            <p:cNvSpPr/>
            <p:nvPr/>
          </p:nvSpPr>
          <p:spPr>
            <a:xfrm>
              <a:off x="5678869" y="3113311"/>
              <a:ext cx="2090057" cy="3505200"/>
            </a:xfrm>
            <a:custGeom>
              <a:avLst/>
              <a:gdLst>
                <a:gd name="connsiteX0" fmla="*/ 0 w 2090057"/>
                <a:gd name="connsiteY0" fmla="*/ 3505200 h 3505200"/>
                <a:gd name="connsiteX1" fmla="*/ 272143 w 2090057"/>
                <a:gd name="connsiteY1" fmla="*/ 3265714 h 3505200"/>
                <a:gd name="connsiteX2" fmla="*/ 381000 w 2090057"/>
                <a:gd name="connsiteY2" fmla="*/ 2971800 h 3505200"/>
                <a:gd name="connsiteX3" fmla="*/ 696686 w 2090057"/>
                <a:gd name="connsiteY3" fmla="*/ 2764972 h 3505200"/>
                <a:gd name="connsiteX4" fmla="*/ 903514 w 2090057"/>
                <a:gd name="connsiteY4" fmla="*/ 2601686 h 3505200"/>
                <a:gd name="connsiteX5" fmla="*/ 1251857 w 2090057"/>
                <a:gd name="connsiteY5" fmla="*/ 2362200 h 3505200"/>
                <a:gd name="connsiteX6" fmla="*/ 1578428 w 2090057"/>
                <a:gd name="connsiteY6" fmla="*/ 2079172 h 3505200"/>
                <a:gd name="connsiteX7" fmla="*/ 1926771 w 2090057"/>
                <a:gd name="connsiteY7" fmla="*/ 1709057 h 3505200"/>
                <a:gd name="connsiteX8" fmla="*/ 2013857 w 2090057"/>
                <a:gd name="connsiteY8" fmla="*/ 1578429 h 3505200"/>
                <a:gd name="connsiteX9" fmla="*/ 2090057 w 2090057"/>
                <a:gd name="connsiteY9" fmla="*/ 1164772 h 3505200"/>
                <a:gd name="connsiteX10" fmla="*/ 1905000 w 2090057"/>
                <a:gd name="connsiteY10" fmla="*/ 1012372 h 3505200"/>
                <a:gd name="connsiteX11" fmla="*/ 1676400 w 2090057"/>
                <a:gd name="connsiteY11" fmla="*/ 1262743 h 3505200"/>
                <a:gd name="connsiteX12" fmla="*/ 1491343 w 2090057"/>
                <a:gd name="connsiteY12" fmla="*/ 1197429 h 3505200"/>
                <a:gd name="connsiteX13" fmla="*/ 1251857 w 2090057"/>
                <a:gd name="connsiteY13" fmla="*/ 936172 h 3505200"/>
                <a:gd name="connsiteX14" fmla="*/ 1143000 w 2090057"/>
                <a:gd name="connsiteY14" fmla="*/ 609600 h 3505200"/>
                <a:gd name="connsiteX15" fmla="*/ 870857 w 2090057"/>
                <a:gd name="connsiteY15" fmla="*/ 511629 h 3505200"/>
                <a:gd name="connsiteX16" fmla="*/ 707571 w 2090057"/>
                <a:gd name="connsiteY16" fmla="*/ 283029 h 3505200"/>
                <a:gd name="connsiteX17" fmla="*/ 555171 w 2090057"/>
                <a:gd name="connsiteY17" fmla="*/ 195943 h 3505200"/>
                <a:gd name="connsiteX18" fmla="*/ 250371 w 2090057"/>
                <a:gd name="connsiteY18" fmla="*/ 54429 h 3505200"/>
                <a:gd name="connsiteX19" fmla="*/ 10886 w 2090057"/>
                <a:gd name="connsiteY19" fmla="*/ 0 h 350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090057" h="3505200">
                  <a:moveTo>
                    <a:pt x="0" y="3505200"/>
                  </a:moveTo>
                  <a:lnTo>
                    <a:pt x="272143" y="3265714"/>
                  </a:lnTo>
                  <a:lnTo>
                    <a:pt x="381000" y="2971800"/>
                  </a:lnTo>
                  <a:lnTo>
                    <a:pt x="696686" y="2764972"/>
                  </a:lnTo>
                  <a:lnTo>
                    <a:pt x="903514" y="2601686"/>
                  </a:lnTo>
                  <a:lnTo>
                    <a:pt x="1251857" y="2362200"/>
                  </a:lnTo>
                  <a:lnTo>
                    <a:pt x="1578428" y="2079172"/>
                  </a:lnTo>
                  <a:lnTo>
                    <a:pt x="1926771" y="1709057"/>
                  </a:lnTo>
                  <a:lnTo>
                    <a:pt x="2013857" y="1578429"/>
                  </a:lnTo>
                  <a:lnTo>
                    <a:pt x="2090057" y="1164772"/>
                  </a:lnTo>
                  <a:lnTo>
                    <a:pt x="1905000" y="1012372"/>
                  </a:lnTo>
                  <a:lnTo>
                    <a:pt x="1676400" y="1262743"/>
                  </a:lnTo>
                  <a:lnTo>
                    <a:pt x="1491343" y="1197429"/>
                  </a:lnTo>
                  <a:lnTo>
                    <a:pt x="1251857" y="936172"/>
                  </a:lnTo>
                  <a:lnTo>
                    <a:pt x="1143000" y="609600"/>
                  </a:lnTo>
                  <a:lnTo>
                    <a:pt x="870857" y="511629"/>
                  </a:lnTo>
                  <a:lnTo>
                    <a:pt x="707571" y="283029"/>
                  </a:lnTo>
                  <a:lnTo>
                    <a:pt x="555171" y="195943"/>
                  </a:lnTo>
                  <a:lnTo>
                    <a:pt x="250371" y="54429"/>
                  </a:lnTo>
                  <a:lnTo>
                    <a:pt x="10886" y="0"/>
                  </a:lnTo>
                </a:path>
              </a:pathLst>
            </a:custGeom>
            <a:ln w="762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6" name="Oval 15"/>
            <p:cNvSpPr/>
            <p:nvPr/>
          </p:nvSpPr>
          <p:spPr>
            <a:xfrm>
              <a:off x="7420582" y="4136569"/>
              <a:ext cx="195943" cy="206828"/>
            </a:xfrm>
            <a:prstGeom prst="ellipse">
              <a:avLst/>
            </a:prstGeom>
            <a:solidFill>
              <a:srgbClr val="FF0000"/>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9" name="TextBox 18"/>
          <p:cNvSpPr txBox="1"/>
          <p:nvPr/>
        </p:nvSpPr>
        <p:spPr>
          <a:xfrm>
            <a:off x="6593270" y="4365168"/>
            <a:ext cx="1741712" cy="830997"/>
          </a:xfrm>
          <a:prstGeom prst="rect">
            <a:avLst/>
          </a:prstGeom>
          <a:noFill/>
        </p:spPr>
        <p:txBody>
          <a:bodyPr wrap="square" rtlCol="0">
            <a:spAutoFit/>
          </a:bodyPr>
          <a:lstStyle/>
          <a:p>
            <a:pPr algn="ctr"/>
            <a:r>
              <a:rPr lang="en-US" sz="2400" b="1" dirty="0" smtClean="0">
                <a:solidFill>
                  <a:schemeClr val="bg1"/>
                </a:solidFill>
                <a:effectLst>
                  <a:outerShdw blurRad="38100" dist="76200" dir="2700000" algn="tl">
                    <a:schemeClr val="tx1"/>
                  </a:outerShdw>
                </a:effectLst>
              </a:rPr>
              <a:t>UAE</a:t>
            </a:r>
          </a:p>
          <a:p>
            <a:pPr algn="ctr"/>
            <a:r>
              <a:rPr lang="en-US" sz="2400" b="1" dirty="0" smtClean="0">
                <a:solidFill>
                  <a:schemeClr val="bg1"/>
                </a:solidFill>
                <a:effectLst>
                  <a:outerShdw blurRad="38100" dist="76200" dir="2700000" algn="tl">
                    <a:schemeClr val="tx1"/>
                  </a:outerShdw>
                </a:effectLst>
              </a:rPr>
              <a:t>62,000 BP</a:t>
            </a:r>
            <a:endParaRPr lang="en-US" sz="2400" b="1" dirty="0">
              <a:solidFill>
                <a:schemeClr val="bg1"/>
              </a:solidFill>
              <a:effectLst>
                <a:outerShdw blurRad="38100" dist="76200" dir="2700000" algn="tl">
                  <a:schemeClr val="tx1"/>
                </a:outerShdw>
              </a:effectLst>
            </a:endParaRPr>
          </a:p>
        </p:txBody>
      </p:sp>
      <p:sp>
        <p:nvSpPr>
          <p:cNvPr id="20" name="TextBox 19"/>
          <p:cNvSpPr txBox="1"/>
          <p:nvPr/>
        </p:nvSpPr>
        <p:spPr>
          <a:xfrm>
            <a:off x="5363185" y="3559624"/>
            <a:ext cx="1600204" cy="830997"/>
          </a:xfrm>
          <a:prstGeom prst="rect">
            <a:avLst/>
          </a:prstGeom>
          <a:noFill/>
        </p:spPr>
        <p:txBody>
          <a:bodyPr wrap="square" rtlCol="0">
            <a:spAutoFit/>
          </a:bodyPr>
          <a:lstStyle/>
          <a:p>
            <a:pPr algn="ctr"/>
            <a:r>
              <a:rPr lang="en-US" sz="2400" b="1" dirty="0" smtClean="0">
                <a:solidFill>
                  <a:schemeClr val="bg1"/>
                </a:solidFill>
                <a:effectLst>
                  <a:outerShdw dist="76200" dir="7200000" algn="ctr" rotWithShape="0">
                    <a:schemeClr val="tx1"/>
                  </a:outerShdw>
                </a:effectLst>
              </a:rPr>
              <a:t>Israel</a:t>
            </a:r>
          </a:p>
          <a:p>
            <a:pPr algn="ctr"/>
            <a:r>
              <a:rPr lang="en-US" sz="2400" b="1" dirty="0" smtClean="0">
                <a:solidFill>
                  <a:schemeClr val="bg1"/>
                </a:solidFill>
                <a:effectLst>
                  <a:outerShdw dist="76200" dir="7200000" algn="ctr" rotWithShape="0">
                    <a:schemeClr val="tx1"/>
                  </a:outerShdw>
                </a:effectLst>
              </a:rPr>
              <a:t>60,000 BP</a:t>
            </a:r>
            <a:endParaRPr lang="en-US" sz="2400" b="1" dirty="0">
              <a:solidFill>
                <a:schemeClr val="bg1"/>
              </a:solidFill>
              <a:effectLst>
                <a:outerShdw dist="76200" dir="7200000" algn="ctr" rotWithShape="0">
                  <a:schemeClr val="tx1"/>
                </a:outerShdw>
              </a:effectLst>
            </a:endParaRPr>
          </a:p>
        </p:txBody>
      </p:sp>
      <p:sp>
        <p:nvSpPr>
          <p:cNvPr id="22" name="TextBox 21"/>
          <p:cNvSpPr txBox="1"/>
          <p:nvPr/>
        </p:nvSpPr>
        <p:spPr>
          <a:xfrm>
            <a:off x="3351728" y="951984"/>
            <a:ext cx="1475103" cy="830997"/>
          </a:xfrm>
          <a:prstGeom prst="rect">
            <a:avLst/>
          </a:prstGeom>
          <a:noFill/>
        </p:spPr>
        <p:txBody>
          <a:bodyPr wrap="square" rtlCol="0">
            <a:spAutoFit/>
          </a:bodyPr>
          <a:lstStyle/>
          <a:p>
            <a:r>
              <a:rPr lang="en-US" sz="2400" b="1" dirty="0" smtClean="0"/>
              <a:t>Danube              </a:t>
            </a:r>
          </a:p>
          <a:p>
            <a:r>
              <a:rPr lang="en-US" sz="2400" b="1" dirty="0" smtClean="0"/>
              <a:t>   Corridor</a:t>
            </a:r>
            <a:endParaRPr lang="en-US" sz="2400" b="1" dirty="0"/>
          </a:p>
        </p:txBody>
      </p:sp>
      <p:sp>
        <p:nvSpPr>
          <p:cNvPr id="24" name="TextBox 23"/>
          <p:cNvSpPr txBox="1"/>
          <p:nvPr/>
        </p:nvSpPr>
        <p:spPr>
          <a:xfrm>
            <a:off x="3697669" y="5464627"/>
            <a:ext cx="1665518" cy="830997"/>
          </a:xfrm>
          <a:prstGeom prst="rect">
            <a:avLst/>
          </a:prstGeom>
          <a:noFill/>
        </p:spPr>
        <p:txBody>
          <a:bodyPr wrap="square" rtlCol="0">
            <a:spAutoFit/>
          </a:bodyPr>
          <a:lstStyle/>
          <a:p>
            <a:pPr algn="ctr"/>
            <a:r>
              <a:rPr lang="en-US" sz="2400" b="1" dirty="0" smtClean="0">
                <a:solidFill>
                  <a:schemeClr val="bg1"/>
                </a:solidFill>
                <a:effectLst>
                  <a:outerShdw dist="76200" dir="7200000" algn="tl">
                    <a:schemeClr val="tx1"/>
                  </a:outerShdw>
                </a:effectLst>
              </a:rPr>
              <a:t>Depart</a:t>
            </a:r>
          </a:p>
          <a:p>
            <a:pPr algn="ctr"/>
            <a:r>
              <a:rPr lang="en-US" sz="2400" b="1" dirty="0" smtClean="0">
                <a:solidFill>
                  <a:schemeClr val="bg1"/>
                </a:solidFill>
                <a:effectLst>
                  <a:outerShdw dist="76200" dir="7200000" algn="tl">
                    <a:schemeClr val="tx1"/>
                  </a:outerShdw>
                </a:effectLst>
              </a:rPr>
              <a:t>70,000 BP</a:t>
            </a:r>
            <a:endParaRPr lang="en-US" sz="2400" b="1" dirty="0">
              <a:solidFill>
                <a:schemeClr val="bg1"/>
              </a:solidFill>
              <a:effectLst>
                <a:outerShdw dist="76200" dir="7200000" algn="tl">
                  <a:schemeClr val="tx1"/>
                </a:outerShdw>
              </a:effectLst>
            </a:endParaRPr>
          </a:p>
        </p:txBody>
      </p:sp>
      <p:grpSp>
        <p:nvGrpSpPr>
          <p:cNvPr id="31" name="Group 32"/>
          <p:cNvGrpSpPr/>
          <p:nvPr/>
        </p:nvGrpSpPr>
        <p:grpSpPr>
          <a:xfrm>
            <a:off x="1574955" y="945482"/>
            <a:ext cx="1676400" cy="1819090"/>
            <a:chOff x="1574955" y="978533"/>
            <a:chExt cx="1676400" cy="1819090"/>
          </a:xfrm>
        </p:grpSpPr>
        <p:sp>
          <p:nvSpPr>
            <p:cNvPr id="12" name="Oval 11"/>
            <p:cNvSpPr/>
            <p:nvPr/>
          </p:nvSpPr>
          <p:spPr>
            <a:xfrm>
              <a:off x="2478468" y="1839684"/>
              <a:ext cx="195943" cy="206828"/>
            </a:xfrm>
            <a:prstGeom prst="ellipse">
              <a:avLst/>
            </a:prstGeom>
            <a:solidFill>
              <a:srgbClr val="FF0000"/>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TextBox 22"/>
            <p:cNvSpPr txBox="1"/>
            <p:nvPr/>
          </p:nvSpPr>
          <p:spPr>
            <a:xfrm>
              <a:off x="1574955" y="1966626"/>
              <a:ext cx="1676400" cy="830997"/>
            </a:xfrm>
            <a:prstGeom prst="rect">
              <a:avLst/>
            </a:prstGeom>
            <a:noFill/>
          </p:spPr>
          <p:txBody>
            <a:bodyPr wrap="square" rtlCol="0">
              <a:spAutoFit/>
            </a:bodyPr>
            <a:lstStyle/>
            <a:p>
              <a:pPr algn="ctr"/>
              <a:r>
                <a:rPr lang="en-US" sz="2400" b="1" dirty="0" smtClean="0">
                  <a:effectLst>
                    <a:outerShdw blurRad="38100" dist="38100" dir="2700000" algn="tl">
                      <a:srgbClr val="000000">
                        <a:alpha val="43137"/>
                      </a:srgbClr>
                    </a:outerShdw>
                  </a:effectLst>
                </a:rPr>
                <a:t>Dordogne</a:t>
              </a:r>
            </a:p>
            <a:p>
              <a:pPr algn="ctr"/>
              <a:r>
                <a:rPr lang="en-US" sz="2400" b="1" dirty="0" smtClean="0">
                  <a:effectLst>
                    <a:outerShdw blurRad="38100" dist="38100" dir="2700000" algn="tl">
                      <a:srgbClr val="000000">
                        <a:alpha val="43137"/>
                      </a:srgbClr>
                    </a:outerShdw>
                  </a:effectLst>
                </a:rPr>
                <a:t>Region</a:t>
              </a:r>
              <a:endParaRPr lang="en-US" sz="2400" b="1" dirty="0">
                <a:effectLst>
                  <a:outerShdw blurRad="38100" dist="38100" dir="2700000" algn="tl">
                    <a:srgbClr val="000000">
                      <a:alpha val="43137"/>
                    </a:srgbClr>
                  </a:outerShdw>
                </a:effectLst>
              </a:endParaRPr>
            </a:p>
          </p:txBody>
        </p:sp>
        <p:sp>
          <p:nvSpPr>
            <p:cNvPr id="25" name="TextBox 24"/>
            <p:cNvSpPr txBox="1"/>
            <p:nvPr/>
          </p:nvSpPr>
          <p:spPr>
            <a:xfrm>
              <a:off x="1803817" y="978533"/>
              <a:ext cx="1436915" cy="830997"/>
            </a:xfrm>
            <a:prstGeom prst="rect">
              <a:avLst/>
            </a:prstGeom>
            <a:noFill/>
          </p:spPr>
          <p:txBody>
            <a:bodyPr wrap="square" rtlCol="0">
              <a:spAutoFit/>
            </a:bodyPr>
            <a:lstStyle/>
            <a:p>
              <a:pPr algn="ctr"/>
              <a:r>
                <a:rPr lang="en-US" sz="2400" b="1" dirty="0" smtClean="0">
                  <a:effectLst>
                    <a:outerShdw blurRad="38100" dist="38100" dir="2700000" algn="tl">
                      <a:srgbClr val="000000">
                        <a:alpha val="43137"/>
                      </a:srgbClr>
                    </a:outerShdw>
                  </a:effectLst>
                </a:rPr>
                <a:t>France</a:t>
              </a:r>
            </a:p>
            <a:p>
              <a:pPr algn="ctr"/>
              <a:r>
                <a:rPr lang="en-US" sz="2400" b="1" dirty="0" smtClean="0">
                  <a:effectLst>
                    <a:outerShdw blurRad="38100" dist="38100" dir="2700000" algn="tl">
                      <a:srgbClr val="000000">
                        <a:alpha val="43137"/>
                      </a:srgbClr>
                    </a:outerShdw>
                  </a:effectLst>
                </a:rPr>
                <a:t>30,000 BP</a:t>
              </a:r>
              <a:endParaRPr lang="en-US" sz="2400" b="1" dirty="0">
                <a:effectLst>
                  <a:outerShdw blurRad="38100" dist="38100" dir="2700000" algn="tl">
                    <a:srgbClr val="000000">
                      <a:alpha val="43137"/>
                    </a:srgbClr>
                  </a:outerShdw>
                </a:effectLst>
              </a:endParaRPr>
            </a:p>
          </p:txBody>
        </p:sp>
      </p:grpSp>
      <p:grpSp>
        <p:nvGrpSpPr>
          <p:cNvPr id="32" name="Group 29"/>
          <p:cNvGrpSpPr/>
          <p:nvPr/>
        </p:nvGrpSpPr>
        <p:grpSpPr>
          <a:xfrm>
            <a:off x="4710039" y="1268274"/>
            <a:ext cx="1512047" cy="887095"/>
            <a:chOff x="4710039" y="1268274"/>
            <a:chExt cx="1512047" cy="887095"/>
          </a:xfrm>
        </p:grpSpPr>
        <p:sp>
          <p:nvSpPr>
            <p:cNvPr id="13" name="Oval 12"/>
            <p:cNvSpPr/>
            <p:nvPr/>
          </p:nvSpPr>
          <p:spPr>
            <a:xfrm>
              <a:off x="4710039" y="1948541"/>
              <a:ext cx="195943" cy="206828"/>
            </a:xfrm>
            <a:prstGeom prst="ellipse">
              <a:avLst/>
            </a:prstGeom>
            <a:solidFill>
              <a:srgbClr val="FF0000"/>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6" name="TextBox 25"/>
            <p:cNvSpPr txBox="1"/>
            <p:nvPr/>
          </p:nvSpPr>
          <p:spPr>
            <a:xfrm>
              <a:off x="4785171" y="1268274"/>
              <a:ext cx="1436915" cy="830997"/>
            </a:xfrm>
            <a:prstGeom prst="rect">
              <a:avLst/>
            </a:prstGeom>
            <a:noFill/>
          </p:spPr>
          <p:txBody>
            <a:bodyPr wrap="square" rtlCol="0">
              <a:spAutoFit/>
            </a:bodyPr>
            <a:lstStyle/>
            <a:p>
              <a:pPr algn="ctr"/>
              <a:r>
                <a:rPr lang="en-US" sz="2400" b="1" dirty="0" smtClean="0"/>
                <a:t>Romania</a:t>
              </a:r>
            </a:p>
            <a:p>
              <a:pPr algn="ctr"/>
              <a:r>
                <a:rPr lang="en-US" sz="2400" b="1" dirty="0" smtClean="0"/>
                <a:t>36,000 BP</a:t>
              </a:r>
              <a:endParaRPr lang="en-US" sz="2400" b="1" dirty="0"/>
            </a:p>
          </p:txBody>
        </p:sp>
      </p:grpSp>
      <p:sp>
        <p:nvSpPr>
          <p:cNvPr id="14" name="Oval 13"/>
          <p:cNvSpPr/>
          <p:nvPr/>
        </p:nvSpPr>
        <p:spPr>
          <a:xfrm>
            <a:off x="5486400" y="2917371"/>
            <a:ext cx="279555" cy="293912"/>
          </a:xfrm>
          <a:prstGeom prst="ellipse">
            <a:avLst/>
          </a:prstGeom>
          <a:solidFill>
            <a:srgbClr val="FF0000"/>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Slide Number Placeholder 33"/>
          <p:cNvSpPr>
            <a:spLocks noGrp="1"/>
          </p:cNvSpPr>
          <p:nvPr>
            <p:ph type="sldNum" sz="quarter" idx="12"/>
          </p:nvPr>
        </p:nvSpPr>
        <p:spPr/>
        <p:txBody>
          <a:bodyPr/>
          <a:lstStyle/>
          <a:p>
            <a:fld id="{90B4C22B-F94B-47BB-B82D-9BDF0893D61B}" type="slidenum">
              <a:rPr lang="en-US" smtClean="0"/>
              <a:pPr/>
              <a:t>60</a:t>
            </a:fld>
            <a:endParaRPr lang="en-US" dirty="0"/>
          </a:p>
        </p:txBody>
      </p:sp>
      <p:sp>
        <p:nvSpPr>
          <p:cNvPr id="35" name="Oval 34"/>
          <p:cNvSpPr/>
          <p:nvPr/>
        </p:nvSpPr>
        <p:spPr>
          <a:xfrm>
            <a:off x="3717561" y="5486400"/>
            <a:ext cx="1573967" cy="899410"/>
          </a:xfrm>
          <a:prstGeom prst="ellipse">
            <a:avLst/>
          </a:prstGeom>
          <a:ln w="57150">
            <a:solidFill>
              <a:srgbClr val="FF0000"/>
            </a:solidFill>
            <a:headEnd type="none" w="med" len="med"/>
            <a:tailEnd type="triangle" w="med" len="med"/>
          </a:ln>
          <a:effectLst>
            <a:outerShdw dist="50800" dir="54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6" name="Oval 35"/>
          <p:cNvSpPr/>
          <p:nvPr/>
        </p:nvSpPr>
        <p:spPr>
          <a:xfrm>
            <a:off x="1681397" y="916899"/>
            <a:ext cx="1573967" cy="899410"/>
          </a:xfrm>
          <a:prstGeom prst="ellipse">
            <a:avLst/>
          </a:prstGeom>
          <a:ln w="57150">
            <a:solidFill>
              <a:srgbClr val="FF0000"/>
            </a:solidFill>
            <a:headEnd type="none" w="med" len="med"/>
            <a:tailEnd type="triangle" w="med" len="med"/>
          </a:ln>
          <a:effectLst>
            <a:outerShdw dist="50800" dir="54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5" name="TextBox 44"/>
          <p:cNvSpPr txBox="1"/>
          <p:nvPr/>
        </p:nvSpPr>
        <p:spPr>
          <a:xfrm>
            <a:off x="2449583" y="2828515"/>
            <a:ext cx="2647711" cy="1323439"/>
          </a:xfrm>
          <a:prstGeom prst="rect">
            <a:avLst/>
          </a:prstGeom>
          <a:solidFill>
            <a:schemeClr val="tx1"/>
          </a:solidFill>
          <a:ln w="25400">
            <a:solidFill>
              <a:schemeClr val="bg1"/>
            </a:solidFill>
          </a:ln>
        </p:spPr>
        <p:txBody>
          <a:bodyPr wrap="square" rtlCol="0">
            <a:spAutoFit/>
          </a:bodyPr>
          <a:lstStyle/>
          <a:p>
            <a:pPr algn="ctr"/>
            <a:r>
              <a:rPr lang="en-US" sz="3200" b="1" dirty="0" smtClean="0">
                <a:solidFill>
                  <a:schemeClr val="bg1"/>
                </a:solidFill>
              </a:rPr>
              <a:t>40,000 yrs </a:t>
            </a:r>
          </a:p>
          <a:p>
            <a:pPr algn="ctr"/>
            <a:r>
              <a:rPr lang="en-US" sz="3200" b="1" dirty="0" smtClean="0">
                <a:solidFill>
                  <a:schemeClr val="bg1"/>
                </a:solidFill>
              </a:rPr>
              <a:t>of Migration!</a:t>
            </a:r>
          </a:p>
          <a:p>
            <a:pPr algn="ctr"/>
            <a:r>
              <a:rPr lang="en-US" sz="1600" b="1" dirty="0" smtClean="0">
                <a:solidFill>
                  <a:schemeClr val="tx1">
                    <a:lumMod val="75000"/>
                  </a:schemeClr>
                </a:solidFill>
              </a:rPr>
              <a:t>(6,000 mi/40k = 800ft/yr)</a:t>
            </a:r>
          </a:p>
        </p:txBody>
      </p:sp>
      <p:sp useBgFill="1">
        <p:nvSpPr>
          <p:cNvPr id="33" name="Rectangle 32"/>
          <p:cNvSpPr/>
          <p:nvPr/>
        </p:nvSpPr>
        <p:spPr>
          <a:xfrm>
            <a:off x="1100617" y="7053189"/>
            <a:ext cx="7275695" cy="1933575"/>
          </a:xfrm>
          <a:prstGeom prst="rect">
            <a:avLst/>
          </a:prstGeom>
          <a:ln>
            <a:no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en-US" sz="3200" b="1" dirty="0" smtClean="0"/>
              <a:t>Likely </a:t>
            </a:r>
            <a:r>
              <a:rPr lang="en-US" sz="3200" b="1" i="1" dirty="0" smtClean="0"/>
              <a:t>h. sapiens </a:t>
            </a:r>
            <a:r>
              <a:rPr lang="en-US" sz="3200" b="1" dirty="0" smtClean="0"/>
              <a:t>followed the Danube Corridor to its headwaters, </a:t>
            </a:r>
          </a:p>
          <a:p>
            <a:pPr algn="ctr"/>
            <a:r>
              <a:rPr lang="en-US" sz="3200" b="1" dirty="0" smtClean="0"/>
              <a:t>then migrated into </a:t>
            </a:r>
            <a:r>
              <a:rPr lang="en-US" sz="3200" b="1" dirty="0" smtClean="0">
                <a:solidFill>
                  <a:srgbClr val="FF0000"/>
                </a:solidFill>
                <a:effectLst>
                  <a:outerShdw dist="50800" dir="5400000" algn="ctr" rotWithShape="0">
                    <a:schemeClr val="bg1"/>
                  </a:outerShdw>
                </a:effectLst>
              </a:rPr>
              <a:t>FRANCE</a:t>
            </a:r>
            <a:endParaRPr lang="en-US" sz="3200" b="1" dirty="0">
              <a:solidFill>
                <a:srgbClr val="FFFF00"/>
              </a:solidFill>
              <a:effectLst>
                <a:outerShdw dist="50800" dir="5400000" algn="ctr" rotWithShape="0">
                  <a:schemeClr val="bg1"/>
                </a:outerShdw>
              </a:effectLst>
            </a:endParaRPr>
          </a:p>
        </p:txBody>
      </p:sp>
      <p:sp>
        <p:nvSpPr>
          <p:cNvPr id="41" name="Freeform 40"/>
          <p:cNvSpPr/>
          <p:nvPr/>
        </p:nvSpPr>
        <p:spPr>
          <a:xfrm>
            <a:off x="2568102" y="1789889"/>
            <a:ext cx="3326860" cy="4737371"/>
          </a:xfrm>
          <a:custGeom>
            <a:avLst/>
            <a:gdLst>
              <a:gd name="connsiteX0" fmla="*/ 3015575 w 3326860"/>
              <a:gd name="connsiteY0" fmla="*/ 4737371 h 4737371"/>
              <a:gd name="connsiteX1" fmla="*/ 3326860 w 3326860"/>
              <a:gd name="connsiteY1" fmla="*/ 2801566 h 4737371"/>
              <a:gd name="connsiteX2" fmla="*/ 3161489 w 3326860"/>
              <a:gd name="connsiteY2" fmla="*/ 1488332 h 4737371"/>
              <a:gd name="connsiteX3" fmla="*/ 2422187 w 3326860"/>
              <a:gd name="connsiteY3" fmla="*/ 612843 h 4737371"/>
              <a:gd name="connsiteX4" fmla="*/ 1439694 w 3326860"/>
              <a:gd name="connsiteY4" fmla="*/ 184826 h 4737371"/>
              <a:gd name="connsiteX5" fmla="*/ 739302 w 3326860"/>
              <a:gd name="connsiteY5" fmla="*/ 0 h 4737371"/>
              <a:gd name="connsiteX6" fmla="*/ 0 w 3326860"/>
              <a:gd name="connsiteY6" fmla="*/ 126460 h 4737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26860" h="4737371">
                <a:moveTo>
                  <a:pt x="3015575" y="4737371"/>
                </a:moveTo>
                <a:lnTo>
                  <a:pt x="3326860" y="2801566"/>
                </a:lnTo>
                <a:lnTo>
                  <a:pt x="3161489" y="1488332"/>
                </a:lnTo>
                <a:lnTo>
                  <a:pt x="2422187" y="612843"/>
                </a:lnTo>
                <a:lnTo>
                  <a:pt x="1439694" y="184826"/>
                </a:lnTo>
                <a:lnTo>
                  <a:pt x="739302" y="0"/>
                </a:lnTo>
                <a:lnTo>
                  <a:pt x="0" y="126460"/>
                </a:lnTo>
              </a:path>
            </a:pathLst>
          </a:custGeom>
          <a:ln w="57150">
            <a:solidFill>
              <a:srgbClr val="FFFF00"/>
            </a:solidFill>
            <a:prstDash val="sysDash"/>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1"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0" presetClass="entr" presetSubtype="0" fill="hold" grpId="0" nodeType="withEffect">
                                  <p:stCondLst>
                                    <p:cond delay="0"/>
                                  </p:stCondLst>
                                  <p:childTnLst>
                                    <p:set>
                                      <p:cBhvr>
                                        <p:cTn id="8" dur="1" fill="hold">
                                          <p:stCondLst>
                                            <p:cond delay="0"/>
                                          </p:stCondLst>
                                        </p:cTn>
                                        <p:tgtEl>
                                          <p:spTgt spid="33"/>
                                        </p:tgtEl>
                                        <p:attrNameLst>
                                          <p:attrName>style.visibility</p:attrName>
                                        </p:attrNameLst>
                                      </p:cBhvr>
                                      <p:to>
                                        <p:strVal val="visible"/>
                                      </p:to>
                                    </p:set>
                                    <p:animEffect transition="in" filter="fade">
                                      <p:cBhvr>
                                        <p:cTn id="9" dur="1000"/>
                                        <p:tgtEl>
                                          <p:spTgt spid="33"/>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2"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right)">
                                      <p:cBhvr>
                                        <p:cTn id="14" dur="1000"/>
                                        <p:tgtEl>
                                          <p:spTgt spid="5"/>
                                        </p:tgtEl>
                                      </p:cBhvr>
                                    </p:animEffect>
                                  </p:childTnLst>
                                </p:cTn>
                              </p:par>
                            </p:childTnLst>
                          </p:cTn>
                        </p:par>
                        <p:par>
                          <p:cTn id="15" fill="hold">
                            <p:stCondLst>
                              <p:cond delay="1000"/>
                            </p:stCondLst>
                            <p:childTnLst>
                              <p:par>
                                <p:cTn id="16" presetID="22" presetClass="entr" presetSubtype="2" fill="hold" grpId="0" nodeType="after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right)">
                                      <p:cBhvr>
                                        <p:cTn id="18" dur="1000"/>
                                        <p:tgtEl>
                                          <p:spTgt spid="9"/>
                                        </p:tgtEl>
                                      </p:cBhvr>
                                    </p:animEffect>
                                  </p:childTnLst>
                                </p:cTn>
                              </p:par>
                            </p:childTnLst>
                          </p:cTn>
                        </p:par>
                        <p:par>
                          <p:cTn id="19" fill="hold">
                            <p:stCondLst>
                              <p:cond delay="2000"/>
                            </p:stCondLst>
                            <p:childTnLst>
                              <p:par>
                                <p:cTn id="20" presetID="53" presetClass="entr" presetSubtype="0" fill="hold" nodeType="afterEffect">
                                  <p:stCondLst>
                                    <p:cond delay="0"/>
                                  </p:stCondLst>
                                  <p:childTnLst>
                                    <p:set>
                                      <p:cBhvr>
                                        <p:cTn id="21" dur="1" fill="hold">
                                          <p:stCondLst>
                                            <p:cond delay="0"/>
                                          </p:stCondLst>
                                        </p:cTn>
                                        <p:tgtEl>
                                          <p:spTgt spid="31"/>
                                        </p:tgtEl>
                                        <p:attrNameLst>
                                          <p:attrName>style.visibility</p:attrName>
                                        </p:attrNameLst>
                                      </p:cBhvr>
                                      <p:to>
                                        <p:strVal val="visible"/>
                                      </p:to>
                                    </p:set>
                                    <p:anim calcmode="lin" valueType="num">
                                      <p:cBhvr>
                                        <p:cTn id="22" dur="1000" fill="hold"/>
                                        <p:tgtEl>
                                          <p:spTgt spid="31"/>
                                        </p:tgtEl>
                                        <p:attrNameLst>
                                          <p:attrName>ppt_w</p:attrName>
                                        </p:attrNameLst>
                                      </p:cBhvr>
                                      <p:tavLst>
                                        <p:tav tm="0">
                                          <p:val>
                                            <p:fltVal val="0"/>
                                          </p:val>
                                        </p:tav>
                                        <p:tav tm="100000">
                                          <p:val>
                                            <p:strVal val="#ppt_w"/>
                                          </p:val>
                                        </p:tav>
                                      </p:tavLst>
                                    </p:anim>
                                    <p:anim calcmode="lin" valueType="num">
                                      <p:cBhvr>
                                        <p:cTn id="23" dur="1000" fill="hold"/>
                                        <p:tgtEl>
                                          <p:spTgt spid="31"/>
                                        </p:tgtEl>
                                        <p:attrNameLst>
                                          <p:attrName>ppt_h</p:attrName>
                                        </p:attrNameLst>
                                      </p:cBhvr>
                                      <p:tavLst>
                                        <p:tav tm="0">
                                          <p:val>
                                            <p:fltVal val="0"/>
                                          </p:val>
                                        </p:tav>
                                        <p:tav tm="100000">
                                          <p:val>
                                            <p:strVal val="#ppt_h"/>
                                          </p:val>
                                        </p:tav>
                                      </p:tavLst>
                                    </p:anim>
                                    <p:animEffect transition="in" filter="fade">
                                      <p:cBhvr>
                                        <p:cTn id="24" dur="1000"/>
                                        <p:tgtEl>
                                          <p:spTgt spid="31"/>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grpId="1" nodeType="clickEffect">
                                  <p:stCondLst>
                                    <p:cond delay="0"/>
                                  </p:stCondLst>
                                  <p:childTnLst>
                                    <p:animEffect transition="out" filter="fade">
                                      <p:cBhvr>
                                        <p:cTn id="28" dur="2000"/>
                                        <p:tgtEl>
                                          <p:spTgt spid="33"/>
                                        </p:tgtEl>
                                      </p:cBhvr>
                                    </p:animEffect>
                                    <p:set>
                                      <p:cBhvr>
                                        <p:cTn id="29" dur="1" fill="hold">
                                          <p:stCondLst>
                                            <p:cond delay="1999"/>
                                          </p:stCondLst>
                                        </p:cTn>
                                        <p:tgtEl>
                                          <p:spTgt spid="33"/>
                                        </p:tgtEl>
                                        <p:attrNameLst>
                                          <p:attrName>style.visibility</p:attrName>
                                        </p:attrNameLst>
                                      </p:cBhvr>
                                      <p:to>
                                        <p:strVal val="hidden"/>
                                      </p:to>
                                    </p:set>
                                  </p:childTnLst>
                                </p:cTn>
                              </p:par>
                              <p:par>
                                <p:cTn id="30" presetID="53" presetClass="entr" presetSubtype="0" fill="hold" grpId="0" nodeType="withEffect">
                                  <p:stCondLst>
                                    <p:cond delay="0"/>
                                  </p:stCondLst>
                                  <p:childTnLst>
                                    <p:set>
                                      <p:cBhvr>
                                        <p:cTn id="31" dur="1" fill="hold">
                                          <p:stCondLst>
                                            <p:cond delay="0"/>
                                          </p:stCondLst>
                                        </p:cTn>
                                        <p:tgtEl>
                                          <p:spTgt spid="35"/>
                                        </p:tgtEl>
                                        <p:attrNameLst>
                                          <p:attrName>style.visibility</p:attrName>
                                        </p:attrNameLst>
                                      </p:cBhvr>
                                      <p:to>
                                        <p:strVal val="visible"/>
                                      </p:to>
                                    </p:set>
                                    <p:anim calcmode="lin" valueType="num">
                                      <p:cBhvr>
                                        <p:cTn id="32" dur="500" fill="hold"/>
                                        <p:tgtEl>
                                          <p:spTgt spid="35"/>
                                        </p:tgtEl>
                                        <p:attrNameLst>
                                          <p:attrName>ppt_w</p:attrName>
                                        </p:attrNameLst>
                                      </p:cBhvr>
                                      <p:tavLst>
                                        <p:tav tm="0">
                                          <p:val>
                                            <p:fltVal val="0"/>
                                          </p:val>
                                        </p:tav>
                                        <p:tav tm="100000">
                                          <p:val>
                                            <p:strVal val="#ppt_w"/>
                                          </p:val>
                                        </p:tav>
                                      </p:tavLst>
                                    </p:anim>
                                    <p:anim calcmode="lin" valueType="num">
                                      <p:cBhvr>
                                        <p:cTn id="33" dur="500" fill="hold"/>
                                        <p:tgtEl>
                                          <p:spTgt spid="35"/>
                                        </p:tgtEl>
                                        <p:attrNameLst>
                                          <p:attrName>ppt_h</p:attrName>
                                        </p:attrNameLst>
                                      </p:cBhvr>
                                      <p:tavLst>
                                        <p:tav tm="0">
                                          <p:val>
                                            <p:fltVal val="0"/>
                                          </p:val>
                                        </p:tav>
                                        <p:tav tm="100000">
                                          <p:val>
                                            <p:strVal val="#ppt_h"/>
                                          </p:val>
                                        </p:tav>
                                      </p:tavLst>
                                    </p:anim>
                                    <p:animEffect transition="in" filter="fade">
                                      <p:cBhvr>
                                        <p:cTn id="34" dur="500"/>
                                        <p:tgtEl>
                                          <p:spTgt spid="35"/>
                                        </p:tgtEl>
                                      </p:cBhvr>
                                    </p:animEffect>
                                  </p:childTnLst>
                                </p:cTn>
                              </p:par>
                              <p:par>
                                <p:cTn id="35" presetID="22" presetClass="entr" presetSubtype="4" fill="hold" grpId="0" nodeType="withEffect">
                                  <p:stCondLst>
                                    <p:cond delay="0"/>
                                  </p:stCondLst>
                                  <p:childTnLst>
                                    <p:set>
                                      <p:cBhvr>
                                        <p:cTn id="36" dur="1" fill="hold">
                                          <p:stCondLst>
                                            <p:cond delay="0"/>
                                          </p:stCondLst>
                                        </p:cTn>
                                        <p:tgtEl>
                                          <p:spTgt spid="41"/>
                                        </p:tgtEl>
                                        <p:attrNameLst>
                                          <p:attrName>style.visibility</p:attrName>
                                        </p:attrNameLst>
                                      </p:cBhvr>
                                      <p:to>
                                        <p:strVal val="visible"/>
                                      </p:to>
                                    </p:set>
                                    <p:animEffect transition="in" filter="wipe(down)">
                                      <p:cBhvr>
                                        <p:cTn id="37" dur="2000"/>
                                        <p:tgtEl>
                                          <p:spTgt spid="41"/>
                                        </p:tgtEl>
                                      </p:cBhvr>
                                    </p:animEffect>
                                  </p:childTnLst>
                                </p:cTn>
                              </p:par>
                            </p:childTnLst>
                          </p:cTn>
                        </p:par>
                        <p:par>
                          <p:cTn id="38" fill="hold">
                            <p:stCondLst>
                              <p:cond delay="2000"/>
                            </p:stCondLst>
                            <p:childTnLst>
                              <p:par>
                                <p:cTn id="39" presetID="53" presetClass="entr" presetSubtype="0" fill="hold" grpId="0" nodeType="afterEffect">
                                  <p:stCondLst>
                                    <p:cond delay="0"/>
                                  </p:stCondLst>
                                  <p:childTnLst>
                                    <p:set>
                                      <p:cBhvr>
                                        <p:cTn id="40" dur="1" fill="hold">
                                          <p:stCondLst>
                                            <p:cond delay="0"/>
                                          </p:stCondLst>
                                        </p:cTn>
                                        <p:tgtEl>
                                          <p:spTgt spid="36"/>
                                        </p:tgtEl>
                                        <p:attrNameLst>
                                          <p:attrName>style.visibility</p:attrName>
                                        </p:attrNameLst>
                                      </p:cBhvr>
                                      <p:to>
                                        <p:strVal val="visible"/>
                                      </p:to>
                                    </p:set>
                                    <p:anim calcmode="lin" valueType="num">
                                      <p:cBhvr>
                                        <p:cTn id="41" dur="500" fill="hold"/>
                                        <p:tgtEl>
                                          <p:spTgt spid="36"/>
                                        </p:tgtEl>
                                        <p:attrNameLst>
                                          <p:attrName>ppt_w</p:attrName>
                                        </p:attrNameLst>
                                      </p:cBhvr>
                                      <p:tavLst>
                                        <p:tav tm="0">
                                          <p:val>
                                            <p:fltVal val="0"/>
                                          </p:val>
                                        </p:tav>
                                        <p:tav tm="100000">
                                          <p:val>
                                            <p:strVal val="#ppt_w"/>
                                          </p:val>
                                        </p:tav>
                                      </p:tavLst>
                                    </p:anim>
                                    <p:anim calcmode="lin" valueType="num">
                                      <p:cBhvr>
                                        <p:cTn id="42" dur="500" fill="hold"/>
                                        <p:tgtEl>
                                          <p:spTgt spid="36"/>
                                        </p:tgtEl>
                                        <p:attrNameLst>
                                          <p:attrName>ppt_h</p:attrName>
                                        </p:attrNameLst>
                                      </p:cBhvr>
                                      <p:tavLst>
                                        <p:tav tm="0">
                                          <p:val>
                                            <p:fltVal val="0"/>
                                          </p:val>
                                        </p:tav>
                                        <p:tav tm="100000">
                                          <p:val>
                                            <p:strVal val="#ppt_h"/>
                                          </p:val>
                                        </p:tav>
                                      </p:tavLst>
                                    </p:anim>
                                    <p:animEffect transition="in" filter="fade">
                                      <p:cBhvr>
                                        <p:cTn id="43" dur="500"/>
                                        <p:tgtEl>
                                          <p:spTgt spid="36"/>
                                        </p:tgtEl>
                                      </p:cBhvr>
                                    </p:animEffect>
                                  </p:childTnLst>
                                </p:cTn>
                              </p:par>
                            </p:childTnLst>
                          </p:cTn>
                        </p:par>
                        <p:par>
                          <p:cTn id="44" fill="hold">
                            <p:stCondLst>
                              <p:cond delay="2500"/>
                            </p:stCondLst>
                            <p:childTnLst>
                              <p:par>
                                <p:cTn id="45" presetID="53" presetClass="entr" presetSubtype="0" fill="hold" grpId="0" nodeType="afterEffect">
                                  <p:stCondLst>
                                    <p:cond delay="0"/>
                                  </p:stCondLst>
                                  <p:childTnLst>
                                    <p:set>
                                      <p:cBhvr>
                                        <p:cTn id="46" dur="1" fill="hold">
                                          <p:stCondLst>
                                            <p:cond delay="0"/>
                                          </p:stCondLst>
                                        </p:cTn>
                                        <p:tgtEl>
                                          <p:spTgt spid="45"/>
                                        </p:tgtEl>
                                        <p:attrNameLst>
                                          <p:attrName>style.visibility</p:attrName>
                                        </p:attrNameLst>
                                      </p:cBhvr>
                                      <p:to>
                                        <p:strVal val="visible"/>
                                      </p:to>
                                    </p:set>
                                    <p:anim calcmode="lin" valueType="num">
                                      <p:cBhvr>
                                        <p:cTn id="47" dur="1000" fill="hold"/>
                                        <p:tgtEl>
                                          <p:spTgt spid="45"/>
                                        </p:tgtEl>
                                        <p:attrNameLst>
                                          <p:attrName>ppt_w</p:attrName>
                                        </p:attrNameLst>
                                      </p:cBhvr>
                                      <p:tavLst>
                                        <p:tav tm="0">
                                          <p:val>
                                            <p:fltVal val="0"/>
                                          </p:val>
                                        </p:tav>
                                        <p:tav tm="100000">
                                          <p:val>
                                            <p:strVal val="#ppt_w"/>
                                          </p:val>
                                        </p:tav>
                                      </p:tavLst>
                                    </p:anim>
                                    <p:anim calcmode="lin" valueType="num">
                                      <p:cBhvr>
                                        <p:cTn id="48" dur="1000" fill="hold"/>
                                        <p:tgtEl>
                                          <p:spTgt spid="45"/>
                                        </p:tgtEl>
                                        <p:attrNameLst>
                                          <p:attrName>ppt_h</p:attrName>
                                        </p:attrNameLst>
                                      </p:cBhvr>
                                      <p:tavLst>
                                        <p:tav tm="0">
                                          <p:val>
                                            <p:fltVal val="0"/>
                                          </p:val>
                                        </p:tav>
                                        <p:tav tm="100000">
                                          <p:val>
                                            <p:strVal val="#ppt_h"/>
                                          </p:val>
                                        </p:tav>
                                      </p:tavLst>
                                    </p:anim>
                                    <p:animEffect transition="in" filter="fade">
                                      <p:cBhvr>
                                        <p:cTn id="49" dur="10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9" grpId="0" animBg="1"/>
      <p:bldP spid="35" grpId="0" animBg="1"/>
      <p:bldP spid="36" grpId="0" animBg="1"/>
      <p:bldP spid="45" grpId="0" animBg="1"/>
      <p:bldP spid="33" grpId="0" animBg="1"/>
      <p:bldP spid="33" grpId="1" animBg="1"/>
      <p:bldP spid="41"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 name="TextBox 2"/>
          <p:cNvSpPr txBox="1"/>
          <p:nvPr/>
        </p:nvSpPr>
        <p:spPr>
          <a:xfrm>
            <a:off x="0" y="0"/>
            <a:ext cx="9144000" cy="677108"/>
          </a:xfrm>
          <a:prstGeom prst="rect">
            <a:avLst/>
          </a:prstGeom>
          <a:solidFill>
            <a:srgbClr val="FFFF00"/>
          </a:solidFill>
        </p:spPr>
        <p:txBody>
          <a:bodyPr wrap="square" rtlCol="0">
            <a:spAutoFit/>
          </a:bodyPr>
          <a:lstStyle/>
          <a:p>
            <a:pPr algn="ctr"/>
            <a:r>
              <a:rPr lang="en-US" sz="3800" b="1" dirty="0" smtClean="0">
                <a:solidFill>
                  <a:schemeClr val="bg1"/>
                </a:solidFill>
              </a:rPr>
              <a:t>INTO FRANCE!</a:t>
            </a:r>
            <a:endParaRPr lang="en-US" sz="3800" b="1" dirty="0">
              <a:solidFill>
                <a:schemeClr val="bg1"/>
              </a:solidFill>
            </a:endParaRPr>
          </a:p>
        </p:txBody>
      </p:sp>
      <p:pic>
        <p:nvPicPr>
          <p:cNvPr id="63490" name="Picture 2" descr="File:MapDordogne.jpg">
            <a:hlinkClick r:id="rId3"/>
          </p:cNvPr>
          <p:cNvPicPr>
            <a:picLocks noChangeAspect="1" noChangeArrowheads="1"/>
          </p:cNvPicPr>
          <p:nvPr/>
        </p:nvPicPr>
        <p:blipFill>
          <a:blip r:embed="rId4" cstate="print"/>
          <a:srcRect l="10021"/>
          <a:stretch>
            <a:fillRect/>
          </a:stretch>
        </p:blipFill>
        <p:spPr bwMode="auto">
          <a:xfrm>
            <a:off x="0" y="903384"/>
            <a:ext cx="5725061" cy="5715000"/>
          </a:xfrm>
          <a:prstGeom prst="rect">
            <a:avLst/>
          </a:prstGeom>
          <a:noFill/>
        </p:spPr>
      </p:pic>
      <p:sp>
        <p:nvSpPr>
          <p:cNvPr id="5" name="Freeform 4"/>
          <p:cNvSpPr/>
          <p:nvPr/>
        </p:nvSpPr>
        <p:spPr>
          <a:xfrm>
            <a:off x="3877937" y="3095740"/>
            <a:ext cx="1311008" cy="661012"/>
          </a:xfrm>
          <a:custGeom>
            <a:avLst/>
            <a:gdLst>
              <a:gd name="connsiteX0" fmla="*/ 1311008 w 1311008"/>
              <a:gd name="connsiteY0" fmla="*/ 44067 h 661012"/>
              <a:gd name="connsiteX1" fmla="*/ 1167788 w 1311008"/>
              <a:gd name="connsiteY1" fmla="*/ 0 h 661012"/>
              <a:gd name="connsiteX2" fmla="*/ 1002535 w 1311008"/>
              <a:gd name="connsiteY2" fmla="*/ 0 h 661012"/>
              <a:gd name="connsiteX3" fmla="*/ 925417 w 1311008"/>
              <a:gd name="connsiteY3" fmla="*/ 88135 h 661012"/>
              <a:gd name="connsiteX4" fmla="*/ 815249 w 1311008"/>
              <a:gd name="connsiteY4" fmla="*/ 198303 h 661012"/>
              <a:gd name="connsiteX5" fmla="*/ 705080 w 1311008"/>
              <a:gd name="connsiteY5" fmla="*/ 220337 h 661012"/>
              <a:gd name="connsiteX6" fmla="*/ 583894 w 1311008"/>
              <a:gd name="connsiteY6" fmla="*/ 209320 h 661012"/>
              <a:gd name="connsiteX7" fmla="*/ 528810 w 1311008"/>
              <a:gd name="connsiteY7" fmla="*/ 187287 h 661012"/>
              <a:gd name="connsiteX8" fmla="*/ 418641 w 1311008"/>
              <a:gd name="connsiteY8" fmla="*/ 198303 h 661012"/>
              <a:gd name="connsiteX9" fmla="*/ 363557 w 1311008"/>
              <a:gd name="connsiteY9" fmla="*/ 242371 h 661012"/>
              <a:gd name="connsiteX10" fmla="*/ 253388 w 1311008"/>
              <a:gd name="connsiteY10" fmla="*/ 330506 h 661012"/>
              <a:gd name="connsiteX11" fmla="*/ 165253 w 1311008"/>
              <a:gd name="connsiteY11" fmla="*/ 495759 h 661012"/>
              <a:gd name="connsiteX12" fmla="*/ 77118 w 1311008"/>
              <a:gd name="connsiteY12" fmla="*/ 572877 h 661012"/>
              <a:gd name="connsiteX13" fmla="*/ 0 w 1311008"/>
              <a:gd name="connsiteY13" fmla="*/ 661012 h 661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1008" h="661012">
                <a:moveTo>
                  <a:pt x="1311008" y="44067"/>
                </a:moveTo>
                <a:lnTo>
                  <a:pt x="1167788" y="0"/>
                </a:lnTo>
                <a:lnTo>
                  <a:pt x="1002535" y="0"/>
                </a:lnTo>
                <a:lnTo>
                  <a:pt x="925417" y="88135"/>
                </a:lnTo>
                <a:lnTo>
                  <a:pt x="815249" y="198303"/>
                </a:lnTo>
                <a:lnTo>
                  <a:pt x="705080" y="220337"/>
                </a:lnTo>
                <a:lnTo>
                  <a:pt x="583894" y="209320"/>
                </a:lnTo>
                <a:lnTo>
                  <a:pt x="528810" y="187287"/>
                </a:lnTo>
                <a:lnTo>
                  <a:pt x="418641" y="198303"/>
                </a:lnTo>
                <a:lnTo>
                  <a:pt x="363557" y="242371"/>
                </a:lnTo>
                <a:lnTo>
                  <a:pt x="253388" y="330506"/>
                </a:lnTo>
                <a:lnTo>
                  <a:pt x="165253" y="495759"/>
                </a:lnTo>
                <a:lnTo>
                  <a:pt x="77118" y="572877"/>
                </a:lnTo>
                <a:lnTo>
                  <a:pt x="0" y="661012"/>
                </a:lnTo>
              </a:path>
            </a:pathLst>
          </a:custGeom>
          <a:ln w="762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7" name="Freeform 6"/>
          <p:cNvSpPr/>
          <p:nvPr/>
        </p:nvSpPr>
        <p:spPr>
          <a:xfrm>
            <a:off x="2610998" y="3756752"/>
            <a:ext cx="1277956" cy="969484"/>
          </a:xfrm>
          <a:custGeom>
            <a:avLst/>
            <a:gdLst>
              <a:gd name="connsiteX0" fmla="*/ 1277956 w 1277956"/>
              <a:gd name="connsiteY0" fmla="*/ 0 h 969484"/>
              <a:gd name="connsiteX1" fmla="*/ 1211855 w 1277956"/>
              <a:gd name="connsiteY1" fmla="*/ 44067 h 969484"/>
              <a:gd name="connsiteX2" fmla="*/ 1024568 w 1277956"/>
              <a:gd name="connsiteY2" fmla="*/ 66101 h 969484"/>
              <a:gd name="connsiteX3" fmla="*/ 892366 w 1277956"/>
              <a:gd name="connsiteY3" fmla="*/ 132202 h 969484"/>
              <a:gd name="connsiteX4" fmla="*/ 804231 w 1277956"/>
              <a:gd name="connsiteY4" fmla="*/ 154236 h 969484"/>
              <a:gd name="connsiteX5" fmla="*/ 638978 w 1277956"/>
              <a:gd name="connsiteY5" fmla="*/ 132202 h 969484"/>
              <a:gd name="connsiteX6" fmla="*/ 539826 w 1277956"/>
              <a:gd name="connsiteY6" fmla="*/ 242371 h 969484"/>
              <a:gd name="connsiteX7" fmla="*/ 462708 w 1277956"/>
              <a:gd name="connsiteY7" fmla="*/ 363556 h 969484"/>
              <a:gd name="connsiteX8" fmla="*/ 374573 w 1277956"/>
              <a:gd name="connsiteY8" fmla="*/ 451691 h 969484"/>
              <a:gd name="connsiteX9" fmla="*/ 253388 w 1277956"/>
              <a:gd name="connsiteY9" fmla="*/ 550843 h 969484"/>
              <a:gd name="connsiteX10" fmla="*/ 165253 w 1277956"/>
              <a:gd name="connsiteY10" fmla="*/ 638978 h 969484"/>
              <a:gd name="connsiteX11" fmla="*/ 66101 w 1277956"/>
              <a:gd name="connsiteY11" fmla="*/ 694062 h 969484"/>
              <a:gd name="connsiteX12" fmla="*/ 22033 w 1277956"/>
              <a:gd name="connsiteY12" fmla="*/ 771181 h 969484"/>
              <a:gd name="connsiteX13" fmla="*/ 22033 w 1277956"/>
              <a:gd name="connsiteY13" fmla="*/ 771181 h 969484"/>
              <a:gd name="connsiteX14" fmla="*/ 22033 w 1277956"/>
              <a:gd name="connsiteY14" fmla="*/ 914400 h 969484"/>
              <a:gd name="connsiteX15" fmla="*/ 0 w 1277956"/>
              <a:gd name="connsiteY15" fmla="*/ 969484 h 969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77956" h="969484">
                <a:moveTo>
                  <a:pt x="1277956" y="0"/>
                </a:moveTo>
                <a:lnTo>
                  <a:pt x="1211855" y="44067"/>
                </a:lnTo>
                <a:lnTo>
                  <a:pt x="1024568" y="66101"/>
                </a:lnTo>
                <a:lnTo>
                  <a:pt x="892366" y="132202"/>
                </a:lnTo>
                <a:lnTo>
                  <a:pt x="804231" y="154236"/>
                </a:lnTo>
                <a:lnTo>
                  <a:pt x="638978" y="132202"/>
                </a:lnTo>
                <a:lnTo>
                  <a:pt x="539826" y="242371"/>
                </a:lnTo>
                <a:lnTo>
                  <a:pt x="462708" y="363556"/>
                </a:lnTo>
                <a:lnTo>
                  <a:pt x="374573" y="451691"/>
                </a:lnTo>
                <a:lnTo>
                  <a:pt x="253388" y="550843"/>
                </a:lnTo>
                <a:lnTo>
                  <a:pt x="165253" y="638978"/>
                </a:lnTo>
                <a:lnTo>
                  <a:pt x="66101" y="694062"/>
                </a:lnTo>
                <a:lnTo>
                  <a:pt x="22033" y="771181"/>
                </a:lnTo>
                <a:lnTo>
                  <a:pt x="22033" y="771181"/>
                </a:lnTo>
                <a:lnTo>
                  <a:pt x="22033" y="914400"/>
                </a:lnTo>
                <a:lnTo>
                  <a:pt x="0" y="969484"/>
                </a:lnTo>
              </a:path>
            </a:pathLst>
          </a:custGeom>
          <a:ln w="762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cxnSp>
        <p:nvCxnSpPr>
          <p:cNvPr id="9" name="Straight Arrow Connector 8"/>
          <p:cNvCxnSpPr/>
          <p:nvPr/>
        </p:nvCxnSpPr>
        <p:spPr>
          <a:xfrm flipH="1">
            <a:off x="3833870" y="3844887"/>
            <a:ext cx="66101" cy="661012"/>
          </a:xfrm>
          <a:prstGeom prst="straightConnector1">
            <a:avLst/>
          </a:prstGeom>
          <a:ln w="762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useBgFill="1">
        <p:nvSpPr>
          <p:cNvPr id="10" name="TextBox 9"/>
          <p:cNvSpPr txBox="1"/>
          <p:nvPr/>
        </p:nvSpPr>
        <p:spPr>
          <a:xfrm>
            <a:off x="5728770" y="700972"/>
            <a:ext cx="3415229" cy="6155531"/>
          </a:xfrm>
          <a:prstGeom prst="rect">
            <a:avLst/>
          </a:prstGeom>
        </p:spPr>
        <p:txBody>
          <a:bodyPr wrap="square" rtlCol="0">
            <a:spAutoFit/>
          </a:bodyPr>
          <a:lstStyle/>
          <a:p>
            <a:pPr marL="176213" indent="-176213">
              <a:spcAft>
                <a:spcPts val="1200"/>
              </a:spcAft>
              <a:buFont typeface="Arial" pitchFamily="34" charset="0"/>
              <a:buChar char="•"/>
            </a:pPr>
            <a:r>
              <a:rPr lang="en-US" sz="2950" b="1" dirty="0" smtClean="0"/>
              <a:t>The Danube starts </a:t>
            </a:r>
            <a:r>
              <a:rPr lang="en-US" sz="2950" b="1" dirty="0" smtClean="0">
                <a:solidFill>
                  <a:srgbClr val="FF0000"/>
                </a:solidFill>
                <a:effectLst>
                  <a:outerShdw dist="50800" dir="5400000" algn="ctr" rotWithShape="0">
                    <a:schemeClr val="bg1"/>
                  </a:outerShdw>
                </a:effectLst>
              </a:rPr>
              <a:t>SE of Strasbourg</a:t>
            </a:r>
          </a:p>
          <a:p>
            <a:pPr marL="176213" indent="-176213">
              <a:spcAft>
                <a:spcPts val="1200"/>
              </a:spcAft>
              <a:buFont typeface="Arial" pitchFamily="34" charset="0"/>
              <a:buChar char="•"/>
            </a:pPr>
            <a:r>
              <a:rPr lang="en-US" sz="2950" b="1" dirty="0" smtClean="0"/>
              <a:t>H. sapiens could have continued   on </a:t>
            </a:r>
            <a:r>
              <a:rPr lang="en-US" sz="2950" b="1" dirty="0" smtClean="0">
                <a:solidFill>
                  <a:srgbClr val="FF0000"/>
                </a:solidFill>
                <a:effectLst>
                  <a:outerShdw dist="50800" dir="5400000" algn="ctr" rotWithShape="0">
                    <a:schemeClr val="bg1"/>
                  </a:outerShdw>
                </a:effectLst>
              </a:rPr>
              <a:t>eastern path</a:t>
            </a:r>
          </a:p>
          <a:p>
            <a:pPr marL="176213" indent="-176213">
              <a:spcAft>
                <a:spcPts val="1200"/>
              </a:spcAft>
              <a:buFont typeface="Arial" pitchFamily="34" charset="0"/>
              <a:buChar char="•"/>
            </a:pPr>
            <a:r>
              <a:rPr lang="en-US" sz="2950" b="1" dirty="0" smtClean="0"/>
              <a:t>On</a:t>
            </a:r>
            <a:r>
              <a:rPr lang="en-US" sz="2950" b="1" dirty="0" smtClean="0">
                <a:solidFill>
                  <a:srgbClr val="FFFF00"/>
                </a:solidFill>
              </a:rPr>
              <a:t> </a:t>
            </a:r>
            <a:r>
              <a:rPr lang="en-US" sz="2950" b="1" dirty="0" smtClean="0">
                <a:solidFill>
                  <a:srgbClr val="FF0000"/>
                </a:solidFill>
                <a:effectLst>
                  <a:outerShdw dist="50800" dir="5400000" algn="ctr" rotWithShape="0">
                    <a:schemeClr val="bg1"/>
                  </a:outerShdw>
                </a:effectLst>
              </a:rPr>
              <a:t>arriving near the Rhone River valley </a:t>
            </a:r>
            <a:r>
              <a:rPr lang="en-US" sz="2950" b="1" dirty="0" smtClean="0"/>
              <a:t>near Lyon</a:t>
            </a:r>
          </a:p>
          <a:p>
            <a:pPr marL="176213" indent="-176213">
              <a:spcAft>
                <a:spcPts val="1200"/>
              </a:spcAft>
              <a:buFont typeface="Arial" pitchFamily="34" charset="0"/>
              <a:buChar char="•"/>
            </a:pPr>
            <a:r>
              <a:rPr lang="en-US" sz="2950" b="1" dirty="0" smtClean="0"/>
              <a:t> some went</a:t>
            </a:r>
            <a:r>
              <a:rPr lang="en-US" sz="2950" b="1" dirty="0" smtClean="0">
                <a:solidFill>
                  <a:schemeClr val="bg1"/>
                </a:solidFill>
              </a:rPr>
              <a:t> </a:t>
            </a:r>
            <a:r>
              <a:rPr lang="en-US" sz="2950" b="1" dirty="0" smtClean="0">
                <a:solidFill>
                  <a:srgbClr val="FF0000"/>
                </a:solidFill>
                <a:effectLst>
                  <a:outerShdw dist="50800" dir="5400000" algn="ctr" rotWithShape="0">
                    <a:schemeClr val="bg1"/>
                  </a:outerShdw>
                </a:effectLst>
              </a:rPr>
              <a:t>south</a:t>
            </a:r>
          </a:p>
          <a:p>
            <a:pPr marL="176213" indent="-176213">
              <a:spcAft>
                <a:spcPts val="1200"/>
              </a:spcAft>
              <a:buFont typeface="Arial" pitchFamily="34" charset="0"/>
              <a:buChar char="•"/>
            </a:pPr>
            <a:r>
              <a:rPr lang="en-US" sz="2950" b="1" dirty="0" smtClean="0"/>
              <a:t>Others continued until reaching the </a:t>
            </a:r>
            <a:r>
              <a:rPr lang="en-US" sz="2950" b="1" dirty="0" smtClean="0">
                <a:solidFill>
                  <a:srgbClr val="FF0000"/>
                </a:solidFill>
                <a:effectLst>
                  <a:outerShdw dist="50800" dir="5400000" algn="ctr" rotWithShape="0">
                    <a:schemeClr val="bg1"/>
                  </a:outerShdw>
                </a:effectLst>
              </a:rPr>
              <a:t>Dordogne River</a:t>
            </a:r>
          </a:p>
        </p:txBody>
      </p:sp>
      <p:sp>
        <p:nvSpPr>
          <p:cNvPr id="11" name="Oval 10"/>
          <p:cNvSpPr/>
          <p:nvPr/>
        </p:nvSpPr>
        <p:spPr>
          <a:xfrm>
            <a:off x="5122843" y="3095740"/>
            <a:ext cx="88135" cy="132202"/>
          </a:xfrm>
          <a:prstGeom prst="ellipse">
            <a:avLst/>
          </a:prstGeom>
          <a:ln w="762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2" name="Slide Number Placeholder 11"/>
          <p:cNvSpPr>
            <a:spLocks noGrp="1"/>
          </p:cNvSpPr>
          <p:nvPr>
            <p:ph type="sldNum" sz="quarter" idx="12"/>
          </p:nvPr>
        </p:nvSpPr>
        <p:spPr/>
        <p:txBody>
          <a:bodyPr/>
          <a:lstStyle/>
          <a:p>
            <a:fld id="{90B4C22B-F94B-47BB-B82D-9BDF0893D61B}" type="slidenum">
              <a:rPr lang="en-US" smtClean="0"/>
              <a:pPr/>
              <a:t>61</a:t>
            </a:fld>
            <a:endParaRPr lang="en-US" dirty="0"/>
          </a:p>
        </p:txBody>
      </p:sp>
      <p:sp>
        <p:nvSpPr>
          <p:cNvPr id="13" name="TextBox 12"/>
          <p:cNvSpPr txBox="1"/>
          <p:nvPr/>
        </p:nvSpPr>
        <p:spPr>
          <a:xfrm>
            <a:off x="1424065" y="4796696"/>
            <a:ext cx="2323476" cy="461665"/>
          </a:xfrm>
          <a:prstGeom prst="rect">
            <a:avLst/>
          </a:prstGeom>
          <a:noFill/>
        </p:spPr>
        <p:txBody>
          <a:bodyPr wrap="square" rtlCol="0">
            <a:spAutoFit/>
          </a:bodyPr>
          <a:lstStyle/>
          <a:p>
            <a:pPr algn="ctr"/>
            <a:r>
              <a:rPr lang="en-US" sz="2400" b="1" dirty="0" smtClean="0">
                <a:solidFill>
                  <a:srgbClr val="7030A0"/>
                </a:solidFill>
                <a:effectLst>
                  <a:outerShdw dist="38100" dir="5400000" algn="tl">
                    <a:schemeClr val="bg1"/>
                  </a:outerShdw>
                </a:effectLst>
              </a:rPr>
              <a:t>Dordogne River</a:t>
            </a:r>
            <a:endParaRPr lang="en-US" sz="2400" b="1" dirty="0">
              <a:solidFill>
                <a:srgbClr val="7030A0"/>
              </a:solidFill>
              <a:effectLst>
                <a:outerShdw dist="38100" dir="5400000" algn="tl">
                  <a:schemeClr val="bg1"/>
                </a:outerShdw>
              </a:effectLst>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3490"/>
                                        </p:tgtEl>
                                        <p:attrNameLst>
                                          <p:attrName>style.visibility</p:attrName>
                                        </p:attrNameLst>
                                      </p:cBhvr>
                                      <p:to>
                                        <p:strVal val="visible"/>
                                      </p:to>
                                    </p:set>
                                    <p:animEffect transition="in" filter="fade">
                                      <p:cBhvr>
                                        <p:cTn id="7" dur="500"/>
                                        <p:tgtEl>
                                          <p:spTgt spid="6349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bg/>
                                          </p:spTgt>
                                        </p:tgtEl>
                                        <p:attrNameLst>
                                          <p:attrName>style.visibility</p:attrName>
                                        </p:attrNameLst>
                                      </p:cBhvr>
                                      <p:to>
                                        <p:strVal val="visible"/>
                                      </p:to>
                                    </p:set>
                                    <p:animEffect transition="in" filter="fade">
                                      <p:cBhvr>
                                        <p:cTn id="12" dur="1000"/>
                                        <p:tgtEl>
                                          <p:spTgt spid="10">
                                            <p:bg/>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0">
                                            <p:txEl>
                                              <p:pRg st="0" end="0"/>
                                            </p:txEl>
                                          </p:spTgt>
                                        </p:tgtEl>
                                        <p:attrNameLst>
                                          <p:attrName>style.visibility</p:attrName>
                                        </p:attrNameLst>
                                      </p:cBhvr>
                                      <p:to>
                                        <p:strVal val="visible"/>
                                      </p:to>
                                    </p:set>
                                    <p:animEffect transition="in" filter="fade">
                                      <p:cBhvr>
                                        <p:cTn id="15" dur="1000"/>
                                        <p:tgtEl>
                                          <p:spTgt spid="10">
                                            <p:txEl>
                                              <p:pRg st="0" end="0"/>
                                            </p:txEl>
                                          </p:spTgt>
                                        </p:tgtEl>
                                      </p:cBhvr>
                                    </p:animEffect>
                                  </p:childTnLst>
                                </p:cTn>
                              </p:par>
                              <p:par>
                                <p:cTn id="16" presetID="53" presetClass="entr" presetSubtype="0" repeatCount="3000"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p:cTn id="18" dur="500" fill="hold"/>
                                        <p:tgtEl>
                                          <p:spTgt spid="11"/>
                                        </p:tgtEl>
                                        <p:attrNameLst>
                                          <p:attrName>ppt_w</p:attrName>
                                        </p:attrNameLst>
                                      </p:cBhvr>
                                      <p:tavLst>
                                        <p:tav tm="0">
                                          <p:val>
                                            <p:fltVal val="0"/>
                                          </p:val>
                                        </p:tav>
                                        <p:tav tm="100000">
                                          <p:val>
                                            <p:strVal val="#ppt_w"/>
                                          </p:val>
                                        </p:tav>
                                      </p:tavLst>
                                    </p:anim>
                                    <p:anim calcmode="lin" valueType="num">
                                      <p:cBhvr>
                                        <p:cTn id="19" dur="500" fill="hold"/>
                                        <p:tgtEl>
                                          <p:spTgt spid="11"/>
                                        </p:tgtEl>
                                        <p:attrNameLst>
                                          <p:attrName>ppt_h</p:attrName>
                                        </p:attrNameLst>
                                      </p:cBhvr>
                                      <p:tavLst>
                                        <p:tav tm="0">
                                          <p:val>
                                            <p:fltVal val="0"/>
                                          </p:val>
                                        </p:tav>
                                        <p:tav tm="100000">
                                          <p:val>
                                            <p:strVal val="#ppt_h"/>
                                          </p:val>
                                        </p:tav>
                                      </p:tavLst>
                                    </p:anim>
                                    <p:animEffect transition="in" filter="fade">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0">
                                            <p:txEl>
                                              <p:pRg st="1" end="1"/>
                                            </p:txEl>
                                          </p:spTgt>
                                        </p:tgtEl>
                                        <p:attrNameLst>
                                          <p:attrName>style.visibility</p:attrName>
                                        </p:attrNameLst>
                                      </p:cBhvr>
                                      <p:to>
                                        <p:strVal val="visible"/>
                                      </p:to>
                                    </p:set>
                                    <p:animEffect transition="in" filter="fade">
                                      <p:cBhvr>
                                        <p:cTn id="25" dur="1000"/>
                                        <p:tgtEl>
                                          <p:spTgt spid="10">
                                            <p:txEl>
                                              <p:pRg st="1" end="1"/>
                                            </p:txEl>
                                          </p:spTgt>
                                        </p:tgtEl>
                                      </p:cBhvr>
                                    </p:animEffect>
                                  </p:childTnLst>
                                </p:cTn>
                              </p:par>
                            </p:childTnLst>
                          </p:cTn>
                        </p:par>
                        <p:par>
                          <p:cTn id="26" fill="hold">
                            <p:stCondLst>
                              <p:cond delay="1000"/>
                            </p:stCondLst>
                            <p:childTnLst>
                              <p:par>
                                <p:cTn id="27" presetID="22" presetClass="entr" presetSubtype="2" fill="hold" grpId="0" nodeType="after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wipe(right)">
                                      <p:cBhvr>
                                        <p:cTn id="29" dur="2000"/>
                                        <p:tgtEl>
                                          <p:spTgt spid="5"/>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10">
                                            <p:txEl>
                                              <p:pRg st="2" end="2"/>
                                            </p:txEl>
                                          </p:spTgt>
                                        </p:tgtEl>
                                        <p:attrNameLst>
                                          <p:attrName>style.visibility</p:attrName>
                                        </p:attrNameLst>
                                      </p:cBhvr>
                                      <p:to>
                                        <p:strVal val="visible"/>
                                      </p:to>
                                    </p:set>
                                    <p:animEffect transition="in" filter="fade">
                                      <p:cBhvr>
                                        <p:cTn id="34" dur="1000"/>
                                        <p:tgtEl>
                                          <p:spTgt spid="10">
                                            <p:txEl>
                                              <p:pRg st="2" end="2"/>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0">
                                            <p:txEl>
                                              <p:pRg st="3" end="3"/>
                                            </p:txEl>
                                          </p:spTgt>
                                        </p:tgtEl>
                                        <p:attrNameLst>
                                          <p:attrName>style.visibility</p:attrName>
                                        </p:attrNameLst>
                                      </p:cBhvr>
                                      <p:to>
                                        <p:strVal val="visible"/>
                                      </p:to>
                                    </p:set>
                                    <p:animEffect transition="in" filter="fade">
                                      <p:cBhvr>
                                        <p:cTn id="39" dur="1000"/>
                                        <p:tgtEl>
                                          <p:spTgt spid="10">
                                            <p:txEl>
                                              <p:pRg st="3" end="3"/>
                                            </p:txEl>
                                          </p:spTgt>
                                        </p:tgtEl>
                                      </p:cBhvr>
                                    </p:animEffect>
                                  </p:childTnLst>
                                </p:cTn>
                              </p:par>
                              <p:par>
                                <p:cTn id="40" presetID="22" presetClass="entr" presetSubtype="1" repeatCount="2000" fill="hold" nodeType="with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wipe(up)">
                                      <p:cBhvr>
                                        <p:cTn id="42" dur="1000"/>
                                        <p:tgtEl>
                                          <p:spTgt spid="9"/>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0">
                                            <p:txEl>
                                              <p:pRg st="4" end="4"/>
                                            </p:txEl>
                                          </p:spTgt>
                                        </p:tgtEl>
                                        <p:attrNameLst>
                                          <p:attrName>style.visibility</p:attrName>
                                        </p:attrNameLst>
                                      </p:cBhvr>
                                      <p:to>
                                        <p:strVal val="visible"/>
                                      </p:to>
                                    </p:set>
                                    <p:animEffect transition="in" filter="fade">
                                      <p:cBhvr>
                                        <p:cTn id="47" dur="1000"/>
                                        <p:tgtEl>
                                          <p:spTgt spid="10">
                                            <p:txEl>
                                              <p:pRg st="4" end="4"/>
                                            </p:txEl>
                                          </p:spTgt>
                                        </p:tgtEl>
                                      </p:cBhvr>
                                    </p:animEffect>
                                  </p:childTnLst>
                                </p:cTn>
                              </p:par>
                              <p:par>
                                <p:cTn id="48" presetID="22" presetClass="entr" presetSubtype="2" fill="hold" grpId="0" nodeType="withEffect">
                                  <p:stCondLst>
                                    <p:cond delay="0"/>
                                  </p:stCondLst>
                                  <p:childTnLst>
                                    <p:set>
                                      <p:cBhvr>
                                        <p:cTn id="49" dur="1" fill="hold">
                                          <p:stCondLst>
                                            <p:cond delay="0"/>
                                          </p:stCondLst>
                                        </p:cTn>
                                        <p:tgtEl>
                                          <p:spTgt spid="7"/>
                                        </p:tgtEl>
                                        <p:attrNameLst>
                                          <p:attrName>style.visibility</p:attrName>
                                        </p:attrNameLst>
                                      </p:cBhvr>
                                      <p:to>
                                        <p:strVal val="visible"/>
                                      </p:to>
                                    </p:set>
                                    <p:animEffect transition="in" filter="wipe(right)">
                                      <p:cBhvr>
                                        <p:cTn id="50" dur="2000"/>
                                        <p:tgtEl>
                                          <p:spTgt spid="7"/>
                                        </p:tgtEl>
                                      </p:cBhvr>
                                    </p:animEffect>
                                  </p:childTnLst>
                                </p:cTn>
                              </p:par>
                            </p:childTnLst>
                          </p:cTn>
                        </p:par>
                        <p:par>
                          <p:cTn id="51" fill="hold">
                            <p:stCondLst>
                              <p:cond delay="2000"/>
                            </p:stCondLst>
                            <p:childTnLst>
                              <p:par>
                                <p:cTn id="52" presetID="10" presetClass="entr" presetSubtype="0" fill="hold" grpId="0" nodeType="afterEffect">
                                  <p:stCondLst>
                                    <p:cond delay="0"/>
                                  </p:stCondLst>
                                  <p:childTnLst>
                                    <p:set>
                                      <p:cBhvr>
                                        <p:cTn id="53" dur="1" fill="hold">
                                          <p:stCondLst>
                                            <p:cond delay="0"/>
                                          </p:stCondLst>
                                        </p:cTn>
                                        <p:tgtEl>
                                          <p:spTgt spid="13"/>
                                        </p:tgtEl>
                                        <p:attrNameLst>
                                          <p:attrName>style.visibility</p:attrName>
                                        </p:attrNameLst>
                                      </p:cBhvr>
                                      <p:to>
                                        <p:strVal val="visible"/>
                                      </p:to>
                                    </p:set>
                                    <p:animEffect transition="in" filter="fade">
                                      <p:cBhvr>
                                        <p:cTn id="54"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animBg="1"/>
      <p:bldP spid="7" grpId="0" animBg="1"/>
      <p:bldP spid="10" grpId="0" uiExpand="1" build="allAtOnce" animBg="1"/>
      <p:bldP spid="11" grpId="0" uiExpand="1" animBg="1"/>
      <p:bldP spid="13"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p:cNvGrpSpPr/>
          <p:nvPr/>
        </p:nvGrpSpPr>
        <p:grpSpPr>
          <a:xfrm>
            <a:off x="0" y="1178242"/>
            <a:ext cx="4768850" cy="4501515"/>
            <a:chOff x="0" y="1178242"/>
            <a:chExt cx="4768850" cy="4501515"/>
          </a:xfrm>
        </p:grpSpPr>
        <p:pic>
          <p:nvPicPr>
            <p:cNvPr id="6" name="Picture 5" descr="http://www.american-buddha.com/lascauxnor.4_small.gif"/>
            <p:cNvPicPr/>
            <p:nvPr/>
          </p:nvPicPr>
          <p:blipFill>
            <a:blip r:embed="rId3" cstate="print"/>
            <a:srcRect/>
            <a:stretch>
              <a:fillRect/>
            </a:stretch>
          </p:blipFill>
          <p:spPr bwMode="auto">
            <a:xfrm>
              <a:off x="0" y="1178242"/>
              <a:ext cx="4768850" cy="4501515"/>
            </a:xfrm>
            <a:prstGeom prst="rect">
              <a:avLst/>
            </a:prstGeom>
            <a:noFill/>
            <a:ln w="9525">
              <a:noFill/>
              <a:miter lim="800000"/>
              <a:headEnd/>
              <a:tailEnd/>
            </a:ln>
          </p:spPr>
        </p:pic>
        <p:sp>
          <p:nvSpPr>
            <p:cNvPr id="13" name="Oval 12"/>
            <p:cNvSpPr/>
            <p:nvPr/>
          </p:nvSpPr>
          <p:spPr>
            <a:xfrm>
              <a:off x="2522863" y="2357608"/>
              <a:ext cx="88135" cy="88134"/>
            </a:xfrm>
            <a:prstGeom prst="ellipse">
              <a:avLst/>
            </a:prstGeom>
            <a:ln w="76200">
              <a:solidFill>
                <a:srgbClr val="FF0000"/>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4" name="Oval 13"/>
            <p:cNvSpPr/>
            <p:nvPr/>
          </p:nvSpPr>
          <p:spPr>
            <a:xfrm>
              <a:off x="1617631" y="4217643"/>
              <a:ext cx="88135" cy="88134"/>
            </a:xfrm>
            <a:prstGeom prst="ellipse">
              <a:avLst/>
            </a:prstGeom>
            <a:ln w="76200">
              <a:solidFill>
                <a:srgbClr val="FF0000"/>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5" name="Oval 14"/>
            <p:cNvSpPr/>
            <p:nvPr/>
          </p:nvSpPr>
          <p:spPr>
            <a:xfrm>
              <a:off x="3378513" y="4810723"/>
              <a:ext cx="88135" cy="88134"/>
            </a:xfrm>
            <a:prstGeom prst="ellipse">
              <a:avLst/>
            </a:prstGeom>
            <a:ln w="76200">
              <a:solidFill>
                <a:srgbClr val="FF0000"/>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6" name="TextBox 15"/>
            <p:cNvSpPr txBox="1"/>
            <p:nvPr/>
          </p:nvSpPr>
          <p:spPr>
            <a:xfrm>
              <a:off x="2159306" y="2412694"/>
              <a:ext cx="804231" cy="461665"/>
            </a:xfrm>
            <a:prstGeom prst="rect">
              <a:avLst/>
            </a:prstGeom>
            <a:noFill/>
          </p:spPr>
          <p:txBody>
            <a:bodyPr wrap="square" rtlCol="0">
              <a:spAutoFit/>
            </a:bodyPr>
            <a:lstStyle/>
            <a:p>
              <a:pPr algn="ctr"/>
              <a:r>
                <a:rPr lang="en-US" sz="2400" b="1" dirty="0" smtClean="0">
                  <a:solidFill>
                    <a:schemeClr val="bg1"/>
                  </a:solidFill>
                </a:rPr>
                <a:t>Paris</a:t>
              </a:r>
            </a:p>
          </p:txBody>
        </p:sp>
        <p:sp>
          <p:nvSpPr>
            <p:cNvPr id="17" name="TextBox 16"/>
            <p:cNvSpPr txBox="1"/>
            <p:nvPr/>
          </p:nvSpPr>
          <p:spPr>
            <a:xfrm>
              <a:off x="22034" y="4019320"/>
              <a:ext cx="1553378" cy="461665"/>
            </a:xfrm>
            <a:prstGeom prst="rect">
              <a:avLst/>
            </a:prstGeom>
            <a:noFill/>
          </p:spPr>
          <p:txBody>
            <a:bodyPr wrap="square" rtlCol="0">
              <a:spAutoFit/>
            </a:bodyPr>
            <a:lstStyle/>
            <a:p>
              <a:pPr algn="ctr"/>
              <a:r>
                <a:rPr lang="en-US" sz="2400" b="1" dirty="0" smtClean="0">
                  <a:solidFill>
                    <a:schemeClr val="bg1"/>
                  </a:solidFill>
                </a:rPr>
                <a:t>Bordeaux</a:t>
              </a:r>
            </a:p>
          </p:txBody>
        </p:sp>
        <p:sp>
          <p:nvSpPr>
            <p:cNvPr id="18" name="TextBox 17"/>
            <p:cNvSpPr txBox="1"/>
            <p:nvPr/>
          </p:nvSpPr>
          <p:spPr>
            <a:xfrm>
              <a:off x="3150826" y="4865781"/>
              <a:ext cx="1553378" cy="461665"/>
            </a:xfrm>
            <a:prstGeom prst="rect">
              <a:avLst/>
            </a:prstGeom>
            <a:noFill/>
          </p:spPr>
          <p:txBody>
            <a:bodyPr wrap="square" rtlCol="0">
              <a:spAutoFit/>
            </a:bodyPr>
            <a:lstStyle/>
            <a:p>
              <a:pPr algn="ctr"/>
              <a:r>
                <a:rPr lang="en-US" sz="2400" b="1" dirty="0" smtClean="0">
                  <a:solidFill>
                    <a:schemeClr val="bg1"/>
                  </a:solidFill>
                </a:rPr>
                <a:t>Marseille</a:t>
              </a:r>
            </a:p>
          </p:txBody>
        </p:sp>
        <p:sp>
          <p:nvSpPr>
            <p:cNvPr id="19" name="TextBox 18"/>
            <p:cNvSpPr txBox="1"/>
            <p:nvPr/>
          </p:nvSpPr>
          <p:spPr>
            <a:xfrm>
              <a:off x="2168489" y="3484085"/>
              <a:ext cx="1742499" cy="830997"/>
            </a:xfrm>
            <a:prstGeom prst="rect">
              <a:avLst/>
            </a:prstGeom>
            <a:noFill/>
          </p:spPr>
          <p:txBody>
            <a:bodyPr wrap="square" rtlCol="0">
              <a:spAutoFit/>
            </a:bodyPr>
            <a:lstStyle/>
            <a:p>
              <a:pPr algn="ctr"/>
              <a:r>
                <a:rPr lang="en-US" sz="2400" b="1" dirty="0" smtClean="0">
                  <a:solidFill>
                    <a:schemeClr val="bg1"/>
                  </a:solidFill>
                </a:rPr>
                <a:t>DORDOGNE</a:t>
              </a:r>
            </a:p>
            <a:p>
              <a:pPr algn="ctr"/>
              <a:r>
                <a:rPr lang="en-US" sz="2400" b="1" dirty="0" smtClean="0">
                  <a:solidFill>
                    <a:schemeClr val="bg1"/>
                  </a:solidFill>
                </a:rPr>
                <a:t>REGION</a:t>
              </a:r>
            </a:p>
          </p:txBody>
        </p:sp>
      </p:grpSp>
      <p:pic>
        <p:nvPicPr>
          <p:cNvPr id="4" name="Picture 3" descr="http://www.american-buddha.com/lascauxnor.3_small.gif"/>
          <p:cNvPicPr/>
          <p:nvPr/>
        </p:nvPicPr>
        <p:blipFill>
          <a:blip r:embed="rId4" cstate="print"/>
          <a:srcRect/>
          <a:stretch>
            <a:fillRect/>
          </a:stretch>
        </p:blipFill>
        <p:spPr bwMode="auto">
          <a:xfrm>
            <a:off x="1218090" y="7254619"/>
            <a:ext cx="4768850" cy="2996565"/>
          </a:xfrm>
          <a:prstGeom prst="rect">
            <a:avLst/>
          </a:prstGeom>
          <a:noFill/>
          <a:ln w="9525">
            <a:noFill/>
            <a:miter lim="800000"/>
            <a:headEnd/>
            <a:tailEnd/>
          </a:ln>
        </p:spPr>
      </p:pic>
      <p:sp>
        <p:nvSpPr>
          <p:cNvPr id="12" name="Rectangle 11"/>
          <p:cNvSpPr/>
          <p:nvPr/>
        </p:nvSpPr>
        <p:spPr>
          <a:xfrm>
            <a:off x="4876984" y="889554"/>
            <a:ext cx="4373696" cy="4278094"/>
          </a:xfrm>
          <a:prstGeom prst="rect">
            <a:avLst/>
          </a:prstGeom>
        </p:spPr>
        <p:txBody>
          <a:bodyPr wrap="square">
            <a:spAutoFit/>
          </a:bodyPr>
          <a:lstStyle/>
          <a:p>
            <a:pPr marL="182880" indent="-182880">
              <a:spcAft>
                <a:spcPts val="1200"/>
              </a:spcAft>
              <a:buFont typeface="Arial" pitchFamily="34" charset="0"/>
              <a:buChar char="•"/>
            </a:pPr>
            <a:r>
              <a:rPr lang="en-US" sz="2800" b="1" dirty="0" smtClean="0">
                <a:solidFill>
                  <a:srgbClr val="FF0000"/>
                </a:solidFill>
                <a:effectLst>
                  <a:outerShdw dist="50800" dir="5400000" algn="ctr" rotWithShape="0">
                    <a:schemeClr val="bg1"/>
                  </a:outerShdw>
                </a:effectLst>
              </a:rPr>
              <a:t>Named for the Dordogne River</a:t>
            </a:r>
            <a:r>
              <a:rPr lang="en-US" sz="2800" b="1" dirty="0" smtClean="0">
                <a:solidFill>
                  <a:srgbClr val="FFFF00"/>
                </a:solidFill>
                <a:effectLst>
                  <a:outerShdw dist="50800" dir="5400000" algn="ctr" rotWithShape="0">
                    <a:schemeClr val="bg1"/>
                  </a:outerShdw>
                </a:effectLst>
              </a:rPr>
              <a:t> </a:t>
            </a:r>
            <a:r>
              <a:rPr lang="en-US" sz="2800" b="1" dirty="0" smtClean="0"/>
              <a:t>that runs through it</a:t>
            </a:r>
          </a:p>
          <a:p>
            <a:pPr marL="182880" indent="-182880">
              <a:spcAft>
                <a:spcPts val="1200"/>
              </a:spcAft>
              <a:buFont typeface="Arial" pitchFamily="34" charset="0"/>
              <a:buChar char="•"/>
            </a:pPr>
            <a:r>
              <a:rPr lang="en-US" sz="2800" b="1" dirty="0" smtClean="0"/>
              <a:t>Within the region are several river valleys that have </a:t>
            </a:r>
            <a:r>
              <a:rPr lang="en-US" sz="2800" b="1" dirty="0" smtClean="0">
                <a:solidFill>
                  <a:srgbClr val="FF0000"/>
                </a:solidFill>
                <a:effectLst>
                  <a:outerShdw dist="50800" dir="5400000" algn="ctr" rotWithShape="0">
                    <a:schemeClr val="bg1"/>
                  </a:outerShdw>
                </a:effectLst>
              </a:rPr>
              <a:t>carved the ancient limestone</a:t>
            </a:r>
          </a:p>
          <a:p>
            <a:pPr marL="182880" indent="-182880">
              <a:spcAft>
                <a:spcPts val="1200"/>
              </a:spcAft>
              <a:buFont typeface="Arial" pitchFamily="34" charset="0"/>
              <a:buChar char="•"/>
            </a:pPr>
            <a:r>
              <a:rPr lang="en-US" sz="2800" b="1" dirty="0" smtClean="0"/>
              <a:t>Particularly, the </a:t>
            </a:r>
            <a:r>
              <a:rPr lang="en-US" sz="2800" b="1" cap="all" dirty="0" smtClean="0">
                <a:solidFill>
                  <a:srgbClr val="FF0000"/>
                </a:solidFill>
                <a:effectLst>
                  <a:outerShdw dist="38100" dir="2700000" algn="tl">
                    <a:schemeClr val="bg1"/>
                  </a:outerShdw>
                </a:effectLst>
              </a:rPr>
              <a:t>Vézère</a:t>
            </a:r>
            <a:r>
              <a:rPr lang="en-US" sz="2800" b="1" dirty="0" smtClean="0">
                <a:solidFill>
                  <a:srgbClr val="FF0000"/>
                </a:solidFill>
                <a:effectLst>
                  <a:outerShdw dist="38100" dir="2700000" algn="tl">
                    <a:schemeClr val="bg1"/>
                  </a:outerShdw>
                </a:effectLst>
              </a:rPr>
              <a:t> RIVER</a:t>
            </a:r>
            <a:r>
              <a:rPr lang="en-US" sz="2800" b="1" dirty="0" smtClean="0">
                <a:solidFill>
                  <a:srgbClr val="FF0000"/>
                </a:solidFill>
                <a:effectLst>
                  <a:outerShdw blurRad="38100" dist="38100" dir="2700000" algn="tl">
                    <a:srgbClr val="000000">
                      <a:alpha val="43137"/>
                    </a:srgbClr>
                  </a:outerShdw>
                </a:effectLst>
              </a:rPr>
              <a:t> </a:t>
            </a:r>
            <a:r>
              <a:rPr lang="en-US" sz="2800" b="1" dirty="0" smtClean="0">
                <a:effectLst>
                  <a:outerShdw blurRad="38100" dist="38100" dir="2700000" algn="tl">
                    <a:srgbClr val="000000">
                      <a:alpha val="43137"/>
                    </a:srgbClr>
                  </a:outerShdw>
                </a:effectLst>
              </a:rPr>
              <a:t>site of many Paleolithic rock shelters</a:t>
            </a:r>
            <a:endParaRPr lang="en-US" sz="2800" dirty="0" smtClean="0">
              <a:effectLst>
                <a:outerShdw blurRad="38100" dist="38100" dir="2700000" algn="tl">
                  <a:srgbClr val="000000">
                    <a:alpha val="43137"/>
                  </a:srgbClr>
                </a:outerShdw>
              </a:effectLst>
            </a:endParaRPr>
          </a:p>
        </p:txBody>
      </p:sp>
      <p:pic>
        <p:nvPicPr>
          <p:cNvPr id="11" name="Picture 10" descr="http://www.american-buddha.com/lascauxnor.5_small.gif"/>
          <p:cNvPicPr/>
          <p:nvPr/>
        </p:nvPicPr>
        <p:blipFill>
          <a:blip r:embed="rId5" cstate="print"/>
          <a:srcRect/>
          <a:stretch>
            <a:fillRect/>
          </a:stretch>
        </p:blipFill>
        <p:spPr bwMode="auto">
          <a:xfrm>
            <a:off x="0" y="1191562"/>
            <a:ext cx="4782238" cy="5113856"/>
          </a:xfrm>
          <a:prstGeom prst="rect">
            <a:avLst/>
          </a:prstGeom>
          <a:noFill/>
          <a:ln w="50800">
            <a:solidFill>
              <a:srgbClr val="FF0000"/>
            </a:solidFill>
            <a:miter lim="800000"/>
            <a:headEnd/>
            <a:tailEnd/>
          </a:ln>
        </p:spPr>
      </p:pic>
      <p:grpSp>
        <p:nvGrpSpPr>
          <p:cNvPr id="28" name="Group 27"/>
          <p:cNvGrpSpPr/>
          <p:nvPr/>
        </p:nvGrpSpPr>
        <p:grpSpPr>
          <a:xfrm>
            <a:off x="1266940" y="4880472"/>
            <a:ext cx="3172858" cy="571835"/>
            <a:chOff x="1266940" y="4880472"/>
            <a:chExt cx="3172858" cy="571835"/>
          </a:xfrm>
        </p:grpSpPr>
        <p:sp>
          <p:nvSpPr>
            <p:cNvPr id="21" name="Freeform 20"/>
            <p:cNvSpPr/>
            <p:nvPr/>
          </p:nvSpPr>
          <p:spPr>
            <a:xfrm>
              <a:off x="1266940" y="4880472"/>
              <a:ext cx="3172858" cy="242371"/>
            </a:xfrm>
            <a:custGeom>
              <a:avLst/>
              <a:gdLst>
                <a:gd name="connsiteX0" fmla="*/ 0 w 3172858"/>
                <a:gd name="connsiteY0" fmla="*/ 55085 h 242371"/>
                <a:gd name="connsiteX1" fmla="*/ 275421 w 3172858"/>
                <a:gd name="connsiteY1" fmla="*/ 77118 h 242371"/>
                <a:gd name="connsiteX2" fmla="*/ 539826 w 3172858"/>
                <a:gd name="connsiteY2" fmla="*/ 77118 h 242371"/>
                <a:gd name="connsiteX3" fmla="*/ 749147 w 3172858"/>
                <a:gd name="connsiteY3" fmla="*/ 121186 h 242371"/>
                <a:gd name="connsiteX4" fmla="*/ 925417 w 3172858"/>
                <a:gd name="connsiteY4" fmla="*/ 66101 h 242371"/>
                <a:gd name="connsiteX5" fmla="*/ 1399142 w 3172858"/>
                <a:gd name="connsiteY5" fmla="*/ 154236 h 242371"/>
                <a:gd name="connsiteX6" fmla="*/ 1542361 w 3172858"/>
                <a:gd name="connsiteY6" fmla="*/ 0 h 242371"/>
                <a:gd name="connsiteX7" fmla="*/ 1575412 w 3172858"/>
                <a:gd name="connsiteY7" fmla="*/ 66101 h 242371"/>
                <a:gd name="connsiteX8" fmla="*/ 1696597 w 3172858"/>
                <a:gd name="connsiteY8" fmla="*/ 0 h 242371"/>
                <a:gd name="connsiteX9" fmla="*/ 1795749 w 3172858"/>
                <a:gd name="connsiteY9" fmla="*/ 55085 h 242371"/>
                <a:gd name="connsiteX10" fmla="*/ 1961002 w 3172858"/>
                <a:gd name="connsiteY10" fmla="*/ 143220 h 242371"/>
                <a:gd name="connsiteX11" fmla="*/ 2137272 w 3172858"/>
                <a:gd name="connsiteY11" fmla="*/ 121186 h 242371"/>
                <a:gd name="connsiteX12" fmla="*/ 2302525 w 3172858"/>
                <a:gd name="connsiteY12" fmla="*/ 176270 h 242371"/>
                <a:gd name="connsiteX13" fmla="*/ 2588964 w 3172858"/>
                <a:gd name="connsiteY13" fmla="*/ 231355 h 242371"/>
                <a:gd name="connsiteX14" fmla="*/ 2765233 w 3172858"/>
                <a:gd name="connsiteY14" fmla="*/ 154236 h 242371"/>
                <a:gd name="connsiteX15" fmla="*/ 2864385 w 3172858"/>
                <a:gd name="connsiteY15" fmla="*/ 242371 h 242371"/>
                <a:gd name="connsiteX16" fmla="*/ 3172858 w 3172858"/>
                <a:gd name="connsiteY16" fmla="*/ 22034 h 242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172858" h="242371">
                  <a:moveTo>
                    <a:pt x="0" y="55085"/>
                  </a:moveTo>
                  <a:lnTo>
                    <a:pt x="275421" y="77118"/>
                  </a:lnTo>
                  <a:lnTo>
                    <a:pt x="539826" y="77118"/>
                  </a:lnTo>
                  <a:lnTo>
                    <a:pt x="749147" y="121186"/>
                  </a:lnTo>
                  <a:lnTo>
                    <a:pt x="925417" y="66101"/>
                  </a:lnTo>
                  <a:lnTo>
                    <a:pt x="1399142" y="154236"/>
                  </a:lnTo>
                  <a:lnTo>
                    <a:pt x="1542361" y="0"/>
                  </a:lnTo>
                  <a:lnTo>
                    <a:pt x="1575412" y="66101"/>
                  </a:lnTo>
                  <a:lnTo>
                    <a:pt x="1696597" y="0"/>
                  </a:lnTo>
                  <a:lnTo>
                    <a:pt x="1795749" y="55085"/>
                  </a:lnTo>
                  <a:lnTo>
                    <a:pt x="1961002" y="143220"/>
                  </a:lnTo>
                  <a:lnTo>
                    <a:pt x="2137272" y="121186"/>
                  </a:lnTo>
                  <a:lnTo>
                    <a:pt x="2302525" y="176270"/>
                  </a:lnTo>
                  <a:lnTo>
                    <a:pt x="2588964" y="231355"/>
                  </a:lnTo>
                  <a:lnTo>
                    <a:pt x="2765233" y="154236"/>
                  </a:lnTo>
                  <a:lnTo>
                    <a:pt x="2864385" y="242371"/>
                  </a:lnTo>
                  <a:lnTo>
                    <a:pt x="3172858" y="22034"/>
                  </a:lnTo>
                </a:path>
              </a:pathLst>
            </a:custGeom>
            <a:ln w="76200">
              <a:solidFill>
                <a:srgbClr val="FF0000"/>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3" name="TextBox 22"/>
            <p:cNvSpPr txBox="1"/>
            <p:nvPr/>
          </p:nvSpPr>
          <p:spPr>
            <a:xfrm>
              <a:off x="1817784" y="4990642"/>
              <a:ext cx="2181340" cy="461665"/>
            </a:xfrm>
            <a:prstGeom prst="rect">
              <a:avLst/>
            </a:prstGeom>
            <a:noFill/>
          </p:spPr>
          <p:txBody>
            <a:bodyPr wrap="square" rtlCol="0">
              <a:spAutoFit/>
            </a:bodyPr>
            <a:lstStyle/>
            <a:p>
              <a:pPr algn="ctr"/>
              <a:r>
                <a:rPr lang="en-US" sz="2400" b="1" dirty="0" smtClean="0">
                  <a:solidFill>
                    <a:srgbClr val="FF0000"/>
                  </a:solidFill>
                  <a:effectLst>
                    <a:outerShdw blurRad="38100" dist="38100" dir="2700000" algn="tl">
                      <a:schemeClr val="tx1"/>
                    </a:outerShdw>
                  </a:effectLst>
                </a:rPr>
                <a:t>Dordogne River</a:t>
              </a:r>
            </a:p>
          </p:txBody>
        </p:sp>
      </p:grpSp>
      <p:grpSp>
        <p:nvGrpSpPr>
          <p:cNvPr id="27" name="Group 26"/>
          <p:cNvGrpSpPr/>
          <p:nvPr/>
        </p:nvGrpSpPr>
        <p:grpSpPr>
          <a:xfrm>
            <a:off x="2985571" y="3341460"/>
            <a:ext cx="1432192" cy="1571712"/>
            <a:chOff x="2985571" y="3341460"/>
            <a:chExt cx="1432192" cy="1571712"/>
          </a:xfrm>
        </p:grpSpPr>
        <p:sp>
          <p:nvSpPr>
            <p:cNvPr id="22" name="Freeform 21"/>
            <p:cNvSpPr/>
            <p:nvPr/>
          </p:nvSpPr>
          <p:spPr>
            <a:xfrm>
              <a:off x="2985571" y="3855904"/>
              <a:ext cx="1432192" cy="991518"/>
            </a:xfrm>
            <a:custGeom>
              <a:avLst/>
              <a:gdLst>
                <a:gd name="connsiteX0" fmla="*/ 0 w 1432192"/>
                <a:gd name="connsiteY0" fmla="*/ 991518 h 991518"/>
                <a:gd name="connsiteX1" fmla="*/ 132202 w 1432192"/>
                <a:gd name="connsiteY1" fmla="*/ 881349 h 991518"/>
                <a:gd name="connsiteX2" fmla="*/ 297455 w 1432192"/>
                <a:gd name="connsiteY2" fmla="*/ 782197 h 991518"/>
                <a:gd name="connsiteX3" fmla="*/ 418641 w 1432192"/>
                <a:gd name="connsiteY3" fmla="*/ 616944 h 991518"/>
                <a:gd name="connsiteX4" fmla="*/ 506776 w 1432192"/>
                <a:gd name="connsiteY4" fmla="*/ 440674 h 991518"/>
                <a:gd name="connsiteX5" fmla="*/ 506776 w 1432192"/>
                <a:gd name="connsiteY5" fmla="*/ 440674 h 991518"/>
                <a:gd name="connsiteX6" fmla="*/ 583894 w 1432192"/>
                <a:gd name="connsiteY6" fmla="*/ 462708 h 991518"/>
                <a:gd name="connsiteX7" fmla="*/ 661012 w 1432192"/>
                <a:gd name="connsiteY7" fmla="*/ 319489 h 991518"/>
                <a:gd name="connsiteX8" fmla="*/ 661012 w 1432192"/>
                <a:gd name="connsiteY8" fmla="*/ 319489 h 991518"/>
                <a:gd name="connsiteX9" fmla="*/ 760164 w 1432192"/>
                <a:gd name="connsiteY9" fmla="*/ 176269 h 991518"/>
                <a:gd name="connsiteX10" fmla="*/ 837282 w 1432192"/>
                <a:gd name="connsiteY10" fmla="*/ 176269 h 991518"/>
                <a:gd name="connsiteX11" fmla="*/ 914400 w 1432192"/>
                <a:gd name="connsiteY11" fmla="*/ 44067 h 991518"/>
                <a:gd name="connsiteX12" fmla="*/ 1432192 w 1432192"/>
                <a:gd name="connsiteY12" fmla="*/ 0 h 991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32192" h="991518">
                  <a:moveTo>
                    <a:pt x="0" y="991518"/>
                  </a:moveTo>
                  <a:lnTo>
                    <a:pt x="132202" y="881349"/>
                  </a:lnTo>
                  <a:lnTo>
                    <a:pt x="297455" y="782197"/>
                  </a:lnTo>
                  <a:lnTo>
                    <a:pt x="418641" y="616944"/>
                  </a:lnTo>
                  <a:lnTo>
                    <a:pt x="506776" y="440674"/>
                  </a:lnTo>
                  <a:lnTo>
                    <a:pt x="506776" y="440674"/>
                  </a:lnTo>
                  <a:lnTo>
                    <a:pt x="583894" y="462708"/>
                  </a:lnTo>
                  <a:lnTo>
                    <a:pt x="661012" y="319489"/>
                  </a:lnTo>
                  <a:lnTo>
                    <a:pt x="661012" y="319489"/>
                  </a:lnTo>
                  <a:lnTo>
                    <a:pt x="760164" y="176269"/>
                  </a:lnTo>
                  <a:lnTo>
                    <a:pt x="837282" y="176269"/>
                  </a:lnTo>
                  <a:lnTo>
                    <a:pt x="914400" y="44067"/>
                  </a:lnTo>
                  <a:lnTo>
                    <a:pt x="1432192" y="0"/>
                  </a:lnTo>
                </a:path>
              </a:pathLst>
            </a:custGeom>
            <a:ln w="76200">
              <a:solidFill>
                <a:srgbClr val="FFFF00"/>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4" name="Rectangle 23"/>
            <p:cNvSpPr/>
            <p:nvPr/>
          </p:nvSpPr>
          <p:spPr>
            <a:xfrm rot="18800174">
              <a:off x="2629372" y="3942650"/>
              <a:ext cx="1571712" cy="369332"/>
            </a:xfrm>
            <a:prstGeom prst="rect">
              <a:avLst/>
            </a:prstGeom>
          </p:spPr>
          <p:txBody>
            <a:bodyPr wrap="none">
              <a:spAutoFit/>
            </a:bodyPr>
            <a:lstStyle/>
            <a:p>
              <a:r>
                <a:rPr lang="en-US" b="1" cap="all" dirty="0" smtClean="0">
                  <a:solidFill>
                    <a:srgbClr val="FFFF00"/>
                  </a:solidFill>
                  <a:effectLst>
                    <a:outerShdw blurRad="38100" dist="38100" dir="2700000" algn="tl">
                      <a:srgbClr val="000000">
                        <a:alpha val="43137"/>
                      </a:srgbClr>
                    </a:outerShdw>
                  </a:effectLst>
                </a:rPr>
                <a:t>Vézère</a:t>
              </a:r>
              <a:r>
                <a:rPr lang="en-US" b="1" dirty="0" smtClean="0">
                  <a:solidFill>
                    <a:srgbClr val="FFFF00"/>
                  </a:solidFill>
                  <a:effectLst>
                    <a:outerShdw blurRad="38100" dist="38100" dir="2700000" algn="tl">
                      <a:srgbClr val="000000">
                        <a:alpha val="43137"/>
                      </a:srgbClr>
                    </a:outerShdw>
                  </a:effectLst>
                </a:rPr>
                <a:t> RIVER </a:t>
              </a:r>
              <a:endParaRPr lang="en-US" dirty="0">
                <a:solidFill>
                  <a:srgbClr val="FFFF00"/>
                </a:solidFill>
                <a:effectLst>
                  <a:outerShdw blurRad="38100" dist="38100" dir="2700000" algn="tl">
                    <a:srgbClr val="000000">
                      <a:alpha val="43137"/>
                    </a:srgbClr>
                  </a:outerShdw>
                </a:effectLst>
              </a:endParaRPr>
            </a:p>
          </p:txBody>
        </p:sp>
      </p:grpSp>
      <p:pic>
        <p:nvPicPr>
          <p:cNvPr id="25" name="Picture 24" descr="http://www.american-buddha.com/lascauxnor.7_small.gif"/>
          <p:cNvPicPr/>
          <p:nvPr/>
        </p:nvPicPr>
        <p:blipFill>
          <a:blip r:embed="rId6" cstate="print"/>
          <a:srcRect/>
          <a:stretch>
            <a:fillRect/>
          </a:stretch>
        </p:blipFill>
        <p:spPr bwMode="auto">
          <a:xfrm>
            <a:off x="30480" y="3721100"/>
            <a:ext cx="4768850" cy="3136900"/>
          </a:xfrm>
          <a:prstGeom prst="rect">
            <a:avLst/>
          </a:prstGeom>
          <a:noFill/>
          <a:ln w="57150">
            <a:solidFill>
              <a:schemeClr val="tx1"/>
            </a:solidFill>
            <a:miter lim="800000"/>
            <a:headEnd/>
            <a:tailEnd/>
          </a:ln>
        </p:spPr>
      </p:pic>
      <p:pic>
        <p:nvPicPr>
          <p:cNvPr id="26" name="Picture 25" descr="http://www.american-buddha.com/lascauxnor.2_small.gif"/>
          <p:cNvPicPr/>
          <p:nvPr/>
        </p:nvPicPr>
        <p:blipFill>
          <a:blip r:embed="rId7" cstate="print"/>
          <a:srcRect/>
          <a:stretch>
            <a:fillRect/>
          </a:stretch>
        </p:blipFill>
        <p:spPr bwMode="auto">
          <a:xfrm>
            <a:off x="30480" y="673314"/>
            <a:ext cx="4768850" cy="3094990"/>
          </a:xfrm>
          <a:prstGeom prst="rect">
            <a:avLst/>
          </a:prstGeom>
          <a:noFill/>
          <a:ln w="57150">
            <a:solidFill>
              <a:schemeClr val="tx1"/>
            </a:solidFill>
            <a:miter lim="800000"/>
            <a:headEnd/>
            <a:tailEnd/>
          </a:ln>
        </p:spPr>
      </p:pic>
      <p:sp>
        <p:nvSpPr>
          <p:cNvPr id="29" name="Slide Number Placeholder 28"/>
          <p:cNvSpPr>
            <a:spLocks noGrp="1"/>
          </p:cNvSpPr>
          <p:nvPr>
            <p:ph type="sldNum" sz="quarter" idx="12"/>
          </p:nvPr>
        </p:nvSpPr>
        <p:spPr/>
        <p:txBody>
          <a:bodyPr/>
          <a:lstStyle/>
          <a:p>
            <a:fld id="{90B4C22B-F94B-47BB-B82D-9BDF0893D61B}" type="slidenum">
              <a:rPr lang="en-US" smtClean="0"/>
              <a:pPr/>
              <a:t>62</a:t>
            </a:fld>
            <a:endParaRPr lang="en-US" dirty="0"/>
          </a:p>
        </p:txBody>
      </p:sp>
      <p:sp useBgFill="1">
        <p:nvSpPr>
          <p:cNvPr id="3" name="TextBox 2"/>
          <p:cNvSpPr txBox="1"/>
          <p:nvPr/>
        </p:nvSpPr>
        <p:spPr>
          <a:xfrm>
            <a:off x="0" y="0"/>
            <a:ext cx="9144000" cy="677108"/>
          </a:xfrm>
          <a:prstGeom prst="rect">
            <a:avLst/>
          </a:prstGeom>
          <a:solidFill>
            <a:srgbClr val="FFFF00"/>
          </a:solidFill>
        </p:spPr>
        <p:txBody>
          <a:bodyPr wrap="square" rtlCol="0">
            <a:spAutoFit/>
          </a:bodyPr>
          <a:lstStyle/>
          <a:p>
            <a:pPr algn="ctr"/>
            <a:r>
              <a:rPr lang="en-US" sz="3800" b="1" dirty="0" smtClean="0">
                <a:solidFill>
                  <a:schemeClr val="bg1"/>
                </a:solidFill>
              </a:rPr>
              <a:t>DORDOGNE REGION</a:t>
            </a:r>
            <a:endParaRPr lang="en-US" sz="3800" b="1" dirty="0">
              <a:solidFill>
                <a:schemeClr val="bg1"/>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2">
                                            <p:txEl>
                                              <p:pRg st="0" end="0"/>
                                            </p:txEl>
                                          </p:spTgt>
                                        </p:tgtEl>
                                        <p:attrNameLst>
                                          <p:attrName>style.visibility</p:attrName>
                                        </p:attrNameLst>
                                      </p:cBhvr>
                                      <p:to>
                                        <p:strVal val="visible"/>
                                      </p:to>
                                    </p:set>
                                    <p:animEffect transition="in" filter="wipe(left)">
                                      <p:cBhvr>
                                        <p:cTn id="12" dur="1000"/>
                                        <p:tgtEl>
                                          <p:spTgt spid="12">
                                            <p:txEl>
                                              <p:pRg st="0" end="0"/>
                                            </p:txEl>
                                          </p:spTgt>
                                        </p:tgtEl>
                                      </p:cBhvr>
                                    </p:animEffect>
                                  </p:childTnLst>
                                </p:cTn>
                              </p:par>
                            </p:childTnLst>
                          </p:cTn>
                        </p:par>
                        <p:par>
                          <p:cTn id="13" fill="hold">
                            <p:stCondLst>
                              <p:cond delay="1000"/>
                            </p:stCondLst>
                            <p:childTnLst>
                              <p:par>
                                <p:cTn id="14" presetID="53" presetClass="entr" presetSubtype="0" fill="hold" nodeType="after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p:cTn id="16" dur="1000" fill="hold"/>
                                        <p:tgtEl>
                                          <p:spTgt spid="11"/>
                                        </p:tgtEl>
                                        <p:attrNameLst>
                                          <p:attrName>ppt_w</p:attrName>
                                        </p:attrNameLst>
                                      </p:cBhvr>
                                      <p:tavLst>
                                        <p:tav tm="0">
                                          <p:val>
                                            <p:fltVal val="0"/>
                                          </p:val>
                                        </p:tav>
                                        <p:tav tm="100000">
                                          <p:val>
                                            <p:strVal val="#ppt_w"/>
                                          </p:val>
                                        </p:tav>
                                      </p:tavLst>
                                    </p:anim>
                                    <p:anim calcmode="lin" valueType="num">
                                      <p:cBhvr>
                                        <p:cTn id="17" dur="1000" fill="hold"/>
                                        <p:tgtEl>
                                          <p:spTgt spid="11"/>
                                        </p:tgtEl>
                                        <p:attrNameLst>
                                          <p:attrName>ppt_h</p:attrName>
                                        </p:attrNameLst>
                                      </p:cBhvr>
                                      <p:tavLst>
                                        <p:tav tm="0">
                                          <p:val>
                                            <p:fltVal val="0"/>
                                          </p:val>
                                        </p:tav>
                                        <p:tav tm="100000">
                                          <p:val>
                                            <p:strVal val="#ppt_h"/>
                                          </p:val>
                                        </p:tav>
                                      </p:tavLst>
                                    </p:anim>
                                    <p:animEffect transition="in" filter="fade">
                                      <p:cBhvr>
                                        <p:cTn id="18" dur="1000"/>
                                        <p:tgtEl>
                                          <p:spTgt spid="11"/>
                                        </p:tgtEl>
                                      </p:cBhvr>
                                    </p:animEffect>
                                  </p:childTnLst>
                                </p:cTn>
                              </p:par>
                            </p:childTnLst>
                          </p:cTn>
                        </p:par>
                        <p:par>
                          <p:cTn id="19" fill="hold">
                            <p:stCondLst>
                              <p:cond delay="2000"/>
                            </p:stCondLst>
                            <p:childTnLst>
                              <p:par>
                                <p:cTn id="20" presetID="22" presetClass="entr" presetSubtype="2" fill="hold" nodeType="after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wipe(right)">
                                      <p:cBhvr>
                                        <p:cTn id="22" dur="1000"/>
                                        <p:tgtEl>
                                          <p:spTgt spid="2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2">
                                            <p:txEl>
                                              <p:pRg st="1" end="1"/>
                                            </p:txEl>
                                          </p:spTgt>
                                        </p:tgtEl>
                                        <p:attrNameLst>
                                          <p:attrName>style.visibility</p:attrName>
                                        </p:attrNameLst>
                                      </p:cBhvr>
                                      <p:to>
                                        <p:strVal val="visible"/>
                                      </p:to>
                                    </p:set>
                                    <p:animEffect transition="in" filter="wipe(left)">
                                      <p:cBhvr>
                                        <p:cTn id="27" dur="1000"/>
                                        <p:tgtEl>
                                          <p:spTgt spid="12">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2">
                                            <p:txEl>
                                              <p:pRg st="2" end="2"/>
                                            </p:txEl>
                                          </p:spTgt>
                                        </p:tgtEl>
                                        <p:attrNameLst>
                                          <p:attrName>style.visibility</p:attrName>
                                        </p:attrNameLst>
                                      </p:cBhvr>
                                      <p:to>
                                        <p:strVal val="visible"/>
                                      </p:to>
                                    </p:set>
                                    <p:animEffect transition="in" filter="wipe(left)">
                                      <p:cBhvr>
                                        <p:cTn id="32" dur="1000"/>
                                        <p:tgtEl>
                                          <p:spTgt spid="12">
                                            <p:txEl>
                                              <p:pRg st="2" end="2"/>
                                            </p:txEl>
                                          </p:spTgt>
                                        </p:tgtEl>
                                      </p:cBhvr>
                                    </p:animEffect>
                                  </p:childTnLst>
                                </p:cTn>
                              </p:par>
                              <p:par>
                                <p:cTn id="33" presetID="22" presetClass="entr" presetSubtype="1" fill="hold" nodeType="withEffect">
                                  <p:stCondLst>
                                    <p:cond delay="0"/>
                                  </p:stCondLst>
                                  <p:childTnLst>
                                    <p:set>
                                      <p:cBhvr>
                                        <p:cTn id="34" dur="1" fill="hold">
                                          <p:stCondLst>
                                            <p:cond delay="0"/>
                                          </p:stCondLst>
                                        </p:cTn>
                                        <p:tgtEl>
                                          <p:spTgt spid="26"/>
                                        </p:tgtEl>
                                        <p:attrNameLst>
                                          <p:attrName>style.visibility</p:attrName>
                                        </p:attrNameLst>
                                      </p:cBhvr>
                                      <p:to>
                                        <p:strVal val="visible"/>
                                      </p:to>
                                    </p:set>
                                    <p:animEffect transition="in" filter="wipe(up)">
                                      <p:cBhvr>
                                        <p:cTn id="35" dur="1000"/>
                                        <p:tgtEl>
                                          <p:spTgt spid="26"/>
                                        </p:tgtEl>
                                      </p:cBhvr>
                                    </p:animEffect>
                                  </p:childTnLst>
                                </p:cTn>
                              </p:par>
                            </p:childTnLst>
                          </p:cTn>
                        </p:par>
                        <p:par>
                          <p:cTn id="36" fill="hold">
                            <p:stCondLst>
                              <p:cond delay="1000"/>
                            </p:stCondLst>
                            <p:childTnLst>
                              <p:par>
                                <p:cTn id="37" presetID="22" presetClass="entr" presetSubtype="1" fill="hold" nodeType="afterEffect">
                                  <p:stCondLst>
                                    <p:cond delay="0"/>
                                  </p:stCondLst>
                                  <p:childTnLst>
                                    <p:set>
                                      <p:cBhvr>
                                        <p:cTn id="38" dur="1" fill="hold">
                                          <p:stCondLst>
                                            <p:cond delay="0"/>
                                          </p:stCondLst>
                                        </p:cTn>
                                        <p:tgtEl>
                                          <p:spTgt spid="25"/>
                                        </p:tgtEl>
                                        <p:attrNameLst>
                                          <p:attrName>style.visibility</p:attrName>
                                        </p:attrNameLst>
                                      </p:cBhvr>
                                      <p:to>
                                        <p:strVal val="visible"/>
                                      </p:to>
                                    </p:set>
                                    <p:animEffect transition="in" filter="wipe(up)">
                                      <p:cBhvr>
                                        <p:cTn id="39" dur="1000"/>
                                        <p:tgtEl>
                                          <p:spTgt spid="25"/>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xit" presetSubtype="0" fill="hold" nodeType="clickEffect">
                                  <p:stCondLst>
                                    <p:cond delay="0"/>
                                  </p:stCondLst>
                                  <p:childTnLst>
                                    <p:animEffect transition="out" filter="fade">
                                      <p:cBhvr>
                                        <p:cTn id="43" dur="2000"/>
                                        <p:tgtEl>
                                          <p:spTgt spid="26"/>
                                        </p:tgtEl>
                                      </p:cBhvr>
                                    </p:animEffect>
                                    <p:set>
                                      <p:cBhvr>
                                        <p:cTn id="44" dur="1" fill="hold">
                                          <p:stCondLst>
                                            <p:cond delay="1999"/>
                                          </p:stCondLst>
                                        </p:cTn>
                                        <p:tgtEl>
                                          <p:spTgt spid="26"/>
                                        </p:tgtEl>
                                        <p:attrNameLst>
                                          <p:attrName>style.visibility</p:attrName>
                                        </p:attrNameLst>
                                      </p:cBhvr>
                                      <p:to>
                                        <p:strVal val="hidden"/>
                                      </p:to>
                                    </p:set>
                                  </p:childTnLst>
                                </p:cTn>
                              </p:par>
                              <p:par>
                                <p:cTn id="45" presetID="10" presetClass="exit" presetSubtype="0" fill="hold" nodeType="withEffect">
                                  <p:stCondLst>
                                    <p:cond delay="0"/>
                                  </p:stCondLst>
                                  <p:childTnLst>
                                    <p:animEffect transition="out" filter="fade">
                                      <p:cBhvr>
                                        <p:cTn id="46" dur="2000"/>
                                        <p:tgtEl>
                                          <p:spTgt spid="25"/>
                                        </p:tgtEl>
                                      </p:cBhvr>
                                    </p:animEffect>
                                    <p:set>
                                      <p:cBhvr>
                                        <p:cTn id="47" dur="1" fill="hold">
                                          <p:stCondLst>
                                            <p:cond delay="1999"/>
                                          </p:stCondLst>
                                        </p:cTn>
                                        <p:tgtEl>
                                          <p:spTgt spid="25"/>
                                        </p:tgtEl>
                                        <p:attrNameLst>
                                          <p:attrName>style.visibility</p:attrName>
                                        </p:attrNameLst>
                                      </p:cBhvr>
                                      <p:to>
                                        <p:strVal val="hidden"/>
                                      </p:to>
                                    </p:set>
                                  </p:childTnLst>
                                </p:cTn>
                              </p:par>
                              <p:par>
                                <p:cTn id="48" presetID="22" presetClass="entr" presetSubtype="8" fill="hold" nodeType="withEffect">
                                  <p:stCondLst>
                                    <p:cond delay="0"/>
                                  </p:stCondLst>
                                  <p:childTnLst>
                                    <p:set>
                                      <p:cBhvr>
                                        <p:cTn id="49" dur="1" fill="hold">
                                          <p:stCondLst>
                                            <p:cond delay="0"/>
                                          </p:stCondLst>
                                        </p:cTn>
                                        <p:tgtEl>
                                          <p:spTgt spid="27"/>
                                        </p:tgtEl>
                                        <p:attrNameLst>
                                          <p:attrName>style.visibility</p:attrName>
                                        </p:attrNameLst>
                                      </p:cBhvr>
                                      <p:to>
                                        <p:strVal val="visible"/>
                                      </p:to>
                                    </p:set>
                                    <p:animEffect transition="in" filter="wipe(left)">
                                      <p:cBhvr>
                                        <p:cTn id="50" dur="2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uiExpand="1" build="allAtOnce"/>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 name="TextBox 2"/>
          <p:cNvSpPr txBox="1"/>
          <p:nvPr/>
        </p:nvSpPr>
        <p:spPr>
          <a:xfrm>
            <a:off x="0" y="0"/>
            <a:ext cx="9144000" cy="677108"/>
          </a:xfrm>
          <a:prstGeom prst="rect">
            <a:avLst/>
          </a:prstGeom>
          <a:solidFill>
            <a:srgbClr val="FFFF00"/>
          </a:solidFill>
        </p:spPr>
        <p:txBody>
          <a:bodyPr wrap="square" rtlCol="0">
            <a:spAutoFit/>
          </a:bodyPr>
          <a:lstStyle/>
          <a:p>
            <a:pPr algn="ctr"/>
            <a:r>
              <a:rPr lang="en-US" sz="3800" b="1" dirty="0" smtClean="0">
                <a:solidFill>
                  <a:schemeClr val="bg1"/>
                </a:solidFill>
              </a:rPr>
              <a:t>Vézère RIVER VALLEY</a:t>
            </a:r>
            <a:endParaRPr lang="en-US" sz="3800" b="1" dirty="0">
              <a:solidFill>
                <a:schemeClr val="bg1"/>
              </a:solidFill>
            </a:endParaRPr>
          </a:p>
        </p:txBody>
      </p:sp>
      <p:grpSp>
        <p:nvGrpSpPr>
          <p:cNvPr id="11" name="Group 10"/>
          <p:cNvGrpSpPr/>
          <p:nvPr/>
        </p:nvGrpSpPr>
        <p:grpSpPr>
          <a:xfrm>
            <a:off x="0" y="810179"/>
            <a:ext cx="5943600" cy="5937651"/>
            <a:chOff x="0" y="810179"/>
            <a:chExt cx="5943600" cy="5937651"/>
          </a:xfrm>
        </p:grpSpPr>
        <p:pic>
          <p:nvPicPr>
            <p:cNvPr id="4" name="Picture 3" descr="http://www.american-buddha.com/lascauxnor.257.gif"/>
            <p:cNvPicPr/>
            <p:nvPr/>
          </p:nvPicPr>
          <p:blipFill>
            <a:blip r:embed="rId3" cstate="print"/>
            <a:srcRect/>
            <a:stretch>
              <a:fillRect/>
            </a:stretch>
          </p:blipFill>
          <p:spPr bwMode="auto">
            <a:xfrm>
              <a:off x="0" y="810179"/>
              <a:ext cx="5943600" cy="5937651"/>
            </a:xfrm>
            <a:prstGeom prst="rect">
              <a:avLst/>
            </a:prstGeom>
            <a:noFill/>
            <a:ln w="9525">
              <a:noFill/>
              <a:miter lim="800000"/>
              <a:headEnd/>
              <a:tailEnd/>
            </a:ln>
          </p:spPr>
        </p:pic>
        <p:sp>
          <p:nvSpPr>
            <p:cNvPr id="6" name="TextBox 5"/>
            <p:cNvSpPr txBox="1"/>
            <p:nvPr/>
          </p:nvSpPr>
          <p:spPr>
            <a:xfrm rot="18994911">
              <a:off x="608271" y="5120092"/>
              <a:ext cx="1369862" cy="338554"/>
            </a:xfrm>
            <a:prstGeom prst="rect">
              <a:avLst/>
            </a:prstGeom>
            <a:solidFill>
              <a:schemeClr val="tx1"/>
            </a:solidFill>
          </p:spPr>
          <p:txBody>
            <a:bodyPr wrap="none" rtlCol="0">
              <a:spAutoFit/>
            </a:bodyPr>
            <a:lstStyle/>
            <a:p>
              <a:pPr algn="ctr"/>
              <a:r>
                <a:rPr lang="en-US" sz="1600" b="1" cap="all" dirty="0" smtClean="0">
                  <a:solidFill>
                    <a:schemeClr val="bg1"/>
                  </a:solidFill>
                </a:rPr>
                <a:t>Vézère</a:t>
              </a:r>
              <a:r>
                <a:rPr lang="en-US" sz="1600" b="1" dirty="0" smtClean="0">
                  <a:solidFill>
                    <a:schemeClr val="bg1"/>
                  </a:solidFill>
                </a:rPr>
                <a:t> RIVER</a:t>
              </a:r>
              <a:endParaRPr lang="en-US" sz="1600" b="1" dirty="0" smtClean="0"/>
            </a:p>
          </p:txBody>
        </p:sp>
      </p:grpSp>
      <p:sp>
        <p:nvSpPr>
          <p:cNvPr id="7" name="Oval 6"/>
          <p:cNvSpPr/>
          <p:nvPr/>
        </p:nvSpPr>
        <p:spPr>
          <a:xfrm rot="1041414">
            <a:off x="1277283" y="4063850"/>
            <a:ext cx="2566414" cy="1086165"/>
          </a:xfrm>
          <a:prstGeom prst="ellipse">
            <a:avLst/>
          </a:prstGeom>
          <a:ln w="762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useBgFill="1">
        <p:nvSpPr>
          <p:cNvPr id="8" name="TextBox 7"/>
          <p:cNvSpPr txBox="1"/>
          <p:nvPr/>
        </p:nvSpPr>
        <p:spPr>
          <a:xfrm>
            <a:off x="0" y="811373"/>
            <a:ext cx="5966085" cy="1077218"/>
          </a:xfrm>
          <a:prstGeom prst="rect">
            <a:avLst/>
          </a:prstGeom>
        </p:spPr>
        <p:txBody>
          <a:bodyPr wrap="square" rtlCol="0">
            <a:spAutoFit/>
          </a:bodyPr>
          <a:lstStyle/>
          <a:p>
            <a:pPr algn="ctr"/>
            <a:r>
              <a:rPr lang="en-US" sz="3200" b="1" dirty="0" smtClean="0">
                <a:solidFill>
                  <a:srgbClr val="FFFF00"/>
                </a:solidFill>
              </a:rPr>
              <a:t>One of the most significant discoveries is . . .</a:t>
            </a:r>
          </a:p>
        </p:txBody>
      </p:sp>
      <p:sp>
        <p:nvSpPr>
          <p:cNvPr id="9" name="TextBox 8"/>
          <p:cNvSpPr txBox="1"/>
          <p:nvPr/>
        </p:nvSpPr>
        <p:spPr>
          <a:xfrm>
            <a:off x="473726" y="1705779"/>
            <a:ext cx="3349128" cy="1015663"/>
          </a:xfrm>
          <a:prstGeom prst="rect">
            <a:avLst/>
          </a:prstGeom>
          <a:noFill/>
        </p:spPr>
        <p:txBody>
          <a:bodyPr wrap="square" rtlCol="0">
            <a:spAutoFit/>
          </a:bodyPr>
          <a:lstStyle/>
          <a:p>
            <a:pPr algn="ctr"/>
            <a:r>
              <a:rPr lang="en-US" sz="6000" b="1" dirty="0" smtClean="0">
                <a:solidFill>
                  <a:schemeClr val="bg1"/>
                </a:solidFill>
                <a:effectLst>
                  <a:outerShdw blurRad="38100" dist="38100" dir="2700000" algn="tl">
                    <a:srgbClr val="FF0000"/>
                  </a:outerShdw>
                </a:effectLst>
              </a:rPr>
              <a:t>LASCAUX</a:t>
            </a:r>
          </a:p>
        </p:txBody>
      </p:sp>
      <p:sp>
        <p:nvSpPr>
          <p:cNvPr id="10" name="Curved Up Arrow 9"/>
          <p:cNvSpPr/>
          <p:nvPr/>
        </p:nvSpPr>
        <p:spPr>
          <a:xfrm rot="380899">
            <a:off x="2028167" y="2724903"/>
            <a:ext cx="2150052" cy="842900"/>
          </a:xfrm>
          <a:prstGeom prst="curvedUpArrow">
            <a:avLst>
              <a:gd name="adj1" fmla="val 12884"/>
              <a:gd name="adj2" fmla="val 50000"/>
              <a:gd name="adj3" fmla="val 25000"/>
            </a:avLst>
          </a:prstGeom>
          <a:solidFill>
            <a:schemeClr val="bg1"/>
          </a:solidFill>
          <a:ln w="762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solidFill>
                <a:schemeClr val="tx1"/>
              </a:solidFill>
            </a:endParaRPr>
          </a:p>
        </p:txBody>
      </p:sp>
      <p:sp useBgFill="1">
        <p:nvSpPr>
          <p:cNvPr id="5" name="Rectangle 4"/>
          <p:cNvSpPr/>
          <p:nvPr/>
        </p:nvSpPr>
        <p:spPr>
          <a:xfrm>
            <a:off x="6004193" y="748635"/>
            <a:ext cx="3139807" cy="5539978"/>
          </a:xfrm>
          <a:prstGeom prst="rect">
            <a:avLst/>
          </a:prstGeom>
        </p:spPr>
        <p:txBody>
          <a:bodyPr wrap="square">
            <a:spAutoFit/>
          </a:bodyPr>
          <a:lstStyle/>
          <a:p>
            <a:pPr marL="182880" indent="-182880">
              <a:spcAft>
                <a:spcPts val="1200"/>
              </a:spcAft>
              <a:buFont typeface="Arial" pitchFamily="34" charset="0"/>
              <a:buChar char="•"/>
            </a:pPr>
            <a:r>
              <a:rPr lang="en-US" sz="2700" b="1" dirty="0" smtClean="0">
                <a:solidFill>
                  <a:srgbClr val="FF0000"/>
                </a:solidFill>
                <a:effectLst>
                  <a:outerShdw dist="50800" dir="5400000" algn="ctr" rotWithShape="0">
                    <a:schemeClr val="bg1"/>
                  </a:outerShdw>
                </a:effectLst>
              </a:rPr>
              <a:t>greatest density of prehistoric remains in Western Europe </a:t>
            </a:r>
          </a:p>
          <a:p>
            <a:pPr marL="182880" indent="-182880">
              <a:spcAft>
                <a:spcPts val="1200"/>
              </a:spcAft>
              <a:buFont typeface="Arial" pitchFamily="34" charset="0"/>
              <a:buChar char="•"/>
            </a:pPr>
            <a:r>
              <a:rPr lang="en-US" sz="2700" b="1" dirty="0" smtClean="0"/>
              <a:t>no fewer than:     </a:t>
            </a:r>
            <a:r>
              <a:rPr lang="en-US" sz="2700" b="1" dirty="0" smtClean="0">
                <a:solidFill>
                  <a:srgbClr val="FF0000"/>
                </a:solidFill>
                <a:effectLst>
                  <a:outerShdw dist="50800" dir="5400000" algn="ctr" rotWithShape="0">
                    <a:schemeClr val="bg1"/>
                  </a:outerShdw>
                </a:effectLst>
              </a:rPr>
              <a:t>25 decorated caves </a:t>
            </a:r>
            <a:r>
              <a:rPr lang="en-US" sz="2700" b="1" dirty="0" smtClean="0"/>
              <a:t>148 animal fossils 844 utensils    many works of art</a:t>
            </a:r>
          </a:p>
          <a:p>
            <a:pPr marL="182880" indent="-182880">
              <a:spcAft>
                <a:spcPts val="1200"/>
              </a:spcAft>
              <a:buFont typeface="Arial" pitchFamily="34" charset="0"/>
              <a:buChar char="•"/>
            </a:pPr>
            <a:r>
              <a:rPr lang="en-US" sz="2700" b="1" dirty="0" smtClean="0">
                <a:solidFill>
                  <a:srgbClr val="FF0000"/>
                </a:solidFill>
                <a:effectLst>
                  <a:outerShdw dist="50800" dir="5400000" algn="ctr" rotWithShape="0">
                    <a:schemeClr val="bg1"/>
                  </a:outerShdw>
                </a:effectLst>
              </a:rPr>
              <a:t>147 Paleolithic habitation sites</a:t>
            </a:r>
          </a:p>
          <a:p>
            <a:pPr marL="182880" indent="-182880">
              <a:spcAft>
                <a:spcPts val="1200"/>
              </a:spcAft>
              <a:buFont typeface="Arial" pitchFamily="34" charset="0"/>
              <a:buChar char="•"/>
            </a:pPr>
            <a:r>
              <a:rPr lang="en-US" sz="2700" b="1" dirty="0" smtClean="0"/>
              <a:t>Several Paleolithic </a:t>
            </a:r>
            <a:r>
              <a:rPr lang="en-US" sz="2700" b="1" dirty="0" smtClean="0">
                <a:solidFill>
                  <a:srgbClr val="FF0000"/>
                </a:solidFill>
                <a:effectLst>
                  <a:outerShdw dist="50800" dir="5400000" algn="ctr" rotWithShape="0">
                    <a:schemeClr val="bg1"/>
                  </a:outerShdw>
                </a:effectLst>
              </a:rPr>
              <a:t>skeletal remains</a:t>
            </a:r>
          </a:p>
        </p:txBody>
      </p:sp>
      <p:sp>
        <p:nvSpPr>
          <p:cNvPr id="12" name="Slide Number Placeholder 11"/>
          <p:cNvSpPr>
            <a:spLocks noGrp="1"/>
          </p:cNvSpPr>
          <p:nvPr>
            <p:ph type="sldNum" sz="quarter" idx="12"/>
          </p:nvPr>
        </p:nvSpPr>
        <p:spPr/>
        <p:txBody>
          <a:bodyPr/>
          <a:lstStyle/>
          <a:p>
            <a:fld id="{90B4C22B-F94B-47BB-B82D-9BDF0893D61B}" type="slidenum">
              <a:rPr lang="en-US" smtClean="0"/>
              <a:pPr/>
              <a:t>63</a:t>
            </a:fld>
            <a:endParaRPr lang="en-US"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par>
                          <p:cTn id="10" fill="hold">
                            <p:stCondLst>
                              <p:cond delay="500"/>
                            </p:stCondLst>
                            <p:childTnLst>
                              <p:par>
                                <p:cTn id="11" presetID="10" presetClass="entr" presetSubtype="0" fill="hold" grpId="0" nodeType="afterEffect">
                                  <p:stCondLst>
                                    <p:cond delay="0"/>
                                  </p:stCondLst>
                                  <p:childTnLst>
                                    <p:set>
                                      <p:cBhvr>
                                        <p:cTn id="12" dur="1" fill="hold">
                                          <p:stCondLst>
                                            <p:cond delay="0"/>
                                          </p:stCondLst>
                                        </p:cTn>
                                        <p:tgtEl>
                                          <p:spTgt spid="5">
                                            <p:bg/>
                                          </p:spTgt>
                                        </p:tgtEl>
                                        <p:attrNameLst>
                                          <p:attrName>style.visibility</p:attrName>
                                        </p:attrNameLst>
                                      </p:cBhvr>
                                      <p:to>
                                        <p:strVal val="visible"/>
                                      </p:to>
                                    </p:set>
                                    <p:animEffect transition="in" filter="fade">
                                      <p:cBhvr>
                                        <p:cTn id="13" dur="1000"/>
                                        <p:tgtEl>
                                          <p:spTgt spid="5">
                                            <p:bg/>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
                                            <p:txEl>
                                              <p:pRg st="0" end="0"/>
                                            </p:txEl>
                                          </p:spTgt>
                                        </p:tgtEl>
                                        <p:attrNameLst>
                                          <p:attrName>style.visibility</p:attrName>
                                        </p:attrNameLst>
                                      </p:cBhvr>
                                      <p:to>
                                        <p:strVal val="visible"/>
                                      </p:to>
                                    </p:set>
                                    <p:animEffect transition="in" filter="fade">
                                      <p:cBhvr>
                                        <p:cTn id="16" dur="1000"/>
                                        <p:tgtEl>
                                          <p:spTgt spid="5">
                                            <p:txEl>
                                              <p:pRg st="0" end="0"/>
                                            </p:txEl>
                                          </p:spTgt>
                                        </p:tgtEl>
                                      </p:cBhvr>
                                    </p:animEffect>
                                  </p:childTnLst>
                                </p:cTn>
                              </p:par>
                            </p:childTnLst>
                          </p:cTn>
                        </p:par>
                        <p:par>
                          <p:cTn id="17" fill="hold">
                            <p:stCondLst>
                              <p:cond delay="1500"/>
                            </p:stCondLst>
                            <p:childTnLst>
                              <p:par>
                                <p:cTn id="18" presetID="51" presetClass="entr" presetSubtype="0" fill="hold" grpId="0" nodeType="after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770" decel="100000"/>
                                        <p:tgtEl>
                                          <p:spTgt spid="7"/>
                                        </p:tgtEl>
                                      </p:cBhvr>
                                    </p:animEffect>
                                    <p:animScale>
                                      <p:cBhvr>
                                        <p:cTn id="21" dur="770" decel="100000"/>
                                        <p:tgtEl>
                                          <p:spTgt spid="7"/>
                                        </p:tgtEl>
                                      </p:cBhvr>
                                      <p:from x="10000" y="10000"/>
                                      <p:to x="200000" y="450000"/>
                                    </p:animScale>
                                    <p:animScale>
                                      <p:cBhvr>
                                        <p:cTn id="22" dur="1230" accel="100000" fill="hold">
                                          <p:stCondLst>
                                            <p:cond delay="770"/>
                                          </p:stCondLst>
                                        </p:cTn>
                                        <p:tgtEl>
                                          <p:spTgt spid="7"/>
                                        </p:tgtEl>
                                      </p:cBhvr>
                                      <p:from x="200000" y="450000"/>
                                      <p:to x="100000" y="100000"/>
                                    </p:animScale>
                                    <p:set>
                                      <p:cBhvr>
                                        <p:cTn id="23" dur="770" fill="hold"/>
                                        <p:tgtEl>
                                          <p:spTgt spid="7"/>
                                        </p:tgtEl>
                                        <p:attrNameLst>
                                          <p:attrName>ppt_x</p:attrName>
                                        </p:attrNameLst>
                                      </p:cBhvr>
                                      <p:to>
                                        <p:strVal val="(0.5)"/>
                                      </p:to>
                                    </p:set>
                                    <p:anim from="(0.5)" to="(#ppt_x)" calcmode="lin" valueType="num">
                                      <p:cBhvr>
                                        <p:cTn id="24" dur="1230" accel="100000" fill="hold">
                                          <p:stCondLst>
                                            <p:cond delay="770"/>
                                          </p:stCondLst>
                                        </p:cTn>
                                        <p:tgtEl>
                                          <p:spTgt spid="7"/>
                                        </p:tgtEl>
                                        <p:attrNameLst>
                                          <p:attrName>ppt_x</p:attrName>
                                        </p:attrNameLst>
                                      </p:cBhvr>
                                    </p:anim>
                                    <p:set>
                                      <p:cBhvr>
                                        <p:cTn id="25" dur="770" fill="hold"/>
                                        <p:tgtEl>
                                          <p:spTgt spid="7"/>
                                        </p:tgtEl>
                                        <p:attrNameLst>
                                          <p:attrName>ppt_y</p:attrName>
                                        </p:attrNameLst>
                                      </p:cBhvr>
                                      <p:to>
                                        <p:strVal val="(#ppt_y+0.4)"/>
                                      </p:to>
                                    </p:set>
                                    <p:anim from="(#ppt_y+0.4)" to="(#ppt_y)" calcmode="lin" valueType="num">
                                      <p:cBhvr>
                                        <p:cTn id="26" dur="1230" accel="100000" fill="hold">
                                          <p:stCondLst>
                                            <p:cond delay="770"/>
                                          </p:stCondLst>
                                        </p:cTn>
                                        <p:tgtEl>
                                          <p:spTgt spid="7"/>
                                        </p:tgtEl>
                                        <p:attrNameLst>
                                          <p:attrName>ppt_y</p:attrName>
                                        </p:attrNameLst>
                                      </p:cBhvr>
                                    </p:anim>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5">
                                            <p:txEl>
                                              <p:pRg st="1" end="1"/>
                                            </p:txEl>
                                          </p:spTgt>
                                        </p:tgtEl>
                                        <p:attrNameLst>
                                          <p:attrName>style.visibility</p:attrName>
                                        </p:attrNameLst>
                                      </p:cBhvr>
                                      <p:to>
                                        <p:strVal val="visible"/>
                                      </p:to>
                                    </p:set>
                                    <p:animEffect transition="in" filter="wipe(up)">
                                      <p:cBhvr>
                                        <p:cTn id="31" dur="2000"/>
                                        <p:tgtEl>
                                          <p:spTgt spid="5">
                                            <p:txEl>
                                              <p:pRg st="1" end="1"/>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5">
                                            <p:txEl>
                                              <p:pRg st="2" end="2"/>
                                            </p:txEl>
                                          </p:spTgt>
                                        </p:tgtEl>
                                        <p:attrNameLst>
                                          <p:attrName>style.visibility</p:attrName>
                                        </p:attrNameLst>
                                      </p:cBhvr>
                                      <p:to>
                                        <p:strVal val="visible"/>
                                      </p:to>
                                    </p:set>
                                    <p:animEffect transition="in" filter="fade">
                                      <p:cBhvr>
                                        <p:cTn id="36" dur="1000"/>
                                        <p:tgtEl>
                                          <p:spTgt spid="5">
                                            <p:txEl>
                                              <p:pRg st="2" end="2"/>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5">
                                            <p:txEl>
                                              <p:pRg st="3" end="3"/>
                                            </p:txEl>
                                          </p:spTgt>
                                        </p:tgtEl>
                                        <p:attrNameLst>
                                          <p:attrName>style.visibility</p:attrName>
                                        </p:attrNameLst>
                                      </p:cBhvr>
                                      <p:to>
                                        <p:strVal val="visible"/>
                                      </p:to>
                                    </p:set>
                                    <p:animEffect transition="in" filter="fade">
                                      <p:cBhvr>
                                        <p:cTn id="41" dur="1000"/>
                                        <p:tgtEl>
                                          <p:spTgt spid="5">
                                            <p:txEl>
                                              <p:pRg st="3" end="3"/>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53" presetClass="entr" presetSubtype="0" fill="hold" grpId="0" nodeType="clickEffect">
                                  <p:stCondLst>
                                    <p:cond delay="0"/>
                                  </p:stCondLst>
                                  <p:childTnLst>
                                    <p:set>
                                      <p:cBhvr>
                                        <p:cTn id="45" dur="1" fill="hold">
                                          <p:stCondLst>
                                            <p:cond delay="0"/>
                                          </p:stCondLst>
                                        </p:cTn>
                                        <p:tgtEl>
                                          <p:spTgt spid="8"/>
                                        </p:tgtEl>
                                        <p:attrNameLst>
                                          <p:attrName>style.visibility</p:attrName>
                                        </p:attrNameLst>
                                      </p:cBhvr>
                                      <p:to>
                                        <p:strVal val="visible"/>
                                      </p:to>
                                    </p:set>
                                    <p:anim calcmode="lin" valueType="num">
                                      <p:cBhvr>
                                        <p:cTn id="46" dur="1000" fill="hold"/>
                                        <p:tgtEl>
                                          <p:spTgt spid="8"/>
                                        </p:tgtEl>
                                        <p:attrNameLst>
                                          <p:attrName>ppt_w</p:attrName>
                                        </p:attrNameLst>
                                      </p:cBhvr>
                                      <p:tavLst>
                                        <p:tav tm="0">
                                          <p:val>
                                            <p:fltVal val="0"/>
                                          </p:val>
                                        </p:tav>
                                        <p:tav tm="100000">
                                          <p:val>
                                            <p:strVal val="#ppt_w"/>
                                          </p:val>
                                        </p:tav>
                                      </p:tavLst>
                                    </p:anim>
                                    <p:anim calcmode="lin" valueType="num">
                                      <p:cBhvr>
                                        <p:cTn id="47" dur="1000" fill="hold"/>
                                        <p:tgtEl>
                                          <p:spTgt spid="8"/>
                                        </p:tgtEl>
                                        <p:attrNameLst>
                                          <p:attrName>ppt_h</p:attrName>
                                        </p:attrNameLst>
                                      </p:cBhvr>
                                      <p:tavLst>
                                        <p:tav tm="0">
                                          <p:val>
                                            <p:fltVal val="0"/>
                                          </p:val>
                                        </p:tav>
                                        <p:tav tm="100000">
                                          <p:val>
                                            <p:strVal val="#ppt_h"/>
                                          </p:val>
                                        </p:tav>
                                      </p:tavLst>
                                    </p:anim>
                                    <p:animEffect transition="in" filter="fade">
                                      <p:cBhvr>
                                        <p:cTn id="48" dur="1000"/>
                                        <p:tgtEl>
                                          <p:spTgt spid="8"/>
                                        </p:tgtEl>
                                      </p:cBhvr>
                                    </p:animEffect>
                                  </p:childTnLst>
                                </p:cTn>
                              </p:par>
                            </p:childTnLst>
                          </p:cTn>
                        </p:par>
                        <p:par>
                          <p:cTn id="49" fill="hold">
                            <p:stCondLst>
                              <p:cond delay="1000"/>
                            </p:stCondLst>
                            <p:childTnLst>
                              <p:par>
                                <p:cTn id="50" presetID="22" presetClass="entr" presetSubtype="8" fill="hold" grpId="0" nodeType="afterEffect">
                                  <p:stCondLst>
                                    <p:cond delay="0"/>
                                  </p:stCondLst>
                                  <p:childTnLst>
                                    <p:set>
                                      <p:cBhvr>
                                        <p:cTn id="51" dur="1" fill="hold">
                                          <p:stCondLst>
                                            <p:cond delay="0"/>
                                          </p:stCondLst>
                                        </p:cTn>
                                        <p:tgtEl>
                                          <p:spTgt spid="9"/>
                                        </p:tgtEl>
                                        <p:attrNameLst>
                                          <p:attrName>style.visibility</p:attrName>
                                        </p:attrNameLst>
                                      </p:cBhvr>
                                      <p:to>
                                        <p:strVal val="visible"/>
                                      </p:to>
                                    </p:set>
                                    <p:animEffect transition="in" filter="wipe(left)">
                                      <p:cBhvr>
                                        <p:cTn id="52" dur="1000"/>
                                        <p:tgtEl>
                                          <p:spTgt spid="9"/>
                                        </p:tgtEl>
                                      </p:cBhvr>
                                    </p:animEffect>
                                  </p:childTnLst>
                                </p:cTn>
                              </p:par>
                            </p:childTnLst>
                          </p:cTn>
                        </p:par>
                        <p:par>
                          <p:cTn id="53" fill="hold">
                            <p:stCondLst>
                              <p:cond delay="2000"/>
                            </p:stCondLst>
                            <p:childTnLst>
                              <p:par>
                                <p:cTn id="54" presetID="22" presetClass="entr" presetSubtype="8" fill="hold" grpId="0" nodeType="afterEffect">
                                  <p:stCondLst>
                                    <p:cond delay="0"/>
                                  </p:stCondLst>
                                  <p:childTnLst>
                                    <p:set>
                                      <p:cBhvr>
                                        <p:cTn id="55" dur="1" fill="hold">
                                          <p:stCondLst>
                                            <p:cond delay="0"/>
                                          </p:stCondLst>
                                        </p:cTn>
                                        <p:tgtEl>
                                          <p:spTgt spid="10"/>
                                        </p:tgtEl>
                                        <p:attrNameLst>
                                          <p:attrName>style.visibility</p:attrName>
                                        </p:attrNameLst>
                                      </p:cBhvr>
                                      <p:to>
                                        <p:strVal val="visible"/>
                                      </p:to>
                                    </p:set>
                                    <p:animEffect transition="in" filter="wipe(left)">
                                      <p:cBhvr>
                                        <p:cTn id="56"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animBg="1"/>
      <p:bldP spid="8" grpId="0" animBg="1"/>
      <p:bldP spid="9" grpId="0"/>
      <p:bldP spid="10" grpId="0" animBg="1"/>
      <p:bldP spid="5" grpId="0" uiExpand="1" build="allAtOnce"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3" name="Picture 5"/>
          <p:cNvPicPr>
            <a:picLocks noChangeAspect="1" noChangeArrowheads="1"/>
          </p:cNvPicPr>
          <p:nvPr/>
        </p:nvPicPr>
        <p:blipFill>
          <a:blip r:embed="rId3" cstate="print"/>
          <a:srcRect/>
          <a:stretch>
            <a:fillRect/>
          </a:stretch>
        </p:blipFill>
        <p:spPr bwMode="auto">
          <a:xfrm>
            <a:off x="1812244" y="914400"/>
            <a:ext cx="5252142" cy="5943600"/>
          </a:xfrm>
          <a:prstGeom prst="rect">
            <a:avLst/>
          </a:prstGeom>
          <a:noFill/>
          <a:ln w="38100">
            <a:solidFill>
              <a:schemeClr val="bg1"/>
            </a:solidFill>
            <a:miter lim="800000"/>
            <a:headEnd/>
            <a:tailEnd/>
          </a:ln>
        </p:spPr>
      </p:pic>
      <p:grpSp>
        <p:nvGrpSpPr>
          <p:cNvPr id="11" name="Group 10"/>
          <p:cNvGrpSpPr/>
          <p:nvPr/>
        </p:nvGrpSpPr>
        <p:grpSpPr>
          <a:xfrm>
            <a:off x="1933732" y="4513944"/>
            <a:ext cx="1648918" cy="461665"/>
            <a:chOff x="1933732" y="4513944"/>
            <a:chExt cx="1648918" cy="461665"/>
          </a:xfrm>
        </p:grpSpPr>
        <p:sp>
          <p:nvSpPr>
            <p:cNvPr id="9" name="Oval 8"/>
            <p:cNvSpPr/>
            <p:nvPr/>
          </p:nvSpPr>
          <p:spPr>
            <a:xfrm>
              <a:off x="3394916" y="4542020"/>
              <a:ext cx="187734" cy="175599"/>
            </a:xfrm>
            <a:prstGeom prst="ellipse">
              <a:avLst/>
            </a:prstGeom>
            <a:solidFill>
              <a:schemeClr val="bg1"/>
            </a:solidFill>
            <a:ln w="508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0" name="TextBox 9"/>
            <p:cNvSpPr txBox="1"/>
            <p:nvPr/>
          </p:nvSpPr>
          <p:spPr>
            <a:xfrm>
              <a:off x="1933732" y="4513944"/>
              <a:ext cx="1433588" cy="461665"/>
            </a:xfrm>
            <a:prstGeom prst="rect">
              <a:avLst/>
            </a:prstGeom>
            <a:solidFill>
              <a:schemeClr val="tx1"/>
            </a:solidFill>
          </p:spPr>
          <p:txBody>
            <a:bodyPr wrap="square" rtlCol="0">
              <a:spAutoFit/>
            </a:bodyPr>
            <a:lstStyle/>
            <a:p>
              <a:pPr algn="ctr"/>
              <a:r>
                <a:rPr lang="en-US" sz="2400" b="1" dirty="0" smtClean="0">
                  <a:solidFill>
                    <a:schemeClr val="bg1"/>
                  </a:solidFill>
                </a:rPr>
                <a:t>Bordeaux</a:t>
              </a:r>
            </a:p>
          </p:txBody>
        </p:sp>
      </p:grpSp>
      <p:sp>
        <p:nvSpPr>
          <p:cNvPr id="7" name="Rectangle 6"/>
          <p:cNvSpPr/>
          <p:nvPr/>
        </p:nvSpPr>
        <p:spPr>
          <a:xfrm>
            <a:off x="3236686" y="4281714"/>
            <a:ext cx="1306285" cy="711200"/>
          </a:xfrm>
          <a:prstGeom prst="rect">
            <a:avLst/>
          </a:prstGeom>
          <a:ln w="381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nvGrpSpPr>
          <p:cNvPr id="15" name="Group 14"/>
          <p:cNvGrpSpPr/>
          <p:nvPr/>
        </p:nvGrpSpPr>
        <p:grpSpPr>
          <a:xfrm>
            <a:off x="0" y="933793"/>
            <a:ext cx="9144000" cy="4266241"/>
            <a:chOff x="4137286" y="3861749"/>
            <a:chExt cx="9144000" cy="4266241"/>
          </a:xfrm>
        </p:grpSpPr>
        <p:pic>
          <p:nvPicPr>
            <p:cNvPr id="2050" name="Picture 2"/>
            <p:cNvPicPr>
              <a:picLocks noChangeAspect="1" noChangeArrowheads="1"/>
            </p:cNvPicPr>
            <p:nvPr/>
          </p:nvPicPr>
          <p:blipFill>
            <a:blip r:embed="rId4" cstate="print"/>
            <a:srcRect/>
            <a:stretch>
              <a:fillRect/>
            </a:stretch>
          </p:blipFill>
          <p:spPr bwMode="auto">
            <a:xfrm>
              <a:off x="4137286" y="3861749"/>
              <a:ext cx="9144000" cy="4266241"/>
            </a:xfrm>
            <a:prstGeom prst="rect">
              <a:avLst/>
            </a:prstGeom>
            <a:noFill/>
            <a:ln w="38100">
              <a:solidFill>
                <a:schemeClr val="bg1"/>
              </a:solidFill>
              <a:miter lim="800000"/>
              <a:headEnd/>
              <a:tailEnd/>
            </a:ln>
          </p:spPr>
        </p:pic>
        <p:grpSp>
          <p:nvGrpSpPr>
            <p:cNvPr id="12" name="Group 11"/>
            <p:cNvGrpSpPr/>
            <p:nvPr/>
          </p:nvGrpSpPr>
          <p:grpSpPr>
            <a:xfrm>
              <a:off x="4242218" y="5242634"/>
              <a:ext cx="1407053" cy="692162"/>
              <a:chOff x="6455647" y="6933548"/>
              <a:chExt cx="1407053" cy="692162"/>
            </a:xfrm>
          </p:grpSpPr>
          <p:sp>
            <p:nvSpPr>
              <p:cNvPr id="13" name="Oval 12"/>
              <p:cNvSpPr/>
              <p:nvPr/>
            </p:nvSpPr>
            <p:spPr>
              <a:xfrm>
                <a:off x="7562178" y="7437021"/>
                <a:ext cx="167631" cy="188689"/>
              </a:xfrm>
              <a:prstGeom prst="ellipse">
                <a:avLst/>
              </a:prstGeom>
              <a:solidFill>
                <a:schemeClr val="bg1"/>
              </a:solidFill>
              <a:ln w="508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4" name="TextBox 13"/>
              <p:cNvSpPr txBox="1"/>
              <p:nvPr/>
            </p:nvSpPr>
            <p:spPr>
              <a:xfrm>
                <a:off x="6455647" y="6933548"/>
                <a:ext cx="1407053" cy="461665"/>
              </a:xfrm>
              <a:prstGeom prst="rect">
                <a:avLst/>
              </a:prstGeom>
              <a:solidFill>
                <a:schemeClr val="tx1"/>
              </a:solidFill>
            </p:spPr>
            <p:txBody>
              <a:bodyPr wrap="square" rtlCol="0">
                <a:spAutoFit/>
              </a:bodyPr>
              <a:lstStyle/>
              <a:p>
                <a:pPr algn="ctr"/>
                <a:r>
                  <a:rPr lang="en-US" sz="2400" b="1" dirty="0" smtClean="0">
                    <a:solidFill>
                      <a:schemeClr val="bg1"/>
                    </a:solidFill>
                  </a:rPr>
                  <a:t>Bordeaux</a:t>
                </a:r>
              </a:p>
            </p:txBody>
          </p:sp>
        </p:grpSp>
      </p:grpSp>
      <p:sp>
        <p:nvSpPr>
          <p:cNvPr id="8" name="Oval 7"/>
          <p:cNvSpPr/>
          <p:nvPr/>
        </p:nvSpPr>
        <p:spPr>
          <a:xfrm>
            <a:off x="4194629" y="2452914"/>
            <a:ext cx="566057" cy="522515"/>
          </a:xfrm>
          <a:prstGeom prst="ellipse">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2" name="Rectangle 21"/>
          <p:cNvSpPr/>
          <p:nvPr/>
        </p:nvSpPr>
        <p:spPr>
          <a:xfrm>
            <a:off x="885371" y="2148114"/>
            <a:ext cx="3018972" cy="1074057"/>
          </a:xfrm>
          <a:prstGeom prst="rect">
            <a:avLst/>
          </a:prstGeom>
          <a:ln w="381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0" name="Rounded Rectangle 19"/>
          <p:cNvSpPr/>
          <p:nvPr/>
        </p:nvSpPr>
        <p:spPr>
          <a:xfrm>
            <a:off x="3303639" y="2401880"/>
            <a:ext cx="459307" cy="202264"/>
          </a:xfrm>
          <a:prstGeom prst="roundRect">
            <a:avLst/>
          </a:prstGeom>
          <a:ln w="381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5" name="Slide Number Placeholder 24"/>
          <p:cNvSpPr>
            <a:spLocks noGrp="1"/>
          </p:cNvSpPr>
          <p:nvPr>
            <p:ph type="sldNum" sz="quarter" idx="12"/>
          </p:nvPr>
        </p:nvSpPr>
        <p:spPr/>
        <p:txBody>
          <a:bodyPr/>
          <a:lstStyle/>
          <a:p>
            <a:fld id="{90B4C22B-F94B-47BB-B82D-9BDF0893D61B}" type="slidenum">
              <a:rPr lang="en-US" smtClean="0"/>
              <a:pPr/>
              <a:t>64</a:t>
            </a:fld>
            <a:endParaRPr lang="en-US" dirty="0"/>
          </a:p>
        </p:txBody>
      </p:sp>
      <p:sp useBgFill="1">
        <p:nvSpPr>
          <p:cNvPr id="26" name="TextBox 25"/>
          <p:cNvSpPr txBox="1"/>
          <p:nvPr/>
        </p:nvSpPr>
        <p:spPr>
          <a:xfrm>
            <a:off x="0" y="0"/>
            <a:ext cx="9144000" cy="677108"/>
          </a:xfrm>
          <a:prstGeom prst="rect">
            <a:avLst/>
          </a:prstGeom>
          <a:solidFill>
            <a:srgbClr val="FFFF00"/>
          </a:solidFill>
        </p:spPr>
        <p:txBody>
          <a:bodyPr wrap="square" rtlCol="0">
            <a:spAutoFit/>
          </a:bodyPr>
          <a:lstStyle/>
          <a:p>
            <a:pPr algn="ctr"/>
            <a:r>
              <a:rPr lang="en-US" sz="3800" b="1" dirty="0" smtClean="0">
                <a:solidFill>
                  <a:schemeClr val="bg1"/>
                </a:solidFill>
              </a:rPr>
              <a:t>Vézère RIVER VALLEY</a:t>
            </a:r>
            <a:endParaRPr lang="en-US" sz="3800" b="1" dirty="0">
              <a:solidFill>
                <a:schemeClr val="bg1"/>
              </a:solidFill>
            </a:endParaRPr>
          </a:p>
        </p:txBody>
      </p:sp>
      <p:grpSp>
        <p:nvGrpSpPr>
          <p:cNvPr id="33" name="Group 32"/>
          <p:cNvGrpSpPr/>
          <p:nvPr/>
        </p:nvGrpSpPr>
        <p:grpSpPr>
          <a:xfrm>
            <a:off x="3373048" y="2395153"/>
            <a:ext cx="1632917" cy="761787"/>
            <a:chOff x="1338122" y="2609263"/>
            <a:chExt cx="1632917" cy="761787"/>
          </a:xfrm>
        </p:grpSpPr>
        <p:sp>
          <p:nvSpPr>
            <p:cNvPr id="34" name="TextBox 33"/>
            <p:cNvSpPr txBox="1"/>
            <p:nvPr/>
          </p:nvSpPr>
          <p:spPr>
            <a:xfrm>
              <a:off x="1338122" y="2909385"/>
              <a:ext cx="1632917" cy="461665"/>
            </a:xfrm>
            <a:prstGeom prst="rect">
              <a:avLst/>
            </a:prstGeom>
            <a:solidFill>
              <a:schemeClr val="tx1"/>
            </a:solidFill>
          </p:spPr>
          <p:txBody>
            <a:bodyPr wrap="square" rtlCol="0">
              <a:spAutoFit/>
            </a:bodyPr>
            <a:lstStyle/>
            <a:p>
              <a:pPr algn="ctr"/>
              <a:r>
                <a:rPr lang="en-US" sz="2400" b="1" dirty="0" smtClean="0">
                  <a:solidFill>
                    <a:schemeClr val="bg1"/>
                  </a:solidFill>
                </a:rPr>
                <a:t>Montignac</a:t>
              </a:r>
            </a:p>
          </p:txBody>
        </p:sp>
        <p:sp>
          <p:nvSpPr>
            <p:cNvPr id="35" name="Oval 34"/>
            <p:cNvSpPr/>
            <p:nvPr/>
          </p:nvSpPr>
          <p:spPr>
            <a:xfrm>
              <a:off x="1349168" y="2609263"/>
              <a:ext cx="167631" cy="188689"/>
            </a:xfrm>
            <a:prstGeom prst="ellipse">
              <a:avLst/>
            </a:prstGeom>
            <a:solidFill>
              <a:schemeClr val="bg1"/>
            </a:solidFill>
            <a:ln w="508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pic>
        <p:nvPicPr>
          <p:cNvPr id="2052" name="Picture 4"/>
          <p:cNvPicPr>
            <a:picLocks noChangeAspect="1" noChangeArrowheads="1"/>
          </p:cNvPicPr>
          <p:nvPr/>
        </p:nvPicPr>
        <p:blipFill>
          <a:blip r:embed="rId5" cstate="print"/>
          <a:srcRect/>
          <a:stretch>
            <a:fillRect/>
          </a:stretch>
        </p:blipFill>
        <p:spPr bwMode="auto">
          <a:xfrm>
            <a:off x="0" y="717077"/>
            <a:ext cx="9144000" cy="4471884"/>
          </a:xfrm>
          <a:prstGeom prst="rect">
            <a:avLst/>
          </a:prstGeom>
          <a:noFill/>
          <a:ln w="38100">
            <a:solidFill>
              <a:schemeClr val="bg1"/>
            </a:solidFill>
            <a:miter lim="800000"/>
            <a:headEnd/>
            <a:tailEnd/>
          </a:ln>
        </p:spPr>
      </p:pic>
      <p:grpSp>
        <p:nvGrpSpPr>
          <p:cNvPr id="30" name="Group 29"/>
          <p:cNvGrpSpPr/>
          <p:nvPr/>
        </p:nvGrpSpPr>
        <p:grpSpPr>
          <a:xfrm>
            <a:off x="7076368" y="1892233"/>
            <a:ext cx="1632917" cy="655107"/>
            <a:chOff x="179882" y="2609263"/>
            <a:chExt cx="1632917" cy="655107"/>
          </a:xfrm>
        </p:grpSpPr>
        <p:sp>
          <p:nvSpPr>
            <p:cNvPr id="31" name="TextBox 30"/>
            <p:cNvSpPr txBox="1"/>
            <p:nvPr/>
          </p:nvSpPr>
          <p:spPr>
            <a:xfrm>
              <a:off x="179882" y="2802705"/>
              <a:ext cx="1632917" cy="461665"/>
            </a:xfrm>
            <a:prstGeom prst="rect">
              <a:avLst/>
            </a:prstGeom>
            <a:solidFill>
              <a:schemeClr val="tx1"/>
            </a:solidFill>
          </p:spPr>
          <p:txBody>
            <a:bodyPr wrap="square" rtlCol="0">
              <a:spAutoFit/>
            </a:bodyPr>
            <a:lstStyle/>
            <a:p>
              <a:pPr algn="ctr"/>
              <a:r>
                <a:rPr lang="en-US" sz="2400" b="1" dirty="0" smtClean="0">
                  <a:solidFill>
                    <a:schemeClr val="bg1"/>
                  </a:solidFill>
                </a:rPr>
                <a:t>Montignac</a:t>
              </a:r>
            </a:p>
          </p:txBody>
        </p:sp>
        <p:sp>
          <p:nvSpPr>
            <p:cNvPr id="32" name="Oval 31"/>
            <p:cNvSpPr/>
            <p:nvPr/>
          </p:nvSpPr>
          <p:spPr>
            <a:xfrm>
              <a:off x="1349168" y="2609263"/>
              <a:ext cx="167631" cy="188689"/>
            </a:xfrm>
            <a:prstGeom prst="ellipse">
              <a:avLst/>
            </a:prstGeom>
            <a:solidFill>
              <a:schemeClr val="bg1"/>
            </a:solidFill>
            <a:ln w="508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grpSp>
        <p:nvGrpSpPr>
          <p:cNvPr id="29" name="Group 28"/>
          <p:cNvGrpSpPr/>
          <p:nvPr/>
        </p:nvGrpSpPr>
        <p:grpSpPr>
          <a:xfrm>
            <a:off x="0" y="3343781"/>
            <a:ext cx="1407053" cy="520195"/>
            <a:chOff x="0" y="3343781"/>
            <a:chExt cx="1407053" cy="520195"/>
          </a:xfrm>
        </p:grpSpPr>
        <p:sp>
          <p:nvSpPr>
            <p:cNvPr id="27" name="TextBox 26"/>
            <p:cNvSpPr txBox="1"/>
            <p:nvPr/>
          </p:nvSpPr>
          <p:spPr>
            <a:xfrm>
              <a:off x="0" y="3402311"/>
              <a:ext cx="1407053" cy="461665"/>
            </a:xfrm>
            <a:prstGeom prst="rect">
              <a:avLst/>
            </a:prstGeom>
            <a:solidFill>
              <a:schemeClr val="tx1"/>
            </a:solidFill>
          </p:spPr>
          <p:txBody>
            <a:bodyPr wrap="square" rtlCol="0">
              <a:spAutoFit/>
            </a:bodyPr>
            <a:lstStyle/>
            <a:p>
              <a:pPr algn="ctr"/>
              <a:r>
                <a:rPr lang="en-US" sz="2400" b="1" dirty="0" smtClean="0">
                  <a:solidFill>
                    <a:schemeClr val="bg1"/>
                  </a:solidFill>
                </a:rPr>
                <a:t>Bordeaux</a:t>
              </a:r>
            </a:p>
          </p:txBody>
        </p:sp>
        <p:sp>
          <p:nvSpPr>
            <p:cNvPr id="28" name="Oval 27"/>
            <p:cNvSpPr/>
            <p:nvPr/>
          </p:nvSpPr>
          <p:spPr>
            <a:xfrm>
              <a:off x="1169286" y="3343781"/>
              <a:ext cx="167631" cy="188689"/>
            </a:xfrm>
            <a:prstGeom prst="ellipse">
              <a:avLst/>
            </a:prstGeom>
            <a:solidFill>
              <a:schemeClr val="bg1"/>
            </a:solidFill>
            <a:ln w="508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cxnSp>
        <p:nvCxnSpPr>
          <p:cNvPr id="37" name="Straight Connector 36"/>
          <p:cNvCxnSpPr/>
          <p:nvPr/>
        </p:nvCxnSpPr>
        <p:spPr>
          <a:xfrm>
            <a:off x="2577830" y="3200400"/>
            <a:ext cx="739302"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6138153" y="1536970"/>
            <a:ext cx="690664" cy="1945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useBgFill="1">
        <p:nvSpPr>
          <p:cNvPr id="24" name="TextBox 23"/>
          <p:cNvSpPr txBox="1"/>
          <p:nvPr/>
        </p:nvSpPr>
        <p:spPr>
          <a:xfrm rot="20074113">
            <a:off x="1996908" y="1664810"/>
            <a:ext cx="4891314" cy="2585323"/>
          </a:xfrm>
          <a:prstGeom prst="rect">
            <a:avLst/>
          </a:prstGeom>
        </p:spPr>
        <p:txBody>
          <a:bodyPr wrap="square" rtlCol="0">
            <a:spAutoFit/>
          </a:bodyPr>
          <a:lstStyle/>
          <a:p>
            <a:pPr algn="ctr"/>
            <a:r>
              <a:rPr lang="en-US" sz="5400" b="1" dirty="0" smtClean="0">
                <a:solidFill>
                  <a:srgbClr val="FFFF00"/>
                </a:solidFill>
                <a:latin typeface="Arial" pitchFamily="34" charset="0"/>
                <a:cs typeface="Arial" pitchFamily="34" charset="0"/>
              </a:rPr>
              <a:t>Soooo, </a:t>
            </a:r>
          </a:p>
          <a:p>
            <a:pPr algn="ctr"/>
            <a:r>
              <a:rPr lang="en-US" sz="5400" b="1" dirty="0" smtClean="0">
                <a:solidFill>
                  <a:srgbClr val="FFFF00"/>
                </a:solidFill>
                <a:latin typeface="Arial" pitchFamily="34" charset="0"/>
                <a:cs typeface="Arial" pitchFamily="34" charset="0"/>
              </a:rPr>
              <a:t>let’s go to </a:t>
            </a:r>
            <a:r>
              <a:rPr lang="en-US" sz="5400" b="1" dirty="0" smtClean="0">
                <a:solidFill>
                  <a:srgbClr val="FF0000"/>
                </a:solidFill>
                <a:latin typeface="Arial" pitchFamily="34" charset="0"/>
                <a:cs typeface="Arial" pitchFamily="34" charset="0"/>
              </a:rPr>
              <a:t>Lascaux!</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withEffect">
                                  <p:stCondLst>
                                    <p:cond delay="0"/>
                                  </p:stCondLst>
                                  <p:childTnLst>
                                    <p:set>
                                      <p:cBhvr>
                                        <p:cTn id="6" dur="1" fill="hold">
                                          <p:stCondLst>
                                            <p:cond delay="0"/>
                                          </p:stCondLst>
                                        </p:cTn>
                                        <p:tgtEl>
                                          <p:spTgt spid="2053"/>
                                        </p:tgtEl>
                                        <p:attrNameLst>
                                          <p:attrName>style.visibility</p:attrName>
                                        </p:attrNameLst>
                                      </p:cBhvr>
                                      <p:to>
                                        <p:strVal val="visible"/>
                                      </p:to>
                                    </p:set>
                                    <p:anim calcmode="lin" valueType="num">
                                      <p:cBhvr>
                                        <p:cTn id="7" dur="500" fill="hold"/>
                                        <p:tgtEl>
                                          <p:spTgt spid="2053"/>
                                        </p:tgtEl>
                                        <p:attrNameLst>
                                          <p:attrName>ppt_w</p:attrName>
                                        </p:attrNameLst>
                                      </p:cBhvr>
                                      <p:tavLst>
                                        <p:tav tm="0">
                                          <p:val>
                                            <p:fltVal val="0"/>
                                          </p:val>
                                        </p:tav>
                                        <p:tav tm="100000">
                                          <p:val>
                                            <p:strVal val="#ppt_w"/>
                                          </p:val>
                                        </p:tav>
                                      </p:tavLst>
                                    </p:anim>
                                    <p:anim calcmode="lin" valueType="num">
                                      <p:cBhvr>
                                        <p:cTn id="8" dur="500" fill="hold"/>
                                        <p:tgtEl>
                                          <p:spTgt spid="2053"/>
                                        </p:tgtEl>
                                        <p:attrNameLst>
                                          <p:attrName>ppt_h</p:attrName>
                                        </p:attrNameLst>
                                      </p:cBhvr>
                                      <p:tavLst>
                                        <p:tav tm="0">
                                          <p:val>
                                            <p:fltVal val="0"/>
                                          </p:val>
                                        </p:tav>
                                        <p:tav tm="100000">
                                          <p:val>
                                            <p:strVal val="#ppt_h"/>
                                          </p:val>
                                        </p:tav>
                                      </p:tavLst>
                                    </p:anim>
                                    <p:animEffect transition="in" filter="fade">
                                      <p:cBhvr>
                                        <p:cTn id="9" dur="500"/>
                                        <p:tgtEl>
                                          <p:spTgt spid="2053"/>
                                        </p:tgtEl>
                                      </p:cBhvr>
                                    </p:animEffect>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290">
                                          <p:stCondLst>
                                            <p:cond delay="0"/>
                                          </p:stCondLst>
                                        </p:cTn>
                                        <p:tgtEl>
                                          <p:spTgt spid="8"/>
                                        </p:tgtEl>
                                      </p:cBhvr>
                                    </p:animEffect>
                                    <p:anim calcmode="lin" valueType="num">
                                      <p:cBhvr>
                                        <p:cTn id="15" dur="911"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332"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332" tmFilter="0, 0; 0.125,0.2665; 0.25,0.4; 0.375,0.465; 0.5,0.5;  0.625,0.535; 0.75,0.6; 0.875,0.7335; 1,1">
                                          <p:stCondLst>
                                            <p:cond delay="332"/>
                                          </p:stCondLst>
                                        </p:cTn>
                                        <p:tgtEl>
                                          <p:spTgt spid="8"/>
                                        </p:tgtEl>
                                        <p:attrNameLst>
                                          <p:attrName>ppt_y</p:attrName>
                                        </p:attrNameLst>
                                      </p:cBhvr>
                                      <p:tavLst>
                                        <p:tav tm="0" fmla="#ppt_y-sin(pi*$)/9">
                                          <p:val>
                                            <p:fltVal val="0"/>
                                          </p:val>
                                        </p:tav>
                                        <p:tav tm="100000">
                                          <p:val>
                                            <p:fltVal val="1"/>
                                          </p:val>
                                        </p:tav>
                                      </p:tavLst>
                                    </p:anim>
                                    <p:anim calcmode="lin" valueType="num">
                                      <p:cBhvr>
                                        <p:cTn id="18" dur="166" tmFilter="0, 0; 0.125,0.2665; 0.25,0.4; 0.375,0.465; 0.5,0.5;  0.625,0.535; 0.75,0.6; 0.875,0.7335; 1,1">
                                          <p:stCondLst>
                                            <p:cond delay="662"/>
                                          </p:stCondLst>
                                        </p:cTn>
                                        <p:tgtEl>
                                          <p:spTgt spid="8"/>
                                        </p:tgtEl>
                                        <p:attrNameLst>
                                          <p:attrName>ppt_y</p:attrName>
                                        </p:attrNameLst>
                                      </p:cBhvr>
                                      <p:tavLst>
                                        <p:tav tm="0" fmla="#ppt_y-sin(pi*$)/27">
                                          <p:val>
                                            <p:fltVal val="0"/>
                                          </p:val>
                                        </p:tav>
                                        <p:tav tm="100000">
                                          <p:val>
                                            <p:fltVal val="1"/>
                                          </p:val>
                                        </p:tav>
                                      </p:tavLst>
                                    </p:anim>
                                    <p:anim calcmode="lin" valueType="num">
                                      <p:cBhvr>
                                        <p:cTn id="19" dur="82" tmFilter="0, 0; 0.125,0.2665; 0.25,0.4; 0.375,0.465; 0.5,0.5;  0.625,0.535; 0.75,0.6; 0.875,0.7335; 1,1">
                                          <p:stCondLst>
                                            <p:cond delay="828"/>
                                          </p:stCondLst>
                                        </p:cTn>
                                        <p:tgtEl>
                                          <p:spTgt spid="8"/>
                                        </p:tgtEl>
                                        <p:attrNameLst>
                                          <p:attrName>ppt_y</p:attrName>
                                        </p:attrNameLst>
                                      </p:cBhvr>
                                      <p:tavLst>
                                        <p:tav tm="0" fmla="#ppt_y-sin(pi*$)/81">
                                          <p:val>
                                            <p:fltVal val="0"/>
                                          </p:val>
                                        </p:tav>
                                        <p:tav tm="100000">
                                          <p:val>
                                            <p:fltVal val="1"/>
                                          </p:val>
                                        </p:tav>
                                      </p:tavLst>
                                    </p:anim>
                                    <p:animScale>
                                      <p:cBhvr>
                                        <p:cTn id="20" dur="13">
                                          <p:stCondLst>
                                            <p:cond delay="325"/>
                                          </p:stCondLst>
                                        </p:cTn>
                                        <p:tgtEl>
                                          <p:spTgt spid="8"/>
                                        </p:tgtEl>
                                      </p:cBhvr>
                                      <p:to x="100000" y="60000"/>
                                    </p:animScale>
                                    <p:animScale>
                                      <p:cBhvr>
                                        <p:cTn id="21" dur="83" decel="50000">
                                          <p:stCondLst>
                                            <p:cond delay="338"/>
                                          </p:stCondLst>
                                        </p:cTn>
                                        <p:tgtEl>
                                          <p:spTgt spid="8"/>
                                        </p:tgtEl>
                                      </p:cBhvr>
                                      <p:to x="100000" y="100000"/>
                                    </p:animScale>
                                    <p:animScale>
                                      <p:cBhvr>
                                        <p:cTn id="22" dur="13">
                                          <p:stCondLst>
                                            <p:cond delay="656"/>
                                          </p:stCondLst>
                                        </p:cTn>
                                        <p:tgtEl>
                                          <p:spTgt spid="8"/>
                                        </p:tgtEl>
                                      </p:cBhvr>
                                      <p:to x="100000" y="80000"/>
                                    </p:animScale>
                                    <p:animScale>
                                      <p:cBhvr>
                                        <p:cTn id="23" dur="83" decel="50000">
                                          <p:stCondLst>
                                            <p:cond delay="669"/>
                                          </p:stCondLst>
                                        </p:cTn>
                                        <p:tgtEl>
                                          <p:spTgt spid="8"/>
                                        </p:tgtEl>
                                      </p:cBhvr>
                                      <p:to x="100000" y="100000"/>
                                    </p:animScale>
                                    <p:animScale>
                                      <p:cBhvr>
                                        <p:cTn id="24" dur="13">
                                          <p:stCondLst>
                                            <p:cond delay="821"/>
                                          </p:stCondLst>
                                        </p:cTn>
                                        <p:tgtEl>
                                          <p:spTgt spid="8"/>
                                        </p:tgtEl>
                                      </p:cBhvr>
                                      <p:to x="100000" y="90000"/>
                                    </p:animScale>
                                    <p:animScale>
                                      <p:cBhvr>
                                        <p:cTn id="25" dur="83" decel="50000">
                                          <p:stCondLst>
                                            <p:cond delay="834"/>
                                          </p:stCondLst>
                                        </p:cTn>
                                        <p:tgtEl>
                                          <p:spTgt spid="8"/>
                                        </p:tgtEl>
                                      </p:cBhvr>
                                      <p:to x="100000" y="100000"/>
                                    </p:animScale>
                                    <p:animScale>
                                      <p:cBhvr>
                                        <p:cTn id="26" dur="13">
                                          <p:stCondLst>
                                            <p:cond delay="904"/>
                                          </p:stCondLst>
                                        </p:cTn>
                                        <p:tgtEl>
                                          <p:spTgt spid="8"/>
                                        </p:tgtEl>
                                      </p:cBhvr>
                                      <p:to x="100000" y="95000"/>
                                    </p:animScale>
                                    <p:animScale>
                                      <p:cBhvr>
                                        <p:cTn id="27" dur="83" decel="50000">
                                          <p:stCondLst>
                                            <p:cond delay="917"/>
                                          </p:stCondLst>
                                        </p:cTn>
                                        <p:tgtEl>
                                          <p:spTgt spid="8"/>
                                        </p:tgtEl>
                                      </p:cBhvr>
                                      <p:to x="100000" y="100000"/>
                                    </p:animScale>
                                  </p:childTnLst>
                                </p:cTn>
                              </p:par>
                            </p:childTnLst>
                          </p:cTn>
                        </p:par>
                      </p:childTnLst>
                    </p:cTn>
                  </p:par>
                  <p:par>
                    <p:cTn id="28" fill="hold">
                      <p:stCondLst>
                        <p:cond delay="indefinite"/>
                      </p:stCondLst>
                      <p:childTnLst>
                        <p:par>
                          <p:cTn id="29" fill="hold">
                            <p:stCondLst>
                              <p:cond delay="0"/>
                            </p:stCondLst>
                            <p:childTnLst>
                              <p:par>
                                <p:cTn id="30" presetID="34" presetClass="entr" presetSubtype="0" fill="hold" nodeType="clickEffect">
                                  <p:stCondLst>
                                    <p:cond delay="0"/>
                                  </p:stCondLst>
                                  <p:childTnLst>
                                    <p:set>
                                      <p:cBhvr>
                                        <p:cTn id="31" dur="1" fill="hold">
                                          <p:stCondLst>
                                            <p:cond delay="0"/>
                                          </p:stCondLst>
                                        </p:cTn>
                                        <p:tgtEl>
                                          <p:spTgt spid="11"/>
                                        </p:tgtEl>
                                        <p:attrNameLst>
                                          <p:attrName>style.visibility</p:attrName>
                                        </p:attrNameLst>
                                      </p:cBhvr>
                                      <p:to>
                                        <p:strVal val="visible"/>
                                      </p:to>
                                    </p:set>
                                    <p:anim from="(-#ppt_w/2)" to="(#ppt_x)" calcmode="lin" valueType="num">
                                      <p:cBhvr>
                                        <p:cTn id="32" dur="600" fill="hold">
                                          <p:stCondLst>
                                            <p:cond delay="0"/>
                                          </p:stCondLst>
                                        </p:cTn>
                                        <p:tgtEl>
                                          <p:spTgt spid="11"/>
                                        </p:tgtEl>
                                        <p:attrNameLst>
                                          <p:attrName>ppt_x</p:attrName>
                                        </p:attrNameLst>
                                      </p:cBhvr>
                                    </p:anim>
                                    <p:anim from="0" to="-1.0" calcmode="lin" valueType="num">
                                      <p:cBhvr>
                                        <p:cTn id="33" dur="200" decel="50000" autoRev="1" fill="hold">
                                          <p:stCondLst>
                                            <p:cond delay="600"/>
                                          </p:stCondLst>
                                        </p:cTn>
                                        <p:tgtEl>
                                          <p:spTgt spid="11"/>
                                        </p:tgtEl>
                                        <p:attrNameLst>
                                          <p:attrName>xshear</p:attrName>
                                        </p:attrNameLst>
                                      </p:cBhvr>
                                    </p:anim>
                                    <p:animScale>
                                      <p:cBhvr>
                                        <p:cTn id="34" dur="200" decel="100000" autoRev="1" fill="hold">
                                          <p:stCondLst>
                                            <p:cond delay="600"/>
                                          </p:stCondLst>
                                        </p:cTn>
                                        <p:tgtEl>
                                          <p:spTgt spid="11"/>
                                        </p:tgtEl>
                                      </p:cBhvr>
                                      <p:from x="100000" y="100000"/>
                                      <p:to x="80000" y="100000"/>
                                    </p:animScale>
                                    <p:anim by="(#ppt_h/3+#ppt_w*0.1)" calcmode="lin" valueType="num">
                                      <p:cBhvr additive="sum">
                                        <p:cTn id="35" dur="200" decel="100000" autoRev="1" fill="hold">
                                          <p:stCondLst>
                                            <p:cond delay="600"/>
                                          </p:stCondLst>
                                        </p:cTn>
                                        <p:tgtEl>
                                          <p:spTgt spid="11"/>
                                        </p:tgtEl>
                                        <p:attrNameLst>
                                          <p:attrName>ppt_x</p:attrName>
                                        </p:attrNameLst>
                                      </p:cBhvr>
                                    </p:anim>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wipe(left)">
                                      <p:cBhvr>
                                        <p:cTn id="40" dur="1000"/>
                                        <p:tgtEl>
                                          <p:spTgt spid="7"/>
                                        </p:tgtEl>
                                      </p:cBhvr>
                                    </p:animEffect>
                                  </p:childTnLst>
                                </p:cTn>
                              </p:par>
                            </p:childTnLst>
                          </p:cTn>
                        </p:par>
                      </p:childTnLst>
                    </p:cTn>
                  </p:par>
                  <p:par>
                    <p:cTn id="41" fill="hold">
                      <p:stCondLst>
                        <p:cond delay="indefinite"/>
                      </p:stCondLst>
                      <p:childTnLst>
                        <p:par>
                          <p:cTn id="42" fill="hold">
                            <p:stCondLst>
                              <p:cond delay="0"/>
                            </p:stCondLst>
                            <p:childTnLst>
                              <p:par>
                                <p:cTn id="43" presetID="6" presetClass="emph" presetSubtype="0" fill="hold" grpId="1" nodeType="clickEffect">
                                  <p:stCondLst>
                                    <p:cond delay="0"/>
                                  </p:stCondLst>
                                  <p:childTnLst>
                                    <p:animScale>
                                      <p:cBhvr>
                                        <p:cTn id="44" dur="1000" fill="hold"/>
                                        <p:tgtEl>
                                          <p:spTgt spid="7"/>
                                        </p:tgtEl>
                                      </p:cBhvr>
                                      <p:by x="500000" y="500000"/>
                                    </p:animScale>
                                  </p:childTnLst>
                                </p:cTn>
                              </p:par>
                              <p:par>
                                <p:cTn id="45" presetID="64" presetClass="path" presetSubtype="0" accel="50000" decel="50000" fill="hold" grpId="2" nodeType="withEffect">
                                  <p:stCondLst>
                                    <p:cond delay="0"/>
                                  </p:stCondLst>
                                  <p:childTnLst>
                                    <p:animMotion origin="layout" path="M 2.77778E-6 4.27746E-6 L 0.0033 -0.24116 " pathEditMode="relative" rAng="0" ptsTypes="AA">
                                      <p:cBhvr>
                                        <p:cTn id="46" dur="1000" fill="hold"/>
                                        <p:tgtEl>
                                          <p:spTgt spid="7"/>
                                        </p:tgtEl>
                                        <p:attrNameLst>
                                          <p:attrName>ppt_x</p:attrName>
                                          <p:attrName>ppt_y</p:attrName>
                                        </p:attrNameLst>
                                      </p:cBhvr>
                                      <p:rCtr x="2" y="-121"/>
                                    </p:animMotion>
                                  </p:childTnLst>
                                </p:cTn>
                              </p:par>
                              <p:par>
                                <p:cTn id="47" presetID="10" presetClass="exit" presetSubtype="0" fill="hold" nodeType="withEffect">
                                  <p:stCondLst>
                                    <p:cond delay="0"/>
                                  </p:stCondLst>
                                  <p:childTnLst>
                                    <p:animEffect transition="out" filter="fade">
                                      <p:cBhvr>
                                        <p:cTn id="48" dur="500"/>
                                        <p:tgtEl>
                                          <p:spTgt spid="2053"/>
                                        </p:tgtEl>
                                      </p:cBhvr>
                                    </p:animEffect>
                                    <p:set>
                                      <p:cBhvr>
                                        <p:cTn id="49" dur="1" fill="hold">
                                          <p:stCondLst>
                                            <p:cond delay="499"/>
                                          </p:stCondLst>
                                        </p:cTn>
                                        <p:tgtEl>
                                          <p:spTgt spid="2053"/>
                                        </p:tgtEl>
                                        <p:attrNameLst>
                                          <p:attrName>style.visibility</p:attrName>
                                        </p:attrNameLst>
                                      </p:cBhvr>
                                      <p:to>
                                        <p:strVal val="hidden"/>
                                      </p:to>
                                    </p:set>
                                  </p:childTnLst>
                                </p:cTn>
                              </p:par>
                              <p:par>
                                <p:cTn id="50" presetID="10" presetClass="exit" presetSubtype="0" fill="hold" grpId="1" nodeType="withEffect">
                                  <p:stCondLst>
                                    <p:cond delay="0"/>
                                  </p:stCondLst>
                                  <p:childTnLst>
                                    <p:animEffect transition="out" filter="fade">
                                      <p:cBhvr>
                                        <p:cTn id="51" dur="1000"/>
                                        <p:tgtEl>
                                          <p:spTgt spid="8"/>
                                        </p:tgtEl>
                                      </p:cBhvr>
                                    </p:animEffect>
                                    <p:set>
                                      <p:cBhvr>
                                        <p:cTn id="52" dur="1" fill="hold">
                                          <p:stCondLst>
                                            <p:cond delay="999"/>
                                          </p:stCondLst>
                                        </p:cTn>
                                        <p:tgtEl>
                                          <p:spTgt spid="8"/>
                                        </p:tgtEl>
                                        <p:attrNameLst>
                                          <p:attrName>style.visibility</p:attrName>
                                        </p:attrNameLst>
                                      </p:cBhvr>
                                      <p:to>
                                        <p:strVal val="hidden"/>
                                      </p:to>
                                    </p:set>
                                  </p:childTnLst>
                                </p:cTn>
                              </p:par>
                              <p:par>
                                <p:cTn id="53" presetID="10" presetClass="exit" presetSubtype="0" fill="hold" nodeType="withEffect">
                                  <p:stCondLst>
                                    <p:cond delay="0"/>
                                  </p:stCondLst>
                                  <p:childTnLst>
                                    <p:animEffect transition="out" filter="fade">
                                      <p:cBhvr>
                                        <p:cTn id="54" dur="1000"/>
                                        <p:tgtEl>
                                          <p:spTgt spid="11"/>
                                        </p:tgtEl>
                                      </p:cBhvr>
                                    </p:animEffect>
                                    <p:set>
                                      <p:cBhvr>
                                        <p:cTn id="55" dur="1" fill="hold">
                                          <p:stCondLst>
                                            <p:cond delay="999"/>
                                          </p:stCondLst>
                                        </p:cTn>
                                        <p:tgtEl>
                                          <p:spTgt spid="11"/>
                                        </p:tgtEl>
                                        <p:attrNameLst>
                                          <p:attrName>style.visibility</p:attrName>
                                        </p:attrNameLst>
                                      </p:cBhvr>
                                      <p:to>
                                        <p:strVal val="hidden"/>
                                      </p:to>
                                    </p:set>
                                  </p:childTnLst>
                                </p:cTn>
                              </p:par>
                              <p:par>
                                <p:cTn id="56" presetID="53" presetClass="entr" presetSubtype="0" fill="hold" nodeType="withEffect">
                                  <p:stCondLst>
                                    <p:cond delay="0"/>
                                  </p:stCondLst>
                                  <p:childTnLst>
                                    <p:set>
                                      <p:cBhvr>
                                        <p:cTn id="57" dur="1" fill="hold">
                                          <p:stCondLst>
                                            <p:cond delay="0"/>
                                          </p:stCondLst>
                                        </p:cTn>
                                        <p:tgtEl>
                                          <p:spTgt spid="15"/>
                                        </p:tgtEl>
                                        <p:attrNameLst>
                                          <p:attrName>style.visibility</p:attrName>
                                        </p:attrNameLst>
                                      </p:cBhvr>
                                      <p:to>
                                        <p:strVal val="visible"/>
                                      </p:to>
                                    </p:set>
                                    <p:anim calcmode="lin" valueType="num">
                                      <p:cBhvr>
                                        <p:cTn id="58" dur="500" fill="hold"/>
                                        <p:tgtEl>
                                          <p:spTgt spid="15"/>
                                        </p:tgtEl>
                                        <p:attrNameLst>
                                          <p:attrName>ppt_w</p:attrName>
                                        </p:attrNameLst>
                                      </p:cBhvr>
                                      <p:tavLst>
                                        <p:tav tm="0">
                                          <p:val>
                                            <p:fltVal val="0"/>
                                          </p:val>
                                        </p:tav>
                                        <p:tav tm="100000">
                                          <p:val>
                                            <p:strVal val="#ppt_w"/>
                                          </p:val>
                                        </p:tav>
                                      </p:tavLst>
                                    </p:anim>
                                    <p:anim calcmode="lin" valueType="num">
                                      <p:cBhvr>
                                        <p:cTn id="59" dur="500" fill="hold"/>
                                        <p:tgtEl>
                                          <p:spTgt spid="15"/>
                                        </p:tgtEl>
                                        <p:attrNameLst>
                                          <p:attrName>ppt_h</p:attrName>
                                        </p:attrNameLst>
                                      </p:cBhvr>
                                      <p:tavLst>
                                        <p:tav tm="0">
                                          <p:val>
                                            <p:fltVal val="0"/>
                                          </p:val>
                                        </p:tav>
                                        <p:tav tm="100000">
                                          <p:val>
                                            <p:strVal val="#ppt_h"/>
                                          </p:val>
                                        </p:tav>
                                      </p:tavLst>
                                    </p:anim>
                                    <p:animEffect transition="in" filter="fade">
                                      <p:cBhvr>
                                        <p:cTn id="60" dur="500"/>
                                        <p:tgtEl>
                                          <p:spTgt spid="15"/>
                                        </p:tgtEl>
                                      </p:cBhvr>
                                    </p:animEffect>
                                  </p:childTnLst>
                                </p:cTn>
                              </p:par>
                            </p:childTnLst>
                          </p:cTn>
                        </p:par>
                      </p:childTnLst>
                    </p:cTn>
                  </p:par>
                  <p:par>
                    <p:cTn id="61" fill="hold">
                      <p:stCondLst>
                        <p:cond delay="indefinite"/>
                      </p:stCondLst>
                      <p:childTnLst>
                        <p:par>
                          <p:cTn id="62" fill="hold">
                            <p:stCondLst>
                              <p:cond delay="0"/>
                            </p:stCondLst>
                            <p:childTnLst>
                              <p:par>
                                <p:cTn id="63" presetID="26" presetClass="entr" presetSubtype="0" fill="hold" grpId="0" nodeType="clickEffect">
                                  <p:stCondLst>
                                    <p:cond delay="0"/>
                                  </p:stCondLst>
                                  <p:childTnLst>
                                    <p:set>
                                      <p:cBhvr>
                                        <p:cTn id="64" dur="1" fill="hold">
                                          <p:stCondLst>
                                            <p:cond delay="0"/>
                                          </p:stCondLst>
                                        </p:cTn>
                                        <p:tgtEl>
                                          <p:spTgt spid="20"/>
                                        </p:tgtEl>
                                        <p:attrNameLst>
                                          <p:attrName>style.visibility</p:attrName>
                                        </p:attrNameLst>
                                      </p:cBhvr>
                                      <p:to>
                                        <p:strVal val="visible"/>
                                      </p:to>
                                    </p:set>
                                    <p:animEffect transition="in" filter="wipe(down)">
                                      <p:cBhvr>
                                        <p:cTn id="65" dur="580">
                                          <p:stCondLst>
                                            <p:cond delay="0"/>
                                          </p:stCondLst>
                                        </p:cTn>
                                        <p:tgtEl>
                                          <p:spTgt spid="20"/>
                                        </p:tgtEl>
                                      </p:cBhvr>
                                    </p:animEffect>
                                    <p:anim calcmode="lin" valueType="num">
                                      <p:cBhvr>
                                        <p:cTn id="66" dur="1822" tmFilter="0,0; 0.14,0.36; 0.43,0.73; 0.71,0.91; 1.0,1.0">
                                          <p:stCondLst>
                                            <p:cond delay="0"/>
                                          </p:stCondLst>
                                        </p:cTn>
                                        <p:tgtEl>
                                          <p:spTgt spid="20"/>
                                        </p:tgtEl>
                                        <p:attrNameLst>
                                          <p:attrName>ppt_x</p:attrName>
                                        </p:attrNameLst>
                                      </p:cBhvr>
                                      <p:tavLst>
                                        <p:tav tm="0">
                                          <p:val>
                                            <p:strVal val="#ppt_x-0.25"/>
                                          </p:val>
                                        </p:tav>
                                        <p:tav tm="100000">
                                          <p:val>
                                            <p:strVal val="#ppt_x"/>
                                          </p:val>
                                        </p:tav>
                                      </p:tavLst>
                                    </p:anim>
                                    <p:anim calcmode="lin" valueType="num">
                                      <p:cBhvr>
                                        <p:cTn id="67" dur="664" tmFilter="0.0,0.0; 0.25,0.07; 0.50,0.2; 0.75,0.467; 1.0,1.0">
                                          <p:stCondLst>
                                            <p:cond delay="0"/>
                                          </p:stCondLst>
                                        </p:cTn>
                                        <p:tgtEl>
                                          <p:spTgt spid="20"/>
                                        </p:tgtEl>
                                        <p:attrNameLst>
                                          <p:attrName>ppt_y</p:attrName>
                                        </p:attrNameLst>
                                      </p:cBhvr>
                                      <p:tavLst>
                                        <p:tav tm="0" fmla="#ppt_y-sin(pi*$)/3">
                                          <p:val>
                                            <p:fltVal val="0.5"/>
                                          </p:val>
                                        </p:tav>
                                        <p:tav tm="100000">
                                          <p:val>
                                            <p:fltVal val="1"/>
                                          </p:val>
                                        </p:tav>
                                      </p:tavLst>
                                    </p:anim>
                                    <p:anim calcmode="lin" valueType="num">
                                      <p:cBhvr>
                                        <p:cTn id="68" dur="664" tmFilter="0, 0; 0.125,0.2665; 0.25,0.4; 0.375,0.465; 0.5,0.5;  0.625,0.535; 0.75,0.6; 0.875,0.7335; 1,1">
                                          <p:stCondLst>
                                            <p:cond delay="664"/>
                                          </p:stCondLst>
                                        </p:cTn>
                                        <p:tgtEl>
                                          <p:spTgt spid="20"/>
                                        </p:tgtEl>
                                        <p:attrNameLst>
                                          <p:attrName>ppt_y</p:attrName>
                                        </p:attrNameLst>
                                      </p:cBhvr>
                                      <p:tavLst>
                                        <p:tav tm="0" fmla="#ppt_y-sin(pi*$)/9">
                                          <p:val>
                                            <p:fltVal val="0"/>
                                          </p:val>
                                        </p:tav>
                                        <p:tav tm="100000">
                                          <p:val>
                                            <p:fltVal val="1"/>
                                          </p:val>
                                        </p:tav>
                                      </p:tavLst>
                                    </p:anim>
                                    <p:anim calcmode="lin" valueType="num">
                                      <p:cBhvr>
                                        <p:cTn id="69" dur="332" tmFilter="0, 0; 0.125,0.2665; 0.25,0.4; 0.375,0.465; 0.5,0.5;  0.625,0.535; 0.75,0.6; 0.875,0.7335; 1,1">
                                          <p:stCondLst>
                                            <p:cond delay="1324"/>
                                          </p:stCondLst>
                                        </p:cTn>
                                        <p:tgtEl>
                                          <p:spTgt spid="20"/>
                                        </p:tgtEl>
                                        <p:attrNameLst>
                                          <p:attrName>ppt_y</p:attrName>
                                        </p:attrNameLst>
                                      </p:cBhvr>
                                      <p:tavLst>
                                        <p:tav tm="0" fmla="#ppt_y-sin(pi*$)/27">
                                          <p:val>
                                            <p:fltVal val="0"/>
                                          </p:val>
                                        </p:tav>
                                        <p:tav tm="100000">
                                          <p:val>
                                            <p:fltVal val="1"/>
                                          </p:val>
                                        </p:tav>
                                      </p:tavLst>
                                    </p:anim>
                                    <p:anim calcmode="lin" valueType="num">
                                      <p:cBhvr>
                                        <p:cTn id="70" dur="164" tmFilter="0, 0; 0.125,0.2665; 0.25,0.4; 0.375,0.465; 0.5,0.5;  0.625,0.535; 0.75,0.6; 0.875,0.7335; 1,1">
                                          <p:stCondLst>
                                            <p:cond delay="1656"/>
                                          </p:stCondLst>
                                        </p:cTn>
                                        <p:tgtEl>
                                          <p:spTgt spid="20"/>
                                        </p:tgtEl>
                                        <p:attrNameLst>
                                          <p:attrName>ppt_y</p:attrName>
                                        </p:attrNameLst>
                                      </p:cBhvr>
                                      <p:tavLst>
                                        <p:tav tm="0" fmla="#ppt_y-sin(pi*$)/81">
                                          <p:val>
                                            <p:fltVal val="0"/>
                                          </p:val>
                                        </p:tav>
                                        <p:tav tm="100000">
                                          <p:val>
                                            <p:fltVal val="1"/>
                                          </p:val>
                                        </p:tav>
                                      </p:tavLst>
                                    </p:anim>
                                    <p:animScale>
                                      <p:cBhvr>
                                        <p:cTn id="71" dur="26">
                                          <p:stCondLst>
                                            <p:cond delay="650"/>
                                          </p:stCondLst>
                                        </p:cTn>
                                        <p:tgtEl>
                                          <p:spTgt spid="20"/>
                                        </p:tgtEl>
                                      </p:cBhvr>
                                      <p:to x="100000" y="60000"/>
                                    </p:animScale>
                                    <p:animScale>
                                      <p:cBhvr>
                                        <p:cTn id="72" dur="166" decel="50000">
                                          <p:stCondLst>
                                            <p:cond delay="676"/>
                                          </p:stCondLst>
                                        </p:cTn>
                                        <p:tgtEl>
                                          <p:spTgt spid="20"/>
                                        </p:tgtEl>
                                      </p:cBhvr>
                                      <p:to x="100000" y="100000"/>
                                    </p:animScale>
                                    <p:animScale>
                                      <p:cBhvr>
                                        <p:cTn id="73" dur="26">
                                          <p:stCondLst>
                                            <p:cond delay="1312"/>
                                          </p:stCondLst>
                                        </p:cTn>
                                        <p:tgtEl>
                                          <p:spTgt spid="20"/>
                                        </p:tgtEl>
                                      </p:cBhvr>
                                      <p:to x="100000" y="80000"/>
                                    </p:animScale>
                                    <p:animScale>
                                      <p:cBhvr>
                                        <p:cTn id="74" dur="166" decel="50000">
                                          <p:stCondLst>
                                            <p:cond delay="1338"/>
                                          </p:stCondLst>
                                        </p:cTn>
                                        <p:tgtEl>
                                          <p:spTgt spid="20"/>
                                        </p:tgtEl>
                                      </p:cBhvr>
                                      <p:to x="100000" y="100000"/>
                                    </p:animScale>
                                    <p:animScale>
                                      <p:cBhvr>
                                        <p:cTn id="75" dur="26">
                                          <p:stCondLst>
                                            <p:cond delay="1642"/>
                                          </p:stCondLst>
                                        </p:cTn>
                                        <p:tgtEl>
                                          <p:spTgt spid="20"/>
                                        </p:tgtEl>
                                      </p:cBhvr>
                                      <p:to x="100000" y="90000"/>
                                    </p:animScale>
                                    <p:animScale>
                                      <p:cBhvr>
                                        <p:cTn id="76" dur="166" decel="50000">
                                          <p:stCondLst>
                                            <p:cond delay="1668"/>
                                          </p:stCondLst>
                                        </p:cTn>
                                        <p:tgtEl>
                                          <p:spTgt spid="20"/>
                                        </p:tgtEl>
                                      </p:cBhvr>
                                      <p:to x="100000" y="100000"/>
                                    </p:animScale>
                                    <p:animScale>
                                      <p:cBhvr>
                                        <p:cTn id="77" dur="26">
                                          <p:stCondLst>
                                            <p:cond delay="1808"/>
                                          </p:stCondLst>
                                        </p:cTn>
                                        <p:tgtEl>
                                          <p:spTgt spid="20"/>
                                        </p:tgtEl>
                                      </p:cBhvr>
                                      <p:to x="100000" y="95000"/>
                                    </p:animScale>
                                    <p:animScale>
                                      <p:cBhvr>
                                        <p:cTn id="78" dur="166" decel="50000">
                                          <p:stCondLst>
                                            <p:cond delay="1834"/>
                                          </p:stCondLst>
                                        </p:cTn>
                                        <p:tgtEl>
                                          <p:spTgt spid="20"/>
                                        </p:tgtEl>
                                      </p:cBhvr>
                                      <p:to x="100000" y="100000"/>
                                    </p:animScale>
                                  </p:childTnLst>
                                </p:cTn>
                              </p:par>
                            </p:childTnLst>
                          </p:cTn>
                        </p:par>
                        <p:par>
                          <p:cTn id="79" fill="hold">
                            <p:stCondLst>
                              <p:cond delay="2000"/>
                            </p:stCondLst>
                            <p:childTnLst>
                              <p:par>
                                <p:cTn id="80" presetID="53" presetClass="entr" presetSubtype="0" fill="hold" nodeType="afterEffect">
                                  <p:stCondLst>
                                    <p:cond delay="0"/>
                                  </p:stCondLst>
                                  <p:childTnLst>
                                    <p:set>
                                      <p:cBhvr>
                                        <p:cTn id="81" dur="1" fill="hold">
                                          <p:stCondLst>
                                            <p:cond delay="0"/>
                                          </p:stCondLst>
                                        </p:cTn>
                                        <p:tgtEl>
                                          <p:spTgt spid="33"/>
                                        </p:tgtEl>
                                        <p:attrNameLst>
                                          <p:attrName>style.visibility</p:attrName>
                                        </p:attrNameLst>
                                      </p:cBhvr>
                                      <p:to>
                                        <p:strVal val="visible"/>
                                      </p:to>
                                    </p:set>
                                    <p:anim calcmode="lin" valueType="num">
                                      <p:cBhvr>
                                        <p:cTn id="82" dur="1000" fill="hold"/>
                                        <p:tgtEl>
                                          <p:spTgt spid="33"/>
                                        </p:tgtEl>
                                        <p:attrNameLst>
                                          <p:attrName>ppt_w</p:attrName>
                                        </p:attrNameLst>
                                      </p:cBhvr>
                                      <p:tavLst>
                                        <p:tav tm="0">
                                          <p:val>
                                            <p:fltVal val="0"/>
                                          </p:val>
                                        </p:tav>
                                        <p:tav tm="100000">
                                          <p:val>
                                            <p:strVal val="#ppt_w"/>
                                          </p:val>
                                        </p:tav>
                                      </p:tavLst>
                                    </p:anim>
                                    <p:anim calcmode="lin" valueType="num">
                                      <p:cBhvr>
                                        <p:cTn id="83" dur="1000" fill="hold"/>
                                        <p:tgtEl>
                                          <p:spTgt spid="33"/>
                                        </p:tgtEl>
                                        <p:attrNameLst>
                                          <p:attrName>ppt_h</p:attrName>
                                        </p:attrNameLst>
                                      </p:cBhvr>
                                      <p:tavLst>
                                        <p:tav tm="0">
                                          <p:val>
                                            <p:fltVal val="0"/>
                                          </p:val>
                                        </p:tav>
                                        <p:tav tm="100000">
                                          <p:val>
                                            <p:strVal val="#ppt_h"/>
                                          </p:val>
                                        </p:tav>
                                      </p:tavLst>
                                    </p:anim>
                                    <p:animEffect transition="in" filter="fade">
                                      <p:cBhvr>
                                        <p:cTn id="84" dur="1000"/>
                                        <p:tgtEl>
                                          <p:spTgt spid="33"/>
                                        </p:tgtEl>
                                      </p:cBhvr>
                                    </p:animEffect>
                                  </p:childTnLst>
                                </p:cTn>
                              </p:par>
                            </p:childTnLst>
                          </p:cTn>
                        </p:par>
                      </p:childTnLst>
                    </p:cTn>
                  </p:par>
                  <p:par>
                    <p:cTn id="85" fill="hold">
                      <p:stCondLst>
                        <p:cond delay="indefinite"/>
                      </p:stCondLst>
                      <p:childTnLst>
                        <p:par>
                          <p:cTn id="86" fill="hold">
                            <p:stCondLst>
                              <p:cond delay="0"/>
                            </p:stCondLst>
                            <p:childTnLst>
                              <p:par>
                                <p:cTn id="87" presetID="22" presetClass="entr" presetSubtype="8" fill="hold" grpId="0" nodeType="clickEffect">
                                  <p:stCondLst>
                                    <p:cond delay="0"/>
                                  </p:stCondLst>
                                  <p:childTnLst>
                                    <p:set>
                                      <p:cBhvr>
                                        <p:cTn id="88" dur="1" fill="hold">
                                          <p:stCondLst>
                                            <p:cond delay="0"/>
                                          </p:stCondLst>
                                        </p:cTn>
                                        <p:tgtEl>
                                          <p:spTgt spid="22"/>
                                        </p:tgtEl>
                                        <p:attrNameLst>
                                          <p:attrName>style.visibility</p:attrName>
                                        </p:attrNameLst>
                                      </p:cBhvr>
                                      <p:to>
                                        <p:strVal val="visible"/>
                                      </p:to>
                                    </p:set>
                                    <p:animEffect transition="in" filter="wipe(left)">
                                      <p:cBhvr>
                                        <p:cTn id="89" dur="1000"/>
                                        <p:tgtEl>
                                          <p:spTgt spid="22"/>
                                        </p:tgtEl>
                                      </p:cBhvr>
                                    </p:animEffect>
                                  </p:childTnLst>
                                </p:cTn>
                              </p:par>
                            </p:childTnLst>
                          </p:cTn>
                        </p:par>
                      </p:childTnLst>
                    </p:cTn>
                  </p:par>
                  <p:par>
                    <p:cTn id="90" fill="hold">
                      <p:stCondLst>
                        <p:cond delay="indefinite"/>
                      </p:stCondLst>
                      <p:childTnLst>
                        <p:par>
                          <p:cTn id="91" fill="hold">
                            <p:stCondLst>
                              <p:cond delay="0"/>
                            </p:stCondLst>
                            <p:childTnLst>
                              <p:par>
                                <p:cTn id="92" presetID="6" presetClass="emph" presetSubtype="0" fill="hold" grpId="1" nodeType="clickEffect">
                                  <p:stCondLst>
                                    <p:cond delay="0"/>
                                  </p:stCondLst>
                                  <p:childTnLst>
                                    <p:animScale>
                                      <p:cBhvr>
                                        <p:cTn id="93" dur="1000" fill="hold"/>
                                        <p:tgtEl>
                                          <p:spTgt spid="22"/>
                                        </p:tgtEl>
                                      </p:cBhvr>
                                      <p:by x="300000" y="300000"/>
                                    </p:animScale>
                                  </p:childTnLst>
                                </p:cTn>
                              </p:par>
                              <p:par>
                                <p:cTn id="94" presetID="56" presetClass="path" presetSubtype="0" accel="50000" decel="50000" fill="hold" grpId="2" nodeType="withEffect">
                                  <p:stCondLst>
                                    <p:cond delay="0"/>
                                  </p:stCondLst>
                                  <p:childTnLst>
                                    <p:animMotion origin="layout" path="M 1.94444E-6 -4.50867E-6 L 0.25 0.01157 " pathEditMode="relative" rAng="0" ptsTypes="AA">
                                      <p:cBhvr>
                                        <p:cTn id="95" dur="1000" fill="hold"/>
                                        <p:tgtEl>
                                          <p:spTgt spid="22"/>
                                        </p:tgtEl>
                                        <p:attrNameLst>
                                          <p:attrName>ppt_x</p:attrName>
                                          <p:attrName>ppt_y</p:attrName>
                                        </p:attrNameLst>
                                      </p:cBhvr>
                                      <p:rCtr x="125" y="6"/>
                                    </p:animMotion>
                                  </p:childTnLst>
                                </p:cTn>
                              </p:par>
                              <p:par>
                                <p:cTn id="96" presetID="53" presetClass="entr" presetSubtype="0" fill="hold" nodeType="withEffect">
                                  <p:stCondLst>
                                    <p:cond delay="0"/>
                                  </p:stCondLst>
                                  <p:childTnLst>
                                    <p:set>
                                      <p:cBhvr>
                                        <p:cTn id="97" dur="1" fill="hold">
                                          <p:stCondLst>
                                            <p:cond delay="0"/>
                                          </p:stCondLst>
                                        </p:cTn>
                                        <p:tgtEl>
                                          <p:spTgt spid="2052"/>
                                        </p:tgtEl>
                                        <p:attrNameLst>
                                          <p:attrName>style.visibility</p:attrName>
                                        </p:attrNameLst>
                                      </p:cBhvr>
                                      <p:to>
                                        <p:strVal val="visible"/>
                                      </p:to>
                                    </p:set>
                                    <p:anim calcmode="lin" valueType="num">
                                      <p:cBhvr>
                                        <p:cTn id="98" dur="1000" fill="hold"/>
                                        <p:tgtEl>
                                          <p:spTgt spid="2052"/>
                                        </p:tgtEl>
                                        <p:attrNameLst>
                                          <p:attrName>ppt_w</p:attrName>
                                        </p:attrNameLst>
                                      </p:cBhvr>
                                      <p:tavLst>
                                        <p:tav tm="0">
                                          <p:val>
                                            <p:fltVal val="0"/>
                                          </p:val>
                                        </p:tav>
                                        <p:tav tm="100000">
                                          <p:val>
                                            <p:strVal val="#ppt_w"/>
                                          </p:val>
                                        </p:tav>
                                      </p:tavLst>
                                    </p:anim>
                                    <p:anim calcmode="lin" valueType="num">
                                      <p:cBhvr>
                                        <p:cTn id="99" dur="1000" fill="hold"/>
                                        <p:tgtEl>
                                          <p:spTgt spid="2052"/>
                                        </p:tgtEl>
                                        <p:attrNameLst>
                                          <p:attrName>ppt_h</p:attrName>
                                        </p:attrNameLst>
                                      </p:cBhvr>
                                      <p:tavLst>
                                        <p:tav tm="0">
                                          <p:val>
                                            <p:fltVal val="0"/>
                                          </p:val>
                                        </p:tav>
                                        <p:tav tm="100000">
                                          <p:val>
                                            <p:strVal val="#ppt_h"/>
                                          </p:val>
                                        </p:tav>
                                      </p:tavLst>
                                    </p:anim>
                                    <p:animEffect transition="in" filter="fade">
                                      <p:cBhvr>
                                        <p:cTn id="100" dur="1000"/>
                                        <p:tgtEl>
                                          <p:spTgt spid="2052"/>
                                        </p:tgtEl>
                                      </p:cBhvr>
                                    </p:animEffect>
                                  </p:childTnLst>
                                </p:cTn>
                              </p:par>
                              <p:par>
                                <p:cTn id="101" presetID="10" presetClass="exit" presetSubtype="0" fill="hold" grpId="3" nodeType="withEffect">
                                  <p:stCondLst>
                                    <p:cond delay="500"/>
                                  </p:stCondLst>
                                  <p:childTnLst>
                                    <p:animEffect transition="out" filter="fade">
                                      <p:cBhvr>
                                        <p:cTn id="102" dur="1000"/>
                                        <p:tgtEl>
                                          <p:spTgt spid="22"/>
                                        </p:tgtEl>
                                      </p:cBhvr>
                                    </p:animEffect>
                                    <p:set>
                                      <p:cBhvr>
                                        <p:cTn id="103" dur="1" fill="hold">
                                          <p:stCondLst>
                                            <p:cond delay="999"/>
                                          </p:stCondLst>
                                        </p:cTn>
                                        <p:tgtEl>
                                          <p:spTgt spid="22"/>
                                        </p:tgtEl>
                                        <p:attrNameLst>
                                          <p:attrName>style.visibility</p:attrName>
                                        </p:attrNameLst>
                                      </p:cBhvr>
                                      <p:to>
                                        <p:strVal val="hidden"/>
                                      </p:to>
                                    </p:set>
                                  </p:childTnLst>
                                </p:cTn>
                              </p:par>
                              <p:par>
                                <p:cTn id="104" presetID="10" presetClass="exit" presetSubtype="0" fill="hold" nodeType="withEffect">
                                  <p:stCondLst>
                                    <p:cond delay="500"/>
                                  </p:stCondLst>
                                  <p:childTnLst>
                                    <p:animEffect transition="out" filter="fade">
                                      <p:cBhvr>
                                        <p:cTn id="105" dur="1000"/>
                                        <p:tgtEl>
                                          <p:spTgt spid="33"/>
                                        </p:tgtEl>
                                      </p:cBhvr>
                                    </p:animEffect>
                                    <p:set>
                                      <p:cBhvr>
                                        <p:cTn id="106" dur="1" fill="hold">
                                          <p:stCondLst>
                                            <p:cond delay="999"/>
                                          </p:stCondLst>
                                        </p:cTn>
                                        <p:tgtEl>
                                          <p:spTgt spid="33"/>
                                        </p:tgtEl>
                                        <p:attrNameLst>
                                          <p:attrName>style.visibility</p:attrName>
                                        </p:attrNameLst>
                                      </p:cBhvr>
                                      <p:to>
                                        <p:strVal val="hidden"/>
                                      </p:to>
                                    </p:set>
                                  </p:childTnLst>
                                </p:cTn>
                              </p:par>
                            </p:childTnLst>
                          </p:cTn>
                        </p:par>
                      </p:childTnLst>
                    </p:cTn>
                  </p:par>
                  <p:par>
                    <p:cTn id="107" fill="hold">
                      <p:stCondLst>
                        <p:cond delay="indefinite"/>
                      </p:stCondLst>
                      <p:childTnLst>
                        <p:par>
                          <p:cTn id="108" fill="hold">
                            <p:stCondLst>
                              <p:cond delay="0"/>
                            </p:stCondLst>
                            <p:childTnLst>
                              <p:par>
                                <p:cTn id="109" presetID="53" presetClass="entr" presetSubtype="0" fill="hold" nodeType="clickEffect">
                                  <p:stCondLst>
                                    <p:cond delay="0"/>
                                  </p:stCondLst>
                                  <p:childTnLst>
                                    <p:set>
                                      <p:cBhvr>
                                        <p:cTn id="110" dur="1" fill="hold">
                                          <p:stCondLst>
                                            <p:cond delay="0"/>
                                          </p:stCondLst>
                                        </p:cTn>
                                        <p:tgtEl>
                                          <p:spTgt spid="29"/>
                                        </p:tgtEl>
                                        <p:attrNameLst>
                                          <p:attrName>style.visibility</p:attrName>
                                        </p:attrNameLst>
                                      </p:cBhvr>
                                      <p:to>
                                        <p:strVal val="visible"/>
                                      </p:to>
                                    </p:set>
                                    <p:anim calcmode="lin" valueType="num">
                                      <p:cBhvr>
                                        <p:cTn id="111" dur="1000" fill="hold"/>
                                        <p:tgtEl>
                                          <p:spTgt spid="29"/>
                                        </p:tgtEl>
                                        <p:attrNameLst>
                                          <p:attrName>ppt_w</p:attrName>
                                        </p:attrNameLst>
                                      </p:cBhvr>
                                      <p:tavLst>
                                        <p:tav tm="0">
                                          <p:val>
                                            <p:fltVal val="0"/>
                                          </p:val>
                                        </p:tav>
                                        <p:tav tm="100000">
                                          <p:val>
                                            <p:strVal val="#ppt_w"/>
                                          </p:val>
                                        </p:tav>
                                      </p:tavLst>
                                    </p:anim>
                                    <p:anim calcmode="lin" valueType="num">
                                      <p:cBhvr>
                                        <p:cTn id="112" dur="1000" fill="hold"/>
                                        <p:tgtEl>
                                          <p:spTgt spid="29"/>
                                        </p:tgtEl>
                                        <p:attrNameLst>
                                          <p:attrName>ppt_h</p:attrName>
                                        </p:attrNameLst>
                                      </p:cBhvr>
                                      <p:tavLst>
                                        <p:tav tm="0">
                                          <p:val>
                                            <p:fltVal val="0"/>
                                          </p:val>
                                        </p:tav>
                                        <p:tav tm="100000">
                                          <p:val>
                                            <p:strVal val="#ppt_h"/>
                                          </p:val>
                                        </p:tav>
                                      </p:tavLst>
                                    </p:anim>
                                    <p:animEffect transition="in" filter="fade">
                                      <p:cBhvr>
                                        <p:cTn id="113" dur="1000"/>
                                        <p:tgtEl>
                                          <p:spTgt spid="29"/>
                                        </p:tgtEl>
                                      </p:cBhvr>
                                    </p:animEffect>
                                  </p:childTnLst>
                                </p:cTn>
                              </p:par>
                            </p:childTnLst>
                          </p:cTn>
                        </p:par>
                      </p:childTnLst>
                    </p:cTn>
                  </p:par>
                  <p:par>
                    <p:cTn id="114" fill="hold">
                      <p:stCondLst>
                        <p:cond delay="indefinite"/>
                      </p:stCondLst>
                      <p:childTnLst>
                        <p:par>
                          <p:cTn id="115" fill="hold">
                            <p:stCondLst>
                              <p:cond delay="0"/>
                            </p:stCondLst>
                            <p:childTnLst>
                              <p:par>
                                <p:cTn id="116" presetID="53" presetClass="entr" presetSubtype="0" fill="hold" nodeType="clickEffect">
                                  <p:stCondLst>
                                    <p:cond delay="0"/>
                                  </p:stCondLst>
                                  <p:childTnLst>
                                    <p:set>
                                      <p:cBhvr>
                                        <p:cTn id="117" dur="1" fill="hold">
                                          <p:stCondLst>
                                            <p:cond delay="0"/>
                                          </p:stCondLst>
                                        </p:cTn>
                                        <p:tgtEl>
                                          <p:spTgt spid="30"/>
                                        </p:tgtEl>
                                        <p:attrNameLst>
                                          <p:attrName>style.visibility</p:attrName>
                                        </p:attrNameLst>
                                      </p:cBhvr>
                                      <p:to>
                                        <p:strVal val="visible"/>
                                      </p:to>
                                    </p:set>
                                    <p:anim calcmode="lin" valueType="num">
                                      <p:cBhvr>
                                        <p:cTn id="118" dur="1000" fill="hold"/>
                                        <p:tgtEl>
                                          <p:spTgt spid="30"/>
                                        </p:tgtEl>
                                        <p:attrNameLst>
                                          <p:attrName>ppt_w</p:attrName>
                                        </p:attrNameLst>
                                      </p:cBhvr>
                                      <p:tavLst>
                                        <p:tav tm="0">
                                          <p:val>
                                            <p:fltVal val="0"/>
                                          </p:val>
                                        </p:tav>
                                        <p:tav tm="100000">
                                          <p:val>
                                            <p:strVal val="#ppt_w"/>
                                          </p:val>
                                        </p:tav>
                                      </p:tavLst>
                                    </p:anim>
                                    <p:anim calcmode="lin" valueType="num">
                                      <p:cBhvr>
                                        <p:cTn id="119" dur="1000" fill="hold"/>
                                        <p:tgtEl>
                                          <p:spTgt spid="30"/>
                                        </p:tgtEl>
                                        <p:attrNameLst>
                                          <p:attrName>ppt_h</p:attrName>
                                        </p:attrNameLst>
                                      </p:cBhvr>
                                      <p:tavLst>
                                        <p:tav tm="0">
                                          <p:val>
                                            <p:fltVal val="0"/>
                                          </p:val>
                                        </p:tav>
                                        <p:tav tm="100000">
                                          <p:val>
                                            <p:strVal val="#ppt_h"/>
                                          </p:val>
                                        </p:tav>
                                      </p:tavLst>
                                    </p:anim>
                                    <p:animEffect transition="in" filter="fade">
                                      <p:cBhvr>
                                        <p:cTn id="120" dur="1000"/>
                                        <p:tgtEl>
                                          <p:spTgt spid="30"/>
                                        </p:tgtEl>
                                      </p:cBhvr>
                                    </p:animEffect>
                                  </p:childTnLst>
                                </p:cTn>
                              </p:par>
                            </p:childTnLst>
                          </p:cTn>
                        </p:par>
                      </p:childTnLst>
                    </p:cTn>
                  </p:par>
                  <p:par>
                    <p:cTn id="121" fill="hold">
                      <p:stCondLst>
                        <p:cond delay="indefinite"/>
                      </p:stCondLst>
                      <p:childTnLst>
                        <p:par>
                          <p:cTn id="122" fill="hold">
                            <p:stCondLst>
                              <p:cond delay="0"/>
                            </p:stCondLst>
                            <p:childTnLst>
                              <p:par>
                                <p:cTn id="123" presetID="22" presetClass="entr" presetSubtype="8" fill="hold" nodeType="clickEffect">
                                  <p:stCondLst>
                                    <p:cond delay="0"/>
                                  </p:stCondLst>
                                  <p:childTnLst>
                                    <p:set>
                                      <p:cBhvr>
                                        <p:cTn id="124" dur="1" fill="hold">
                                          <p:stCondLst>
                                            <p:cond delay="0"/>
                                          </p:stCondLst>
                                        </p:cTn>
                                        <p:tgtEl>
                                          <p:spTgt spid="37"/>
                                        </p:tgtEl>
                                        <p:attrNameLst>
                                          <p:attrName>style.visibility</p:attrName>
                                        </p:attrNameLst>
                                      </p:cBhvr>
                                      <p:to>
                                        <p:strVal val="visible"/>
                                      </p:to>
                                    </p:set>
                                    <p:animEffect transition="in" filter="wipe(left)">
                                      <p:cBhvr>
                                        <p:cTn id="125" dur="1000"/>
                                        <p:tgtEl>
                                          <p:spTgt spid="37"/>
                                        </p:tgtEl>
                                      </p:cBhvr>
                                    </p:animEffect>
                                  </p:childTnLst>
                                </p:cTn>
                              </p:par>
                            </p:childTnLst>
                          </p:cTn>
                        </p:par>
                      </p:childTnLst>
                    </p:cTn>
                  </p:par>
                  <p:par>
                    <p:cTn id="126" fill="hold">
                      <p:stCondLst>
                        <p:cond delay="indefinite"/>
                      </p:stCondLst>
                      <p:childTnLst>
                        <p:par>
                          <p:cTn id="127" fill="hold">
                            <p:stCondLst>
                              <p:cond delay="0"/>
                            </p:stCondLst>
                            <p:childTnLst>
                              <p:par>
                                <p:cTn id="128" presetID="22" presetClass="entr" presetSubtype="8" fill="hold" nodeType="clickEffect">
                                  <p:stCondLst>
                                    <p:cond delay="0"/>
                                  </p:stCondLst>
                                  <p:childTnLst>
                                    <p:set>
                                      <p:cBhvr>
                                        <p:cTn id="129" dur="1" fill="hold">
                                          <p:stCondLst>
                                            <p:cond delay="0"/>
                                          </p:stCondLst>
                                        </p:cTn>
                                        <p:tgtEl>
                                          <p:spTgt spid="39"/>
                                        </p:tgtEl>
                                        <p:attrNameLst>
                                          <p:attrName>style.visibility</p:attrName>
                                        </p:attrNameLst>
                                      </p:cBhvr>
                                      <p:to>
                                        <p:strVal val="visible"/>
                                      </p:to>
                                    </p:set>
                                    <p:animEffect transition="in" filter="wipe(left)">
                                      <p:cBhvr>
                                        <p:cTn id="130" dur="1000"/>
                                        <p:tgtEl>
                                          <p:spTgt spid="39"/>
                                        </p:tgtEl>
                                      </p:cBhvr>
                                    </p:animEffect>
                                  </p:childTnLst>
                                </p:cTn>
                              </p:par>
                            </p:childTnLst>
                          </p:cTn>
                        </p:par>
                      </p:childTnLst>
                    </p:cTn>
                  </p:par>
                  <p:par>
                    <p:cTn id="131" fill="hold">
                      <p:stCondLst>
                        <p:cond delay="indefinite"/>
                      </p:stCondLst>
                      <p:childTnLst>
                        <p:par>
                          <p:cTn id="132" fill="hold">
                            <p:stCondLst>
                              <p:cond delay="0"/>
                            </p:stCondLst>
                            <p:childTnLst>
                              <p:par>
                                <p:cTn id="133" presetID="35" presetClass="entr" presetSubtype="0" fill="hold" grpId="0" nodeType="clickEffect">
                                  <p:stCondLst>
                                    <p:cond delay="0"/>
                                  </p:stCondLst>
                                  <p:childTnLst>
                                    <p:set>
                                      <p:cBhvr>
                                        <p:cTn id="134" dur="1" fill="hold">
                                          <p:stCondLst>
                                            <p:cond delay="0"/>
                                          </p:stCondLst>
                                        </p:cTn>
                                        <p:tgtEl>
                                          <p:spTgt spid="24"/>
                                        </p:tgtEl>
                                        <p:attrNameLst>
                                          <p:attrName>style.visibility</p:attrName>
                                        </p:attrNameLst>
                                      </p:cBhvr>
                                      <p:to>
                                        <p:strVal val="visible"/>
                                      </p:to>
                                    </p:set>
                                    <p:animEffect transition="in" filter="fade">
                                      <p:cBhvr>
                                        <p:cTn id="135" dur="1000"/>
                                        <p:tgtEl>
                                          <p:spTgt spid="24"/>
                                        </p:tgtEl>
                                      </p:cBhvr>
                                    </p:animEffect>
                                    <p:anim calcmode="lin" valueType="num">
                                      <p:cBhvr>
                                        <p:cTn id="136" dur="1000" fill="hold"/>
                                        <p:tgtEl>
                                          <p:spTgt spid="24"/>
                                        </p:tgtEl>
                                        <p:attrNameLst>
                                          <p:attrName>style.rotation</p:attrName>
                                        </p:attrNameLst>
                                      </p:cBhvr>
                                      <p:tavLst>
                                        <p:tav tm="0">
                                          <p:val>
                                            <p:fltVal val="720"/>
                                          </p:val>
                                        </p:tav>
                                        <p:tav tm="100000">
                                          <p:val>
                                            <p:fltVal val="0"/>
                                          </p:val>
                                        </p:tav>
                                      </p:tavLst>
                                    </p:anim>
                                    <p:anim calcmode="lin" valueType="num">
                                      <p:cBhvr>
                                        <p:cTn id="137" dur="1000" fill="hold"/>
                                        <p:tgtEl>
                                          <p:spTgt spid="24"/>
                                        </p:tgtEl>
                                        <p:attrNameLst>
                                          <p:attrName>ppt_h</p:attrName>
                                        </p:attrNameLst>
                                      </p:cBhvr>
                                      <p:tavLst>
                                        <p:tav tm="0">
                                          <p:val>
                                            <p:fltVal val="0"/>
                                          </p:val>
                                        </p:tav>
                                        <p:tav tm="100000">
                                          <p:val>
                                            <p:strVal val="#ppt_h"/>
                                          </p:val>
                                        </p:tav>
                                      </p:tavLst>
                                    </p:anim>
                                    <p:anim calcmode="lin" valueType="num">
                                      <p:cBhvr>
                                        <p:cTn id="138" dur="1000" fill="hold"/>
                                        <p:tgtEl>
                                          <p:spTgt spid="24"/>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7" grpId="2" animBg="1"/>
      <p:bldP spid="8" grpId="0" animBg="1"/>
      <p:bldP spid="8" grpId="1" animBg="1"/>
      <p:bldP spid="22" grpId="0" animBg="1"/>
      <p:bldP spid="22" grpId="1" animBg="1"/>
      <p:bldP spid="22" grpId="2" animBg="1"/>
      <p:bldP spid="22" grpId="3" animBg="1"/>
      <p:bldP spid="20" grpId="0" animBg="1"/>
      <p:bldP spid="24"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5410" name="Picture 2" descr="https://upload.wikimedia.org/wikipedia/commons/1/1e/Lascaux_painting.jpg">
            <a:hlinkClick r:id="rId2"/>
          </p:cNvPr>
          <p:cNvPicPr>
            <a:picLocks noChangeAspect="1" noChangeArrowheads="1"/>
          </p:cNvPicPr>
          <p:nvPr/>
        </p:nvPicPr>
        <p:blipFill>
          <a:blip r:embed="rId3" cstate="print"/>
          <a:srcRect/>
          <a:stretch>
            <a:fillRect/>
          </a:stretch>
        </p:blipFill>
        <p:spPr bwMode="auto">
          <a:xfrm>
            <a:off x="0" y="863600"/>
            <a:ext cx="9144000" cy="5994400"/>
          </a:xfrm>
          <a:prstGeom prst="rect">
            <a:avLst/>
          </a:prstGeom>
          <a:noFill/>
        </p:spPr>
      </p:pic>
      <p:sp>
        <p:nvSpPr>
          <p:cNvPr id="17" name="Rectangle 16"/>
          <p:cNvSpPr/>
          <p:nvPr/>
        </p:nvSpPr>
        <p:spPr>
          <a:xfrm>
            <a:off x="0" y="854110"/>
            <a:ext cx="9144000" cy="6003890"/>
          </a:xfrm>
          <a:prstGeom prst="rect">
            <a:avLst/>
          </a:prstGeom>
          <a:solidFill>
            <a:schemeClr val="bg1">
              <a:alpha val="40000"/>
            </a:schemeClr>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075" name="TextBox 4"/>
          <p:cNvSpPr txBox="1">
            <a:spLocks noChangeArrowheads="1"/>
          </p:cNvSpPr>
          <p:nvPr/>
        </p:nvSpPr>
        <p:spPr bwMode="auto">
          <a:xfrm>
            <a:off x="2286094" y="845908"/>
            <a:ext cx="4511522" cy="1754326"/>
          </a:xfrm>
          <a:prstGeom prst="rect">
            <a:avLst/>
          </a:prstGeom>
          <a:noFill/>
          <a:ln w="9525">
            <a:noFill/>
            <a:miter lim="800000"/>
            <a:headEnd/>
            <a:tailEnd/>
          </a:ln>
        </p:spPr>
        <p:txBody>
          <a:bodyPr wrap="square">
            <a:spAutoFit/>
          </a:bodyPr>
          <a:lstStyle/>
          <a:p>
            <a:pPr algn="ctr" fontAlgn="auto">
              <a:spcBef>
                <a:spcPts val="0"/>
              </a:spcBef>
              <a:spcAft>
                <a:spcPts val="0"/>
              </a:spcAft>
              <a:defRPr/>
            </a:pPr>
            <a:r>
              <a:rPr lang="en-US" sz="5400" b="1" dirty="0" smtClean="0">
                <a:solidFill>
                  <a:srgbClr val="FFFF00"/>
                </a:solidFill>
                <a:effectLst>
                  <a:outerShdw blurRad="38100" dist="38100" dir="2700000" algn="tl">
                    <a:srgbClr val="000000">
                      <a:alpha val="43137"/>
                    </a:srgbClr>
                  </a:outerShdw>
                </a:effectLst>
                <a:latin typeface="Calibri" pitchFamily="34" charset="0"/>
                <a:cs typeface="+mn-cs"/>
              </a:rPr>
              <a:t>TODAY’S</a:t>
            </a:r>
          </a:p>
          <a:p>
            <a:pPr algn="ctr" fontAlgn="auto">
              <a:spcBef>
                <a:spcPts val="0"/>
              </a:spcBef>
              <a:spcAft>
                <a:spcPts val="0"/>
              </a:spcAft>
              <a:defRPr/>
            </a:pPr>
            <a:r>
              <a:rPr lang="en-US" sz="5400" b="1" dirty="0" smtClean="0">
                <a:solidFill>
                  <a:srgbClr val="FFFF00"/>
                </a:solidFill>
                <a:effectLst>
                  <a:outerShdw blurRad="38100" dist="38100" dir="2700000" algn="tl">
                    <a:srgbClr val="000000">
                      <a:alpha val="43137"/>
                    </a:srgbClr>
                  </a:outerShdw>
                </a:effectLst>
                <a:latin typeface="Calibri" pitchFamily="34" charset="0"/>
                <a:cs typeface="+mn-cs"/>
              </a:rPr>
              <a:t>TOPICS</a:t>
            </a:r>
            <a:endParaRPr lang="en-US" sz="5400" b="1" dirty="0">
              <a:solidFill>
                <a:srgbClr val="FFFF00"/>
              </a:solidFill>
              <a:effectLst>
                <a:outerShdw blurRad="38100" dist="38100" dir="2700000" algn="tl">
                  <a:srgbClr val="000000">
                    <a:alpha val="43137"/>
                  </a:srgbClr>
                </a:outerShdw>
              </a:effectLst>
              <a:latin typeface="Calibri" pitchFamily="34" charset="0"/>
              <a:cs typeface="+mn-cs"/>
            </a:endParaRPr>
          </a:p>
        </p:txBody>
      </p:sp>
      <p:sp useBgFill="1">
        <p:nvSpPr>
          <p:cNvPr id="32" name="TextBox 3"/>
          <p:cNvSpPr txBox="1">
            <a:spLocks noChangeArrowheads="1"/>
          </p:cNvSpPr>
          <p:nvPr/>
        </p:nvSpPr>
        <p:spPr bwMode="auto">
          <a:xfrm>
            <a:off x="0" y="-12700"/>
            <a:ext cx="9144000" cy="677108"/>
          </a:xfrm>
          <a:prstGeom prst="rect">
            <a:avLst/>
          </a:prstGeom>
          <a:solidFill>
            <a:srgbClr val="FFFF00"/>
          </a:solidFill>
        </p:spPr>
        <p:txBody>
          <a:bodyPr wrap="square" rtlCol="0">
            <a:spAutoFit/>
          </a:bodyPr>
          <a:lstStyle/>
          <a:p>
            <a:pPr algn="ctr" fontAlgn="auto">
              <a:spcBef>
                <a:spcPts val="0"/>
              </a:spcBef>
              <a:spcAft>
                <a:spcPts val="0"/>
              </a:spcAft>
              <a:defRPr/>
            </a:pPr>
            <a:r>
              <a:rPr lang="en-US" sz="3800" b="1" dirty="0" smtClean="0">
                <a:solidFill>
                  <a:schemeClr val="bg1"/>
                </a:solidFill>
              </a:rPr>
              <a:t>Week 3: Into Europe</a:t>
            </a:r>
            <a:endParaRPr lang="en-US" sz="3800" b="1" dirty="0">
              <a:solidFill>
                <a:schemeClr val="bg1"/>
              </a:solidFill>
            </a:endParaRPr>
          </a:p>
        </p:txBody>
      </p:sp>
      <p:cxnSp>
        <p:nvCxnSpPr>
          <p:cNvPr id="34" name="Straight Connector 33"/>
          <p:cNvCxnSpPr/>
          <p:nvPr/>
        </p:nvCxnSpPr>
        <p:spPr>
          <a:xfrm flipV="1">
            <a:off x="0" y="822325"/>
            <a:ext cx="9144000" cy="14288"/>
          </a:xfrm>
          <a:prstGeom prst="line">
            <a:avLst/>
          </a:prstGeom>
          <a:ln>
            <a:noFill/>
          </a:ln>
        </p:spPr>
        <p:style>
          <a:lnRef idx="1">
            <a:schemeClr val="accent1"/>
          </a:lnRef>
          <a:fillRef idx="0">
            <a:schemeClr val="accent1"/>
          </a:fillRef>
          <a:effectRef idx="0">
            <a:schemeClr val="accent1"/>
          </a:effectRef>
          <a:fontRef idx="minor">
            <a:schemeClr val="tx1"/>
          </a:fontRef>
        </p:style>
      </p:cxnSp>
      <p:sp>
        <p:nvSpPr>
          <p:cNvPr id="22" name="Slide Number Placeholder 21"/>
          <p:cNvSpPr>
            <a:spLocks noGrp="1"/>
          </p:cNvSpPr>
          <p:nvPr>
            <p:ph type="sldNum" sz="quarter" idx="10"/>
          </p:nvPr>
        </p:nvSpPr>
        <p:spPr>
          <a:xfrm>
            <a:off x="0" y="6492875"/>
            <a:ext cx="446087" cy="365125"/>
          </a:xfrm>
        </p:spPr>
        <p:txBody>
          <a:bodyPr/>
          <a:lstStyle/>
          <a:p>
            <a:pPr>
              <a:defRPr/>
            </a:pPr>
            <a:fld id="{79A3D1F8-0F0B-4272-BAFA-A2BFEAE9C230}" type="slidenum">
              <a:rPr lang="en-US" b="1">
                <a:solidFill>
                  <a:schemeClr val="tx1"/>
                </a:solidFill>
              </a:rPr>
              <a:pPr>
                <a:defRPr/>
              </a:pPr>
              <a:t>65</a:t>
            </a:fld>
            <a:endParaRPr lang="en-US" b="1" dirty="0">
              <a:solidFill>
                <a:schemeClr val="tx1"/>
              </a:solidFill>
            </a:endParaRPr>
          </a:p>
        </p:txBody>
      </p:sp>
      <p:grpSp>
        <p:nvGrpSpPr>
          <p:cNvPr id="2" name="Group 59"/>
          <p:cNvGrpSpPr/>
          <p:nvPr/>
        </p:nvGrpSpPr>
        <p:grpSpPr>
          <a:xfrm>
            <a:off x="394747" y="2600234"/>
            <a:ext cx="4147108" cy="2477756"/>
            <a:chOff x="197320" y="1280588"/>
            <a:chExt cx="4147108" cy="2477756"/>
          </a:xfrm>
        </p:grpSpPr>
        <p:cxnSp>
          <p:nvCxnSpPr>
            <p:cNvPr id="7" name="Straight Arrow Connector 6"/>
            <p:cNvCxnSpPr>
              <a:stCxn id="3075" idx="2"/>
            </p:cNvCxnSpPr>
            <p:nvPr/>
          </p:nvCxnSpPr>
          <p:spPr>
            <a:xfrm flipH="1">
              <a:off x="1818754" y="1280588"/>
              <a:ext cx="2525674" cy="1120968"/>
            </a:xfrm>
            <a:prstGeom prst="straightConnector1">
              <a:avLst/>
            </a:prstGeom>
            <a:ln w="762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nvGrpSpPr>
            <p:cNvPr id="3" name="Group 32"/>
            <p:cNvGrpSpPr/>
            <p:nvPr/>
          </p:nvGrpSpPr>
          <p:grpSpPr>
            <a:xfrm>
              <a:off x="197320" y="1419809"/>
              <a:ext cx="1600200" cy="2338535"/>
              <a:chOff x="96838" y="3037595"/>
              <a:chExt cx="1905599" cy="2338535"/>
            </a:xfrm>
            <a:effectLst>
              <a:glow rad="101600">
                <a:schemeClr val="tx1">
                  <a:alpha val="40000"/>
                </a:schemeClr>
              </a:glow>
            </a:effectLst>
          </p:grpSpPr>
          <p:sp>
            <p:nvSpPr>
              <p:cNvPr id="12310" name="TextBox 18"/>
              <p:cNvSpPr txBox="1">
                <a:spLocks noChangeArrowheads="1"/>
              </p:cNvSpPr>
              <p:nvPr/>
            </p:nvSpPr>
            <p:spPr bwMode="auto">
              <a:xfrm>
                <a:off x="96838" y="3037595"/>
                <a:ext cx="1903779" cy="1077218"/>
              </a:xfrm>
              <a:prstGeom prst="rect">
                <a:avLst/>
              </a:prstGeom>
              <a:solidFill>
                <a:schemeClr val="tx1"/>
              </a:solidFill>
              <a:ln w="12700">
                <a:solidFill>
                  <a:schemeClr val="bg1"/>
                </a:solidFill>
                <a:miter lim="800000"/>
                <a:headEnd/>
                <a:tailEnd/>
              </a:ln>
            </p:spPr>
            <p:txBody>
              <a:bodyPr>
                <a:spAutoFit/>
              </a:bodyPr>
              <a:lstStyle/>
              <a:p>
                <a:pPr algn="ctr"/>
                <a:r>
                  <a:rPr lang="en-US" sz="3200" b="1" dirty="0" smtClean="0">
                    <a:solidFill>
                      <a:srgbClr val="FF0000"/>
                    </a:solidFill>
                    <a:effectLst>
                      <a:outerShdw blurRad="38100" dist="38100" dir="2700000" algn="tl">
                        <a:srgbClr val="000000">
                          <a:alpha val="43137"/>
                        </a:srgbClr>
                      </a:outerShdw>
                    </a:effectLst>
                    <a:latin typeface="Calibri" pitchFamily="34" charset="0"/>
                  </a:rPr>
                  <a:t>Quick Review</a:t>
                </a:r>
                <a:endParaRPr lang="en-US" sz="3200" b="1" dirty="0">
                  <a:solidFill>
                    <a:srgbClr val="FF0000"/>
                  </a:solidFill>
                  <a:effectLst>
                    <a:outerShdw blurRad="38100" dist="38100" dir="2700000" algn="tl">
                      <a:srgbClr val="000000">
                        <a:alpha val="43137"/>
                      </a:srgbClr>
                    </a:outerShdw>
                  </a:effectLst>
                  <a:latin typeface="Calibri" pitchFamily="34" charset="0"/>
                </a:endParaRPr>
              </a:p>
            </p:txBody>
          </p:sp>
          <p:pic>
            <p:nvPicPr>
              <p:cNvPr id="23" name="Picture 2"/>
              <p:cNvPicPr>
                <a:picLocks noChangeAspect="1" noChangeArrowheads="1"/>
              </p:cNvPicPr>
              <p:nvPr/>
            </p:nvPicPr>
            <p:blipFill>
              <a:blip r:embed="rId4" cstate="print"/>
              <a:srcRect l="6250" t="21875" r="9375" b="9375"/>
              <a:stretch>
                <a:fillRect/>
              </a:stretch>
            </p:blipFill>
            <p:spPr bwMode="auto">
              <a:xfrm>
                <a:off x="100485" y="4124012"/>
                <a:ext cx="1901952" cy="1252118"/>
              </a:xfrm>
              <a:prstGeom prst="rect">
                <a:avLst/>
              </a:prstGeom>
              <a:noFill/>
              <a:ln w="12700">
                <a:solidFill>
                  <a:schemeClr val="tx1"/>
                </a:solidFill>
                <a:miter lim="800000"/>
                <a:headEnd/>
                <a:tailEnd/>
              </a:ln>
            </p:spPr>
          </p:pic>
        </p:grpSp>
      </p:grpSp>
      <p:grpSp>
        <p:nvGrpSpPr>
          <p:cNvPr id="4" name="Group 63"/>
          <p:cNvGrpSpPr/>
          <p:nvPr/>
        </p:nvGrpSpPr>
        <p:grpSpPr>
          <a:xfrm>
            <a:off x="4541855" y="2600234"/>
            <a:ext cx="4420250" cy="3168313"/>
            <a:chOff x="4583419" y="1883261"/>
            <a:chExt cx="4420250" cy="3168313"/>
          </a:xfrm>
        </p:grpSpPr>
        <p:cxnSp>
          <p:nvCxnSpPr>
            <p:cNvPr id="11" name="Straight Arrow Connector 10"/>
            <p:cNvCxnSpPr>
              <a:stCxn id="3075" idx="2"/>
            </p:cNvCxnSpPr>
            <p:nvPr/>
          </p:nvCxnSpPr>
          <p:spPr>
            <a:xfrm>
              <a:off x="4583419" y="1883261"/>
              <a:ext cx="2409663" cy="1015802"/>
            </a:xfrm>
            <a:prstGeom prst="straightConnector1">
              <a:avLst/>
            </a:prstGeom>
            <a:ln w="76200">
              <a:solidFill>
                <a:schemeClr val="tx1"/>
              </a:solidFill>
              <a:tailEnd type="arrow"/>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nvGrpSpPr>
            <p:cNvPr id="5" name="Group 26"/>
            <p:cNvGrpSpPr/>
            <p:nvPr/>
          </p:nvGrpSpPr>
          <p:grpSpPr>
            <a:xfrm>
              <a:off x="7019421" y="2111014"/>
              <a:ext cx="1984248" cy="2940560"/>
              <a:chOff x="7170143" y="4170926"/>
              <a:chExt cx="1984248" cy="2940560"/>
            </a:xfrm>
            <a:effectLst>
              <a:glow rad="139700">
                <a:schemeClr val="tx1">
                  <a:alpha val="40000"/>
                </a:schemeClr>
              </a:glow>
            </a:effectLst>
          </p:grpSpPr>
          <p:sp>
            <p:nvSpPr>
              <p:cNvPr id="12304" name="TextBox 17"/>
              <p:cNvSpPr txBox="1">
                <a:spLocks noChangeArrowheads="1"/>
              </p:cNvSpPr>
              <p:nvPr/>
            </p:nvSpPr>
            <p:spPr bwMode="auto">
              <a:xfrm>
                <a:off x="7175121" y="4170926"/>
                <a:ext cx="1979270" cy="1569660"/>
              </a:xfrm>
              <a:prstGeom prst="rect">
                <a:avLst/>
              </a:prstGeom>
              <a:solidFill>
                <a:schemeClr val="tx1"/>
              </a:solidFill>
              <a:ln w="12700">
                <a:solidFill>
                  <a:schemeClr val="bg1"/>
                </a:solidFill>
                <a:miter lim="800000"/>
                <a:headEnd/>
                <a:tailEnd/>
              </a:ln>
            </p:spPr>
            <p:txBody>
              <a:bodyPr wrap="square">
                <a:spAutoFit/>
              </a:bodyPr>
              <a:lstStyle/>
              <a:p>
                <a:pPr algn="ctr"/>
                <a:r>
                  <a:rPr lang="en-US" sz="3200" b="1" dirty="0" smtClean="0">
                    <a:solidFill>
                      <a:srgbClr val="FF0000"/>
                    </a:solidFill>
                    <a:effectLst>
                      <a:outerShdw blurRad="38100" dist="38100" dir="2700000" algn="tl">
                        <a:srgbClr val="000000">
                          <a:alpha val="43137"/>
                        </a:srgbClr>
                      </a:outerShdw>
                    </a:effectLst>
                    <a:latin typeface="Calibri" pitchFamily="34" charset="0"/>
                  </a:rPr>
                  <a:t>Lascaux Paleolithic Cave Art</a:t>
                </a:r>
                <a:endParaRPr lang="en-US" sz="3200" b="1" dirty="0">
                  <a:solidFill>
                    <a:srgbClr val="FF0000"/>
                  </a:solidFill>
                  <a:effectLst>
                    <a:outerShdw blurRad="38100" dist="38100" dir="2700000" algn="tl">
                      <a:srgbClr val="000000">
                        <a:alpha val="43137"/>
                      </a:srgbClr>
                    </a:outerShdw>
                  </a:effectLst>
                  <a:latin typeface="Calibri" pitchFamily="34" charset="0"/>
                </a:endParaRPr>
              </a:p>
            </p:txBody>
          </p:sp>
          <p:pic>
            <p:nvPicPr>
              <p:cNvPr id="26" name="Picture 3"/>
              <p:cNvPicPr>
                <a:picLocks noChangeAspect="1" noChangeArrowheads="1"/>
              </p:cNvPicPr>
              <p:nvPr/>
            </p:nvPicPr>
            <p:blipFill>
              <a:blip r:embed="rId5" cstate="print"/>
              <a:srcRect/>
              <a:stretch>
                <a:fillRect/>
              </a:stretch>
            </p:blipFill>
            <p:spPr bwMode="auto">
              <a:xfrm>
                <a:off x="7170143" y="5776302"/>
                <a:ext cx="1984248" cy="1335184"/>
              </a:xfrm>
              <a:prstGeom prst="rect">
                <a:avLst/>
              </a:prstGeom>
              <a:noFill/>
              <a:ln w="12700">
                <a:solidFill>
                  <a:schemeClr val="bg1"/>
                </a:solidFill>
                <a:miter lim="800000"/>
                <a:headEnd/>
                <a:tailEnd/>
              </a:ln>
            </p:spPr>
          </p:pic>
        </p:grpSp>
      </p:grpSp>
      <p:grpSp>
        <p:nvGrpSpPr>
          <p:cNvPr id="6" name="Group 62"/>
          <p:cNvGrpSpPr/>
          <p:nvPr/>
        </p:nvGrpSpPr>
        <p:grpSpPr>
          <a:xfrm>
            <a:off x="4541855" y="2600234"/>
            <a:ext cx="1852817" cy="3893570"/>
            <a:chOff x="4863974" y="2579452"/>
            <a:chExt cx="1852817" cy="3893570"/>
          </a:xfrm>
        </p:grpSpPr>
        <p:cxnSp>
          <p:nvCxnSpPr>
            <p:cNvPr id="12" name="Straight Arrow Connector 11"/>
            <p:cNvCxnSpPr>
              <a:stCxn id="3075" idx="2"/>
            </p:cNvCxnSpPr>
            <p:nvPr/>
          </p:nvCxnSpPr>
          <p:spPr>
            <a:xfrm>
              <a:off x="4863974" y="2579452"/>
              <a:ext cx="1027671" cy="1628866"/>
            </a:xfrm>
            <a:prstGeom prst="straightConnector1">
              <a:avLst/>
            </a:prstGeom>
            <a:ln w="762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nvGrpSpPr>
            <p:cNvPr id="9" name="Group 29"/>
            <p:cNvGrpSpPr/>
            <p:nvPr/>
          </p:nvGrpSpPr>
          <p:grpSpPr>
            <a:xfrm>
              <a:off x="5116591" y="4265638"/>
              <a:ext cx="1600200" cy="2207384"/>
              <a:chOff x="3193931" y="3978562"/>
              <a:chExt cx="2425636" cy="2916789"/>
            </a:xfrm>
            <a:effectLst>
              <a:glow rad="101600">
                <a:schemeClr val="tx1">
                  <a:alpha val="40000"/>
                </a:schemeClr>
              </a:glow>
            </a:effectLst>
          </p:grpSpPr>
          <p:sp>
            <p:nvSpPr>
              <p:cNvPr id="12308" name="TextBox 20"/>
              <p:cNvSpPr txBox="1">
                <a:spLocks noChangeArrowheads="1"/>
              </p:cNvSpPr>
              <p:nvPr/>
            </p:nvSpPr>
            <p:spPr bwMode="auto">
              <a:xfrm>
                <a:off x="3193931" y="3978562"/>
                <a:ext cx="2416535" cy="1423412"/>
              </a:xfrm>
              <a:prstGeom prst="rect">
                <a:avLst/>
              </a:prstGeom>
              <a:solidFill>
                <a:schemeClr val="tx1"/>
              </a:solidFill>
              <a:ln w="12700">
                <a:solidFill>
                  <a:schemeClr val="bg1"/>
                </a:solidFill>
                <a:miter lim="800000"/>
                <a:headEnd/>
                <a:tailEnd/>
              </a:ln>
            </p:spPr>
            <p:txBody>
              <a:bodyPr wrap="square">
                <a:spAutoFit/>
              </a:bodyPr>
              <a:lstStyle/>
              <a:p>
                <a:pPr algn="ctr"/>
                <a:r>
                  <a:rPr lang="en-US" sz="3200" b="1" dirty="0" smtClean="0">
                    <a:solidFill>
                      <a:srgbClr val="FF0000"/>
                    </a:solidFill>
                    <a:effectLst>
                      <a:outerShdw blurRad="38100" dist="38100" dir="2700000" algn="tl">
                        <a:srgbClr val="000000">
                          <a:alpha val="43137"/>
                        </a:srgbClr>
                      </a:outerShdw>
                    </a:effectLst>
                    <a:latin typeface="Calibri" pitchFamily="34" charset="0"/>
                  </a:rPr>
                  <a:t>Danube Corridor</a:t>
                </a:r>
                <a:endParaRPr lang="en-US" sz="3200" b="1" dirty="0">
                  <a:solidFill>
                    <a:srgbClr val="FF0000"/>
                  </a:solidFill>
                  <a:effectLst>
                    <a:outerShdw blurRad="38100" dist="38100" dir="2700000" algn="tl">
                      <a:srgbClr val="000000">
                        <a:alpha val="43137"/>
                      </a:srgbClr>
                    </a:outerShdw>
                  </a:effectLst>
                  <a:latin typeface="Calibri" pitchFamily="34" charset="0"/>
                </a:endParaRPr>
              </a:p>
            </p:txBody>
          </p:sp>
          <p:pic>
            <p:nvPicPr>
              <p:cNvPr id="28" name="Picture 2" descr="File:Danubemap.png"/>
              <p:cNvPicPr>
                <a:picLocks noChangeAspect="1" noChangeArrowheads="1"/>
              </p:cNvPicPr>
              <p:nvPr/>
            </p:nvPicPr>
            <p:blipFill>
              <a:blip r:embed="rId6" cstate="print"/>
              <a:srcRect/>
              <a:stretch>
                <a:fillRect/>
              </a:stretch>
            </p:blipFill>
            <p:spPr bwMode="auto">
              <a:xfrm>
                <a:off x="3203031" y="5342556"/>
                <a:ext cx="2416536" cy="1552795"/>
              </a:xfrm>
              <a:prstGeom prst="rect">
                <a:avLst/>
              </a:prstGeom>
              <a:noFill/>
              <a:ln w="12700">
                <a:solidFill>
                  <a:schemeClr val="bg1"/>
                </a:solidFill>
              </a:ln>
            </p:spPr>
          </p:pic>
        </p:grpSp>
      </p:grpSp>
      <p:grpSp>
        <p:nvGrpSpPr>
          <p:cNvPr id="10" name="Group 60"/>
          <p:cNvGrpSpPr/>
          <p:nvPr/>
        </p:nvGrpSpPr>
        <p:grpSpPr>
          <a:xfrm>
            <a:off x="2636373" y="2600234"/>
            <a:ext cx="1905482" cy="3945483"/>
            <a:chOff x="2293473" y="2569061"/>
            <a:chExt cx="1905482" cy="3945483"/>
          </a:xfrm>
        </p:grpSpPr>
        <p:cxnSp>
          <p:nvCxnSpPr>
            <p:cNvPr id="8" name="Straight Arrow Connector 7"/>
            <p:cNvCxnSpPr>
              <a:stCxn id="3075" idx="2"/>
            </p:cNvCxnSpPr>
            <p:nvPr/>
          </p:nvCxnSpPr>
          <p:spPr>
            <a:xfrm flipH="1">
              <a:off x="3179619" y="2569061"/>
              <a:ext cx="1019336" cy="1608084"/>
            </a:xfrm>
            <a:prstGeom prst="straightConnector1">
              <a:avLst/>
            </a:prstGeom>
            <a:ln w="762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nvGrpSpPr>
            <p:cNvPr id="13" name="Group 30"/>
            <p:cNvGrpSpPr/>
            <p:nvPr/>
          </p:nvGrpSpPr>
          <p:grpSpPr>
            <a:xfrm>
              <a:off x="2293473" y="4250695"/>
              <a:ext cx="1591112" cy="2263849"/>
              <a:chOff x="2954970" y="3949244"/>
              <a:chExt cx="1829352" cy="2263849"/>
            </a:xfrm>
            <a:effectLst>
              <a:glow rad="101600">
                <a:schemeClr val="tx1">
                  <a:alpha val="40000"/>
                </a:schemeClr>
              </a:glow>
            </a:effectLst>
          </p:grpSpPr>
          <p:sp>
            <p:nvSpPr>
              <p:cNvPr id="12307" name="TextBox 28"/>
              <p:cNvSpPr txBox="1">
                <a:spLocks noChangeArrowheads="1"/>
              </p:cNvSpPr>
              <p:nvPr/>
            </p:nvSpPr>
            <p:spPr bwMode="auto">
              <a:xfrm>
                <a:off x="2955522" y="3949244"/>
                <a:ext cx="1828800" cy="1077217"/>
              </a:xfrm>
              <a:prstGeom prst="rect">
                <a:avLst/>
              </a:prstGeom>
              <a:solidFill>
                <a:schemeClr val="tx1"/>
              </a:solidFill>
              <a:ln w="12700">
                <a:solidFill>
                  <a:schemeClr val="bg1"/>
                </a:solidFill>
                <a:miter lim="800000"/>
                <a:headEnd/>
                <a:tailEnd/>
              </a:ln>
            </p:spPr>
            <p:txBody>
              <a:bodyPr>
                <a:spAutoFit/>
              </a:bodyPr>
              <a:lstStyle/>
              <a:p>
                <a:pPr algn="ctr"/>
                <a:r>
                  <a:rPr lang="en-US" sz="3200" b="1" dirty="0" smtClean="0">
                    <a:solidFill>
                      <a:srgbClr val="FF0000"/>
                    </a:solidFill>
                    <a:effectLst>
                      <a:outerShdw blurRad="38100" dist="38100" dir="2700000" algn="tl">
                        <a:srgbClr val="000000">
                          <a:alpha val="43137"/>
                        </a:srgbClr>
                      </a:outerShdw>
                    </a:effectLst>
                    <a:latin typeface="Calibri" pitchFamily="34" charset="0"/>
                  </a:rPr>
                  <a:t>Out of Africa</a:t>
                </a:r>
                <a:endParaRPr lang="en-US" sz="3200" b="1" dirty="0">
                  <a:solidFill>
                    <a:srgbClr val="FF0000"/>
                  </a:solidFill>
                  <a:effectLst>
                    <a:outerShdw blurRad="38100" dist="38100" dir="2700000" algn="tl">
                      <a:srgbClr val="000000">
                        <a:alpha val="43137"/>
                      </a:srgbClr>
                    </a:outerShdw>
                  </a:effectLst>
                  <a:latin typeface="Calibri" pitchFamily="34" charset="0"/>
                </a:endParaRPr>
              </a:p>
            </p:txBody>
          </p:sp>
          <p:pic>
            <p:nvPicPr>
              <p:cNvPr id="29" name="Picture 2"/>
              <p:cNvPicPr>
                <a:picLocks noChangeAspect="1" noChangeArrowheads="1"/>
              </p:cNvPicPr>
              <p:nvPr/>
            </p:nvPicPr>
            <p:blipFill>
              <a:blip r:embed="rId7" cstate="print"/>
              <a:srcRect/>
              <a:stretch>
                <a:fillRect/>
              </a:stretch>
            </p:blipFill>
            <p:spPr bwMode="auto">
              <a:xfrm>
                <a:off x="2954970" y="4987798"/>
                <a:ext cx="1828800" cy="1225295"/>
              </a:xfrm>
              <a:prstGeom prst="rect">
                <a:avLst/>
              </a:prstGeom>
              <a:noFill/>
              <a:ln w="12700">
                <a:solidFill>
                  <a:schemeClr val="bg1"/>
                </a:solidFill>
                <a:miter lim="800000"/>
                <a:headEnd/>
                <a:tailEnd/>
              </a:ln>
            </p:spPr>
          </p:pic>
        </p:grpSp>
      </p:grpSp>
      <p:sp>
        <p:nvSpPr>
          <p:cNvPr id="65" name="Rounded Rectangle 64"/>
          <p:cNvSpPr/>
          <p:nvPr/>
        </p:nvSpPr>
        <p:spPr>
          <a:xfrm>
            <a:off x="6947193" y="2798213"/>
            <a:ext cx="2022636" cy="3007501"/>
          </a:xfrm>
          <a:prstGeom prst="roundRect">
            <a:avLst/>
          </a:prstGeom>
          <a:ln w="762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pic>
        <p:nvPicPr>
          <p:cNvPr id="195586" name="Picture 2" descr="C:\Users\RRR\AppData\Local\Microsoft\Windows\Temporary Internet Files\Content.IE5\1SAM26UL\600px-Red_check.svg[1].png"/>
          <p:cNvPicPr>
            <a:picLocks noChangeAspect="1" noChangeArrowheads="1"/>
          </p:cNvPicPr>
          <p:nvPr/>
        </p:nvPicPr>
        <p:blipFill>
          <a:blip r:embed="rId8" cstate="print"/>
          <a:srcRect/>
          <a:stretch>
            <a:fillRect/>
          </a:stretch>
        </p:blipFill>
        <p:spPr bwMode="auto">
          <a:xfrm>
            <a:off x="403860" y="3444240"/>
            <a:ext cx="1577340" cy="1577340"/>
          </a:xfrm>
          <a:prstGeom prst="rect">
            <a:avLst/>
          </a:prstGeom>
          <a:noFill/>
          <a:effectLst>
            <a:outerShdw blurRad="50800" dist="38100" dir="2700000" algn="tl" rotWithShape="0">
              <a:prstClr val="black">
                <a:alpha val="40000"/>
              </a:prstClr>
            </a:outerShdw>
          </a:effectLst>
        </p:spPr>
      </p:pic>
      <p:pic>
        <p:nvPicPr>
          <p:cNvPr id="30" name="Picture 2" descr="C:\Users\RRR\AppData\Local\Microsoft\Windows\Temporary Internet Files\Content.IE5\1SAM26UL\600px-Red_check.svg[1].png"/>
          <p:cNvPicPr>
            <a:picLocks noChangeAspect="1" noChangeArrowheads="1"/>
          </p:cNvPicPr>
          <p:nvPr/>
        </p:nvPicPr>
        <p:blipFill>
          <a:blip r:embed="rId8" cstate="print"/>
          <a:srcRect/>
          <a:stretch>
            <a:fillRect/>
          </a:stretch>
        </p:blipFill>
        <p:spPr bwMode="auto">
          <a:xfrm>
            <a:off x="4794431" y="4946469"/>
            <a:ext cx="1577340" cy="1577340"/>
          </a:xfrm>
          <a:prstGeom prst="rect">
            <a:avLst/>
          </a:prstGeom>
          <a:noFill/>
          <a:effectLst>
            <a:outerShdw blurRad="50800" dist="38100" dir="2700000" algn="tl" rotWithShape="0">
              <a:prstClr val="black">
                <a:alpha val="40000"/>
              </a:prstClr>
            </a:outerShdw>
          </a:effectLst>
        </p:spPr>
      </p:pic>
      <p:pic>
        <p:nvPicPr>
          <p:cNvPr id="31" name="Picture 2" descr="C:\Users\RRR\AppData\Local\Microsoft\Windows\Temporary Internet Files\Content.IE5\1SAM26UL\600px-Red_check.svg[1].png"/>
          <p:cNvPicPr>
            <a:picLocks noChangeAspect="1" noChangeArrowheads="1"/>
          </p:cNvPicPr>
          <p:nvPr/>
        </p:nvPicPr>
        <p:blipFill>
          <a:blip r:embed="rId8" cstate="print"/>
          <a:srcRect/>
          <a:stretch>
            <a:fillRect/>
          </a:stretch>
        </p:blipFill>
        <p:spPr bwMode="auto">
          <a:xfrm>
            <a:off x="2646317" y="4990011"/>
            <a:ext cx="1577340" cy="1577340"/>
          </a:xfrm>
          <a:prstGeom prst="rect">
            <a:avLst/>
          </a:prstGeom>
          <a:noFill/>
          <a:effectLst>
            <a:outerShdw blurRad="50800" dist="38100" dir="2700000" algn="tl" rotWithShape="0">
              <a:prstClr val="black">
                <a:alpha val="40000"/>
              </a:prst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1" presetClass="entr" presetSubtype="0"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385" decel="100000"/>
                                        <p:tgtEl>
                                          <p:spTgt spid="30"/>
                                        </p:tgtEl>
                                      </p:cBhvr>
                                    </p:animEffect>
                                    <p:animScale>
                                      <p:cBhvr>
                                        <p:cTn id="8" dur="385" decel="100000"/>
                                        <p:tgtEl>
                                          <p:spTgt spid="30"/>
                                        </p:tgtEl>
                                      </p:cBhvr>
                                      <p:from x="10000" y="10000"/>
                                      <p:to x="200000" y="450000"/>
                                    </p:animScale>
                                    <p:animScale>
                                      <p:cBhvr>
                                        <p:cTn id="9" dur="615" accel="100000" fill="hold">
                                          <p:stCondLst>
                                            <p:cond delay="385"/>
                                          </p:stCondLst>
                                        </p:cTn>
                                        <p:tgtEl>
                                          <p:spTgt spid="30"/>
                                        </p:tgtEl>
                                      </p:cBhvr>
                                      <p:from x="200000" y="450000"/>
                                      <p:to x="100000" y="100000"/>
                                    </p:animScale>
                                    <p:set>
                                      <p:cBhvr>
                                        <p:cTn id="10" dur="385" fill="hold"/>
                                        <p:tgtEl>
                                          <p:spTgt spid="30"/>
                                        </p:tgtEl>
                                        <p:attrNameLst>
                                          <p:attrName>ppt_x</p:attrName>
                                        </p:attrNameLst>
                                      </p:cBhvr>
                                      <p:to>
                                        <p:strVal val="(0.5)"/>
                                      </p:to>
                                    </p:set>
                                    <p:anim from="(0.5)" to="(#ppt_x)" calcmode="lin" valueType="num">
                                      <p:cBhvr>
                                        <p:cTn id="11" dur="615" accel="100000" fill="hold">
                                          <p:stCondLst>
                                            <p:cond delay="385"/>
                                          </p:stCondLst>
                                        </p:cTn>
                                        <p:tgtEl>
                                          <p:spTgt spid="30"/>
                                        </p:tgtEl>
                                        <p:attrNameLst>
                                          <p:attrName>ppt_x</p:attrName>
                                        </p:attrNameLst>
                                      </p:cBhvr>
                                    </p:anim>
                                    <p:set>
                                      <p:cBhvr>
                                        <p:cTn id="12" dur="385" fill="hold"/>
                                        <p:tgtEl>
                                          <p:spTgt spid="30"/>
                                        </p:tgtEl>
                                        <p:attrNameLst>
                                          <p:attrName>ppt_y</p:attrName>
                                        </p:attrNameLst>
                                      </p:cBhvr>
                                      <p:to>
                                        <p:strVal val="(#ppt_y+0.4)"/>
                                      </p:to>
                                    </p:set>
                                    <p:anim from="(#ppt_y+0.4)" to="(#ppt_y)" calcmode="lin" valueType="num">
                                      <p:cBhvr>
                                        <p:cTn id="13" dur="615" accel="100000" fill="hold">
                                          <p:stCondLst>
                                            <p:cond delay="385"/>
                                          </p:stCondLst>
                                        </p:cTn>
                                        <p:tgtEl>
                                          <p:spTgt spid="30"/>
                                        </p:tgtEl>
                                        <p:attrNameLst>
                                          <p:attrName>ppt_y</p:attrName>
                                        </p:attrNameLst>
                                      </p:cBhvr>
                                    </p:anim>
                                  </p:childTnLst>
                                </p:cTn>
                              </p:par>
                            </p:childTnLst>
                          </p:cTn>
                        </p:par>
                        <p:par>
                          <p:cTn id="14" fill="hold">
                            <p:stCondLst>
                              <p:cond delay="1000"/>
                            </p:stCondLst>
                            <p:childTnLst>
                              <p:par>
                                <p:cTn id="15" presetID="49" presetClass="entr" presetSubtype="0" decel="100000" fill="hold" grpId="0" nodeType="afterEffect">
                                  <p:stCondLst>
                                    <p:cond delay="0"/>
                                  </p:stCondLst>
                                  <p:childTnLst>
                                    <p:set>
                                      <p:cBhvr>
                                        <p:cTn id="16" dur="1" fill="hold">
                                          <p:stCondLst>
                                            <p:cond delay="0"/>
                                          </p:stCondLst>
                                        </p:cTn>
                                        <p:tgtEl>
                                          <p:spTgt spid="65"/>
                                        </p:tgtEl>
                                        <p:attrNameLst>
                                          <p:attrName>style.visibility</p:attrName>
                                        </p:attrNameLst>
                                      </p:cBhvr>
                                      <p:to>
                                        <p:strVal val="visible"/>
                                      </p:to>
                                    </p:set>
                                    <p:anim calcmode="lin" valueType="num">
                                      <p:cBhvr>
                                        <p:cTn id="17" dur="500" fill="hold"/>
                                        <p:tgtEl>
                                          <p:spTgt spid="65"/>
                                        </p:tgtEl>
                                        <p:attrNameLst>
                                          <p:attrName>ppt_w</p:attrName>
                                        </p:attrNameLst>
                                      </p:cBhvr>
                                      <p:tavLst>
                                        <p:tav tm="0">
                                          <p:val>
                                            <p:fltVal val="0"/>
                                          </p:val>
                                        </p:tav>
                                        <p:tav tm="100000">
                                          <p:val>
                                            <p:strVal val="#ppt_w"/>
                                          </p:val>
                                        </p:tav>
                                      </p:tavLst>
                                    </p:anim>
                                    <p:anim calcmode="lin" valueType="num">
                                      <p:cBhvr>
                                        <p:cTn id="18" dur="500" fill="hold"/>
                                        <p:tgtEl>
                                          <p:spTgt spid="65"/>
                                        </p:tgtEl>
                                        <p:attrNameLst>
                                          <p:attrName>ppt_h</p:attrName>
                                        </p:attrNameLst>
                                      </p:cBhvr>
                                      <p:tavLst>
                                        <p:tav tm="0">
                                          <p:val>
                                            <p:fltVal val="0"/>
                                          </p:val>
                                        </p:tav>
                                        <p:tav tm="100000">
                                          <p:val>
                                            <p:strVal val="#ppt_h"/>
                                          </p:val>
                                        </p:tav>
                                      </p:tavLst>
                                    </p:anim>
                                    <p:anim calcmode="lin" valueType="num">
                                      <p:cBhvr>
                                        <p:cTn id="19" dur="500" fill="hold"/>
                                        <p:tgtEl>
                                          <p:spTgt spid="65"/>
                                        </p:tgtEl>
                                        <p:attrNameLst>
                                          <p:attrName>style.rotation</p:attrName>
                                        </p:attrNameLst>
                                      </p:cBhvr>
                                      <p:tavLst>
                                        <p:tav tm="0">
                                          <p:val>
                                            <p:fltVal val="360"/>
                                          </p:val>
                                        </p:tav>
                                        <p:tav tm="100000">
                                          <p:val>
                                            <p:fltVal val="0"/>
                                          </p:val>
                                        </p:tav>
                                      </p:tavLst>
                                    </p:anim>
                                    <p:animEffect transition="in" filter="fade">
                                      <p:cBhvr>
                                        <p:cTn id="20" dur="500"/>
                                        <p:tgtEl>
                                          <p:spTgt spid="65"/>
                                        </p:tgtEl>
                                      </p:cBhvr>
                                    </p:animEffect>
                                  </p:childTnLst>
                                </p:cTn>
                              </p:par>
                            </p:childTnLst>
                          </p:cTn>
                        </p:par>
                        <p:par>
                          <p:cTn id="21" fill="hold">
                            <p:stCondLst>
                              <p:cond delay="1500"/>
                            </p:stCondLst>
                            <p:childTnLst>
                              <p:par>
                                <p:cTn id="22" presetID="6" presetClass="emph" presetSubtype="0" repeatCount="indefinite" fill="hold" grpId="1" nodeType="afterEffect">
                                  <p:stCondLst>
                                    <p:cond delay="0"/>
                                  </p:stCondLst>
                                  <p:endCondLst>
                                    <p:cond evt="onNext" delay="0">
                                      <p:tgtEl>
                                        <p:sldTgt/>
                                      </p:tgtEl>
                                    </p:cond>
                                  </p:endCondLst>
                                  <p:childTnLst>
                                    <p:animScale>
                                      <p:cBhvr>
                                        <p:cTn id="23" dur="500" fill="hold"/>
                                        <p:tgtEl>
                                          <p:spTgt spid="65"/>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animBg="1"/>
      <p:bldP spid="65" grpId="1"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 name="TextBox 2"/>
          <p:cNvSpPr txBox="1"/>
          <p:nvPr/>
        </p:nvSpPr>
        <p:spPr>
          <a:xfrm>
            <a:off x="0" y="0"/>
            <a:ext cx="9144000" cy="677108"/>
          </a:xfrm>
          <a:prstGeom prst="rect">
            <a:avLst/>
          </a:prstGeom>
          <a:solidFill>
            <a:srgbClr val="FFFF00"/>
          </a:solidFill>
        </p:spPr>
        <p:txBody>
          <a:bodyPr wrap="square" rtlCol="0">
            <a:spAutoFit/>
          </a:bodyPr>
          <a:lstStyle/>
          <a:p>
            <a:pPr algn="ctr">
              <a:defRPr/>
            </a:pPr>
            <a:r>
              <a:rPr lang="en-US" sz="3800" b="1" dirty="0" smtClean="0">
                <a:solidFill>
                  <a:schemeClr val="bg1"/>
                </a:solidFill>
              </a:rPr>
              <a:t>LA GROTTE DE LASCAUX</a:t>
            </a:r>
            <a:endParaRPr lang="en-US" sz="3800" b="1" dirty="0">
              <a:solidFill>
                <a:schemeClr val="bg1"/>
              </a:solidFill>
            </a:endParaRPr>
          </a:p>
        </p:txBody>
      </p:sp>
      <p:pic>
        <p:nvPicPr>
          <p:cNvPr id="6147" name="Picture 3"/>
          <p:cNvPicPr>
            <a:picLocks noChangeAspect="1" noChangeArrowheads="1"/>
          </p:cNvPicPr>
          <p:nvPr/>
        </p:nvPicPr>
        <p:blipFill>
          <a:blip r:embed="rId3" cstate="print"/>
          <a:srcRect/>
          <a:stretch>
            <a:fillRect/>
          </a:stretch>
        </p:blipFill>
        <p:spPr bwMode="auto">
          <a:xfrm>
            <a:off x="0" y="705081"/>
            <a:ext cx="9144000" cy="6152920"/>
          </a:xfrm>
          <a:prstGeom prst="rect">
            <a:avLst/>
          </a:prstGeom>
          <a:noFill/>
          <a:ln w="9525">
            <a:noFill/>
            <a:miter lim="800000"/>
            <a:headEnd/>
            <a:tailEnd/>
          </a:ln>
        </p:spPr>
      </p:pic>
      <p:sp>
        <p:nvSpPr>
          <p:cNvPr id="6" name="Rectangle 5"/>
          <p:cNvSpPr/>
          <p:nvPr/>
        </p:nvSpPr>
        <p:spPr>
          <a:xfrm>
            <a:off x="0" y="710119"/>
            <a:ext cx="9144000" cy="6147881"/>
          </a:xfrm>
          <a:prstGeom prst="rect">
            <a:avLst/>
          </a:prstGeom>
          <a:solidFill>
            <a:schemeClr val="bg1">
              <a:alpha val="65000"/>
            </a:schemeClr>
          </a:solidFill>
          <a:ln>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 name="Rectangle 3"/>
          <p:cNvSpPr/>
          <p:nvPr/>
        </p:nvSpPr>
        <p:spPr>
          <a:xfrm>
            <a:off x="0" y="741691"/>
            <a:ext cx="9144000" cy="923330"/>
          </a:xfrm>
          <a:prstGeom prst="rect">
            <a:avLst/>
          </a:prstGeom>
        </p:spPr>
        <p:txBody>
          <a:bodyPr wrap="square">
            <a:spAutoFit/>
          </a:bodyPr>
          <a:lstStyle/>
          <a:p>
            <a:pPr algn="ctr"/>
            <a:r>
              <a:rPr lang="en-US" sz="5400" b="1" dirty="0" smtClean="0">
                <a:solidFill>
                  <a:srgbClr val="FFFF00"/>
                </a:solidFill>
              </a:rPr>
              <a:t>“</a:t>
            </a:r>
            <a:r>
              <a:rPr lang="en-US" sz="5400" b="1" dirty="0" smtClean="0">
                <a:solidFill>
                  <a:srgbClr val="FF0000"/>
                </a:solidFill>
              </a:rPr>
              <a:t>a Versailles of prehistory</a:t>
            </a:r>
            <a:r>
              <a:rPr lang="en-US" sz="5400" b="1" dirty="0" smtClean="0">
                <a:solidFill>
                  <a:srgbClr val="FFFF00"/>
                </a:solidFill>
              </a:rPr>
              <a:t>”</a:t>
            </a:r>
            <a:endParaRPr lang="en-US" sz="5400" b="1" dirty="0">
              <a:solidFill>
                <a:srgbClr val="FFFF00"/>
              </a:solidFill>
            </a:endParaRPr>
          </a:p>
        </p:txBody>
      </p:sp>
      <p:sp>
        <p:nvSpPr>
          <p:cNvPr id="5" name="Rectangle 4"/>
          <p:cNvSpPr/>
          <p:nvPr/>
        </p:nvSpPr>
        <p:spPr>
          <a:xfrm>
            <a:off x="0" y="1763649"/>
            <a:ext cx="9144000" cy="4739759"/>
          </a:xfrm>
          <a:prstGeom prst="rect">
            <a:avLst/>
          </a:prstGeom>
        </p:spPr>
        <p:txBody>
          <a:bodyPr wrap="square">
            <a:spAutoFit/>
          </a:bodyPr>
          <a:lstStyle/>
          <a:p>
            <a:pPr algn="ctr"/>
            <a:r>
              <a:rPr lang="en-US" sz="3600" b="1" dirty="0" smtClean="0">
                <a:solidFill>
                  <a:srgbClr val="FFFF00"/>
                </a:solidFill>
              </a:rPr>
              <a:t>“The first sight of those paintings was simply </a:t>
            </a:r>
            <a:r>
              <a:rPr lang="en-US" sz="3600" b="1" dirty="0" smtClean="0">
                <a:solidFill>
                  <a:srgbClr val="FF0000"/>
                </a:solidFill>
              </a:rPr>
              <a:t>unbelievable</a:t>
            </a:r>
            <a:r>
              <a:rPr lang="en-US" sz="3600" b="1" dirty="0" smtClean="0">
                <a:solidFill>
                  <a:srgbClr val="FFFF00"/>
                </a:solidFill>
              </a:rPr>
              <a:t>,” he said. </a:t>
            </a:r>
          </a:p>
          <a:p>
            <a:pPr algn="ctr"/>
            <a:r>
              <a:rPr lang="en-US" sz="3600" b="1" dirty="0" smtClean="0">
                <a:solidFill>
                  <a:srgbClr val="FFFF00"/>
                </a:solidFill>
              </a:rPr>
              <a:t>“I was </a:t>
            </a:r>
            <a:r>
              <a:rPr lang="en-US" sz="3600" b="1" dirty="0" smtClean="0">
                <a:solidFill>
                  <a:srgbClr val="FF0000"/>
                </a:solidFill>
              </a:rPr>
              <a:t>amazed at how the colors held up after thousands of years—</a:t>
            </a:r>
            <a:r>
              <a:rPr lang="en-US" sz="3600" b="1" dirty="0" smtClean="0">
                <a:solidFill>
                  <a:srgbClr val="FFFF00"/>
                </a:solidFill>
              </a:rPr>
              <a:t>like they were painted the day before. </a:t>
            </a:r>
          </a:p>
          <a:p>
            <a:pPr algn="ctr"/>
            <a:r>
              <a:rPr lang="en-US" sz="3600" b="1" dirty="0" smtClean="0">
                <a:solidFill>
                  <a:srgbClr val="FFFF00"/>
                </a:solidFill>
              </a:rPr>
              <a:t>Most people don’t realize how </a:t>
            </a:r>
            <a:r>
              <a:rPr lang="en-US" sz="3600" b="1" i="1" dirty="0" smtClean="0">
                <a:solidFill>
                  <a:srgbClr val="FFFF00"/>
                </a:solidFill>
              </a:rPr>
              <a:t>huge</a:t>
            </a:r>
            <a:r>
              <a:rPr lang="en-US" sz="3600" b="1" dirty="0" smtClean="0">
                <a:solidFill>
                  <a:srgbClr val="FFFF00"/>
                </a:solidFill>
              </a:rPr>
              <a:t> some of the paintings are. There are </a:t>
            </a:r>
            <a:r>
              <a:rPr lang="en-US" sz="3600" b="1" dirty="0" smtClean="0">
                <a:solidFill>
                  <a:srgbClr val="FF0000"/>
                </a:solidFill>
              </a:rPr>
              <a:t>pictures of animals there that are ten, fifteen feet long</a:t>
            </a:r>
            <a:r>
              <a:rPr lang="en-US" sz="3600" b="1" dirty="0" smtClean="0">
                <a:solidFill>
                  <a:srgbClr val="FFFF00"/>
                </a:solidFill>
              </a:rPr>
              <a:t>.”</a:t>
            </a:r>
          </a:p>
          <a:p>
            <a:pPr algn="ctr"/>
            <a:endParaRPr lang="en-US" sz="1400" b="1" dirty="0" smtClean="0">
              <a:solidFill>
                <a:srgbClr val="FFFF00"/>
              </a:solidFill>
            </a:endParaRPr>
          </a:p>
        </p:txBody>
      </p:sp>
      <p:sp>
        <p:nvSpPr>
          <p:cNvPr id="7" name="Slide Number Placeholder 6"/>
          <p:cNvSpPr>
            <a:spLocks noGrp="1"/>
          </p:cNvSpPr>
          <p:nvPr>
            <p:ph type="sldNum" sz="quarter" idx="12"/>
          </p:nvPr>
        </p:nvSpPr>
        <p:spPr>
          <a:xfrm>
            <a:off x="0" y="6492875"/>
            <a:ext cx="1352145" cy="365125"/>
          </a:xfrm>
        </p:spPr>
        <p:txBody>
          <a:bodyPr/>
          <a:lstStyle/>
          <a:p>
            <a:fld id="{90B4C22B-F94B-47BB-B82D-9BDF0893D61B}" type="slidenum">
              <a:rPr lang="en-US" smtClean="0"/>
              <a:pPr/>
              <a:t>66</a:t>
            </a:fld>
            <a:endParaRPr lang="en-US" dirty="0"/>
          </a:p>
        </p:txBody>
      </p:sp>
      <p:sp>
        <p:nvSpPr>
          <p:cNvPr id="8" name="Rectangle 7"/>
          <p:cNvSpPr/>
          <p:nvPr/>
        </p:nvSpPr>
        <p:spPr>
          <a:xfrm>
            <a:off x="0" y="3105835"/>
            <a:ext cx="9144000" cy="553998"/>
          </a:xfrm>
          <a:prstGeom prst="rect">
            <a:avLst/>
          </a:prstGeom>
        </p:spPr>
        <p:txBody>
          <a:bodyPr wrap="square">
            <a:spAutoFit/>
          </a:bodyPr>
          <a:lstStyle/>
          <a:p>
            <a:pPr algn="r"/>
            <a:r>
              <a:rPr lang="en-US" sz="3000" b="1" dirty="0" smtClean="0">
                <a:solidFill>
                  <a:srgbClr val="FFFF00"/>
                </a:solidFill>
              </a:rPr>
              <a:t>Quote from Time-Life photographer Ralph Morse, 1947</a:t>
            </a:r>
            <a:endParaRPr lang="en-US" sz="3000" b="1" dirty="0">
              <a:solidFill>
                <a:srgbClr val="FFFF00"/>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22" presetClass="entr" presetSubtype="8" fill="hold" grpId="1" nodeType="after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animEffect transition="in" filter="wipe(left)">
                                      <p:cBhvr>
                                        <p:cTn id="11" dur="1000"/>
                                        <p:tgtEl>
                                          <p:spTgt spid="8">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path" presetSubtype="0" accel="50000" decel="50000" fill="hold" grpId="0" nodeType="clickEffect">
                                  <p:stCondLst>
                                    <p:cond delay="0"/>
                                  </p:stCondLst>
                                  <p:childTnLst>
                                    <p:animMotion origin="layout" path="M 0 -4.07407E-6 L 0.21094 0.45949 " pathEditMode="relative" rAng="0" ptsTypes="AA">
                                      <p:cBhvr>
                                        <p:cTn id="15" dur="2000" fill="hold"/>
                                        <p:tgtEl>
                                          <p:spTgt spid="8">
                                            <p:txEl>
                                              <p:pRg st="0" end="0"/>
                                            </p:txEl>
                                          </p:spTgt>
                                        </p:tgtEl>
                                        <p:attrNameLst>
                                          <p:attrName>ppt_x</p:attrName>
                                          <p:attrName>ppt_y</p:attrName>
                                        </p:attrNameLst>
                                      </p:cBhvr>
                                      <p:rCtr x="105" y="230"/>
                                    </p:animMotion>
                                  </p:childTnLst>
                                </p:cTn>
                              </p:par>
                              <p:par>
                                <p:cTn id="16" presetID="6" presetClass="emph" presetSubtype="0" fill="hold" nodeType="withEffect">
                                  <p:stCondLst>
                                    <p:cond delay="0"/>
                                  </p:stCondLst>
                                  <p:childTnLst>
                                    <p:animScale>
                                      <p:cBhvr>
                                        <p:cTn id="17" dur="2000" fill="hold"/>
                                        <p:tgtEl>
                                          <p:spTgt spid="8">
                                            <p:txEl>
                                              <p:pRg st="0" end="0"/>
                                            </p:txEl>
                                          </p:spTgt>
                                        </p:tgtEl>
                                      </p:cBhvr>
                                      <p:by x="50000" y="50000"/>
                                    </p:animScale>
                                  </p:childTnLst>
                                </p:cTn>
                              </p:par>
                            </p:childTnLst>
                          </p:cTn>
                        </p:par>
                        <p:par>
                          <p:cTn id="18" fill="hold">
                            <p:stCondLst>
                              <p:cond delay="2000"/>
                            </p:stCondLst>
                            <p:childTnLst>
                              <p:par>
                                <p:cTn id="19" presetID="53" presetClass="entr" presetSubtype="0" fill="hold" grpId="0" nodeType="after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p:cTn id="21" dur="500" fill="hold"/>
                                        <p:tgtEl>
                                          <p:spTgt spid="4"/>
                                        </p:tgtEl>
                                        <p:attrNameLst>
                                          <p:attrName>ppt_w</p:attrName>
                                        </p:attrNameLst>
                                      </p:cBhvr>
                                      <p:tavLst>
                                        <p:tav tm="0">
                                          <p:val>
                                            <p:fltVal val="0"/>
                                          </p:val>
                                        </p:tav>
                                        <p:tav tm="100000">
                                          <p:val>
                                            <p:strVal val="#ppt_w"/>
                                          </p:val>
                                        </p:tav>
                                      </p:tavLst>
                                    </p:anim>
                                    <p:anim calcmode="lin" valueType="num">
                                      <p:cBhvr>
                                        <p:cTn id="22" dur="500" fill="hold"/>
                                        <p:tgtEl>
                                          <p:spTgt spid="4"/>
                                        </p:tgtEl>
                                        <p:attrNameLst>
                                          <p:attrName>ppt_h</p:attrName>
                                        </p:attrNameLst>
                                      </p:cBhvr>
                                      <p:tavLst>
                                        <p:tav tm="0">
                                          <p:val>
                                            <p:fltVal val="0"/>
                                          </p:val>
                                        </p:tav>
                                        <p:tav tm="100000">
                                          <p:val>
                                            <p:strVal val="#ppt_h"/>
                                          </p:val>
                                        </p:tav>
                                      </p:tavLst>
                                    </p:anim>
                                    <p:animEffect transition="in" filter="fade">
                                      <p:cBhvr>
                                        <p:cTn id="23" dur="5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5">
                                            <p:txEl>
                                              <p:pRg st="0" end="0"/>
                                            </p:txEl>
                                          </p:spTgt>
                                        </p:tgtEl>
                                        <p:attrNameLst>
                                          <p:attrName>style.visibility</p:attrName>
                                        </p:attrNameLst>
                                      </p:cBhvr>
                                      <p:to>
                                        <p:strVal val="visible"/>
                                      </p:to>
                                    </p:set>
                                    <p:animEffect transition="in" filter="wipe(left)">
                                      <p:cBhvr>
                                        <p:cTn id="28" dur="1000"/>
                                        <p:tgtEl>
                                          <p:spTgt spid="5">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5">
                                            <p:txEl>
                                              <p:pRg st="1" end="1"/>
                                            </p:txEl>
                                          </p:spTgt>
                                        </p:tgtEl>
                                        <p:attrNameLst>
                                          <p:attrName>style.visibility</p:attrName>
                                        </p:attrNameLst>
                                      </p:cBhvr>
                                      <p:to>
                                        <p:strVal val="visible"/>
                                      </p:to>
                                    </p:set>
                                    <p:animEffect transition="in" filter="wipe(left)">
                                      <p:cBhvr>
                                        <p:cTn id="33" dur="1000"/>
                                        <p:tgtEl>
                                          <p:spTgt spid="5">
                                            <p:txEl>
                                              <p:pRg st="1" end="1"/>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nodeType="clickEffect">
                                  <p:stCondLst>
                                    <p:cond delay="0"/>
                                  </p:stCondLst>
                                  <p:childTnLst>
                                    <p:set>
                                      <p:cBhvr>
                                        <p:cTn id="37" dur="1" fill="hold">
                                          <p:stCondLst>
                                            <p:cond delay="0"/>
                                          </p:stCondLst>
                                        </p:cTn>
                                        <p:tgtEl>
                                          <p:spTgt spid="5">
                                            <p:txEl>
                                              <p:pRg st="2" end="2"/>
                                            </p:txEl>
                                          </p:spTgt>
                                        </p:tgtEl>
                                        <p:attrNameLst>
                                          <p:attrName>style.visibility</p:attrName>
                                        </p:attrNameLst>
                                      </p:cBhvr>
                                      <p:to>
                                        <p:strVal val="visible"/>
                                      </p:to>
                                    </p:set>
                                    <p:animEffect transition="in" filter="wipe(left)">
                                      <p:cBhvr>
                                        <p:cTn id="38" dur="10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4" grpId="0"/>
      <p:bldP spid="8" grpId="0" build="allAtOnce"/>
      <p:bldP spid="8" grpId="1" build="allAtOnce"/>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cstate="print"/>
          <a:srcRect/>
          <a:stretch>
            <a:fillRect/>
          </a:stretch>
        </p:blipFill>
        <p:spPr bwMode="auto">
          <a:xfrm>
            <a:off x="0" y="733483"/>
            <a:ext cx="9144000" cy="1811413"/>
          </a:xfrm>
          <a:prstGeom prst="rect">
            <a:avLst/>
          </a:prstGeom>
          <a:noFill/>
          <a:ln w="9525">
            <a:noFill/>
            <a:miter lim="800000"/>
            <a:headEnd/>
            <a:tailEnd/>
          </a:ln>
        </p:spPr>
      </p:pic>
      <p:pic>
        <p:nvPicPr>
          <p:cNvPr id="71" name="Picture 2" descr="C:\Users\Owner\Documents\Science\Anthropology\Sr Class\Lascaux Pics\Lascaux  Art\untitled8.png"/>
          <p:cNvPicPr>
            <a:picLocks noChangeAspect="1" noChangeArrowheads="1"/>
          </p:cNvPicPr>
          <p:nvPr/>
        </p:nvPicPr>
        <p:blipFill>
          <a:blip r:embed="rId4" cstate="print"/>
          <a:srcRect/>
          <a:stretch>
            <a:fillRect/>
          </a:stretch>
        </p:blipFill>
        <p:spPr bwMode="auto">
          <a:xfrm>
            <a:off x="826959" y="2559664"/>
            <a:ext cx="7507574" cy="4867962"/>
          </a:xfrm>
          <a:prstGeom prst="rect">
            <a:avLst/>
          </a:prstGeom>
          <a:noFill/>
        </p:spPr>
      </p:pic>
      <p:pic>
        <p:nvPicPr>
          <p:cNvPr id="7170" name="Picture 2" descr="C:\Users\Owner\Documents\Science\Anthropology\Sr Class\Lascaux Pics\Lascaux  Art\untitled8.png"/>
          <p:cNvPicPr>
            <a:picLocks noChangeAspect="1" noChangeArrowheads="1"/>
          </p:cNvPicPr>
          <p:nvPr/>
        </p:nvPicPr>
        <p:blipFill>
          <a:blip r:embed="rId4" cstate="print"/>
          <a:srcRect/>
          <a:stretch>
            <a:fillRect/>
          </a:stretch>
        </p:blipFill>
        <p:spPr bwMode="auto">
          <a:xfrm>
            <a:off x="0" y="854439"/>
            <a:ext cx="9258943" cy="6003562"/>
          </a:xfrm>
          <a:prstGeom prst="rect">
            <a:avLst/>
          </a:prstGeom>
          <a:noFill/>
        </p:spPr>
      </p:pic>
      <p:sp useBgFill="1">
        <p:nvSpPr>
          <p:cNvPr id="3" name="TextBox 2"/>
          <p:cNvSpPr txBox="1"/>
          <p:nvPr/>
        </p:nvSpPr>
        <p:spPr>
          <a:xfrm>
            <a:off x="0" y="0"/>
            <a:ext cx="9144000" cy="677108"/>
          </a:xfrm>
          <a:prstGeom prst="rect">
            <a:avLst/>
          </a:prstGeom>
          <a:solidFill>
            <a:srgbClr val="FFFF00"/>
          </a:solidFill>
        </p:spPr>
        <p:txBody>
          <a:bodyPr wrap="square" rtlCol="0">
            <a:spAutoFit/>
          </a:bodyPr>
          <a:lstStyle/>
          <a:p>
            <a:pPr algn="ctr">
              <a:defRPr/>
            </a:pPr>
            <a:r>
              <a:rPr lang="en-US" sz="3800" b="1" dirty="0" smtClean="0">
                <a:solidFill>
                  <a:schemeClr val="bg1"/>
                </a:solidFill>
              </a:rPr>
              <a:t>LA GROTTE DE LASCAUX</a:t>
            </a:r>
            <a:endParaRPr lang="en-US" sz="3800" b="1" dirty="0">
              <a:solidFill>
                <a:schemeClr val="bg1"/>
              </a:solidFill>
            </a:endParaRPr>
          </a:p>
        </p:txBody>
      </p:sp>
      <p:cxnSp>
        <p:nvCxnSpPr>
          <p:cNvPr id="8" name="Straight Connector 7"/>
          <p:cNvCxnSpPr/>
          <p:nvPr/>
        </p:nvCxnSpPr>
        <p:spPr>
          <a:xfrm>
            <a:off x="4077325" y="1978702"/>
            <a:ext cx="2518347" cy="1499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V="1">
            <a:off x="7959778" y="1648611"/>
            <a:ext cx="684959" cy="30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V="1">
            <a:off x="284813" y="1978701"/>
            <a:ext cx="944380" cy="1499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V="1">
            <a:off x="214313" y="2613678"/>
            <a:ext cx="5641738" cy="2236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V="1">
            <a:off x="2698229" y="3621179"/>
            <a:ext cx="3081065" cy="644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V="1">
            <a:off x="599607" y="4271963"/>
            <a:ext cx="3136574" cy="1452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V="1">
            <a:off x="208212" y="5936105"/>
            <a:ext cx="1665558" cy="17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6087998" y="5254523"/>
            <a:ext cx="2171814" cy="238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4" name="Slide Number Placeholder 13"/>
          <p:cNvSpPr>
            <a:spLocks noGrp="1"/>
          </p:cNvSpPr>
          <p:nvPr>
            <p:ph type="sldNum" sz="quarter" idx="12"/>
          </p:nvPr>
        </p:nvSpPr>
        <p:spPr>
          <a:xfrm>
            <a:off x="6103499" y="6204769"/>
            <a:ext cx="2374017" cy="516707"/>
          </a:xfrm>
        </p:spPr>
        <p:txBody>
          <a:bodyPr/>
          <a:lstStyle/>
          <a:p>
            <a:fld id="{90B4C22B-F94B-47BB-B82D-9BDF0893D61B}" type="slidenum">
              <a:rPr lang="en-US" smtClean="0"/>
              <a:pPr/>
              <a:t>67</a:t>
            </a:fld>
            <a:endParaRPr lang="en-US" dirty="0"/>
          </a:p>
        </p:txBody>
      </p:sp>
      <p:cxnSp>
        <p:nvCxnSpPr>
          <p:cNvPr id="5" name="Straight Connector 4"/>
          <p:cNvCxnSpPr/>
          <p:nvPr/>
        </p:nvCxnSpPr>
        <p:spPr>
          <a:xfrm>
            <a:off x="1960147" y="1313300"/>
            <a:ext cx="4410673" cy="20824"/>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7130374" y="2951785"/>
            <a:ext cx="1225686" cy="5424"/>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1"/>
                                        </p:tgtEl>
                                        <p:attrNameLst>
                                          <p:attrName>style.visibility</p:attrName>
                                        </p:attrNameLst>
                                      </p:cBhvr>
                                      <p:to>
                                        <p:strVal val="visible"/>
                                      </p:to>
                                    </p:set>
                                    <p:animEffect transition="in" filter="fade">
                                      <p:cBhvr>
                                        <p:cTn id="7" dur="1000"/>
                                        <p:tgtEl>
                                          <p:spTgt spid="71"/>
                                        </p:tgtEl>
                                      </p:cBhvr>
                                    </p:animEffect>
                                  </p:childTnLst>
                                </p:cTn>
                              </p:par>
                              <p:par>
                                <p:cTn id="8" presetID="10" presetClass="entr" presetSubtype="0" fill="hold" nodeType="withEffect">
                                  <p:stCondLst>
                                    <p:cond delay="0"/>
                                  </p:stCondLst>
                                  <p:childTnLst>
                                    <p:set>
                                      <p:cBhvr>
                                        <p:cTn id="9" dur="1" fill="hold">
                                          <p:stCondLst>
                                            <p:cond delay="0"/>
                                          </p:stCondLst>
                                        </p:cTn>
                                        <p:tgtEl>
                                          <p:spTgt spid="1027"/>
                                        </p:tgtEl>
                                        <p:attrNameLst>
                                          <p:attrName>style.visibility</p:attrName>
                                        </p:attrNameLst>
                                      </p:cBhvr>
                                      <p:to>
                                        <p:strVal val="visible"/>
                                      </p:to>
                                    </p:set>
                                    <p:animEffect transition="in" filter="fade">
                                      <p:cBhvr>
                                        <p:cTn id="10" dur="1000"/>
                                        <p:tgtEl>
                                          <p:spTgt spid="1027"/>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mph" presetSubtype="0" fill="hold" nodeType="clickEffect">
                                  <p:stCondLst>
                                    <p:cond delay="0"/>
                                  </p:stCondLst>
                                  <p:childTnLst>
                                    <p:animScale>
                                      <p:cBhvr>
                                        <p:cTn id="14" dur="1000" fill="hold"/>
                                        <p:tgtEl>
                                          <p:spTgt spid="71"/>
                                        </p:tgtEl>
                                      </p:cBhvr>
                                      <p:by x="150000" y="150000"/>
                                    </p:animScale>
                                  </p:childTnLst>
                                </p:cTn>
                              </p:par>
                              <p:par>
                                <p:cTn id="15" presetID="10" presetClass="entr" presetSubtype="0" fill="hold" nodeType="withEffect">
                                  <p:stCondLst>
                                    <p:cond delay="0"/>
                                  </p:stCondLst>
                                  <p:childTnLst>
                                    <p:set>
                                      <p:cBhvr>
                                        <p:cTn id="16" dur="1" fill="hold">
                                          <p:stCondLst>
                                            <p:cond delay="0"/>
                                          </p:stCondLst>
                                        </p:cTn>
                                        <p:tgtEl>
                                          <p:spTgt spid="7170"/>
                                        </p:tgtEl>
                                        <p:attrNameLst>
                                          <p:attrName>style.visibility</p:attrName>
                                        </p:attrNameLst>
                                      </p:cBhvr>
                                      <p:to>
                                        <p:strVal val="visible"/>
                                      </p:to>
                                    </p:set>
                                    <p:animEffect transition="in" filter="fade">
                                      <p:cBhvr>
                                        <p:cTn id="17" dur="1000"/>
                                        <p:tgtEl>
                                          <p:spTgt spid="7170"/>
                                        </p:tgtEl>
                                      </p:cBhvr>
                                    </p:animEffect>
                                  </p:childTnLst>
                                </p:cTn>
                              </p:par>
                              <p:par>
                                <p:cTn id="18" presetID="10" presetClass="exit" presetSubtype="0" fill="hold" nodeType="withEffect">
                                  <p:stCondLst>
                                    <p:cond delay="500"/>
                                  </p:stCondLst>
                                  <p:childTnLst>
                                    <p:animEffect transition="out" filter="fade">
                                      <p:cBhvr>
                                        <p:cTn id="19" dur="1000"/>
                                        <p:tgtEl>
                                          <p:spTgt spid="71"/>
                                        </p:tgtEl>
                                      </p:cBhvr>
                                    </p:animEffect>
                                    <p:set>
                                      <p:cBhvr>
                                        <p:cTn id="20" dur="1" fill="hold">
                                          <p:stCondLst>
                                            <p:cond delay="999"/>
                                          </p:stCondLst>
                                        </p:cTn>
                                        <p:tgtEl>
                                          <p:spTgt spid="71"/>
                                        </p:tgtEl>
                                        <p:attrNameLst>
                                          <p:attrName>style.visibility</p:attrName>
                                        </p:attrNameLst>
                                      </p:cBhvr>
                                      <p:to>
                                        <p:strVal val="hidden"/>
                                      </p:to>
                                    </p:set>
                                  </p:childTnLst>
                                </p:cTn>
                              </p:par>
                              <p:par>
                                <p:cTn id="21" presetID="10" presetClass="exit" presetSubtype="0" fill="hold" nodeType="withEffect">
                                  <p:stCondLst>
                                    <p:cond delay="500"/>
                                  </p:stCondLst>
                                  <p:childTnLst>
                                    <p:animEffect transition="out" filter="fade">
                                      <p:cBhvr>
                                        <p:cTn id="22" dur="1000"/>
                                        <p:tgtEl>
                                          <p:spTgt spid="1027"/>
                                        </p:tgtEl>
                                      </p:cBhvr>
                                    </p:animEffect>
                                    <p:set>
                                      <p:cBhvr>
                                        <p:cTn id="23" dur="1" fill="hold">
                                          <p:stCondLst>
                                            <p:cond delay="999"/>
                                          </p:stCondLst>
                                        </p:cTn>
                                        <p:tgtEl>
                                          <p:spTgt spid="1027"/>
                                        </p:tgtEl>
                                        <p:attrNameLst>
                                          <p:attrName>style.visibility</p:attrName>
                                        </p:attrNameLst>
                                      </p:cBhvr>
                                      <p:to>
                                        <p:strVal val="hidden"/>
                                      </p:to>
                                    </p:set>
                                  </p:childTnLst>
                                </p:cTn>
                              </p:par>
                            </p:childTnLst>
                          </p:cTn>
                        </p:par>
                        <p:par>
                          <p:cTn id="24" fill="hold">
                            <p:stCondLst>
                              <p:cond delay="1500"/>
                            </p:stCondLst>
                            <p:childTnLst>
                              <p:par>
                                <p:cTn id="25" presetID="22" presetClass="entr" presetSubtype="8" fill="hold" nodeType="after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wipe(left)">
                                      <p:cBhvr>
                                        <p:cTn id="27" dur="10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wipe(left)">
                                      <p:cBhvr>
                                        <p:cTn id="32" dur="1000"/>
                                        <p:tgtEl>
                                          <p:spTgt spid="11"/>
                                        </p:tgtEl>
                                      </p:cBhvr>
                                    </p:animEffect>
                                  </p:childTnLst>
                                </p:cTn>
                              </p:par>
                            </p:childTnLst>
                          </p:cTn>
                        </p:par>
                        <p:par>
                          <p:cTn id="33" fill="hold">
                            <p:stCondLst>
                              <p:cond delay="1000"/>
                            </p:stCondLst>
                            <p:childTnLst>
                              <p:par>
                                <p:cTn id="34" presetID="22" presetClass="entr" presetSubtype="8" fill="hold" nodeType="after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wipe(left)">
                                      <p:cBhvr>
                                        <p:cTn id="36" dur="1000"/>
                                        <p:tgtEl>
                                          <p:spTgt spid="15"/>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nodeType="click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wipe(left)">
                                      <p:cBhvr>
                                        <p:cTn id="41" dur="1000"/>
                                        <p:tgtEl>
                                          <p:spTgt spid="8"/>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nodeType="clickEffect">
                                  <p:stCondLst>
                                    <p:cond delay="0"/>
                                  </p:stCondLst>
                                  <p:childTnLst>
                                    <p:set>
                                      <p:cBhvr>
                                        <p:cTn id="45" dur="1" fill="hold">
                                          <p:stCondLst>
                                            <p:cond delay="0"/>
                                          </p:stCondLst>
                                        </p:cTn>
                                        <p:tgtEl>
                                          <p:spTgt spid="17"/>
                                        </p:tgtEl>
                                        <p:attrNameLst>
                                          <p:attrName>style.visibility</p:attrName>
                                        </p:attrNameLst>
                                      </p:cBhvr>
                                      <p:to>
                                        <p:strVal val="visible"/>
                                      </p:to>
                                    </p:set>
                                    <p:animEffect transition="in" filter="wipe(left)">
                                      <p:cBhvr>
                                        <p:cTn id="46" dur="1000"/>
                                        <p:tgtEl>
                                          <p:spTgt spid="17"/>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nodeType="clickEffect">
                                  <p:stCondLst>
                                    <p:cond delay="0"/>
                                  </p:stCondLst>
                                  <p:childTnLst>
                                    <p:set>
                                      <p:cBhvr>
                                        <p:cTn id="50" dur="1" fill="hold">
                                          <p:stCondLst>
                                            <p:cond delay="0"/>
                                          </p:stCondLst>
                                        </p:cTn>
                                        <p:tgtEl>
                                          <p:spTgt spid="18"/>
                                        </p:tgtEl>
                                        <p:attrNameLst>
                                          <p:attrName>style.visibility</p:attrName>
                                        </p:attrNameLst>
                                      </p:cBhvr>
                                      <p:to>
                                        <p:strVal val="visible"/>
                                      </p:to>
                                    </p:set>
                                    <p:animEffect transition="in" filter="wipe(left)">
                                      <p:cBhvr>
                                        <p:cTn id="51" dur="1000"/>
                                        <p:tgtEl>
                                          <p:spTgt spid="18"/>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8" fill="hold" nodeType="clickEffect">
                                  <p:stCondLst>
                                    <p:cond delay="0"/>
                                  </p:stCondLst>
                                  <p:childTnLst>
                                    <p:set>
                                      <p:cBhvr>
                                        <p:cTn id="55" dur="1" fill="hold">
                                          <p:stCondLst>
                                            <p:cond delay="0"/>
                                          </p:stCondLst>
                                        </p:cTn>
                                        <p:tgtEl>
                                          <p:spTgt spid="19"/>
                                        </p:tgtEl>
                                        <p:attrNameLst>
                                          <p:attrName>style.visibility</p:attrName>
                                        </p:attrNameLst>
                                      </p:cBhvr>
                                      <p:to>
                                        <p:strVal val="visible"/>
                                      </p:to>
                                    </p:set>
                                    <p:animEffect transition="in" filter="wipe(left)">
                                      <p:cBhvr>
                                        <p:cTn id="56" dur="1000"/>
                                        <p:tgtEl>
                                          <p:spTgt spid="19"/>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nodeType="clickEffect">
                                  <p:stCondLst>
                                    <p:cond delay="0"/>
                                  </p:stCondLst>
                                  <p:childTnLst>
                                    <p:set>
                                      <p:cBhvr>
                                        <p:cTn id="60" dur="1" fill="hold">
                                          <p:stCondLst>
                                            <p:cond delay="0"/>
                                          </p:stCondLst>
                                        </p:cTn>
                                        <p:tgtEl>
                                          <p:spTgt spid="20"/>
                                        </p:tgtEl>
                                        <p:attrNameLst>
                                          <p:attrName>style.visibility</p:attrName>
                                        </p:attrNameLst>
                                      </p:cBhvr>
                                      <p:to>
                                        <p:strVal val="visible"/>
                                      </p:to>
                                    </p:set>
                                    <p:animEffect transition="in" filter="wipe(left)">
                                      <p:cBhvr>
                                        <p:cTn id="61" dur="1000"/>
                                        <p:tgtEl>
                                          <p:spTgt spid="20"/>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8" fill="hold" nodeType="clickEffect">
                                  <p:stCondLst>
                                    <p:cond delay="0"/>
                                  </p:stCondLst>
                                  <p:childTnLst>
                                    <p:set>
                                      <p:cBhvr>
                                        <p:cTn id="65" dur="1" fill="hold">
                                          <p:stCondLst>
                                            <p:cond delay="0"/>
                                          </p:stCondLst>
                                        </p:cTn>
                                        <p:tgtEl>
                                          <p:spTgt spid="24"/>
                                        </p:tgtEl>
                                        <p:attrNameLst>
                                          <p:attrName>style.visibility</p:attrName>
                                        </p:attrNameLst>
                                      </p:cBhvr>
                                      <p:to>
                                        <p:strVal val="visible"/>
                                      </p:to>
                                    </p:set>
                                    <p:animEffect transition="in" filter="wipe(left)">
                                      <p:cBhvr>
                                        <p:cTn id="66" dur="1000"/>
                                        <p:tgtEl>
                                          <p:spTgt spid="24"/>
                                        </p:tgtEl>
                                      </p:cBhvr>
                                    </p:animEffect>
                                  </p:childTnLst>
                                </p:cTn>
                              </p:par>
                            </p:childTnLst>
                          </p:cTn>
                        </p:par>
                        <p:par>
                          <p:cTn id="67" fill="hold">
                            <p:stCondLst>
                              <p:cond delay="1000"/>
                            </p:stCondLst>
                            <p:childTnLst>
                              <p:par>
                                <p:cTn id="68" presetID="22" presetClass="entr" presetSubtype="8" fill="hold" nodeType="afterEffect">
                                  <p:stCondLst>
                                    <p:cond delay="0"/>
                                  </p:stCondLst>
                                  <p:childTnLst>
                                    <p:set>
                                      <p:cBhvr>
                                        <p:cTn id="69" dur="1" fill="hold">
                                          <p:stCondLst>
                                            <p:cond delay="0"/>
                                          </p:stCondLst>
                                        </p:cTn>
                                        <p:tgtEl>
                                          <p:spTgt spid="22"/>
                                        </p:tgtEl>
                                        <p:attrNameLst>
                                          <p:attrName>style.visibility</p:attrName>
                                        </p:attrNameLst>
                                      </p:cBhvr>
                                      <p:to>
                                        <p:strVal val="visible"/>
                                      </p:to>
                                    </p:set>
                                    <p:animEffect transition="in" filter="wipe(left)">
                                      <p:cBhvr>
                                        <p:cTn id="70" dur="1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 name="TextBox 2"/>
          <p:cNvSpPr txBox="1"/>
          <p:nvPr/>
        </p:nvSpPr>
        <p:spPr>
          <a:xfrm>
            <a:off x="0" y="0"/>
            <a:ext cx="9144000" cy="677108"/>
          </a:xfrm>
          <a:prstGeom prst="rect">
            <a:avLst/>
          </a:prstGeom>
          <a:solidFill>
            <a:srgbClr val="FFFF00"/>
          </a:solidFill>
        </p:spPr>
        <p:txBody>
          <a:bodyPr wrap="square" rtlCol="0">
            <a:spAutoFit/>
          </a:bodyPr>
          <a:lstStyle/>
          <a:p>
            <a:pPr algn="ctr">
              <a:defRPr/>
            </a:pPr>
            <a:r>
              <a:rPr lang="en-US" sz="3800" b="1" dirty="0" smtClean="0">
                <a:solidFill>
                  <a:schemeClr val="bg1"/>
                </a:solidFill>
              </a:rPr>
              <a:t>LA GROTTE DE LASCAUX</a:t>
            </a:r>
            <a:endParaRPr lang="en-US" sz="3800" b="1" dirty="0">
              <a:solidFill>
                <a:schemeClr val="bg1"/>
              </a:solidFill>
            </a:endParaRPr>
          </a:p>
        </p:txBody>
      </p:sp>
      <p:pic>
        <p:nvPicPr>
          <p:cNvPr id="232451" name="Picture 3"/>
          <p:cNvPicPr>
            <a:picLocks noChangeAspect="1" noChangeArrowheads="1"/>
          </p:cNvPicPr>
          <p:nvPr/>
        </p:nvPicPr>
        <p:blipFill>
          <a:blip r:embed="rId3" cstate="print"/>
          <a:srcRect/>
          <a:stretch>
            <a:fillRect/>
          </a:stretch>
        </p:blipFill>
        <p:spPr bwMode="auto">
          <a:xfrm>
            <a:off x="0" y="1281113"/>
            <a:ext cx="9144000" cy="4405810"/>
          </a:xfrm>
          <a:prstGeom prst="rect">
            <a:avLst/>
          </a:prstGeom>
          <a:noFill/>
          <a:ln w="9525">
            <a:noFill/>
            <a:miter lim="800000"/>
            <a:headEnd/>
            <a:tailEnd/>
          </a:ln>
        </p:spPr>
      </p:pic>
      <p:sp>
        <p:nvSpPr>
          <p:cNvPr id="23" name="Down Arrow 22"/>
          <p:cNvSpPr/>
          <p:nvPr/>
        </p:nvSpPr>
        <p:spPr>
          <a:xfrm>
            <a:off x="3790950" y="1581150"/>
            <a:ext cx="457200" cy="590550"/>
          </a:xfrm>
          <a:prstGeom prst="downArrow">
            <a:avLst/>
          </a:prstGeom>
          <a:solidFill>
            <a:srgbClr val="FF0000"/>
          </a:solidFill>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6" name="Freeform 25"/>
          <p:cNvSpPr/>
          <p:nvPr/>
        </p:nvSpPr>
        <p:spPr>
          <a:xfrm>
            <a:off x="323850" y="3162300"/>
            <a:ext cx="7943850" cy="1666875"/>
          </a:xfrm>
          <a:custGeom>
            <a:avLst/>
            <a:gdLst>
              <a:gd name="connsiteX0" fmla="*/ 0 w 7943850"/>
              <a:gd name="connsiteY0" fmla="*/ 1666875 h 1666875"/>
              <a:gd name="connsiteX1" fmla="*/ 2638425 w 7943850"/>
              <a:gd name="connsiteY1" fmla="*/ 1533525 h 1666875"/>
              <a:gd name="connsiteX2" fmla="*/ 5229225 w 7943850"/>
              <a:gd name="connsiteY2" fmla="*/ 1295400 h 1666875"/>
              <a:gd name="connsiteX3" fmla="*/ 7153275 w 7943850"/>
              <a:gd name="connsiteY3" fmla="*/ 704850 h 1666875"/>
              <a:gd name="connsiteX4" fmla="*/ 7839075 w 7943850"/>
              <a:gd name="connsiteY4" fmla="*/ 371475 h 1666875"/>
              <a:gd name="connsiteX5" fmla="*/ 7943850 w 7943850"/>
              <a:gd name="connsiteY5" fmla="*/ 0 h 1666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43850" h="1666875">
                <a:moveTo>
                  <a:pt x="0" y="1666875"/>
                </a:moveTo>
                <a:lnTo>
                  <a:pt x="2638425" y="1533525"/>
                </a:lnTo>
                <a:lnTo>
                  <a:pt x="5229225" y="1295400"/>
                </a:lnTo>
                <a:lnTo>
                  <a:pt x="7153275" y="704850"/>
                </a:lnTo>
                <a:lnTo>
                  <a:pt x="7839075" y="371475"/>
                </a:lnTo>
                <a:lnTo>
                  <a:pt x="7943850" y="0"/>
                </a:lnTo>
              </a:path>
            </a:pathLst>
          </a:custGeom>
          <a:ln w="50800">
            <a:solidFill>
              <a:srgbClr val="FF0000"/>
            </a:solidFill>
            <a:prstDash val="sysDash"/>
          </a:ln>
          <a:effectLst>
            <a:outerShdw dist="50800" dir="108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9" name="Freeform 28"/>
          <p:cNvSpPr/>
          <p:nvPr/>
        </p:nvSpPr>
        <p:spPr>
          <a:xfrm>
            <a:off x="1943100" y="2371725"/>
            <a:ext cx="6315075" cy="800100"/>
          </a:xfrm>
          <a:custGeom>
            <a:avLst/>
            <a:gdLst>
              <a:gd name="connsiteX0" fmla="*/ 6315075 w 6315075"/>
              <a:gd name="connsiteY0" fmla="*/ 800100 h 800100"/>
              <a:gd name="connsiteX1" fmla="*/ 5972175 w 6315075"/>
              <a:gd name="connsiteY1" fmla="*/ 666750 h 800100"/>
              <a:gd name="connsiteX2" fmla="*/ 5886450 w 6315075"/>
              <a:gd name="connsiteY2" fmla="*/ 647700 h 800100"/>
              <a:gd name="connsiteX3" fmla="*/ 5162550 w 6315075"/>
              <a:gd name="connsiteY3" fmla="*/ 542925 h 800100"/>
              <a:gd name="connsiteX4" fmla="*/ 4400550 w 6315075"/>
              <a:gd name="connsiteY4" fmla="*/ 476250 h 800100"/>
              <a:gd name="connsiteX5" fmla="*/ 3714750 w 6315075"/>
              <a:gd name="connsiteY5" fmla="*/ 438150 h 800100"/>
              <a:gd name="connsiteX6" fmla="*/ 2714625 w 6315075"/>
              <a:gd name="connsiteY6" fmla="*/ 447675 h 800100"/>
              <a:gd name="connsiteX7" fmla="*/ 1895475 w 6315075"/>
              <a:gd name="connsiteY7" fmla="*/ 390525 h 800100"/>
              <a:gd name="connsiteX8" fmla="*/ 1190625 w 6315075"/>
              <a:gd name="connsiteY8" fmla="*/ 285750 h 800100"/>
              <a:gd name="connsiteX9" fmla="*/ 685800 w 6315075"/>
              <a:gd name="connsiteY9" fmla="*/ 152400 h 800100"/>
              <a:gd name="connsiteX10" fmla="*/ 266700 w 6315075"/>
              <a:gd name="connsiteY10" fmla="*/ 76200 h 800100"/>
              <a:gd name="connsiteX11" fmla="*/ 0 w 6315075"/>
              <a:gd name="connsiteY11" fmla="*/ 28575 h 800100"/>
              <a:gd name="connsiteX12" fmla="*/ 161925 w 6315075"/>
              <a:gd name="connsiteY12" fmla="*/ 0 h 80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315075" h="800100">
                <a:moveTo>
                  <a:pt x="6315075" y="800100"/>
                </a:moveTo>
                <a:lnTo>
                  <a:pt x="5972175" y="666750"/>
                </a:lnTo>
                <a:lnTo>
                  <a:pt x="5886450" y="647700"/>
                </a:lnTo>
                <a:lnTo>
                  <a:pt x="5162550" y="542925"/>
                </a:lnTo>
                <a:lnTo>
                  <a:pt x="4400550" y="476250"/>
                </a:lnTo>
                <a:lnTo>
                  <a:pt x="3714750" y="438150"/>
                </a:lnTo>
                <a:lnTo>
                  <a:pt x="2714625" y="447675"/>
                </a:lnTo>
                <a:lnTo>
                  <a:pt x="1895475" y="390525"/>
                </a:lnTo>
                <a:lnTo>
                  <a:pt x="1190625" y="285750"/>
                </a:lnTo>
                <a:lnTo>
                  <a:pt x="685800" y="152400"/>
                </a:lnTo>
                <a:lnTo>
                  <a:pt x="266700" y="76200"/>
                </a:lnTo>
                <a:lnTo>
                  <a:pt x="0" y="28575"/>
                </a:lnTo>
                <a:lnTo>
                  <a:pt x="161925" y="0"/>
                </a:lnTo>
              </a:path>
            </a:pathLst>
          </a:custGeom>
          <a:ln w="50800">
            <a:solidFill>
              <a:srgbClr val="FF0000"/>
            </a:solidFill>
            <a:prstDash val="sysDash"/>
          </a:ln>
          <a:effectLst>
            <a:outerShdw dist="50800" dir="108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0" name="Freeform 29"/>
          <p:cNvSpPr/>
          <p:nvPr/>
        </p:nvSpPr>
        <p:spPr>
          <a:xfrm>
            <a:off x="2105025" y="2276475"/>
            <a:ext cx="1876425" cy="104775"/>
          </a:xfrm>
          <a:custGeom>
            <a:avLst/>
            <a:gdLst>
              <a:gd name="connsiteX0" fmla="*/ 0 w 1876425"/>
              <a:gd name="connsiteY0" fmla="*/ 104775 h 104775"/>
              <a:gd name="connsiteX1" fmla="*/ 400050 w 1876425"/>
              <a:gd name="connsiteY1" fmla="*/ 57150 h 104775"/>
              <a:gd name="connsiteX2" fmla="*/ 838200 w 1876425"/>
              <a:gd name="connsiteY2" fmla="*/ 38100 h 104775"/>
              <a:gd name="connsiteX3" fmla="*/ 1314450 w 1876425"/>
              <a:gd name="connsiteY3" fmla="*/ 9525 h 104775"/>
              <a:gd name="connsiteX4" fmla="*/ 1657350 w 1876425"/>
              <a:gd name="connsiteY4" fmla="*/ 0 h 104775"/>
              <a:gd name="connsiteX5" fmla="*/ 1876425 w 1876425"/>
              <a:gd name="connsiteY5" fmla="*/ 9525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76425" h="104775">
                <a:moveTo>
                  <a:pt x="0" y="104775"/>
                </a:moveTo>
                <a:lnTo>
                  <a:pt x="400050" y="57150"/>
                </a:lnTo>
                <a:lnTo>
                  <a:pt x="838200" y="38100"/>
                </a:lnTo>
                <a:lnTo>
                  <a:pt x="1314450" y="9525"/>
                </a:lnTo>
                <a:lnTo>
                  <a:pt x="1657350" y="0"/>
                </a:lnTo>
                <a:lnTo>
                  <a:pt x="1876425" y="9525"/>
                </a:lnTo>
              </a:path>
            </a:pathLst>
          </a:custGeom>
          <a:ln w="50800">
            <a:solidFill>
              <a:srgbClr val="FF0000"/>
            </a:solidFill>
            <a:prstDash val="sysDash"/>
          </a:ln>
          <a:effectLst>
            <a:outerShdw dist="50800" dir="108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pic>
        <p:nvPicPr>
          <p:cNvPr id="232452" name="Picture 4"/>
          <p:cNvPicPr>
            <a:picLocks noChangeAspect="1" noChangeArrowheads="1"/>
          </p:cNvPicPr>
          <p:nvPr/>
        </p:nvPicPr>
        <p:blipFill>
          <a:blip r:embed="rId4" cstate="print"/>
          <a:srcRect/>
          <a:stretch>
            <a:fillRect/>
          </a:stretch>
        </p:blipFill>
        <p:spPr bwMode="auto">
          <a:xfrm>
            <a:off x="4508500" y="800100"/>
            <a:ext cx="4635500" cy="1123950"/>
          </a:xfrm>
          <a:prstGeom prst="rect">
            <a:avLst/>
          </a:prstGeom>
          <a:noFill/>
          <a:ln w="9525">
            <a:noFill/>
            <a:miter lim="800000"/>
            <a:headEnd/>
            <a:tailEnd/>
          </a:ln>
        </p:spPr>
      </p:pic>
      <p:sp>
        <p:nvSpPr>
          <p:cNvPr id="9" name="Slide Number Placeholder 8"/>
          <p:cNvSpPr>
            <a:spLocks noGrp="1"/>
          </p:cNvSpPr>
          <p:nvPr>
            <p:ph type="sldNum" sz="quarter" idx="12"/>
          </p:nvPr>
        </p:nvSpPr>
        <p:spPr/>
        <p:txBody>
          <a:bodyPr/>
          <a:lstStyle/>
          <a:p>
            <a:fld id="{90B4C22B-F94B-47BB-B82D-9BDF0893D61B}" type="slidenum">
              <a:rPr lang="en-US" smtClean="0"/>
              <a:pPr/>
              <a:t>68</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32451"/>
                                        </p:tgtEl>
                                        <p:attrNameLst>
                                          <p:attrName>style.visibility</p:attrName>
                                        </p:attrNameLst>
                                      </p:cBhvr>
                                      <p:to>
                                        <p:strVal val="visible"/>
                                      </p:to>
                                    </p:set>
                                    <p:animEffect transition="in" filter="fade">
                                      <p:cBhvr>
                                        <p:cTn id="7" dur="1000"/>
                                        <p:tgtEl>
                                          <p:spTgt spid="232451"/>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down)">
                                      <p:cBhvr>
                                        <p:cTn id="12" dur="580">
                                          <p:stCondLst>
                                            <p:cond delay="0"/>
                                          </p:stCondLst>
                                        </p:cTn>
                                        <p:tgtEl>
                                          <p:spTgt spid="23"/>
                                        </p:tgtEl>
                                      </p:cBhvr>
                                    </p:animEffect>
                                    <p:anim calcmode="lin" valueType="num">
                                      <p:cBhvr>
                                        <p:cTn id="13" dur="1822" tmFilter="0,0; 0.14,0.36; 0.43,0.73; 0.71,0.91; 1.0,1.0">
                                          <p:stCondLst>
                                            <p:cond delay="0"/>
                                          </p:stCondLst>
                                        </p:cTn>
                                        <p:tgtEl>
                                          <p:spTgt spid="23"/>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23"/>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23"/>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23"/>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23"/>
                                        </p:tgtEl>
                                        <p:attrNameLst>
                                          <p:attrName>ppt_y</p:attrName>
                                        </p:attrNameLst>
                                      </p:cBhvr>
                                      <p:tavLst>
                                        <p:tav tm="0" fmla="#ppt_y-sin(pi*$)/81">
                                          <p:val>
                                            <p:fltVal val="0"/>
                                          </p:val>
                                        </p:tav>
                                        <p:tav tm="100000">
                                          <p:val>
                                            <p:fltVal val="1"/>
                                          </p:val>
                                        </p:tav>
                                      </p:tavLst>
                                    </p:anim>
                                    <p:animScale>
                                      <p:cBhvr>
                                        <p:cTn id="18" dur="26">
                                          <p:stCondLst>
                                            <p:cond delay="650"/>
                                          </p:stCondLst>
                                        </p:cTn>
                                        <p:tgtEl>
                                          <p:spTgt spid="23"/>
                                        </p:tgtEl>
                                      </p:cBhvr>
                                      <p:to x="100000" y="60000"/>
                                    </p:animScale>
                                    <p:animScale>
                                      <p:cBhvr>
                                        <p:cTn id="19" dur="166" decel="50000">
                                          <p:stCondLst>
                                            <p:cond delay="676"/>
                                          </p:stCondLst>
                                        </p:cTn>
                                        <p:tgtEl>
                                          <p:spTgt spid="23"/>
                                        </p:tgtEl>
                                      </p:cBhvr>
                                      <p:to x="100000" y="100000"/>
                                    </p:animScale>
                                    <p:animScale>
                                      <p:cBhvr>
                                        <p:cTn id="20" dur="26">
                                          <p:stCondLst>
                                            <p:cond delay="1312"/>
                                          </p:stCondLst>
                                        </p:cTn>
                                        <p:tgtEl>
                                          <p:spTgt spid="23"/>
                                        </p:tgtEl>
                                      </p:cBhvr>
                                      <p:to x="100000" y="80000"/>
                                    </p:animScale>
                                    <p:animScale>
                                      <p:cBhvr>
                                        <p:cTn id="21" dur="166" decel="50000">
                                          <p:stCondLst>
                                            <p:cond delay="1338"/>
                                          </p:stCondLst>
                                        </p:cTn>
                                        <p:tgtEl>
                                          <p:spTgt spid="23"/>
                                        </p:tgtEl>
                                      </p:cBhvr>
                                      <p:to x="100000" y="100000"/>
                                    </p:animScale>
                                    <p:animScale>
                                      <p:cBhvr>
                                        <p:cTn id="22" dur="26">
                                          <p:stCondLst>
                                            <p:cond delay="1642"/>
                                          </p:stCondLst>
                                        </p:cTn>
                                        <p:tgtEl>
                                          <p:spTgt spid="23"/>
                                        </p:tgtEl>
                                      </p:cBhvr>
                                      <p:to x="100000" y="90000"/>
                                    </p:animScale>
                                    <p:animScale>
                                      <p:cBhvr>
                                        <p:cTn id="23" dur="166" decel="50000">
                                          <p:stCondLst>
                                            <p:cond delay="1668"/>
                                          </p:stCondLst>
                                        </p:cTn>
                                        <p:tgtEl>
                                          <p:spTgt spid="23"/>
                                        </p:tgtEl>
                                      </p:cBhvr>
                                      <p:to x="100000" y="100000"/>
                                    </p:animScale>
                                    <p:animScale>
                                      <p:cBhvr>
                                        <p:cTn id="24" dur="26">
                                          <p:stCondLst>
                                            <p:cond delay="1808"/>
                                          </p:stCondLst>
                                        </p:cTn>
                                        <p:tgtEl>
                                          <p:spTgt spid="23"/>
                                        </p:tgtEl>
                                      </p:cBhvr>
                                      <p:to x="100000" y="95000"/>
                                    </p:animScale>
                                    <p:animScale>
                                      <p:cBhvr>
                                        <p:cTn id="25" dur="166" decel="50000">
                                          <p:stCondLst>
                                            <p:cond delay="1834"/>
                                          </p:stCondLst>
                                        </p:cTn>
                                        <p:tgtEl>
                                          <p:spTgt spid="23"/>
                                        </p:tgtEl>
                                      </p:cBhvr>
                                      <p:to x="100000" y="100000"/>
                                    </p:animScale>
                                  </p:childTnLst>
                                </p:cTn>
                              </p:par>
                            </p:childTnLst>
                          </p:cTn>
                        </p:par>
                        <p:par>
                          <p:cTn id="26" fill="hold">
                            <p:stCondLst>
                              <p:cond delay="2000"/>
                            </p:stCondLst>
                            <p:childTnLst>
                              <p:par>
                                <p:cTn id="27" presetID="53" presetClass="entr" presetSubtype="0" fill="hold" nodeType="afterEffect">
                                  <p:stCondLst>
                                    <p:cond delay="0"/>
                                  </p:stCondLst>
                                  <p:childTnLst>
                                    <p:set>
                                      <p:cBhvr>
                                        <p:cTn id="28" dur="1" fill="hold">
                                          <p:stCondLst>
                                            <p:cond delay="0"/>
                                          </p:stCondLst>
                                        </p:cTn>
                                        <p:tgtEl>
                                          <p:spTgt spid="232452"/>
                                        </p:tgtEl>
                                        <p:attrNameLst>
                                          <p:attrName>style.visibility</p:attrName>
                                        </p:attrNameLst>
                                      </p:cBhvr>
                                      <p:to>
                                        <p:strVal val="visible"/>
                                      </p:to>
                                    </p:set>
                                    <p:anim calcmode="lin" valueType="num">
                                      <p:cBhvr>
                                        <p:cTn id="29" dur="500" fill="hold"/>
                                        <p:tgtEl>
                                          <p:spTgt spid="232452"/>
                                        </p:tgtEl>
                                        <p:attrNameLst>
                                          <p:attrName>ppt_w</p:attrName>
                                        </p:attrNameLst>
                                      </p:cBhvr>
                                      <p:tavLst>
                                        <p:tav tm="0">
                                          <p:val>
                                            <p:fltVal val="0"/>
                                          </p:val>
                                        </p:tav>
                                        <p:tav tm="100000">
                                          <p:val>
                                            <p:strVal val="#ppt_w"/>
                                          </p:val>
                                        </p:tav>
                                      </p:tavLst>
                                    </p:anim>
                                    <p:anim calcmode="lin" valueType="num">
                                      <p:cBhvr>
                                        <p:cTn id="30" dur="500" fill="hold"/>
                                        <p:tgtEl>
                                          <p:spTgt spid="232452"/>
                                        </p:tgtEl>
                                        <p:attrNameLst>
                                          <p:attrName>ppt_h</p:attrName>
                                        </p:attrNameLst>
                                      </p:cBhvr>
                                      <p:tavLst>
                                        <p:tav tm="0">
                                          <p:val>
                                            <p:fltVal val="0"/>
                                          </p:val>
                                        </p:tav>
                                        <p:tav tm="100000">
                                          <p:val>
                                            <p:strVal val="#ppt_h"/>
                                          </p:val>
                                        </p:tav>
                                      </p:tavLst>
                                    </p:anim>
                                    <p:animEffect transition="in" filter="fade">
                                      <p:cBhvr>
                                        <p:cTn id="31" dur="500"/>
                                        <p:tgtEl>
                                          <p:spTgt spid="232452"/>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26"/>
                                        </p:tgtEl>
                                        <p:attrNameLst>
                                          <p:attrName>style.visibility</p:attrName>
                                        </p:attrNameLst>
                                      </p:cBhvr>
                                      <p:to>
                                        <p:strVal val="visible"/>
                                      </p:to>
                                    </p:set>
                                    <p:animEffect transition="in" filter="wipe(left)">
                                      <p:cBhvr>
                                        <p:cTn id="36" dur="1000"/>
                                        <p:tgtEl>
                                          <p:spTgt spid="26"/>
                                        </p:tgtEl>
                                      </p:cBhvr>
                                    </p:animEffect>
                                  </p:childTnLst>
                                </p:cTn>
                              </p:par>
                            </p:childTnLst>
                          </p:cTn>
                        </p:par>
                        <p:par>
                          <p:cTn id="37" fill="hold">
                            <p:stCondLst>
                              <p:cond delay="1000"/>
                            </p:stCondLst>
                            <p:childTnLst>
                              <p:par>
                                <p:cTn id="38" presetID="22" presetClass="entr" presetSubtype="2" fill="hold" grpId="0" nodeType="afterEffect">
                                  <p:stCondLst>
                                    <p:cond delay="0"/>
                                  </p:stCondLst>
                                  <p:childTnLst>
                                    <p:set>
                                      <p:cBhvr>
                                        <p:cTn id="39" dur="1" fill="hold">
                                          <p:stCondLst>
                                            <p:cond delay="0"/>
                                          </p:stCondLst>
                                        </p:cTn>
                                        <p:tgtEl>
                                          <p:spTgt spid="29"/>
                                        </p:tgtEl>
                                        <p:attrNameLst>
                                          <p:attrName>style.visibility</p:attrName>
                                        </p:attrNameLst>
                                      </p:cBhvr>
                                      <p:to>
                                        <p:strVal val="visible"/>
                                      </p:to>
                                    </p:set>
                                    <p:animEffect transition="in" filter="wipe(right)">
                                      <p:cBhvr>
                                        <p:cTn id="40" dur="1000"/>
                                        <p:tgtEl>
                                          <p:spTgt spid="29"/>
                                        </p:tgtEl>
                                      </p:cBhvr>
                                    </p:animEffect>
                                  </p:childTnLst>
                                </p:cTn>
                              </p:par>
                            </p:childTnLst>
                          </p:cTn>
                        </p:par>
                        <p:par>
                          <p:cTn id="41" fill="hold">
                            <p:stCondLst>
                              <p:cond delay="2000"/>
                            </p:stCondLst>
                            <p:childTnLst>
                              <p:par>
                                <p:cTn id="42" presetID="22" presetClass="entr" presetSubtype="8" fill="hold" grpId="0" nodeType="afterEffect">
                                  <p:stCondLst>
                                    <p:cond delay="0"/>
                                  </p:stCondLst>
                                  <p:childTnLst>
                                    <p:set>
                                      <p:cBhvr>
                                        <p:cTn id="43" dur="1" fill="hold">
                                          <p:stCondLst>
                                            <p:cond delay="0"/>
                                          </p:stCondLst>
                                        </p:cTn>
                                        <p:tgtEl>
                                          <p:spTgt spid="30"/>
                                        </p:tgtEl>
                                        <p:attrNameLst>
                                          <p:attrName>style.visibility</p:attrName>
                                        </p:attrNameLst>
                                      </p:cBhvr>
                                      <p:to>
                                        <p:strVal val="visible"/>
                                      </p:to>
                                    </p:set>
                                    <p:animEffect transition="in" filter="wipe(left)">
                                      <p:cBhvr>
                                        <p:cTn id="44" dur="10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6" grpId="0" animBg="1"/>
      <p:bldP spid="29" grpId="0" animBg="1"/>
      <p:bldP spid="30"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0"/>
            <a:ext cx="9144000" cy="707886"/>
          </a:xfrm>
          <a:prstGeom prst="rect">
            <a:avLst/>
          </a:prstGeom>
          <a:noFill/>
        </p:spPr>
        <p:txBody>
          <a:bodyPr wrap="square" rtlCol="0">
            <a:spAutoFit/>
          </a:bodyPr>
          <a:lstStyle/>
          <a:p>
            <a:pPr algn="ctr"/>
            <a:r>
              <a:rPr lang="en-US" sz="4000" b="1" dirty="0" smtClean="0">
                <a:solidFill>
                  <a:srgbClr val="FFFF00"/>
                </a:solidFill>
              </a:rPr>
              <a:t>LA GROTTE DE LASCAUX</a:t>
            </a:r>
            <a:endParaRPr lang="en-US" sz="4000" b="1" dirty="0">
              <a:solidFill>
                <a:srgbClr val="FFFF00"/>
              </a:solidFill>
            </a:endParaRPr>
          </a:p>
        </p:txBody>
      </p:sp>
      <p:grpSp>
        <p:nvGrpSpPr>
          <p:cNvPr id="11" name="Group 10"/>
          <p:cNvGrpSpPr/>
          <p:nvPr/>
        </p:nvGrpSpPr>
        <p:grpSpPr>
          <a:xfrm>
            <a:off x="0" y="790575"/>
            <a:ext cx="3609975" cy="4439840"/>
            <a:chOff x="0" y="790575"/>
            <a:chExt cx="3609975" cy="4439840"/>
          </a:xfrm>
        </p:grpSpPr>
        <p:pic>
          <p:nvPicPr>
            <p:cNvPr id="229378" name="Picture 2" descr="Entrance to the cave, September 1940">
              <a:hlinkClick r:id="rId3" tooltip="Click to see larger image"/>
            </p:cNvPr>
            <p:cNvPicPr>
              <a:picLocks noChangeAspect="1" noChangeArrowheads="1"/>
            </p:cNvPicPr>
            <p:nvPr/>
          </p:nvPicPr>
          <p:blipFill>
            <a:blip r:embed="rId4" cstate="print"/>
            <a:srcRect/>
            <a:stretch>
              <a:fillRect/>
            </a:stretch>
          </p:blipFill>
          <p:spPr bwMode="auto">
            <a:xfrm>
              <a:off x="0" y="790575"/>
              <a:ext cx="3609975" cy="2857500"/>
            </a:xfrm>
            <a:prstGeom prst="rect">
              <a:avLst/>
            </a:prstGeom>
            <a:noFill/>
          </p:spPr>
        </p:pic>
        <p:sp>
          <p:nvSpPr>
            <p:cNvPr id="4" name="Rectangle 3"/>
            <p:cNvSpPr/>
            <p:nvPr/>
          </p:nvSpPr>
          <p:spPr>
            <a:xfrm>
              <a:off x="0" y="3660755"/>
              <a:ext cx="2338466" cy="1569660"/>
            </a:xfrm>
            <a:prstGeom prst="rect">
              <a:avLst/>
            </a:prstGeom>
          </p:spPr>
          <p:txBody>
            <a:bodyPr wrap="square">
              <a:spAutoFit/>
            </a:bodyPr>
            <a:lstStyle/>
            <a:p>
              <a:pPr algn="ctr"/>
              <a:r>
                <a:rPr lang="en-US" sz="2400" b="1" dirty="0" smtClean="0"/>
                <a:t>Entrance to the Lascaux Cave at the end of September, 1940 </a:t>
              </a:r>
              <a:endParaRPr lang="en-US" sz="2400" b="1" dirty="0"/>
            </a:p>
          </p:txBody>
        </p:sp>
      </p:grpSp>
      <p:pic>
        <p:nvPicPr>
          <p:cNvPr id="229380" name="Picture 4" descr="Lascaux">
            <a:hlinkClick r:id="rId5" tooltip="Click to see larger image"/>
          </p:cNvPr>
          <p:cNvPicPr>
            <a:picLocks noChangeAspect="1" noChangeArrowheads="1"/>
          </p:cNvPicPr>
          <p:nvPr/>
        </p:nvPicPr>
        <p:blipFill>
          <a:blip r:embed="rId6" cstate="print"/>
          <a:srcRect/>
          <a:stretch>
            <a:fillRect/>
          </a:stretch>
        </p:blipFill>
        <p:spPr bwMode="auto">
          <a:xfrm>
            <a:off x="155575" y="6858000"/>
            <a:ext cx="3810000" cy="2857500"/>
          </a:xfrm>
          <a:prstGeom prst="rect">
            <a:avLst/>
          </a:prstGeom>
          <a:noFill/>
        </p:spPr>
      </p:pic>
      <p:grpSp>
        <p:nvGrpSpPr>
          <p:cNvPr id="12" name="Group 11"/>
          <p:cNvGrpSpPr/>
          <p:nvPr/>
        </p:nvGrpSpPr>
        <p:grpSpPr>
          <a:xfrm>
            <a:off x="3762532" y="809625"/>
            <a:ext cx="5381468" cy="2857500"/>
            <a:chOff x="3762532" y="809625"/>
            <a:chExt cx="5381468" cy="2857500"/>
          </a:xfrm>
        </p:grpSpPr>
        <p:pic>
          <p:nvPicPr>
            <p:cNvPr id="229384" name="Picture 8" descr="Lascaux entrance">
              <a:hlinkClick r:id="rId7" tooltip="Click to see larger image"/>
            </p:cNvPr>
            <p:cNvPicPr>
              <a:picLocks noChangeAspect="1" noChangeArrowheads="1"/>
            </p:cNvPicPr>
            <p:nvPr/>
          </p:nvPicPr>
          <p:blipFill>
            <a:blip r:embed="rId8" cstate="print"/>
            <a:srcRect/>
            <a:stretch>
              <a:fillRect/>
            </a:stretch>
          </p:blipFill>
          <p:spPr bwMode="auto">
            <a:xfrm>
              <a:off x="5467350" y="809625"/>
              <a:ext cx="3676650" cy="2857500"/>
            </a:xfrm>
            <a:prstGeom prst="rect">
              <a:avLst/>
            </a:prstGeom>
            <a:noFill/>
          </p:spPr>
        </p:pic>
        <p:sp>
          <p:nvSpPr>
            <p:cNvPr id="9" name="Rectangle 8"/>
            <p:cNvSpPr/>
            <p:nvPr/>
          </p:nvSpPr>
          <p:spPr>
            <a:xfrm>
              <a:off x="3762532" y="1157894"/>
              <a:ext cx="1706224" cy="1938992"/>
            </a:xfrm>
            <a:prstGeom prst="rect">
              <a:avLst/>
            </a:prstGeom>
          </p:spPr>
          <p:txBody>
            <a:bodyPr wrap="square">
              <a:spAutoFit/>
            </a:bodyPr>
            <a:lstStyle/>
            <a:p>
              <a:pPr algn="ctr"/>
              <a:r>
                <a:rPr lang="en-US" sz="2400" b="1" dirty="0" smtClean="0"/>
                <a:t>entrance when Time Magazine visited in 1947</a:t>
              </a:r>
              <a:endParaRPr lang="en-US" sz="2400" b="1" dirty="0"/>
            </a:p>
          </p:txBody>
        </p:sp>
      </p:grpSp>
      <p:grpSp>
        <p:nvGrpSpPr>
          <p:cNvPr id="13" name="Group 12"/>
          <p:cNvGrpSpPr/>
          <p:nvPr/>
        </p:nvGrpSpPr>
        <p:grpSpPr>
          <a:xfrm>
            <a:off x="2557745" y="3819525"/>
            <a:ext cx="6406371" cy="2857500"/>
            <a:chOff x="2377865" y="3819525"/>
            <a:chExt cx="6406371" cy="2857500"/>
          </a:xfrm>
        </p:grpSpPr>
        <p:pic>
          <p:nvPicPr>
            <p:cNvPr id="229382" name="Picture 6" descr="Lascaux">
              <a:hlinkClick r:id="rId9" tooltip="Click to see larger image"/>
            </p:cNvPr>
            <p:cNvPicPr>
              <a:picLocks noChangeAspect="1" noChangeArrowheads="1"/>
            </p:cNvPicPr>
            <p:nvPr/>
          </p:nvPicPr>
          <p:blipFill>
            <a:blip r:embed="rId10" cstate="print"/>
            <a:srcRect/>
            <a:stretch>
              <a:fillRect/>
            </a:stretch>
          </p:blipFill>
          <p:spPr bwMode="auto">
            <a:xfrm>
              <a:off x="2377865" y="3819525"/>
              <a:ext cx="4143375" cy="2857500"/>
            </a:xfrm>
            <a:prstGeom prst="rect">
              <a:avLst/>
            </a:prstGeom>
            <a:noFill/>
          </p:spPr>
        </p:pic>
        <p:sp>
          <p:nvSpPr>
            <p:cNvPr id="10" name="Rectangle 9"/>
            <p:cNvSpPr/>
            <p:nvPr/>
          </p:nvSpPr>
          <p:spPr>
            <a:xfrm>
              <a:off x="6460760" y="4285374"/>
              <a:ext cx="2323476" cy="1569660"/>
            </a:xfrm>
            <a:prstGeom prst="rect">
              <a:avLst/>
            </a:prstGeom>
          </p:spPr>
          <p:txBody>
            <a:bodyPr wrap="square">
              <a:spAutoFit/>
            </a:bodyPr>
            <a:lstStyle/>
            <a:p>
              <a:pPr algn="ctr"/>
              <a:r>
                <a:rPr lang="en-US" sz="2400" b="1" dirty="0" smtClean="0"/>
                <a:t>entrance after modernization in 1948</a:t>
              </a:r>
            </a:p>
            <a:p>
              <a:pPr algn="ctr"/>
              <a:r>
                <a:rPr lang="en-US" sz="2400" b="1" dirty="0" smtClean="0"/>
                <a:t>(taken in 2008)</a:t>
              </a:r>
              <a:endParaRPr lang="en-US" sz="2400" b="1" dirty="0"/>
            </a:p>
          </p:txBody>
        </p:sp>
      </p:grpSp>
      <p:sp>
        <p:nvSpPr>
          <p:cNvPr id="14" name="Oval 13"/>
          <p:cNvSpPr/>
          <p:nvPr/>
        </p:nvSpPr>
        <p:spPr>
          <a:xfrm>
            <a:off x="904875" y="2047875"/>
            <a:ext cx="485775" cy="485775"/>
          </a:xfrm>
          <a:prstGeom prst="ellipse">
            <a:avLst/>
          </a:prstGeom>
          <a:ln w="571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5" name="Oval 14"/>
          <p:cNvSpPr/>
          <p:nvPr/>
        </p:nvSpPr>
        <p:spPr>
          <a:xfrm>
            <a:off x="1495425" y="1533525"/>
            <a:ext cx="485775" cy="485775"/>
          </a:xfrm>
          <a:prstGeom prst="ellipse">
            <a:avLst/>
          </a:prstGeom>
          <a:ln w="571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6" name="Slide Number Placeholder 15"/>
          <p:cNvSpPr>
            <a:spLocks noGrp="1"/>
          </p:cNvSpPr>
          <p:nvPr>
            <p:ph type="sldNum" sz="quarter" idx="12"/>
          </p:nvPr>
        </p:nvSpPr>
        <p:spPr/>
        <p:txBody>
          <a:bodyPr/>
          <a:lstStyle/>
          <a:p>
            <a:fld id="{90B4C22B-F94B-47BB-B82D-9BDF0893D61B}" type="slidenum">
              <a:rPr lang="en-US" smtClean="0"/>
              <a:pPr/>
              <a:t>69</a:t>
            </a:fld>
            <a:endParaRPr lang="en-US" dirty="0"/>
          </a:p>
        </p:txBody>
      </p:sp>
      <p:sp useBgFill="1">
        <p:nvSpPr>
          <p:cNvPr id="17" name="TextBox 16"/>
          <p:cNvSpPr txBox="1"/>
          <p:nvPr/>
        </p:nvSpPr>
        <p:spPr>
          <a:xfrm>
            <a:off x="0" y="0"/>
            <a:ext cx="9144000" cy="677108"/>
          </a:xfrm>
          <a:prstGeom prst="rect">
            <a:avLst/>
          </a:prstGeom>
          <a:solidFill>
            <a:srgbClr val="FFFF00"/>
          </a:solidFill>
        </p:spPr>
        <p:txBody>
          <a:bodyPr wrap="square" rtlCol="0">
            <a:spAutoFit/>
          </a:bodyPr>
          <a:lstStyle/>
          <a:p>
            <a:pPr algn="ctr">
              <a:defRPr/>
            </a:pPr>
            <a:r>
              <a:rPr lang="en-US" sz="3800" b="1" dirty="0" smtClean="0">
                <a:solidFill>
                  <a:schemeClr val="bg1"/>
                </a:solidFill>
              </a:rPr>
              <a:t>LA GROTTE DE LASCAUX</a:t>
            </a:r>
            <a:endParaRPr lang="en-US" sz="3800" b="1"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ppt_w</p:attrName>
                                        </p:attrNameLst>
                                      </p:cBhvr>
                                      <p:tavLst>
                                        <p:tav tm="0">
                                          <p:val>
                                            <p:fltVal val="0"/>
                                          </p:val>
                                        </p:tav>
                                        <p:tav tm="100000">
                                          <p:val>
                                            <p:strVal val="#ppt_w"/>
                                          </p:val>
                                        </p:tav>
                                      </p:tavLst>
                                    </p:anim>
                                    <p:anim calcmode="lin" valueType="num">
                                      <p:cBhvr>
                                        <p:cTn id="8" dur="1000" fill="hold"/>
                                        <p:tgtEl>
                                          <p:spTgt spid="11"/>
                                        </p:tgtEl>
                                        <p:attrNameLst>
                                          <p:attrName>ppt_h</p:attrName>
                                        </p:attrNameLst>
                                      </p:cBhvr>
                                      <p:tavLst>
                                        <p:tav tm="0">
                                          <p:val>
                                            <p:fltVal val="0"/>
                                          </p:val>
                                        </p:tav>
                                        <p:tav tm="100000">
                                          <p:val>
                                            <p:strVal val="#ppt_h"/>
                                          </p:val>
                                        </p:tav>
                                      </p:tavLst>
                                    </p:anim>
                                    <p:animEffect transition="in" filter="fade">
                                      <p:cBhvr>
                                        <p:cTn id="9" dur="1000"/>
                                        <p:tgtEl>
                                          <p:spTgt spid="11"/>
                                        </p:tgtEl>
                                      </p:cBhvr>
                                    </p:animEffect>
                                  </p:childTnLst>
                                </p:cTn>
                              </p:par>
                            </p:childTnLst>
                          </p:cTn>
                        </p:par>
                        <p:par>
                          <p:cTn id="10" fill="hold">
                            <p:stCondLst>
                              <p:cond delay="1000"/>
                            </p:stCondLst>
                            <p:childTnLst>
                              <p:par>
                                <p:cTn id="11" presetID="53" presetClass="entr" presetSubtype="0" fill="hold" grpId="0" nodeType="after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p:cTn id="13" dur="1000" fill="hold"/>
                                        <p:tgtEl>
                                          <p:spTgt spid="14"/>
                                        </p:tgtEl>
                                        <p:attrNameLst>
                                          <p:attrName>ppt_w</p:attrName>
                                        </p:attrNameLst>
                                      </p:cBhvr>
                                      <p:tavLst>
                                        <p:tav tm="0">
                                          <p:val>
                                            <p:fltVal val="0"/>
                                          </p:val>
                                        </p:tav>
                                        <p:tav tm="100000">
                                          <p:val>
                                            <p:strVal val="#ppt_w"/>
                                          </p:val>
                                        </p:tav>
                                      </p:tavLst>
                                    </p:anim>
                                    <p:anim calcmode="lin" valueType="num">
                                      <p:cBhvr>
                                        <p:cTn id="14" dur="1000" fill="hold"/>
                                        <p:tgtEl>
                                          <p:spTgt spid="14"/>
                                        </p:tgtEl>
                                        <p:attrNameLst>
                                          <p:attrName>ppt_h</p:attrName>
                                        </p:attrNameLst>
                                      </p:cBhvr>
                                      <p:tavLst>
                                        <p:tav tm="0">
                                          <p:val>
                                            <p:fltVal val="0"/>
                                          </p:val>
                                        </p:tav>
                                        <p:tav tm="100000">
                                          <p:val>
                                            <p:strVal val="#ppt_h"/>
                                          </p:val>
                                        </p:tav>
                                      </p:tavLst>
                                    </p:anim>
                                    <p:animEffect transition="in" filter="fade">
                                      <p:cBhvr>
                                        <p:cTn id="15" dur="1000"/>
                                        <p:tgtEl>
                                          <p:spTgt spid="14"/>
                                        </p:tgtEl>
                                      </p:cBhvr>
                                    </p:animEffect>
                                  </p:childTnLst>
                                </p:cTn>
                              </p:par>
                            </p:childTnLst>
                          </p:cTn>
                        </p:par>
                        <p:par>
                          <p:cTn id="16" fill="hold">
                            <p:stCondLst>
                              <p:cond delay="2000"/>
                            </p:stCondLst>
                            <p:childTnLst>
                              <p:par>
                                <p:cTn id="17" presetID="53" presetClass="entr" presetSubtype="0" fill="hold" grpId="0" nodeType="after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p:cTn id="19" dur="1000" fill="hold"/>
                                        <p:tgtEl>
                                          <p:spTgt spid="15"/>
                                        </p:tgtEl>
                                        <p:attrNameLst>
                                          <p:attrName>ppt_w</p:attrName>
                                        </p:attrNameLst>
                                      </p:cBhvr>
                                      <p:tavLst>
                                        <p:tav tm="0">
                                          <p:val>
                                            <p:fltVal val="0"/>
                                          </p:val>
                                        </p:tav>
                                        <p:tav tm="100000">
                                          <p:val>
                                            <p:strVal val="#ppt_w"/>
                                          </p:val>
                                        </p:tav>
                                      </p:tavLst>
                                    </p:anim>
                                    <p:anim calcmode="lin" valueType="num">
                                      <p:cBhvr>
                                        <p:cTn id="20" dur="1000" fill="hold"/>
                                        <p:tgtEl>
                                          <p:spTgt spid="15"/>
                                        </p:tgtEl>
                                        <p:attrNameLst>
                                          <p:attrName>ppt_h</p:attrName>
                                        </p:attrNameLst>
                                      </p:cBhvr>
                                      <p:tavLst>
                                        <p:tav tm="0">
                                          <p:val>
                                            <p:fltVal val="0"/>
                                          </p:val>
                                        </p:tav>
                                        <p:tav tm="100000">
                                          <p:val>
                                            <p:strVal val="#ppt_h"/>
                                          </p:val>
                                        </p:tav>
                                      </p:tavLst>
                                    </p:anim>
                                    <p:animEffect transition="in" filter="fade">
                                      <p:cBhvr>
                                        <p:cTn id="21" dur="1000"/>
                                        <p:tgtEl>
                                          <p:spTgt spid="15"/>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0" fill="hold" nodeType="clickEffect">
                                  <p:stCondLst>
                                    <p:cond delay="0"/>
                                  </p:stCondLst>
                                  <p:childTnLst>
                                    <p:set>
                                      <p:cBhvr>
                                        <p:cTn id="25" dur="1" fill="hold">
                                          <p:stCondLst>
                                            <p:cond delay="0"/>
                                          </p:stCondLst>
                                        </p:cTn>
                                        <p:tgtEl>
                                          <p:spTgt spid="12"/>
                                        </p:tgtEl>
                                        <p:attrNameLst>
                                          <p:attrName>style.visibility</p:attrName>
                                        </p:attrNameLst>
                                      </p:cBhvr>
                                      <p:to>
                                        <p:strVal val="visible"/>
                                      </p:to>
                                    </p:set>
                                    <p:anim calcmode="lin" valueType="num">
                                      <p:cBhvr>
                                        <p:cTn id="26" dur="1000" fill="hold"/>
                                        <p:tgtEl>
                                          <p:spTgt spid="12"/>
                                        </p:tgtEl>
                                        <p:attrNameLst>
                                          <p:attrName>ppt_w</p:attrName>
                                        </p:attrNameLst>
                                      </p:cBhvr>
                                      <p:tavLst>
                                        <p:tav tm="0">
                                          <p:val>
                                            <p:fltVal val="0"/>
                                          </p:val>
                                        </p:tav>
                                        <p:tav tm="100000">
                                          <p:val>
                                            <p:strVal val="#ppt_w"/>
                                          </p:val>
                                        </p:tav>
                                      </p:tavLst>
                                    </p:anim>
                                    <p:anim calcmode="lin" valueType="num">
                                      <p:cBhvr>
                                        <p:cTn id="27" dur="1000" fill="hold"/>
                                        <p:tgtEl>
                                          <p:spTgt spid="12"/>
                                        </p:tgtEl>
                                        <p:attrNameLst>
                                          <p:attrName>ppt_h</p:attrName>
                                        </p:attrNameLst>
                                      </p:cBhvr>
                                      <p:tavLst>
                                        <p:tav tm="0">
                                          <p:val>
                                            <p:fltVal val="0"/>
                                          </p:val>
                                        </p:tav>
                                        <p:tav tm="100000">
                                          <p:val>
                                            <p:strVal val="#ppt_h"/>
                                          </p:val>
                                        </p:tav>
                                      </p:tavLst>
                                    </p:anim>
                                    <p:animEffect transition="in" filter="fade">
                                      <p:cBhvr>
                                        <p:cTn id="28" dur="1000"/>
                                        <p:tgtEl>
                                          <p:spTgt spid="12"/>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0" fill="hold" nodeType="clickEffect">
                                  <p:stCondLst>
                                    <p:cond delay="0"/>
                                  </p:stCondLst>
                                  <p:childTnLst>
                                    <p:set>
                                      <p:cBhvr>
                                        <p:cTn id="32" dur="1" fill="hold">
                                          <p:stCondLst>
                                            <p:cond delay="0"/>
                                          </p:stCondLst>
                                        </p:cTn>
                                        <p:tgtEl>
                                          <p:spTgt spid="13"/>
                                        </p:tgtEl>
                                        <p:attrNameLst>
                                          <p:attrName>style.visibility</p:attrName>
                                        </p:attrNameLst>
                                      </p:cBhvr>
                                      <p:to>
                                        <p:strVal val="visible"/>
                                      </p:to>
                                    </p:set>
                                    <p:anim calcmode="lin" valueType="num">
                                      <p:cBhvr>
                                        <p:cTn id="33" dur="1000" fill="hold"/>
                                        <p:tgtEl>
                                          <p:spTgt spid="13"/>
                                        </p:tgtEl>
                                        <p:attrNameLst>
                                          <p:attrName>ppt_w</p:attrName>
                                        </p:attrNameLst>
                                      </p:cBhvr>
                                      <p:tavLst>
                                        <p:tav tm="0">
                                          <p:val>
                                            <p:fltVal val="0"/>
                                          </p:val>
                                        </p:tav>
                                        <p:tav tm="100000">
                                          <p:val>
                                            <p:strVal val="#ppt_w"/>
                                          </p:val>
                                        </p:tav>
                                      </p:tavLst>
                                    </p:anim>
                                    <p:anim calcmode="lin" valueType="num">
                                      <p:cBhvr>
                                        <p:cTn id="34" dur="1000" fill="hold"/>
                                        <p:tgtEl>
                                          <p:spTgt spid="13"/>
                                        </p:tgtEl>
                                        <p:attrNameLst>
                                          <p:attrName>ppt_h</p:attrName>
                                        </p:attrNameLst>
                                      </p:cBhvr>
                                      <p:tavLst>
                                        <p:tav tm="0">
                                          <p:val>
                                            <p:fltVal val="0"/>
                                          </p:val>
                                        </p:tav>
                                        <p:tav tm="100000">
                                          <p:val>
                                            <p:strVal val="#ppt_h"/>
                                          </p:val>
                                        </p:tav>
                                      </p:tavLst>
                                    </p:anim>
                                    <p:animEffect transition="in" filter="fade">
                                      <p:cBhvr>
                                        <p:cTn id="35"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descr="https://upload.wikimedia.org/wikipedia/commons/1/1e/Lascaux_painting.jpg">
            <a:hlinkClick r:id="rId3"/>
          </p:cNvPr>
          <p:cNvPicPr>
            <a:picLocks noChangeAspect="1" noChangeArrowheads="1"/>
          </p:cNvPicPr>
          <p:nvPr/>
        </p:nvPicPr>
        <p:blipFill>
          <a:blip r:embed="rId4" cstate="print"/>
          <a:srcRect/>
          <a:stretch>
            <a:fillRect/>
          </a:stretch>
        </p:blipFill>
        <p:spPr bwMode="auto">
          <a:xfrm>
            <a:off x="0" y="703385"/>
            <a:ext cx="9144000" cy="6154615"/>
          </a:xfrm>
          <a:prstGeom prst="rect">
            <a:avLst/>
          </a:prstGeom>
          <a:noFill/>
        </p:spPr>
      </p:pic>
      <p:sp>
        <p:nvSpPr>
          <p:cNvPr id="16" name="Rectangle 15"/>
          <p:cNvSpPr/>
          <p:nvPr/>
        </p:nvSpPr>
        <p:spPr>
          <a:xfrm>
            <a:off x="0" y="673240"/>
            <a:ext cx="9144000" cy="6184760"/>
          </a:xfrm>
          <a:prstGeom prst="rect">
            <a:avLst/>
          </a:prstGeom>
          <a:solidFill>
            <a:schemeClr val="bg1">
              <a:alpha val="60000"/>
            </a:schemeClr>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9" name="TextBox 4"/>
          <p:cNvSpPr txBox="1">
            <a:spLocks noChangeArrowheads="1"/>
          </p:cNvSpPr>
          <p:nvPr/>
        </p:nvSpPr>
        <p:spPr bwMode="auto">
          <a:xfrm>
            <a:off x="0" y="0"/>
            <a:ext cx="9144000" cy="584775"/>
          </a:xfrm>
          <a:prstGeom prst="rect">
            <a:avLst/>
          </a:prstGeom>
          <a:solidFill>
            <a:srgbClr val="FFFF00"/>
          </a:solidFill>
          <a:ln w="9525">
            <a:solidFill>
              <a:schemeClr val="bg1"/>
            </a:solidFill>
            <a:miter lim="800000"/>
            <a:headEnd/>
            <a:tailEnd/>
          </a:ln>
        </p:spPr>
        <p:txBody>
          <a:bodyPr wrap="square">
            <a:spAutoFit/>
          </a:bodyPr>
          <a:lstStyle/>
          <a:p>
            <a:pPr algn="ctr"/>
            <a:r>
              <a:rPr lang="en-US" sz="3200" b="1" dirty="0" smtClean="0">
                <a:solidFill>
                  <a:schemeClr val="bg1"/>
                </a:solidFill>
              </a:rPr>
              <a:t>PREHISTORIC PERIODS OF HUMAN HISTORY</a:t>
            </a:r>
            <a:endParaRPr lang="en-US" sz="3200" b="1" dirty="0">
              <a:solidFill>
                <a:schemeClr val="bg1"/>
              </a:solidFill>
            </a:endParaRPr>
          </a:p>
        </p:txBody>
      </p:sp>
      <p:cxnSp>
        <p:nvCxnSpPr>
          <p:cNvPr id="44" name="Straight Connector 43"/>
          <p:cNvCxnSpPr/>
          <p:nvPr/>
        </p:nvCxnSpPr>
        <p:spPr>
          <a:xfrm flipV="1">
            <a:off x="9121662" y="1453524"/>
            <a:ext cx="0" cy="165563"/>
          </a:xfrm>
          <a:prstGeom prst="line">
            <a:avLst/>
          </a:prstGeom>
          <a:ln w="19050">
            <a:solidFill>
              <a:srgbClr val="FFFF00"/>
            </a:solidFill>
            <a:prstDash val="solid"/>
          </a:ln>
        </p:spPr>
        <p:style>
          <a:lnRef idx="1">
            <a:schemeClr val="accent1"/>
          </a:lnRef>
          <a:fillRef idx="0">
            <a:schemeClr val="accent1"/>
          </a:fillRef>
          <a:effectRef idx="0">
            <a:schemeClr val="accent1"/>
          </a:effectRef>
          <a:fontRef idx="minor">
            <a:schemeClr val="tx1"/>
          </a:fontRef>
        </p:style>
      </p:cxnSp>
      <p:sp>
        <p:nvSpPr>
          <p:cNvPr id="46" name="Rectangle 45"/>
          <p:cNvSpPr/>
          <p:nvPr/>
        </p:nvSpPr>
        <p:spPr>
          <a:xfrm>
            <a:off x="8968845" y="2205316"/>
            <a:ext cx="145658" cy="301451"/>
          </a:xfrm>
          <a:prstGeom prst="rect">
            <a:avLst/>
          </a:prstGeom>
          <a:solidFill>
            <a:srgbClr val="00B050"/>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7" name="Rectangle 46"/>
          <p:cNvSpPr/>
          <p:nvPr/>
        </p:nvSpPr>
        <p:spPr>
          <a:xfrm>
            <a:off x="0" y="1647930"/>
            <a:ext cx="8008536" cy="231112"/>
          </a:xfrm>
          <a:prstGeom prst="rect">
            <a:avLst/>
          </a:prstGeom>
          <a:solidFill>
            <a:srgbClr val="FF0000"/>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8" name="Rectangle 47"/>
          <p:cNvSpPr/>
          <p:nvPr/>
        </p:nvSpPr>
        <p:spPr>
          <a:xfrm>
            <a:off x="7998488" y="1919234"/>
            <a:ext cx="964642" cy="251209"/>
          </a:xfrm>
          <a:prstGeom prst="rect">
            <a:avLst/>
          </a:prstGeom>
          <a:solidFill>
            <a:srgbClr val="FFC000"/>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nvGrpSpPr>
          <p:cNvPr id="2" name="Group 44"/>
          <p:cNvGrpSpPr/>
          <p:nvPr/>
        </p:nvGrpSpPr>
        <p:grpSpPr>
          <a:xfrm>
            <a:off x="2974453" y="2044839"/>
            <a:ext cx="5024035" cy="2006165"/>
            <a:chOff x="2974453" y="2044839"/>
            <a:chExt cx="5024035" cy="2006165"/>
          </a:xfrm>
        </p:grpSpPr>
        <p:sp>
          <p:nvSpPr>
            <p:cNvPr id="96" name="TextBox 95"/>
            <p:cNvSpPr txBox="1"/>
            <p:nvPr/>
          </p:nvSpPr>
          <p:spPr>
            <a:xfrm>
              <a:off x="2974453" y="2604454"/>
              <a:ext cx="2252174" cy="1446550"/>
            </a:xfrm>
            <a:prstGeom prst="rect">
              <a:avLst/>
            </a:prstGeom>
            <a:solidFill>
              <a:schemeClr val="bg1"/>
            </a:solidFill>
            <a:ln w="50800">
              <a:solidFill>
                <a:srgbClr val="FFC000"/>
              </a:solidFill>
            </a:ln>
          </p:spPr>
          <p:txBody>
            <a:bodyPr wrap="square" rtlCol="0">
              <a:spAutoFit/>
            </a:bodyPr>
            <a:lstStyle/>
            <a:p>
              <a:pPr algn="ctr"/>
              <a:r>
                <a:rPr lang="en-US" sz="2400" b="1" u="sng" dirty="0" smtClean="0">
                  <a:solidFill>
                    <a:srgbClr val="FFFF00"/>
                  </a:solidFill>
                  <a:effectLst>
                    <a:outerShdw blurRad="38100" dist="38100" dir="2700000" algn="tl">
                      <a:srgbClr val="000000">
                        <a:alpha val="43137"/>
                      </a:srgbClr>
                    </a:outerShdw>
                  </a:effectLst>
                </a:rPr>
                <a:t>Middle Paleolithic </a:t>
              </a:r>
              <a:r>
                <a:rPr lang="en-US" sz="1400" b="1" u="sng" dirty="0" smtClean="0">
                  <a:solidFill>
                    <a:srgbClr val="FFFF00"/>
                  </a:solidFill>
                  <a:effectLst>
                    <a:outerShdw blurRad="38100" dist="38100" dir="2700000" algn="tl">
                      <a:srgbClr val="000000">
                        <a:alpha val="43137"/>
                      </a:srgbClr>
                    </a:outerShdw>
                  </a:effectLst>
                </a:rPr>
                <a:t>(10%)</a:t>
              </a:r>
            </a:p>
            <a:p>
              <a:pPr algn="ctr"/>
              <a:r>
                <a:rPr lang="en-US" sz="2000" b="1" dirty="0" smtClean="0"/>
                <a:t>(Middle Stone Age)</a:t>
              </a:r>
            </a:p>
            <a:p>
              <a:pPr algn="ctr"/>
              <a:r>
                <a:rPr lang="en-US" sz="2000" b="1" dirty="0" smtClean="0">
                  <a:solidFill>
                    <a:srgbClr val="FF0000"/>
                  </a:solidFill>
                </a:rPr>
                <a:t>300k to 50k yrs</a:t>
              </a:r>
            </a:p>
          </p:txBody>
        </p:sp>
        <p:cxnSp>
          <p:nvCxnSpPr>
            <p:cNvPr id="51" name="Straight Arrow Connector 50"/>
            <p:cNvCxnSpPr>
              <a:stCxn id="96" idx="3"/>
              <a:endCxn id="48" idx="1"/>
            </p:cNvCxnSpPr>
            <p:nvPr/>
          </p:nvCxnSpPr>
          <p:spPr>
            <a:xfrm flipV="1">
              <a:off x="5226627" y="2044839"/>
              <a:ext cx="2771861" cy="128289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grpSp>
      <p:grpSp>
        <p:nvGrpSpPr>
          <p:cNvPr id="3" name="Group 42"/>
          <p:cNvGrpSpPr/>
          <p:nvPr/>
        </p:nvGrpSpPr>
        <p:grpSpPr>
          <a:xfrm>
            <a:off x="4793051" y="2372953"/>
            <a:ext cx="4157410" cy="3264028"/>
            <a:chOff x="4793051" y="2372953"/>
            <a:chExt cx="4157410" cy="3264028"/>
          </a:xfrm>
        </p:grpSpPr>
        <p:sp>
          <p:nvSpPr>
            <p:cNvPr id="38" name="TextBox 37"/>
            <p:cNvSpPr txBox="1"/>
            <p:nvPr/>
          </p:nvSpPr>
          <p:spPr>
            <a:xfrm>
              <a:off x="4793051" y="4190431"/>
              <a:ext cx="2194560" cy="1446550"/>
            </a:xfrm>
            <a:prstGeom prst="rect">
              <a:avLst/>
            </a:prstGeom>
            <a:solidFill>
              <a:schemeClr val="bg1"/>
            </a:solidFill>
            <a:ln w="50800">
              <a:solidFill>
                <a:srgbClr val="00B050"/>
              </a:solidFill>
            </a:ln>
          </p:spPr>
          <p:txBody>
            <a:bodyPr wrap="square" rtlCol="0">
              <a:spAutoFit/>
            </a:bodyPr>
            <a:lstStyle/>
            <a:p>
              <a:pPr algn="ctr"/>
              <a:r>
                <a:rPr lang="en-US" sz="2400" b="1" dirty="0" smtClean="0">
                  <a:solidFill>
                    <a:srgbClr val="FFFF00"/>
                  </a:solidFill>
                </a:rPr>
                <a:t> </a:t>
              </a:r>
              <a:r>
                <a:rPr lang="en-US" sz="2400" b="1" u="sng" dirty="0" smtClean="0">
                  <a:solidFill>
                    <a:srgbClr val="FFFF00"/>
                  </a:solidFill>
                  <a:effectLst>
                    <a:outerShdw blurRad="38100" dist="38100" dir="2700000" algn="tl">
                      <a:srgbClr val="000000">
                        <a:alpha val="43137"/>
                      </a:srgbClr>
                    </a:outerShdw>
                  </a:effectLst>
                </a:rPr>
                <a:t>Upper Paleolithic </a:t>
              </a:r>
              <a:r>
                <a:rPr lang="en-US" sz="1400" b="1" u="sng" dirty="0" smtClean="0">
                  <a:solidFill>
                    <a:srgbClr val="FFFF00"/>
                  </a:solidFill>
                  <a:effectLst>
                    <a:outerShdw blurRad="38100" dist="38100" dir="2700000" algn="tl">
                      <a:srgbClr val="000000">
                        <a:alpha val="43137"/>
                      </a:srgbClr>
                    </a:outerShdw>
                  </a:effectLst>
                </a:rPr>
                <a:t>(1.6%)</a:t>
              </a:r>
            </a:p>
            <a:p>
              <a:pPr algn="ctr"/>
              <a:r>
                <a:rPr lang="en-US" sz="2000" b="1" dirty="0" smtClean="0"/>
                <a:t> (Late Stone Age)</a:t>
              </a:r>
            </a:p>
            <a:p>
              <a:pPr algn="ctr"/>
              <a:r>
                <a:rPr lang="en-US" sz="2000" b="1" dirty="0" smtClean="0">
                  <a:solidFill>
                    <a:srgbClr val="FF0000"/>
                  </a:solidFill>
                </a:rPr>
                <a:t>50k to 10k yrs</a:t>
              </a:r>
            </a:p>
          </p:txBody>
        </p:sp>
        <p:cxnSp>
          <p:nvCxnSpPr>
            <p:cNvPr id="55" name="Straight Arrow Connector 54"/>
            <p:cNvCxnSpPr/>
            <p:nvPr/>
          </p:nvCxnSpPr>
          <p:spPr>
            <a:xfrm flipV="1">
              <a:off x="6993082" y="2372953"/>
              <a:ext cx="1957379" cy="1824974"/>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grpSp>
      <p:grpSp>
        <p:nvGrpSpPr>
          <p:cNvPr id="4" name="Group 40"/>
          <p:cNvGrpSpPr/>
          <p:nvPr/>
        </p:nvGrpSpPr>
        <p:grpSpPr>
          <a:xfrm>
            <a:off x="6605760" y="2743200"/>
            <a:ext cx="2488000" cy="4054512"/>
            <a:chOff x="6656000" y="2803488"/>
            <a:chExt cx="2488000" cy="4054512"/>
          </a:xfrm>
        </p:grpSpPr>
        <p:sp>
          <p:nvSpPr>
            <p:cNvPr id="40" name="TextBox 39"/>
            <p:cNvSpPr txBox="1"/>
            <p:nvPr/>
          </p:nvSpPr>
          <p:spPr>
            <a:xfrm>
              <a:off x="6656000" y="5811560"/>
              <a:ext cx="1965474" cy="1046440"/>
            </a:xfrm>
            <a:prstGeom prst="rect">
              <a:avLst/>
            </a:prstGeom>
            <a:solidFill>
              <a:schemeClr val="bg1"/>
            </a:solidFill>
            <a:ln w="50800">
              <a:solidFill>
                <a:srgbClr val="FFFF00"/>
              </a:solidFill>
            </a:ln>
          </p:spPr>
          <p:txBody>
            <a:bodyPr wrap="none" rtlCol="0">
              <a:spAutoFit/>
            </a:bodyPr>
            <a:lstStyle/>
            <a:p>
              <a:pPr algn="ctr"/>
              <a:r>
                <a:rPr lang="en-US" sz="2400" b="1" u="sng" dirty="0" smtClean="0">
                  <a:solidFill>
                    <a:srgbClr val="FFFF00"/>
                  </a:solidFill>
                  <a:effectLst>
                    <a:outerShdw blurRad="38100" dist="38100" dir="2700000" algn="tl">
                      <a:srgbClr val="000000">
                        <a:alpha val="43137"/>
                      </a:srgbClr>
                    </a:outerShdw>
                  </a:effectLst>
                </a:rPr>
                <a:t>Neolithic </a:t>
              </a:r>
              <a:r>
                <a:rPr lang="en-US" sz="1400" b="1" u="sng" dirty="0" smtClean="0">
                  <a:solidFill>
                    <a:srgbClr val="FFFF00"/>
                  </a:solidFill>
                  <a:effectLst>
                    <a:outerShdw blurRad="38100" dist="38100" dir="2700000" algn="tl">
                      <a:srgbClr val="000000">
                        <a:alpha val="43137"/>
                      </a:srgbClr>
                    </a:outerShdw>
                  </a:effectLst>
                </a:rPr>
                <a:t>(0.2%)</a:t>
              </a:r>
            </a:p>
            <a:p>
              <a:pPr algn="ctr"/>
              <a:r>
                <a:rPr lang="en-US" sz="2000" b="1" dirty="0" smtClean="0"/>
                <a:t>(New Stone Age)</a:t>
              </a:r>
            </a:p>
            <a:p>
              <a:pPr algn="ctr"/>
              <a:r>
                <a:rPr lang="en-US" b="1" dirty="0" smtClean="0">
                  <a:solidFill>
                    <a:srgbClr val="FF0000"/>
                  </a:solidFill>
                </a:rPr>
                <a:t>10k to 4k yrs</a:t>
              </a:r>
            </a:p>
          </p:txBody>
        </p:sp>
        <p:cxnSp>
          <p:nvCxnSpPr>
            <p:cNvPr id="58" name="Straight Arrow Connector 57"/>
            <p:cNvCxnSpPr>
              <a:stCxn id="40" idx="0"/>
            </p:cNvCxnSpPr>
            <p:nvPr/>
          </p:nvCxnSpPr>
          <p:spPr>
            <a:xfrm flipV="1">
              <a:off x="7638737" y="2803488"/>
              <a:ext cx="1505263" cy="3008072"/>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grpSp>
      <p:grpSp>
        <p:nvGrpSpPr>
          <p:cNvPr id="5" name="Group 48"/>
          <p:cNvGrpSpPr/>
          <p:nvPr/>
        </p:nvGrpSpPr>
        <p:grpSpPr>
          <a:xfrm>
            <a:off x="549465" y="1906294"/>
            <a:ext cx="3309977" cy="1511147"/>
            <a:chOff x="549465" y="1906294"/>
            <a:chExt cx="3309977" cy="1511147"/>
          </a:xfrm>
        </p:grpSpPr>
        <p:sp>
          <p:nvSpPr>
            <p:cNvPr id="156" name="TextBox 155"/>
            <p:cNvSpPr txBox="1"/>
            <p:nvPr/>
          </p:nvSpPr>
          <p:spPr>
            <a:xfrm>
              <a:off x="549465" y="2001669"/>
              <a:ext cx="2194560" cy="1415772"/>
            </a:xfrm>
            <a:prstGeom prst="rect">
              <a:avLst/>
            </a:prstGeom>
            <a:solidFill>
              <a:schemeClr val="bg1"/>
            </a:solidFill>
            <a:ln w="50800">
              <a:solidFill>
                <a:srgbClr val="FF0000"/>
              </a:solidFill>
            </a:ln>
          </p:spPr>
          <p:txBody>
            <a:bodyPr wrap="square" rtlCol="0">
              <a:spAutoFit/>
            </a:bodyPr>
            <a:lstStyle/>
            <a:p>
              <a:pPr algn="ctr"/>
              <a:r>
                <a:rPr lang="en-US" sz="2400" b="1" u="sng" dirty="0" smtClean="0">
                  <a:solidFill>
                    <a:srgbClr val="FFFF00"/>
                  </a:solidFill>
                  <a:effectLst>
                    <a:outerShdw blurRad="38100" dist="38100" dir="2700000" algn="tl">
                      <a:srgbClr val="000000">
                        <a:alpha val="43137"/>
                      </a:srgbClr>
                    </a:outerShdw>
                  </a:effectLst>
                </a:rPr>
                <a:t>Lower </a:t>
              </a:r>
            </a:p>
            <a:p>
              <a:pPr algn="ctr"/>
              <a:r>
                <a:rPr lang="en-US" sz="2400" b="1" u="sng" dirty="0" smtClean="0">
                  <a:solidFill>
                    <a:srgbClr val="FFFF00"/>
                  </a:solidFill>
                  <a:effectLst>
                    <a:outerShdw blurRad="38100" dist="38100" dir="2700000" algn="tl">
                      <a:srgbClr val="000000">
                        <a:alpha val="43137"/>
                      </a:srgbClr>
                    </a:outerShdw>
                  </a:effectLst>
                </a:rPr>
                <a:t>Paleolithic </a:t>
              </a:r>
              <a:r>
                <a:rPr lang="en-US" sz="1400" b="1" u="sng" dirty="0" smtClean="0">
                  <a:solidFill>
                    <a:srgbClr val="FFFF00"/>
                  </a:solidFill>
                  <a:effectLst>
                    <a:outerShdw blurRad="38100" dist="38100" dir="2700000" algn="tl">
                      <a:srgbClr val="000000">
                        <a:alpha val="43137"/>
                      </a:srgbClr>
                    </a:outerShdw>
                  </a:effectLst>
                </a:rPr>
                <a:t>(88%)</a:t>
              </a:r>
            </a:p>
            <a:p>
              <a:pPr algn="ctr"/>
              <a:r>
                <a:rPr lang="en-US" sz="1900" b="1" dirty="0" smtClean="0"/>
                <a:t>(Early Stone Age)</a:t>
              </a:r>
            </a:p>
            <a:p>
              <a:pPr algn="ctr"/>
              <a:r>
                <a:rPr lang="en-US" sz="1900" b="1" dirty="0" smtClean="0">
                  <a:solidFill>
                    <a:srgbClr val="FF0000"/>
                  </a:solidFill>
                </a:rPr>
                <a:t>2.5million to 300k</a:t>
              </a:r>
            </a:p>
          </p:txBody>
        </p:sp>
        <p:cxnSp>
          <p:nvCxnSpPr>
            <p:cNvPr id="72" name="Straight Arrow Connector 71"/>
            <p:cNvCxnSpPr/>
            <p:nvPr/>
          </p:nvCxnSpPr>
          <p:spPr>
            <a:xfrm flipV="1">
              <a:off x="2753591" y="1906294"/>
              <a:ext cx="1105851" cy="400488"/>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grpSp>
      <p:pic>
        <p:nvPicPr>
          <p:cNvPr id="2051" name="Picture 3"/>
          <p:cNvPicPr>
            <a:picLocks noChangeAspect="1" noChangeArrowheads="1"/>
          </p:cNvPicPr>
          <p:nvPr/>
        </p:nvPicPr>
        <p:blipFill>
          <a:blip r:embed="rId5" cstate="print"/>
          <a:srcRect/>
          <a:stretch>
            <a:fillRect/>
          </a:stretch>
        </p:blipFill>
        <p:spPr bwMode="auto">
          <a:xfrm>
            <a:off x="2768436" y="6858000"/>
            <a:ext cx="3688773" cy="1538533"/>
          </a:xfrm>
          <a:prstGeom prst="rect">
            <a:avLst/>
          </a:prstGeom>
          <a:noFill/>
          <a:ln w="9525">
            <a:noFill/>
            <a:miter lim="800000"/>
            <a:headEnd/>
            <a:tailEnd/>
          </a:ln>
        </p:spPr>
      </p:pic>
      <p:cxnSp>
        <p:nvCxnSpPr>
          <p:cNvPr id="65" name="Straight Connector 64"/>
          <p:cNvCxnSpPr/>
          <p:nvPr/>
        </p:nvCxnSpPr>
        <p:spPr>
          <a:xfrm flipV="1">
            <a:off x="9122099" y="2575345"/>
            <a:ext cx="0" cy="165563"/>
          </a:xfrm>
          <a:prstGeom prst="line">
            <a:avLst/>
          </a:prstGeom>
          <a:ln w="19050">
            <a:solidFill>
              <a:srgbClr val="FFFF00"/>
            </a:solidFill>
            <a:prstDash val="solid"/>
          </a:ln>
        </p:spPr>
        <p:style>
          <a:lnRef idx="1">
            <a:schemeClr val="accent1"/>
          </a:lnRef>
          <a:fillRef idx="0">
            <a:schemeClr val="accent1"/>
          </a:fillRef>
          <a:effectRef idx="0">
            <a:schemeClr val="accent1"/>
          </a:effectRef>
          <a:fontRef idx="minor">
            <a:schemeClr val="tx1"/>
          </a:fontRef>
        </p:style>
      </p:cxnSp>
      <p:grpSp>
        <p:nvGrpSpPr>
          <p:cNvPr id="6" name="Group 53"/>
          <p:cNvGrpSpPr/>
          <p:nvPr/>
        </p:nvGrpSpPr>
        <p:grpSpPr>
          <a:xfrm>
            <a:off x="-70336" y="687345"/>
            <a:ext cx="9264576" cy="892673"/>
            <a:chOff x="-70336" y="687345"/>
            <a:chExt cx="9264576" cy="892673"/>
          </a:xfrm>
        </p:grpSpPr>
        <p:cxnSp>
          <p:nvCxnSpPr>
            <p:cNvPr id="52" name="Straight Connector 51"/>
            <p:cNvCxnSpPr/>
            <p:nvPr/>
          </p:nvCxnSpPr>
          <p:spPr>
            <a:xfrm flipV="1">
              <a:off x="5452903" y="1227958"/>
              <a:ext cx="0" cy="35169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flipV="1">
              <a:off x="3642587" y="1228325"/>
              <a:ext cx="0" cy="35169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7" name="Group 41"/>
            <p:cNvGrpSpPr/>
            <p:nvPr/>
          </p:nvGrpSpPr>
          <p:grpSpPr>
            <a:xfrm>
              <a:off x="-70336" y="687345"/>
              <a:ext cx="9264576" cy="887564"/>
              <a:chOff x="-70336" y="687345"/>
              <a:chExt cx="9264576" cy="887564"/>
            </a:xfrm>
          </p:grpSpPr>
          <p:grpSp>
            <p:nvGrpSpPr>
              <p:cNvPr id="8" name="Group 62"/>
              <p:cNvGrpSpPr/>
              <p:nvPr/>
            </p:nvGrpSpPr>
            <p:grpSpPr>
              <a:xfrm>
                <a:off x="-70336" y="930872"/>
                <a:ext cx="9264576" cy="644037"/>
                <a:chOff x="-70336" y="1121784"/>
                <a:chExt cx="9264576" cy="644037"/>
              </a:xfrm>
            </p:grpSpPr>
            <p:grpSp>
              <p:nvGrpSpPr>
                <p:cNvPr id="9" name="Group 42"/>
                <p:cNvGrpSpPr/>
                <p:nvPr/>
              </p:nvGrpSpPr>
              <p:grpSpPr>
                <a:xfrm>
                  <a:off x="-70336" y="1126528"/>
                  <a:ext cx="9264576" cy="639293"/>
                  <a:chOff x="-70336" y="1126528"/>
                  <a:chExt cx="9264576" cy="639293"/>
                </a:xfrm>
              </p:grpSpPr>
              <p:cxnSp>
                <p:nvCxnSpPr>
                  <p:cNvPr id="21" name="Straight Arrow Connector 20"/>
                  <p:cNvCxnSpPr/>
                  <p:nvPr/>
                </p:nvCxnSpPr>
                <p:spPr>
                  <a:xfrm flipH="1">
                    <a:off x="-10042" y="1587640"/>
                    <a:ext cx="9144000" cy="0"/>
                  </a:xfrm>
                  <a:prstGeom prst="straightConnector1">
                    <a:avLst/>
                  </a:prstGeom>
                  <a:ln w="762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V="1">
                    <a:off x="0" y="1406763"/>
                    <a:ext cx="0" cy="35169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V="1">
                    <a:off x="9123904" y="1408439"/>
                    <a:ext cx="0" cy="35169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V="1">
                    <a:off x="1818811" y="1410111"/>
                    <a:ext cx="0" cy="35169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V="1">
                    <a:off x="7281707" y="1414128"/>
                    <a:ext cx="0" cy="35169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6780498" y="1126528"/>
                    <a:ext cx="974690" cy="338554"/>
                  </a:xfrm>
                  <a:prstGeom prst="rect">
                    <a:avLst/>
                  </a:prstGeom>
                  <a:noFill/>
                </p:spPr>
                <p:txBody>
                  <a:bodyPr wrap="square" rtlCol="0">
                    <a:spAutoFit/>
                  </a:bodyPr>
                  <a:lstStyle/>
                  <a:p>
                    <a:pPr algn="ctr"/>
                    <a:r>
                      <a:rPr lang="en-US" sz="1600" b="1" dirty="0" smtClean="0"/>
                      <a:t> -500 K</a:t>
                    </a:r>
                  </a:p>
                </p:txBody>
              </p:sp>
              <p:sp>
                <p:nvSpPr>
                  <p:cNvPr id="32" name="TextBox 31"/>
                  <p:cNvSpPr txBox="1"/>
                  <p:nvPr/>
                </p:nvSpPr>
                <p:spPr>
                  <a:xfrm>
                    <a:off x="-70336" y="1127082"/>
                    <a:ext cx="974690" cy="338554"/>
                  </a:xfrm>
                  <a:prstGeom prst="rect">
                    <a:avLst/>
                  </a:prstGeom>
                  <a:noFill/>
                </p:spPr>
                <p:txBody>
                  <a:bodyPr wrap="square" rtlCol="0">
                    <a:spAutoFit/>
                  </a:bodyPr>
                  <a:lstStyle/>
                  <a:p>
                    <a:r>
                      <a:rPr lang="en-US" sz="1600" b="1" dirty="0" smtClean="0"/>
                      <a:t>-2500 K</a:t>
                    </a:r>
                  </a:p>
                </p:txBody>
              </p:sp>
              <p:sp>
                <p:nvSpPr>
                  <p:cNvPr id="34" name="TextBox 33"/>
                  <p:cNvSpPr txBox="1"/>
                  <p:nvPr/>
                </p:nvSpPr>
                <p:spPr>
                  <a:xfrm>
                    <a:off x="8219550" y="1127086"/>
                    <a:ext cx="974690" cy="338554"/>
                  </a:xfrm>
                  <a:prstGeom prst="rect">
                    <a:avLst/>
                  </a:prstGeom>
                  <a:noFill/>
                </p:spPr>
                <p:txBody>
                  <a:bodyPr wrap="square" rtlCol="0">
                    <a:spAutoFit/>
                  </a:bodyPr>
                  <a:lstStyle/>
                  <a:p>
                    <a:pPr algn="r"/>
                    <a:r>
                      <a:rPr lang="en-US" sz="1600" b="1" dirty="0" smtClean="0"/>
                      <a:t>4</a:t>
                    </a:r>
                  </a:p>
                </p:txBody>
              </p:sp>
            </p:grpSp>
            <p:sp>
              <p:nvSpPr>
                <p:cNvPr id="56" name="TextBox 55"/>
                <p:cNvSpPr txBox="1"/>
                <p:nvPr/>
              </p:nvSpPr>
              <p:spPr>
                <a:xfrm>
                  <a:off x="4943231" y="1121784"/>
                  <a:ext cx="974690" cy="338554"/>
                </a:xfrm>
                <a:prstGeom prst="rect">
                  <a:avLst/>
                </a:prstGeom>
                <a:noFill/>
              </p:spPr>
              <p:txBody>
                <a:bodyPr wrap="square" rtlCol="0">
                  <a:spAutoFit/>
                </a:bodyPr>
                <a:lstStyle/>
                <a:p>
                  <a:pPr algn="ctr"/>
                  <a:r>
                    <a:rPr lang="en-US" sz="1600" b="1" dirty="0" smtClean="0"/>
                    <a:t> -1000 K</a:t>
                  </a:r>
                </a:p>
              </p:txBody>
            </p:sp>
            <p:sp>
              <p:nvSpPr>
                <p:cNvPr id="59" name="TextBox 58"/>
                <p:cNvSpPr txBox="1"/>
                <p:nvPr/>
              </p:nvSpPr>
              <p:spPr>
                <a:xfrm>
                  <a:off x="3136202" y="1123458"/>
                  <a:ext cx="974690" cy="338554"/>
                </a:xfrm>
                <a:prstGeom prst="rect">
                  <a:avLst/>
                </a:prstGeom>
                <a:noFill/>
              </p:spPr>
              <p:txBody>
                <a:bodyPr wrap="square" rtlCol="0">
                  <a:spAutoFit/>
                </a:bodyPr>
                <a:lstStyle/>
                <a:p>
                  <a:pPr algn="ctr"/>
                  <a:r>
                    <a:rPr lang="en-US" sz="1600" b="1" dirty="0" smtClean="0"/>
                    <a:t> -1500 K</a:t>
                  </a:r>
                </a:p>
              </p:txBody>
            </p:sp>
            <p:sp>
              <p:nvSpPr>
                <p:cNvPr id="60" name="TextBox 59"/>
                <p:cNvSpPr txBox="1"/>
                <p:nvPr/>
              </p:nvSpPr>
              <p:spPr>
                <a:xfrm>
                  <a:off x="1329173" y="1125132"/>
                  <a:ext cx="974690" cy="338554"/>
                </a:xfrm>
                <a:prstGeom prst="rect">
                  <a:avLst/>
                </a:prstGeom>
                <a:noFill/>
              </p:spPr>
              <p:txBody>
                <a:bodyPr wrap="square" rtlCol="0">
                  <a:spAutoFit/>
                </a:bodyPr>
                <a:lstStyle/>
                <a:p>
                  <a:pPr algn="ctr"/>
                  <a:r>
                    <a:rPr lang="en-US" sz="1600" b="1" dirty="0" smtClean="0"/>
                    <a:t> -2000 K</a:t>
                  </a:r>
                </a:p>
              </p:txBody>
            </p:sp>
          </p:grpSp>
          <p:sp>
            <p:nvSpPr>
              <p:cNvPr id="39" name="TextBox 38"/>
              <p:cNvSpPr txBox="1"/>
              <p:nvPr/>
            </p:nvSpPr>
            <p:spPr>
              <a:xfrm>
                <a:off x="2914022" y="687345"/>
                <a:ext cx="3315956" cy="338554"/>
              </a:xfrm>
              <a:prstGeom prst="rect">
                <a:avLst/>
              </a:prstGeom>
              <a:noFill/>
            </p:spPr>
            <p:txBody>
              <a:bodyPr wrap="square" rtlCol="0">
                <a:spAutoFit/>
              </a:bodyPr>
              <a:lstStyle/>
              <a:p>
                <a:pPr algn="ctr"/>
                <a:endParaRPr lang="en-US" sz="1600" b="1" dirty="0" smtClean="0"/>
              </a:p>
            </p:txBody>
          </p:sp>
        </p:grpSp>
      </p:grpSp>
      <p:pic>
        <p:nvPicPr>
          <p:cNvPr id="50" name="Picture 2"/>
          <p:cNvPicPr>
            <a:picLocks noChangeAspect="1" noChangeArrowheads="1"/>
          </p:cNvPicPr>
          <p:nvPr/>
        </p:nvPicPr>
        <p:blipFill>
          <a:blip r:embed="rId6" cstate="print"/>
          <a:srcRect l="7033" r="7143"/>
          <a:stretch>
            <a:fillRect/>
          </a:stretch>
        </p:blipFill>
        <p:spPr bwMode="auto">
          <a:xfrm>
            <a:off x="0" y="4355284"/>
            <a:ext cx="3356149" cy="2502716"/>
          </a:xfrm>
          <a:prstGeom prst="rect">
            <a:avLst/>
          </a:prstGeom>
          <a:noFill/>
          <a:ln w="9525">
            <a:noFill/>
            <a:miter lim="800000"/>
            <a:headEnd/>
            <a:tailEnd/>
          </a:ln>
        </p:spPr>
      </p:pic>
      <p:sp>
        <p:nvSpPr>
          <p:cNvPr id="57" name="TextBox 56"/>
          <p:cNvSpPr txBox="1"/>
          <p:nvPr/>
        </p:nvSpPr>
        <p:spPr>
          <a:xfrm>
            <a:off x="2903974" y="586861"/>
            <a:ext cx="3315956" cy="461665"/>
          </a:xfrm>
          <a:prstGeom prst="rect">
            <a:avLst/>
          </a:prstGeom>
          <a:noFill/>
        </p:spPr>
        <p:txBody>
          <a:bodyPr wrap="square" rtlCol="0">
            <a:spAutoFit/>
          </a:bodyPr>
          <a:lstStyle/>
          <a:p>
            <a:pPr algn="ctr"/>
            <a:r>
              <a:rPr lang="en-US" sz="2400" b="1" dirty="0" smtClean="0"/>
              <a:t>TIME, YRS</a:t>
            </a:r>
          </a:p>
        </p:txBody>
      </p:sp>
      <p:sp>
        <p:nvSpPr>
          <p:cNvPr id="61" name="Rounded Rectangle 60"/>
          <p:cNvSpPr/>
          <p:nvPr/>
        </p:nvSpPr>
        <p:spPr>
          <a:xfrm>
            <a:off x="301454" y="6491235"/>
            <a:ext cx="3054699" cy="366765"/>
          </a:xfrm>
          <a:prstGeom prst="roundRect">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62" name="Rectangle 61"/>
          <p:cNvSpPr/>
          <p:nvPr/>
        </p:nvSpPr>
        <p:spPr>
          <a:xfrm>
            <a:off x="7286171" y="667657"/>
            <a:ext cx="1857829" cy="261257"/>
          </a:xfrm>
          <a:prstGeom prst="rect">
            <a:avLst/>
          </a:prstGeom>
          <a:solidFill>
            <a:schemeClr val="tx1"/>
          </a:solidFill>
          <a:ln>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en-US" dirty="0" smtClean="0">
                <a:solidFill>
                  <a:schemeClr val="bg1"/>
                </a:solidFill>
              </a:rPr>
              <a:t>500,000 yrs</a:t>
            </a:r>
            <a:endParaRPr lang="en-US" dirty="0">
              <a:solidFill>
                <a:schemeClr val="bg1"/>
              </a:solidFill>
            </a:endParaRPr>
          </a:p>
        </p:txBody>
      </p:sp>
      <p:sp>
        <p:nvSpPr>
          <p:cNvPr id="64" name="Right Arrow 63"/>
          <p:cNvSpPr/>
          <p:nvPr/>
        </p:nvSpPr>
        <p:spPr>
          <a:xfrm>
            <a:off x="6734629" y="595086"/>
            <a:ext cx="522514" cy="377371"/>
          </a:xfrm>
          <a:prstGeom prst="rightArrow">
            <a:avLst/>
          </a:prstGeom>
          <a:solidFill>
            <a:srgbClr val="FF0000"/>
          </a:solidFill>
          <a:ln w="31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66" name="Slide Number Placeholder 65"/>
          <p:cNvSpPr>
            <a:spLocks noGrp="1"/>
          </p:cNvSpPr>
          <p:nvPr>
            <p:ph type="sldNum" sz="quarter" idx="12"/>
          </p:nvPr>
        </p:nvSpPr>
        <p:spPr/>
        <p:txBody>
          <a:bodyPr/>
          <a:lstStyle/>
          <a:p>
            <a:fld id="{90B4C22B-F94B-47BB-B82D-9BDF0893D61B}" type="slidenum">
              <a:rPr lang="en-US" smtClean="0"/>
              <a:pPr/>
              <a:t>7</a:t>
            </a:fld>
            <a:endParaRPr lang="en-US" dirty="0"/>
          </a:p>
        </p:txBody>
      </p:sp>
      <p:pic>
        <p:nvPicPr>
          <p:cNvPr id="54" name="Picture 2"/>
          <p:cNvPicPr>
            <a:picLocks noChangeAspect="1" noChangeArrowheads="1"/>
          </p:cNvPicPr>
          <p:nvPr/>
        </p:nvPicPr>
        <p:blipFill>
          <a:blip r:embed="rId7" cstate="print"/>
          <a:srcRect/>
          <a:stretch>
            <a:fillRect/>
          </a:stretch>
        </p:blipFill>
        <p:spPr bwMode="auto">
          <a:xfrm>
            <a:off x="773531" y="2791331"/>
            <a:ext cx="1755188" cy="294765"/>
          </a:xfrm>
          <a:prstGeom prst="rect">
            <a:avLst/>
          </a:prstGeom>
          <a:noFill/>
          <a:ln w="9525">
            <a:noFill/>
            <a:miter lim="800000"/>
            <a:headEnd/>
            <a:tailEnd/>
          </a:ln>
        </p:spPr>
      </p:pic>
      <p:sp>
        <p:nvSpPr>
          <p:cNvPr id="63" name="Rectangle 62"/>
          <p:cNvSpPr/>
          <p:nvPr/>
        </p:nvSpPr>
        <p:spPr>
          <a:xfrm>
            <a:off x="0" y="0"/>
            <a:ext cx="9144000" cy="539015"/>
          </a:xfrm>
          <a:prstGeom prst="rect">
            <a:avLst/>
          </a:prstGeom>
          <a:solidFill>
            <a:srgbClr val="FFFF00"/>
          </a:solidFill>
          <a:ln w="57150">
            <a:solidFill>
              <a:srgbClr val="FFFF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r>
              <a:rPr lang="en-US" sz="3200" b="1" dirty="0" smtClean="0">
                <a:solidFill>
                  <a:schemeClr val="bg1"/>
                </a:solidFill>
              </a:rPr>
              <a:t>EARLY STONE AGE</a:t>
            </a:r>
            <a:endParaRPr lang="en-US" sz="3200" b="1" dirty="0">
              <a:solidFill>
                <a:schemeClr val="bg1"/>
              </a:solidFill>
            </a:endParaRPr>
          </a:p>
        </p:txBody>
      </p:sp>
      <p:sp>
        <p:nvSpPr>
          <p:cNvPr id="67" name="Rounded Rectangle 66"/>
          <p:cNvSpPr/>
          <p:nvPr/>
        </p:nvSpPr>
        <p:spPr>
          <a:xfrm>
            <a:off x="0" y="1478604"/>
            <a:ext cx="8151779" cy="632298"/>
          </a:xfrm>
          <a:prstGeom prst="roundRect">
            <a:avLst/>
          </a:prstGeom>
          <a:ln w="57150">
            <a:solidFill>
              <a:schemeClr val="bg1"/>
            </a:solidFill>
            <a:headEnd type="none" w="med" len="med"/>
            <a:tailEnd type="triangle" w="med" len="med"/>
          </a:ln>
          <a:effectLst>
            <a:glow rad="101600">
              <a:schemeClr val="accent6">
                <a:satMod val="175000"/>
                <a:alpha val="40000"/>
              </a:schemeClr>
            </a:glo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right)">
                                      <p:cBhvr>
                                        <p:cTn id="7" dur="20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2"/>
                                        </p:tgtEl>
                                        <p:attrNameLst>
                                          <p:attrName>style.visibility</p:attrName>
                                        </p:attrNameLst>
                                      </p:cBhvr>
                                      <p:to>
                                        <p:strVal val="visible"/>
                                      </p:to>
                                    </p:set>
                                    <p:animEffect transition="in" filter="fade">
                                      <p:cBhvr>
                                        <p:cTn id="10" dur="2000"/>
                                        <p:tgtEl>
                                          <p:spTgt spid="62"/>
                                        </p:tgtEl>
                                      </p:cBhvr>
                                    </p:animEffect>
                                  </p:childTnLst>
                                </p:cTn>
                              </p:par>
                            </p:childTnLst>
                          </p:cTn>
                        </p:par>
                        <p:par>
                          <p:cTn id="11" fill="hold">
                            <p:stCondLst>
                              <p:cond delay="2000"/>
                            </p:stCondLst>
                            <p:childTnLst>
                              <p:par>
                                <p:cTn id="12" presetID="34" presetClass="entr" presetSubtype="0" fill="hold" grpId="0" nodeType="afterEffect">
                                  <p:stCondLst>
                                    <p:cond delay="0"/>
                                  </p:stCondLst>
                                  <p:childTnLst>
                                    <p:set>
                                      <p:cBhvr>
                                        <p:cTn id="13" dur="1" fill="hold">
                                          <p:stCondLst>
                                            <p:cond delay="0"/>
                                          </p:stCondLst>
                                        </p:cTn>
                                        <p:tgtEl>
                                          <p:spTgt spid="64"/>
                                        </p:tgtEl>
                                        <p:attrNameLst>
                                          <p:attrName>style.visibility</p:attrName>
                                        </p:attrNameLst>
                                      </p:cBhvr>
                                      <p:to>
                                        <p:strVal val="visible"/>
                                      </p:to>
                                    </p:set>
                                    <p:anim from="(-#ppt_w/2)" to="(#ppt_x)" calcmode="lin" valueType="num">
                                      <p:cBhvr>
                                        <p:cTn id="14" dur="600" fill="hold">
                                          <p:stCondLst>
                                            <p:cond delay="0"/>
                                          </p:stCondLst>
                                        </p:cTn>
                                        <p:tgtEl>
                                          <p:spTgt spid="64"/>
                                        </p:tgtEl>
                                        <p:attrNameLst>
                                          <p:attrName>ppt_x</p:attrName>
                                        </p:attrNameLst>
                                      </p:cBhvr>
                                    </p:anim>
                                    <p:anim from="0" to="-1.0" calcmode="lin" valueType="num">
                                      <p:cBhvr>
                                        <p:cTn id="15" dur="200" decel="50000" autoRev="1" fill="hold">
                                          <p:stCondLst>
                                            <p:cond delay="600"/>
                                          </p:stCondLst>
                                        </p:cTn>
                                        <p:tgtEl>
                                          <p:spTgt spid="64"/>
                                        </p:tgtEl>
                                        <p:attrNameLst>
                                          <p:attrName>xshear</p:attrName>
                                        </p:attrNameLst>
                                      </p:cBhvr>
                                    </p:anim>
                                    <p:animScale>
                                      <p:cBhvr>
                                        <p:cTn id="16" dur="200" decel="100000" autoRev="1" fill="hold">
                                          <p:stCondLst>
                                            <p:cond delay="600"/>
                                          </p:stCondLst>
                                        </p:cTn>
                                        <p:tgtEl>
                                          <p:spTgt spid="64"/>
                                        </p:tgtEl>
                                      </p:cBhvr>
                                      <p:from x="100000" y="100000"/>
                                      <p:to x="80000" y="100000"/>
                                    </p:animScale>
                                    <p:anim by="(#ppt_h/3+#ppt_w*0.1)" calcmode="lin" valueType="num">
                                      <p:cBhvr additive="sum">
                                        <p:cTn id="17" dur="200" decel="100000" autoRev="1" fill="hold">
                                          <p:stCondLst>
                                            <p:cond delay="600"/>
                                          </p:stCondLst>
                                        </p:cTn>
                                        <p:tgtEl>
                                          <p:spTgt spid="64"/>
                                        </p:tgtEl>
                                        <p:attrNameLst>
                                          <p:attrName>ppt_x</p:attrName>
                                        </p:attrNameLst>
                                      </p:cBhvr>
                                    </p:anim>
                                  </p:childTnLst>
                                </p:cTn>
                              </p:par>
                            </p:childTnLst>
                          </p:cTn>
                        </p:par>
                        <p:par>
                          <p:cTn id="18" fill="hold">
                            <p:stCondLst>
                              <p:cond delay="3000"/>
                            </p:stCondLst>
                            <p:childTnLst>
                              <p:par>
                                <p:cTn id="19" presetID="35" presetClass="emph" presetSubtype="0" repeatCount="indefinite" fill="hold" grpId="1" nodeType="afterEffect">
                                  <p:stCondLst>
                                    <p:cond delay="0"/>
                                  </p:stCondLst>
                                  <p:childTnLst>
                                    <p:anim calcmode="discrete" valueType="str">
                                      <p:cBhvr>
                                        <p:cTn id="20" dur="1000" fill="hold"/>
                                        <p:tgtEl>
                                          <p:spTgt spid="64"/>
                                        </p:tgtEl>
                                        <p:attrNameLst>
                                          <p:attrName>style.visibility</p:attrName>
                                        </p:attrNameLst>
                                      </p:cBhvr>
                                      <p:tavLst>
                                        <p:tav tm="0">
                                          <p:val>
                                            <p:strVal val="hidden"/>
                                          </p:val>
                                        </p:tav>
                                        <p:tav tm="50000">
                                          <p:val>
                                            <p:strVal val="visible"/>
                                          </p:val>
                                        </p:tav>
                                      </p:tavLst>
                                    </p:anim>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4"/>
                                        </p:tgtEl>
                                        <p:attrNameLst>
                                          <p:attrName>style.visibility</p:attrName>
                                        </p:attrNameLst>
                                      </p:cBhvr>
                                      <p:to>
                                        <p:strVal val="visible"/>
                                      </p:to>
                                    </p:set>
                                  </p:childTnLst>
                                </p:cTn>
                              </p:par>
                            </p:childTnLst>
                          </p:cTn>
                        </p:par>
                        <p:par>
                          <p:cTn id="25" fill="hold">
                            <p:stCondLst>
                              <p:cond delay="0"/>
                            </p:stCondLst>
                            <p:childTnLst>
                              <p:par>
                                <p:cTn id="26" presetID="6" presetClass="emph" presetSubtype="0" fill="hold" nodeType="afterEffect">
                                  <p:stCondLst>
                                    <p:cond delay="0"/>
                                  </p:stCondLst>
                                  <p:childTnLst>
                                    <p:animScale>
                                      <p:cBhvr>
                                        <p:cTn id="27" dur="500" fill="hold"/>
                                        <p:tgtEl>
                                          <p:spTgt spid="44"/>
                                        </p:tgtEl>
                                      </p:cBhvr>
                                      <p:by x="400000" y="400000"/>
                                    </p:animScale>
                                  </p:childTnLst>
                                </p:cTn>
                              </p:par>
                            </p:childTnLst>
                          </p:cTn>
                        </p:par>
                        <p:par>
                          <p:cTn id="28" fill="hold">
                            <p:stCondLst>
                              <p:cond delay="500"/>
                            </p:stCondLst>
                            <p:childTnLst>
                              <p:par>
                                <p:cTn id="29" presetID="6" presetClass="emph" presetSubtype="0" fill="hold" nodeType="afterEffect">
                                  <p:stCondLst>
                                    <p:cond delay="0"/>
                                  </p:stCondLst>
                                  <p:childTnLst>
                                    <p:animScale>
                                      <p:cBhvr>
                                        <p:cTn id="30" dur="1000" fill="hold"/>
                                        <p:tgtEl>
                                          <p:spTgt spid="44"/>
                                        </p:tgtEl>
                                      </p:cBhvr>
                                      <p:by x="30000" y="30000"/>
                                    </p:animScale>
                                  </p:childTnLst>
                                </p:cTn>
                              </p:par>
                            </p:childTnLst>
                          </p:cTn>
                        </p:par>
                        <p:par>
                          <p:cTn id="31" fill="hold">
                            <p:stCondLst>
                              <p:cond delay="1500"/>
                            </p:stCondLst>
                            <p:childTnLst>
                              <p:par>
                                <p:cTn id="32" presetID="42" presetClass="path" presetSubtype="0" accel="50000" decel="50000" fill="hold" nodeType="afterEffect">
                                  <p:stCondLst>
                                    <p:cond delay="0"/>
                                  </p:stCondLst>
                                  <p:childTnLst>
                                    <p:animMotion origin="layout" path="M 5.55556E-7 -2.21708E-6 L 5.55556E-7 0.16779 " pathEditMode="relative" rAng="0" ptsTypes="AA">
                                      <p:cBhvr>
                                        <p:cTn id="33" dur="1000" fill="hold"/>
                                        <p:tgtEl>
                                          <p:spTgt spid="44"/>
                                        </p:tgtEl>
                                        <p:attrNameLst>
                                          <p:attrName>ppt_x</p:attrName>
                                          <p:attrName>ppt_y</p:attrName>
                                        </p:attrNameLst>
                                      </p:cBhvr>
                                      <p:rCtr x="0" y="84"/>
                                    </p:animMotion>
                                  </p:childTnLst>
                                </p:cTn>
                              </p:par>
                            </p:childTnLst>
                          </p:cTn>
                        </p:par>
                        <p:par>
                          <p:cTn id="34" fill="hold">
                            <p:stCondLst>
                              <p:cond delay="2500"/>
                            </p:stCondLst>
                            <p:childTnLst>
                              <p:par>
                                <p:cTn id="35" presetID="1" presetClass="entr" presetSubtype="0" fill="hold" nodeType="afterEffect">
                                  <p:stCondLst>
                                    <p:cond delay="0"/>
                                  </p:stCondLst>
                                  <p:childTnLst>
                                    <p:set>
                                      <p:cBhvr>
                                        <p:cTn id="36" dur="1" fill="hold">
                                          <p:stCondLst>
                                            <p:cond delay="0"/>
                                          </p:stCondLst>
                                        </p:cTn>
                                        <p:tgtEl>
                                          <p:spTgt spid="65"/>
                                        </p:tgtEl>
                                        <p:attrNameLst>
                                          <p:attrName>style.visibility</p:attrName>
                                        </p:attrNameLst>
                                      </p:cBhvr>
                                      <p:to>
                                        <p:strVal val="visible"/>
                                      </p:to>
                                    </p:set>
                                  </p:childTnLst>
                                </p:cTn>
                              </p:par>
                            </p:childTnLst>
                          </p:cTn>
                        </p:par>
                        <p:par>
                          <p:cTn id="37" fill="hold">
                            <p:stCondLst>
                              <p:cond delay="2500"/>
                            </p:stCondLst>
                            <p:childTnLst>
                              <p:par>
                                <p:cTn id="38" presetID="22" presetClass="entr" presetSubtype="4" fill="hold" nodeType="afterEffect">
                                  <p:stCondLst>
                                    <p:cond delay="0"/>
                                  </p:stCondLst>
                                  <p:childTnLst>
                                    <p:set>
                                      <p:cBhvr>
                                        <p:cTn id="39" dur="1" fill="hold">
                                          <p:stCondLst>
                                            <p:cond delay="0"/>
                                          </p:stCondLst>
                                        </p:cTn>
                                        <p:tgtEl>
                                          <p:spTgt spid="4"/>
                                        </p:tgtEl>
                                        <p:attrNameLst>
                                          <p:attrName>style.visibility</p:attrName>
                                        </p:attrNameLst>
                                      </p:cBhvr>
                                      <p:to>
                                        <p:strVal val="visible"/>
                                      </p:to>
                                    </p:set>
                                    <p:animEffect transition="in" filter="wipe(down)">
                                      <p:cBhvr>
                                        <p:cTn id="40" dur="1000"/>
                                        <p:tgtEl>
                                          <p:spTgt spid="4"/>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2" fill="hold" grpId="0" nodeType="clickEffect">
                                  <p:stCondLst>
                                    <p:cond delay="0"/>
                                  </p:stCondLst>
                                  <p:childTnLst>
                                    <p:set>
                                      <p:cBhvr>
                                        <p:cTn id="44" dur="1" fill="hold">
                                          <p:stCondLst>
                                            <p:cond delay="0"/>
                                          </p:stCondLst>
                                        </p:cTn>
                                        <p:tgtEl>
                                          <p:spTgt spid="46"/>
                                        </p:tgtEl>
                                        <p:attrNameLst>
                                          <p:attrName>style.visibility</p:attrName>
                                        </p:attrNameLst>
                                      </p:cBhvr>
                                      <p:to>
                                        <p:strVal val="visible"/>
                                      </p:to>
                                    </p:set>
                                    <p:animEffect transition="in" filter="wipe(right)">
                                      <p:cBhvr>
                                        <p:cTn id="45" dur="500"/>
                                        <p:tgtEl>
                                          <p:spTgt spid="46"/>
                                        </p:tgtEl>
                                      </p:cBhvr>
                                    </p:animEffect>
                                  </p:childTnLst>
                                </p:cTn>
                              </p:par>
                            </p:childTnLst>
                          </p:cTn>
                        </p:par>
                        <p:par>
                          <p:cTn id="46" fill="hold">
                            <p:stCondLst>
                              <p:cond delay="500"/>
                            </p:stCondLst>
                            <p:childTnLst>
                              <p:par>
                                <p:cTn id="47" presetID="22" presetClass="entr" presetSubtype="4" fill="hold" nodeType="afterEffect">
                                  <p:stCondLst>
                                    <p:cond delay="0"/>
                                  </p:stCondLst>
                                  <p:childTnLst>
                                    <p:set>
                                      <p:cBhvr>
                                        <p:cTn id="48" dur="1" fill="hold">
                                          <p:stCondLst>
                                            <p:cond delay="0"/>
                                          </p:stCondLst>
                                        </p:cTn>
                                        <p:tgtEl>
                                          <p:spTgt spid="3"/>
                                        </p:tgtEl>
                                        <p:attrNameLst>
                                          <p:attrName>style.visibility</p:attrName>
                                        </p:attrNameLst>
                                      </p:cBhvr>
                                      <p:to>
                                        <p:strVal val="visible"/>
                                      </p:to>
                                    </p:set>
                                    <p:animEffect transition="in" filter="wipe(down)">
                                      <p:cBhvr>
                                        <p:cTn id="49" dur="1000"/>
                                        <p:tgtEl>
                                          <p:spTgt spid="3"/>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2" fill="hold" grpId="0" nodeType="clickEffect">
                                  <p:stCondLst>
                                    <p:cond delay="0"/>
                                  </p:stCondLst>
                                  <p:childTnLst>
                                    <p:set>
                                      <p:cBhvr>
                                        <p:cTn id="53" dur="1" fill="hold">
                                          <p:stCondLst>
                                            <p:cond delay="0"/>
                                          </p:stCondLst>
                                        </p:cTn>
                                        <p:tgtEl>
                                          <p:spTgt spid="48"/>
                                        </p:tgtEl>
                                        <p:attrNameLst>
                                          <p:attrName>style.visibility</p:attrName>
                                        </p:attrNameLst>
                                      </p:cBhvr>
                                      <p:to>
                                        <p:strVal val="visible"/>
                                      </p:to>
                                    </p:set>
                                    <p:animEffect transition="in" filter="wipe(right)">
                                      <p:cBhvr>
                                        <p:cTn id="54" dur="1000"/>
                                        <p:tgtEl>
                                          <p:spTgt spid="48"/>
                                        </p:tgtEl>
                                      </p:cBhvr>
                                    </p:animEffect>
                                  </p:childTnLst>
                                </p:cTn>
                              </p:par>
                            </p:childTnLst>
                          </p:cTn>
                        </p:par>
                        <p:par>
                          <p:cTn id="55" fill="hold">
                            <p:stCondLst>
                              <p:cond delay="1000"/>
                            </p:stCondLst>
                            <p:childTnLst>
                              <p:par>
                                <p:cTn id="56" presetID="22" presetClass="entr" presetSubtype="4" fill="hold" nodeType="afterEffect">
                                  <p:stCondLst>
                                    <p:cond delay="0"/>
                                  </p:stCondLst>
                                  <p:childTnLst>
                                    <p:set>
                                      <p:cBhvr>
                                        <p:cTn id="57" dur="1" fill="hold">
                                          <p:stCondLst>
                                            <p:cond delay="0"/>
                                          </p:stCondLst>
                                        </p:cTn>
                                        <p:tgtEl>
                                          <p:spTgt spid="2"/>
                                        </p:tgtEl>
                                        <p:attrNameLst>
                                          <p:attrName>style.visibility</p:attrName>
                                        </p:attrNameLst>
                                      </p:cBhvr>
                                      <p:to>
                                        <p:strVal val="visible"/>
                                      </p:to>
                                    </p:set>
                                    <p:animEffect transition="in" filter="wipe(down)">
                                      <p:cBhvr>
                                        <p:cTn id="58" dur="1000"/>
                                        <p:tgtEl>
                                          <p:spTgt spid="2"/>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2" fill="hold" grpId="0" nodeType="clickEffect">
                                  <p:stCondLst>
                                    <p:cond delay="0"/>
                                  </p:stCondLst>
                                  <p:childTnLst>
                                    <p:set>
                                      <p:cBhvr>
                                        <p:cTn id="62" dur="1" fill="hold">
                                          <p:stCondLst>
                                            <p:cond delay="0"/>
                                          </p:stCondLst>
                                        </p:cTn>
                                        <p:tgtEl>
                                          <p:spTgt spid="47"/>
                                        </p:tgtEl>
                                        <p:attrNameLst>
                                          <p:attrName>style.visibility</p:attrName>
                                        </p:attrNameLst>
                                      </p:cBhvr>
                                      <p:to>
                                        <p:strVal val="visible"/>
                                      </p:to>
                                    </p:set>
                                    <p:animEffect transition="in" filter="wipe(right)">
                                      <p:cBhvr>
                                        <p:cTn id="63" dur="1000"/>
                                        <p:tgtEl>
                                          <p:spTgt spid="47"/>
                                        </p:tgtEl>
                                      </p:cBhvr>
                                    </p:animEffect>
                                  </p:childTnLst>
                                </p:cTn>
                              </p:par>
                            </p:childTnLst>
                          </p:cTn>
                        </p:par>
                        <p:par>
                          <p:cTn id="64" fill="hold">
                            <p:stCondLst>
                              <p:cond delay="1000"/>
                            </p:stCondLst>
                            <p:childTnLst>
                              <p:par>
                                <p:cTn id="65" presetID="22" presetClass="entr" presetSubtype="4" fill="hold" nodeType="afterEffect">
                                  <p:stCondLst>
                                    <p:cond delay="0"/>
                                  </p:stCondLst>
                                  <p:childTnLst>
                                    <p:set>
                                      <p:cBhvr>
                                        <p:cTn id="66" dur="1" fill="hold">
                                          <p:stCondLst>
                                            <p:cond delay="0"/>
                                          </p:stCondLst>
                                        </p:cTn>
                                        <p:tgtEl>
                                          <p:spTgt spid="5"/>
                                        </p:tgtEl>
                                        <p:attrNameLst>
                                          <p:attrName>style.visibility</p:attrName>
                                        </p:attrNameLst>
                                      </p:cBhvr>
                                      <p:to>
                                        <p:strVal val="visible"/>
                                      </p:to>
                                    </p:set>
                                    <p:animEffect transition="in" filter="wipe(down)">
                                      <p:cBhvr>
                                        <p:cTn id="67" dur="1000"/>
                                        <p:tgtEl>
                                          <p:spTgt spid="5"/>
                                        </p:tgtEl>
                                      </p:cBhvr>
                                    </p:animEffect>
                                  </p:childTnLst>
                                </p:cTn>
                              </p:par>
                            </p:childTnLst>
                          </p:cTn>
                        </p:par>
                      </p:childTnLst>
                    </p:cTn>
                  </p:par>
                  <p:par>
                    <p:cTn id="68" fill="hold">
                      <p:stCondLst>
                        <p:cond delay="indefinite"/>
                      </p:stCondLst>
                      <p:childTnLst>
                        <p:par>
                          <p:cTn id="69" fill="hold">
                            <p:stCondLst>
                              <p:cond delay="0"/>
                            </p:stCondLst>
                            <p:childTnLst>
                              <p:par>
                                <p:cTn id="70" presetID="53" presetClass="entr" presetSubtype="0" fill="hold" grpId="0" nodeType="clickEffect">
                                  <p:stCondLst>
                                    <p:cond delay="0"/>
                                  </p:stCondLst>
                                  <p:childTnLst>
                                    <p:set>
                                      <p:cBhvr>
                                        <p:cTn id="71" dur="1" fill="hold">
                                          <p:stCondLst>
                                            <p:cond delay="0"/>
                                          </p:stCondLst>
                                        </p:cTn>
                                        <p:tgtEl>
                                          <p:spTgt spid="67"/>
                                        </p:tgtEl>
                                        <p:attrNameLst>
                                          <p:attrName>style.visibility</p:attrName>
                                        </p:attrNameLst>
                                      </p:cBhvr>
                                      <p:to>
                                        <p:strVal val="visible"/>
                                      </p:to>
                                    </p:set>
                                    <p:anim calcmode="lin" valueType="num">
                                      <p:cBhvr>
                                        <p:cTn id="72" dur="500" fill="hold"/>
                                        <p:tgtEl>
                                          <p:spTgt spid="67"/>
                                        </p:tgtEl>
                                        <p:attrNameLst>
                                          <p:attrName>ppt_w</p:attrName>
                                        </p:attrNameLst>
                                      </p:cBhvr>
                                      <p:tavLst>
                                        <p:tav tm="0">
                                          <p:val>
                                            <p:fltVal val="0"/>
                                          </p:val>
                                        </p:tav>
                                        <p:tav tm="100000">
                                          <p:val>
                                            <p:strVal val="#ppt_w"/>
                                          </p:val>
                                        </p:tav>
                                      </p:tavLst>
                                    </p:anim>
                                    <p:anim calcmode="lin" valueType="num">
                                      <p:cBhvr>
                                        <p:cTn id="73" dur="500" fill="hold"/>
                                        <p:tgtEl>
                                          <p:spTgt spid="67"/>
                                        </p:tgtEl>
                                        <p:attrNameLst>
                                          <p:attrName>ppt_h</p:attrName>
                                        </p:attrNameLst>
                                      </p:cBhvr>
                                      <p:tavLst>
                                        <p:tav tm="0">
                                          <p:val>
                                            <p:fltVal val="0"/>
                                          </p:val>
                                        </p:tav>
                                        <p:tav tm="100000">
                                          <p:val>
                                            <p:strVal val="#ppt_h"/>
                                          </p:val>
                                        </p:tav>
                                      </p:tavLst>
                                    </p:anim>
                                    <p:animEffect transition="in" filter="fade">
                                      <p:cBhvr>
                                        <p:cTn id="74" dur="500"/>
                                        <p:tgtEl>
                                          <p:spTgt spid="67"/>
                                        </p:tgtEl>
                                      </p:cBhvr>
                                    </p:animEffect>
                                  </p:childTnLst>
                                </p:cTn>
                              </p:par>
                              <p:par>
                                <p:cTn id="75" presetID="10" presetClass="entr" presetSubtype="0" fill="hold" nodeType="withEffect">
                                  <p:stCondLst>
                                    <p:cond delay="0"/>
                                  </p:stCondLst>
                                  <p:childTnLst>
                                    <p:set>
                                      <p:cBhvr>
                                        <p:cTn id="76" dur="1" fill="hold">
                                          <p:stCondLst>
                                            <p:cond delay="0"/>
                                          </p:stCondLst>
                                        </p:cTn>
                                        <p:tgtEl>
                                          <p:spTgt spid="54"/>
                                        </p:tgtEl>
                                        <p:attrNameLst>
                                          <p:attrName>style.visibility</p:attrName>
                                        </p:attrNameLst>
                                      </p:cBhvr>
                                      <p:to>
                                        <p:strVal val="visible"/>
                                      </p:to>
                                    </p:set>
                                    <p:animEffect transition="in" filter="fade">
                                      <p:cBhvr>
                                        <p:cTn id="77" dur="2000"/>
                                        <p:tgtEl>
                                          <p:spTgt spid="54"/>
                                        </p:tgtEl>
                                      </p:cBhvr>
                                    </p:animEffect>
                                  </p:childTnLst>
                                </p:cTn>
                              </p:par>
                              <p:par>
                                <p:cTn id="78" presetID="64" presetClass="path" presetSubtype="0" accel="50000" decel="50000" fill="hold" nodeType="withEffect">
                                  <p:stCondLst>
                                    <p:cond delay="0"/>
                                  </p:stCondLst>
                                  <p:childTnLst>
                                    <p:animMotion origin="layout" path="M 4.44444E-6 -2.80361E-6 L 0.32517 -0.38075 " pathEditMode="relative" rAng="0" ptsTypes="AA">
                                      <p:cBhvr>
                                        <p:cTn id="79" dur="2000" fill="hold"/>
                                        <p:tgtEl>
                                          <p:spTgt spid="54"/>
                                        </p:tgtEl>
                                        <p:attrNameLst>
                                          <p:attrName>ppt_x</p:attrName>
                                          <p:attrName>ppt_y</p:attrName>
                                        </p:attrNameLst>
                                      </p:cBhvr>
                                      <p:rCtr x="162" y="-190"/>
                                    </p:animMotion>
                                  </p:childTnLst>
                                </p:cTn>
                              </p:par>
                              <p:par>
                                <p:cTn id="80" presetID="6" presetClass="emph" presetSubtype="0" fill="hold" nodeType="withEffect">
                                  <p:stCondLst>
                                    <p:cond delay="500"/>
                                  </p:stCondLst>
                                  <p:childTnLst>
                                    <p:animScale>
                                      <p:cBhvr>
                                        <p:cTn id="81" dur="2000" fill="hold"/>
                                        <p:tgtEl>
                                          <p:spTgt spid="54"/>
                                        </p:tgtEl>
                                      </p:cBhvr>
                                      <p:by x="200000" y="200000"/>
                                    </p:animScale>
                                  </p:childTnLst>
                                </p:cTn>
                              </p:par>
                              <p:par>
                                <p:cTn id="82" presetID="10" presetClass="exit" presetSubtype="0" fill="hold" nodeType="withEffect">
                                  <p:stCondLst>
                                    <p:cond delay="1000"/>
                                  </p:stCondLst>
                                  <p:childTnLst>
                                    <p:animEffect transition="out" filter="fade">
                                      <p:cBhvr>
                                        <p:cTn id="83" dur="2000"/>
                                        <p:tgtEl>
                                          <p:spTgt spid="54"/>
                                        </p:tgtEl>
                                      </p:cBhvr>
                                    </p:animEffect>
                                    <p:set>
                                      <p:cBhvr>
                                        <p:cTn id="84" dur="1" fill="hold">
                                          <p:stCondLst>
                                            <p:cond delay="1999"/>
                                          </p:stCondLst>
                                        </p:cTn>
                                        <p:tgtEl>
                                          <p:spTgt spid="54"/>
                                        </p:tgtEl>
                                        <p:attrNameLst>
                                          <p:attrName>style.visibility</p:attrName>
                                        </p:attrNameLst>
                                      </p:cBhvr>
                                      <p:to>
                                        <p:strVal val="hidden"/>
                                      </p:to>
                                    </p:set>
                                  </p:childTnLst>
                                </p:cTn>
                              </p:par>
                              <p:par>
                                <p:cTn id="85" presetID="10" presetClass="entr" presetSubtype="0" fill="hold" grpId="0" nodeType="withEffect">
                                  <p:stCondLst>
                                    <p:cond delay="1000"/>
                                  </p:stCondLst>
                                  <p:childTnLst>
                                    <p:set>
                                      <p:cBhvr>
                                        <p:cTn id="86" dur="1" fill="hold">
                                          <p:stCondLst>
                                            <p:cond delay="0"/>
                                          </p:stCondLst>
                                        </p:cTn>
                                        <p:tgtEl>
                                          <p:spTgt spid="63"/>
                                        </p:tgtEl>
                                        <p:attrNameLst>
                                          <p:attrName>style.visibility</p:attrName>
                                        </p:attrNameLst>
                                      </p:cBhvr>
                                      <p:to>
                                        <p:strVal val="visible"/>
                                      </p:to>
                                    </p:set>
                                    <p:animEffect transition="in" filter="fade">
                                      <p:cBhvr>
                                        <p:cTn id="87" dur="20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47" grpId="0" animBg="1"/>
      <p:bldP spid="48" grpId="0" animBg="1"/>
      <p:bldP spid="62" grpId="0" animBg="1"/>
      <p:bldP spid="64" grpId="0" animBg="1"/>
      <p:bldP spid="64" grpId="1" animBg="1"/>
      <p:bldP spid="63" grpId="0" animBg="1"/>
      <p:bldP spid="67"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1" name="TextBox 10"/>
          <p:cNvSpPr txBox="1"/>
          <p:nvPr/>
        </p:nvSpPr>
        <p:spPr>
          <a:xfrm>
            <a:off x="0" y="0"/>
            <a:ext cx="9144000" cy="707886"/>
          </a:xfrm>
          <a:prstGeom prst="rect">
            <a:avLst/>
          </a:prstGeom>
        </p:spPr>
        <p:txBody>
          <a:bodyPr wrap="square" rtlCol="0">
            <a:spAutoFit/>
          </a:bodyPr>
          <a:lstStyle/>
          <a:p>
            <a:pPr algn="ctr"/>
            <a:r>
              <a:rPr lang="en-US" sz="4000" b="1" dirty="0" smtClean="0">
                <a:solidFill>
                  <a:srgbClr val="FFFF00"/>
                </a:solidFill>
              </a:rPr>
              <a:t>LA GROTTE DE LASCAUX</a:t>
            </a:r>
            <a:endParaRPr lang="en-US" sz="4000" b="1" dirty="0">
              <a:solidFill>
                <a:srgbClr val="FFFF00"/>
              </a:solidFill>
            </a:endParaRPr>
          </a:p>
        </p:txBody>
      </p:sp>
      <p:sp>
        <p:nvSpPr>
          <p:cNvPr id="16" name="TextBox 15"/>
          <p:cNvSpPr txBox="1"/>
          <p:nvPr/>
        </p:nvSpPr>
        <p:spPr>
          <a:xfrm>
            <a:off x="4933950" y="782022"/>
            <a:ext cx="4210050" cy="4708981"/>
          </a:xfrm>
          <a:prstGeom prst="rect">
            <a:avLst/>
          </a:prstGeom>
          <a:noFill/>
        </p:spPr>
        <p:txBody>
          <a:bodyPr wrap="square" rtlCol="0">
            <a:spAutoFit/>
          </a:bodyPr>
          <a:lstStyle/>
          <a:p>
            <a:pPr marL="228600" indent="-228600">
              <a:spcAft>
                <a:spcPts val="1200"/>
              </a:spcAft>
              <a:buFont typeface="Arial" pitchFamily="34" charset="0"/>
              <a:buChar char="•"/>
            </a:pPr>
            <a:r>
              <a:rPr lang="en-US" sz="2600" b="1" dirty="0" smtClean="0">
                <a:latin typeface="Arial Narrow" pitchFamily="34" charset="0"/>
              </a:rPr>
              <a:t>Open to visitors in </a:t>
            </a:r>
            <a:r>
              <a:rPr lang="en-US" sz="2600" b="1" dirty="0" smtClean="0">
                <a:solidFill>
                  <a:srgbClr val="FF0000"/>
                </a:solidFill>
                <a:latin typeface="Arial Narrow" pitchFamily="34" charset="0"/>
              </a:rPr>
              <a:t>1948</a:t>
            </a:r>
          </a:p>
          <a:p>
            <a:pPr marL="228600" indent="-228600">
              <a:spcAft>
                <a:spcPts val="1200"/>
              </a:spcAft>
              <a:buFont typeface="Arial" pitchFamily="34" charset="0"/>
              <a:buChar char="•"/>
            </a:pPr>
            <a:r>
              <a:rPr lang="en-US" sz="2600" b="1" dirty="0" smtClean="0">
                <a:solidFill>
                  <a:srgbClr val="FF0000"/>
                </a:solidFill>
                <a:latin typeface="Arial Narrow" pitchFamily="34" charset="0"/>
              </a:rPr>
              <a:t>100,000</a:t>
            </a:r>
            <a:r>
              <a:rPr lang="en-US" sz="2600" b="1" dirty="0" smtClean="0">
                <a:solidFill>
                  <a:srgbClr val="FFFF00"/>
                </a:solidFill>
                <a:latin typeface="Arial Narrow" pitchFamily="34" charset="0"/>
              </a:rPr>
              <a:t> </a:t>
            </a:r>
            <a:r>
              <a:rPr lang="en-US" sz="2600" b="1" dirty="0" smtClean="0">
                <a:latin typeface="Arial Narrow" pitchFamily="34" charset="0"/>
              </a:rPr>
              <a:t>people/year visited the cave by 1960</a:t>
            </a:r>
          </a:p>
          <a:p>
            <a:pPr marL="228600" indent="-228600">
              <a:spcAft>
                <a:spcPts val="1200"/>
              </a:spcAft>
              <a:buFont typeface="Arial" pitchFamily="34" charset="0"/>
              <a:buChar char="•"/>
            </a:pPr>
            <a:r>
              <a:rPr lang="en-US" sz="2600" b="1" dirty="0" smtClean="0">
                <a:solidFill>
                  <a:srgbClr val="FF0000"/>
                </a:solidFill>
                <a:latin typeface="Arial Narrow" pitchFamily="34" charset="0"/>
              </a:rPr>
              <a:t>CO2 and moisture </a:t>
            </a:r>
            <a:r>
              <a:rPr lang="en-US" sz="2600" b="1" dirty="0" smtClean="0">
                <a:latin typeface="Arial Narrow" pitchFamily="34" charset="0"/>
              </a:rPr>
              <a:t>from people’s breath and fungus from shoes were destroying the painting</a:t>
            </a:r>
          </a:p>
          <a:p>
            <a:pPr marL="228600" indent="-228600">
              <a:spcAft>
                <a:spcPts val="1200"/>
              </a:spcAft>
              <a:buFont typeface="Arial" pitchFamily="34" charset="0"/>
              <a:buChar char="•"/>
            </a:pPr>
            <a:r>
              <a:rPr lang="en-US" sz="2600" b="1" dirty="0" smtClean="0">
                <a:latin typeface="Arial Narrow" pitchFamily="34" charset="0"/>
              </a:rPr>
              <a:t>Cave closed to public in </a:t>
            </a:r>
            <a:r>
              <a:rPr lang="en-US" sz="2600" b="1" dirty="0" smtClean="0">
                <a:solidFill>
                  <a:srgbClr val="FF0000"/>
                </a:solidFill>
                <a:latin typeface="Arial Narrow" pitchFamily="34" charset="0"/>
              </a:rPr>
              <a:t>1963</a:t>
            </a:r>
          </a:p>
          <a:p>
            <a:pPr marL="228600" indent="-228600">
              <a:spcAft>
                <a:spcPts val="1200"/>
              </a:spcAft>
              <a:buFont typeface="Arial" pitchFamily="34" charset="0"/>
              <a:buChar char="•"/>
            </a:pPr>
            <a:r>
              <a:rPr lang="en-US" sz="2600" b="1" dirty="0" smtClean="0">
                <a:latin typeface="Arial Narrow" pitchFamily="34" charset="0"/>
              </a:rPr>
              <a:t>Efforts to </a:t>
            </a:r>
            <a:r>
              <a:rPr lang="en-US" sz="2600" b="1" dirty="0" smtClean="0">
                <a:solidFill>
                  <a:srgbClr val="FF0000"/>
                </a:solidFill>
                <a:latin typeface="Arial Narrow" pitchFamily="34" charset="0"/>
              </a:rPr>
              <a:t>save/rehabilitate paintings are ongoing</a:t>
            </a:r>
          </a:p>
        </p:txBody>
      </p:sp>
      <p:sp>
        <p:nvSpPr>
          <p:cNvPr id="17" name="TextBox 16"/>
          <p:cNvSpPr txBox="1"/>
          <p:nvPr/>
        </p:nvSpPr>
        <p:spPr>
          <a:xfrm>
            <a:off x="0" y="0"/>
            <a:ext cx="9144000" cy="707886"/>
          </a:xfrm>
          <a:prstGeom prst="rect">
            <a:avLst/>
          </a:prstGeom>
          <a:noFill/>
        </p:spPr>
        <p:txBody>
          <a:bodyPr wrap="square" rtlCol="0">
            <a:spAutoFit/>
          </a:bodyPr>
          <a:lstStyle/>
          <a:p>
            <a:pPr algn="ctr"/>
            <a:r>
              <a:rPr lang="en-US" sz="4000" b="1" dirty="0" smtClean="0">
                <a:solidFill>
                  <a:srgbClr val="FFFF00"/>
                </a:solidFill>
              </a:rPr>
              <a:t>LA GROTTE DE LASCAUX</a:t>
            </a:r>
            <a:endParaRPr lang="en-US" sz="4000" b="1" dirty="0">
              <a:solidFill>
                <a:srgbClr val="FFFF00"/>
              </a:solidFill>
            </a:endParaRPr>
          </a:p>
        </p:txBody>
      </p:sp>
      <p:pic>
        <p:nvPicPr>
          <p:cNvPr id="112642" name="Picture 2" descr="http://i.huffpost.com/gen/200078/LASCAUX.jpg"/>
          <p:cNvPicPr>
            <a:picLocks noChangeAspect="1" noChangeArrowheads="1"/>
          </p:cNvPicPr>
          <p:nvPr/>
        </p:nvPicPr>
        <p:blipFill>
          <a:blip r:embed="rId3" cstate="print"/>
          <a:srcRect/>
          <a:stretch>
            <a:fillRect/>
          </a:stretch>
        </p:blipFill>
        <p:spPr bwMode="auto">
          <a:xfrm>
            <a:off x="155643" y="886297"/>
            <a:ext cx="4286250" cy="4286250"/>
          </a:xfrm>
          <a:prstGeom prst="rect">
            <a:avLst/>
          </a:prstGeom>
          <a:noFill/>
        </p:spPr>
      </p:pic>
      <p:pic>
        <p:nvPicPr>
          <p:cNvPr id="241666" name="Picture 2" descr="Lascaux">
            <a:hlinkClick r:id="rId4" tooltip="Click to see larger image"/>
          </p:cNvPr>
          <p:cNvPicPr>
            <a:picLocks noChangeAspect="1" noChangeArrowheads="1"/>
          </p:cNvPicPr>
          <p:nvPr/>
        </p:nvPicPr>
        <p:blipFill>
          <a:blip r:embed="rId5" cstate="print"/>
          <a:srcRect/>
          <a:stretch>
            <a:fillRect/>
          </a:stretch>
        </p:blipFill>
        <p:spPr bwMode="auto">
          <a:xfrm>
            <a:off x="431968" y="1443140"/>
            <a:ext cx="3571875" cy="2857500"/>
          </a:xfrm>
          <a:prstGeom prst="rect">
            <a:avLst/>
          </a:prstGeom>
          <a:noFill/>
        </p:spPr>
      </p:pic>
      <p:pic>
        <p:nvPicPr>
          <p:cNvPr id="241668" name="Picture 4" descr="Lascaux">
            <a:hlinkClick r:id="rId6" tooltip="Click to see larger image"/>
          </p:cNvPr>
          <p:cNvPicPr>
            <a:picLocks noChangeAspect="1" noChangeArrowheads="1"/>
          </p:cNvPicPr>
          <p:nvPr/>
        </p:nvPicPr>
        <p:blipFill>
          <a:blip r:embed="rId7" cstate="print"/>
          <a:srcRect/>
          <a:stretch>
            <a:fillRect/>
          </a:stretch>
        </p:blipFill>
        <p:spPr bwMode="auto">
          <a:xfrm>
            <a:off x="443554" y="1443342"/>
            <a:ext cx="3571875" cy="2857500"/>
          </a:xfrm>
          <a:prstGeom prst="rect">
            <a:avLst/>
          </a:prstGeom>
          <a:noFill/>
        </p:spPr>
      </p:pic>
      <p:pic>
        <p:nvPicPr>
          <p:cNvPr id="241670" name="Picture 6" descr="Lascaux">
            <a:hlinkClick r:id="rId8" tooltip="Click to see larger image"/>
          </p:cNvPr>
          <p:cNvPicPr>
            <a:picLocks noChangeAspect="1" noChangeArrowheads="1"/>
          </p:cNvPicPr>
          <p:nvPr/>
        </p:nvPicPr>
        <p:blipFill>
          <a:blip r:embed="rId9" cstate="print"/>
          <a:srcRect/>
          <a:stretch>
            <a:fillRect/>
          </a:stretch>
        </p:blipFill>
        <p:spPr bwMode="auto">
          <a:xfrm>
            <a:off x="282102" y="1457122"/>
            <a:ext cx="4076700" cy="2857500"/>
          </a:xfrm>
          <a:prstGeom prst="rect">
            <a:avLst/>
          </a:prstGeom>
          <a:noFill/>
        </p:spPr>
      </p:pic>
      <p:sp>
        <p:nvSpPr>
          <p:cNvPr id="19" name="TextBox 18"/>
          <p:cNvSpPr txBox="1"/>
          <p:nvPr/>
        </p:nvSpPr>
        <p:spPr>
          <a:xfrm>
            <a:off x="0" y="5473005"/>
            <a:ext cx="9144000" cy="1384995"/>
          </a:xfrm>
          <a:prstGeom prst="rect">
            <a:avLst/>
          </a:prstGeom>
          <a:noFill/>
        </p:spPr>
        <p:txBody>
          <a:bodyPr wrap="square" rtlCol="0">
            <a:spAutoFit/>
          </a:bodyPr>
          <a:lstStyle/>
          <a:p>
            <a:pPr marL="228600" indent="-228600" algn="ctr">
              <a:spcAft>
                <a:spcPts val="1200"/>
              </a:spcAft>
            </a:pPr>
            <a:r>
              <a:rPr lang="en-US" sz="2800" b="1" dirty="0" smtClean="0"/>
              <a:t> A concrete replica of the cave was built using cutting-edge laser mapping, high-resolution stereoscopic photos, &amp; geodesic modeling of cave walls,     </a:t>
            </a:r>
          </a:p>
        </p:txBody>
      </p:sp>
      <p:sp>
        <p:nvSpPr>
          <p:cNvPr id="10" name="Slide Number Placeholder 9"/>
          <p:cNvSpPr>
            <a:spLocks noGrp="1"/>
          </p:cNvSpPr>
          <p:nvPr>
            <p:ph type="sldNum" sz="quarter" idx="12"/>
          </p:nvPr>
        </p:nvSpPr>
        <p:spPr/>
        <p:txBody>
          <a:bodyPr/>
          <a:lstStyle/>
          <a:p>
            <a:fld id="{90B4C22B-F94B-47BB-B82D-9BDF0893D61B}" type="slidenum">
              <a:rPr lang="en-US" smtClean="0"/>
              <a:pPr/>
              <a:t>70</a:t>
            </a:fld>
            <a:endParaRPr lang="en-US" dirty="0"/>
          </a:p>
        </p:txBody>
      </p:sp>
      <p:pic>
        <p:nvPicPr>
          <p:cNvPr id="9" name="Picture 2" descr="Lascaux"/>
          <p:cNvPicPr>
            <a:picLocks noChangeAspect="1" noChangeArrowheads="1"/>
          </p:cNvPicPr>
          <p:nvPr/>
        </p:nvPicPr>
        <p:blipFill>
          <a:blip r:embed="rId10" cstate="print"/>
          <a:srcRect/>
          <a:stretch>
            <a:fillRect/>
          </a:stretch>
        </p:blipFill>
        <p:spPr bwMode="auto">
          <a:xfrm>
            <a:off x="825251" y="628711"/>
            <a:ext cx="7450846" cy="4869834"/>
          </a:xfrm>
          <a:prstGeom prst="rect">
            <a:avLst/>
          </a:prstGeom>
          <a:noFill/>
        </p:spPr>
      </p:pic>
      <p:sp useBgFill="1">
        <p:nvSpPr>
          <p:cNvPr id="3" name="TextBox 2"/>
          <p:cNvSpPr txBox="1"/>
          <p:nvPr/>
        </p:nvSpPr>
        <p:spPr>
          <a:xfrm>
            <a:off x="0" y="0"/>
            <a:ext cx="9144000" cy="677108"/>
          </a:xfrm>
          <a:prstGeom prst="rect">
            <a:avLst/>
          </a:prstGeom>
          <a:solidFill>
            <a:srgbClr val="FFFF00"/>
          </a:solidFill>
        </p:spPr>
        <p:txBody>
          <a:bodyPr wrap="square" rtlCol="0">
            <a:spAutoFit/>
          </a:bodyPr>
          <a:lstStyle/>
          <a:p>
            <a:pPr algn="ctr">
              <a:defRPr/>
            </a:pPr>
            <a:r>
              <a:rPr lang="en-US" sz="3800" b="1" dirty="0" smtClean="0">
                <a:solidFill>
                  <a:schemeClr val="bg1"/>
                </a:solidFill>
              </a:rPr>
              <a:t>LASCAUX II</a:t>
            </a:r>
            <a:endParaRPr lang="en-US" sz="3800" b="1" dirty="0">
              <a:solidFill>
                <a:schemeClr val="bg1"/>
              </a:solidFill>
            </a:endParaRPr>
          </a:p>
        </p:txBody>
      </p:sp>
      <p:grpSp>
        <p:nvGrpSpPr>
          <p:cNvPr id="30" name="Group 29"/>
          <p:cNvGrpSpPr/>
          <p:nvPr/>
        </p:nvGrpSpPr>
        <p:grpSpPr>
          <a:xfrm>
            <a:off x="347443" y="-409597"/>
            <a:ext cx="5621139" cy="6398168"/>
            <a:chOff x="347443" y="-409597"/>
            <a:chExt cx="5621139" cy="6398168"/>
          </a:xfrm>
        </p:grpSpPr>
        <p:sp>
          <p:nvSpPr>
            <p:cNvPr id="12" name="Oval 11"/>
            <p:cNvSpPr/>
            <p:nvPr/>
          </p:nvSpPr>
          <p:spPr>
            <a:xfrm>
              <a:off x="389745" y="5456420"/>
              <a:ext cx="2998032" cy="532151"/>
            </a:xfrm>
            <a:prstGeom prst="ellipse">
              <a:avLst/>
            </a:prstGeom>
            <a:ln w="1016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3" name="Oval 12"/>
            <p:cNvSpPr/>
            <p:nvPr/>
          </p:nvSpPr>
          <p:spPr>
            <a:xfrm>
              <a:off x="2970550" y="44970"/>
              <a:ext cx="2998032" cy="644578"/>
            </a:xfrm>
            <a:prstGeom prst="ellipse">
              <a:avLst/>
            </a:prstGeom>
            <a:ln w="1016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9" name="Curved Right Arrow 28"/>
            <p:cNvSpPr/>
            <p:nvPr/>
          </p:nvSpPr>
          <p:spPr>
            <a:xfrm rot="1342176" flipV="1">
              <a:off x="347443" y="-409597"/>
              <a:ext cx="1587308" cy="5928087"/>
            </a:xfrm>
            <a:prstGeom prst="curvedRightArrow">
              <a:avLst>
                <a:gd name="adj1" fmla="val 25000"/>
                <a:gd name="adj2" fmla="val 39277"/>
                <a:gd name="adj3" fmla="val 14216"/>
              </a:avLst>
            </a:prstGeom>
            <a:solidFill>
              <a:srgbClr val="FF0000"/>
            </a:solidFill>
            <a:ln w="5715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solidFill>
                  <a:schemeClr val="tx1"/>
                </a:solidFill>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wipe(up)">
                                      <p:cBhvr>
                                        <p:cTn id="7" dur="1000"/>
                                        <p:tgtEl>
                                          <p:spTgt spid="16">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12642"/>
                                        </p:tgtEl>
                                        <p:attrNameLst>
                                          <p:attrName>style.visibility</p:attrName>
                                        </p:attrNameLst>
                                      </p:cBhvr>
                                      <p:to>
                                        <p:strVal val="visible"/>
                                      </p:to>
                                    </p:set>
                                    <p:animEffect transition="in" filter="fade">
                                      <p:cBhvr>
                                        <p:cTn id="10" dur="2000"/>
                                        <p:tgtEl>
                                          <p:spTgt spid="11264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nodeType="clickEffect">
                                  <p:stCondLst>
                                    <p:cond delay="0"/>
                                  </p:stCondLst>
                                  <p:childTnLst>
                                    <p:set>
                                      <p:cBhvr>
                                        <p:cTn id="14" dur="1" fill="hold">
                                          <p:stCondLst>
                                            <p:cond delay="0"/>
                                          </p:stCondLst>
                                        </p:cTn>
                                        <p:tgtEl>
                                          <p:spTgt spid="16">
                                            <p:txEl>
                                              <p:pRg st="1" end="1"/>
                                            </p:txEl>
                                          </p:spTgt>
                                        </p:tgtEl>
                                        <p:attrNameLst>
                                          <p:attrName>style.visibility</p:attrName>
                                        </p:attrNameLst>
                                      </p:cBhvr>
                                      <p:to>
                                        <p:strVal val="visible"/>
                                      </p:to>
                                    </p:set>
                                    <p:animEffect transition="in" filter="wipe(up)">
                                      <p:cBhvr>
                                        <p:cTn id="15" dur="1000"/>
                                        <p:tgtEl>
                                          <p:spTgt spid="16">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nodeType="clickEffect">
                                  <p:stCondLst>
                                    <p:cond delay="0"/>
                                  </p:stCondLst>
                                  <p:childTnLst>
                                    <p:set>
                                      <p:cBhvr>
                                        <p:cTn id="19" dur="1" fill="hold">
                                          <p:stCondLst>
                                            <p:cond delay="0"/>
                                          </p:stCondLst>
                                        </p:cTn>
                                        <p:tgtEl>
                                          <p:spTgt spid="16">
                                            <p:txEl>
                                              <p:pRg st="2" end="2"/>
                                            </p:txEl>
                                          </p:spTgt>
                                        </p:tgtEl>
                                        <p:attrNameLst>
                                          <p:attrName>style.visibility</p:attrName>
                                        </p:attrNameLst>
                                      </p:cBhvr>
                                      <p:to>
                                        <p:strVal val="visible"/>
                                      </p:to>
                                    </p:set>
                                    <p:animEffect transition="in" filter="wipe(up)">
                                      <p:cBhvr>
                                        <p:cTn id="20" dur="1000"/>
                                        <p:tgtEl>
                                          <p:spTgt spid="16">
                                            <p:txEl>
                                              <p:pRg st="2" end="2"/>
                                            </p:txEl>
                                          </p:spTgt>
                                        </p:tgtEl>
                                      </p:cBhvr>
                                    </p:animEffect>
                                  </p:childTnLst>
                                </p:cTn>
                              </p:par>
                              <p:par>
                                <p:cTn id="21" presetID="10" presetClass="exit" presetSubtype="0" fill="hold" nodeType="withEffect">
                                  <p:stCondLst>
                                    <p:cond delay="0"/>
                                  </p:stCondLst>
                                  <p:childTnLst>
                                    <p:animEffect transition="out" filter="fade">
                                      <p:cBhvr>
                                        <p:cTn id="22" dur="2000"/>
                                        <p:tgtEl>
                                          <p:spTgt spid="112642"/>
                                        </p:tgtEl>
                                      </p:cBhvr>
                                    </p:animEffect>
                                    <p:set>
                                      <p:cBhvr>
                                        <p:cTn id="23" dur="1" fill="hold">
                                          <p:stCondLst>
                                            <p:cond delay="1999"/>
                                          </p:stCondLst>
                                        </p:cTn>
                                        <p:tgtEl>
                                          <p:spTgt spid="112642"/>
                                        </p:tgtEl>
                                        <p:attrNameLst>
                                          <p:attrName>style.visibility</p:attrName>
                                        </p:attrNameLst>
                                      </p:cBhvr>
                                      <p:to>
                                        <p:strVal val="hidden"/>
                                      </p:to>
                                    </p:set>
                                  </p:childTnLst>
                                </p:cTn>
                              </p:par>
                              <p:par>
                                <p:cTn id="24" presetID="10" presetClass="entr" presetSubtype="0" fill="hold" nodeType="withEffect">
                                  <p:stCondLst>
                                    <p:cond delay="0"/>
                                  </p:stCondLst>
                                  <p:childTnLst>
                                    <p:set>
                                      <p:cBhvr>
                                        <p:cTn id="25" dur="1" fill="hold">
                                          <p:stCondLst>
                                            <p:cond delay="0"/>
                                          </p:stCondLst>
                                        </p:cTn>
                                        <p:tgtEl>
                                          <p:spTgt spid="241666"/>
                                        </p:tgtEl>
                                        <p:attrNameLst>
                                          <p:attrName>style.visibility</p:attrName>
                                        </p:attrNameLst>
                                      </p:cBhvr>
                                      <p:to>
                                        <p:strVal val="visible"/>
                                      </p:to>
                                    </p:set>
                                    <p:animEffect transition="in" filter="fade">
                                      <p:cBhvr>
                                        <p:cTn id="26" dur="2000"/>
                                        <p:tgtEl>
                                          <p:spTgt spid="241666"/>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nodeType="clickEffect">
                                  <p:stCondLst>
                                    <p:cond delay="0"/>
                                  </p:stCondLst>
                                  <p:childTnLst>
                                    <p:set>
                                      <p:cBhvr>
                                        <p:cTn id="30" dur="1" fill="hold">
                                          <p:stCondLst>
                                            <p:cond delay="0"/>
                                          </p:stCondLst>
                                        </p:cTn>
                                        <p:tgtEl>
                                          <p:spTgt spid="16">
                                            <p:txEl>
                                              <p:pRg st="3" end="3"/>
                                            </p:txEl>
                                          </p:spTgt>
                                        </p:tgtEl>
                                        <p:attrNameLst>
                                          <p:attrName>style.visibility</p:attrName>
                                        </p:attrNameLst>
                                      </p:cBhvr>
                                      <p:to>
                                        <p:strVal val="visible"/>
                                      </p:to>
                                    </p:set>
                                    <p:animEffect transition="in" filter="wipe(up)">
                                      <p:cBhvr>
                                        <p:cTn id="31" dur="1000"/>
                                        <p:tgtEl>
                                          <p:spTgt spid="16">
                                            <p:txEl>
                                              <p:pRg st="3" end="3"/>
                                            </p:txEl>
                                          </p:spTgt>
                                        </p:tgtEl>
                                      </p:cBhvr>
                                    </p:animEffect>
                                  </p:childTnLst>
                                </p:cTn>
                              </p:par>
                              <p:par>
                                <p:cTn id="32" presetID="10" presetClass="exit" presetSubtype="0" fill="hold" nodeType="withEffect">
                                  <p:stCondLst>
                                    <p:cond delay="0"/>
                                  </p:stCondLst>
                                  <p:childTnLst>
                                    <p:animEffect transition="out" filter="fade">
                                      <p:cBhvr>
                                        <p:cTn id="33" dur="2000"/>
                                        <p:tgtEl>
                                          <p:spTgt spid="241666"/>
                                        </p:tgtEl>
                                      </p:cBhvr>
                                    </p:animEffect>
                                    <p:set>
                                      <p:cBhvr>
                                        <p:cTn id="34" dur="1" fill="hold">
                                          <p:stCondLst>
                                            <p:cond delay="1999"/>
                                          </p:stCondLst>
                                        </p:cTn>
                                        <p:tgtEl>
                                          <p:spTgt spid="241666"/>
                                        </p:tgtEl>
                                        <p:attrNameLst>
                                          <p:attrName>style.visibility</p:attrName>
                                        </p:attrNameLst>
                                      </p:cBhvr>
                                      <p:to>
                                        <p:strVal val="hidden"/>
                                      </p:to>
                                    </p:set>
                                  </p:childTnLst>
                                </p:cTn>
                              </p:par>
                              <p:par>
                                <p:cTn id="35" presetID="10" presetClass="entr" presetSubtype="0" fill="hold" nodeType="withEffect">
                                  <p:stCondLst>
                                    <p:cond delay="0"/>
                                  </p:stCondLst>
                                  <p:childTnLst>
                                    <p:set>
                                      <p:cBhvr>
                                        <p:cTn id="36" dur="1" fill="hold">
                                          <p:stCondLst>
                                            <p:cond delay="0"/>
                                          </p:stCondLst>
                                        </p:cTn>
                                        <p:tgtEl>
                                          <p:spTgt spid="241668"/>
                                        </p:tgtEl>
                                        <p:attrNameLst>
                                          <p:attrName>style.visibility</p:attrName>
                                        </p:attrNameLst>
                                      </p:cBhvr>
                                      <p:to>
                                        <p:strVal val="visible"/>
                                      </p:to>
                                    </p:set>
                                    <p:animEffect transition="in" filter="fade">
                                      <p:cBhvr>
                                        <p:cTn id="37" dur="2000"/>
                                        <p:tgtEl>
                                          <p:spTgt spid="241668"/>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nodeType="clickEffect">
                                  <p:stCondLst>
                                    <p:cond delay="0"/>
                                  </p:stCondLst>
                                  <p:childTnLst>
                                    <p:set>
                                      <p:cBhvr>
                                        <p:cTn id="41" dur="1" fill="hold">
                                          <p:stCondLst>
                                            <p:cond delay="0"/>
                                          </p:stCondLst>
                                        </p:cTn>
                                        <p:tgtEl>
                                          <p:spTgt spid="16">
                                            <p:txEl>
                                              <p:pRg st="4" end="4"/>
                                            </p:txEl>
                                          </p:spTgt>
                                        </p:tgtEl>
                                        <p:attrNameLst>
                                          <p:attrName>style.visibility</p:attrName>
                                        </p:attrNameLst>
                                      </p:cBhvr>
                                      <p:to>
                                        <p:strVal val="visible"/>
                                      </p:to>
                                    </p:set>
                                    <p:animEffect transition="in" filter="wipe(up)">
                                      <p:cBhvr>
                                        <p:cTn id="42" dur="1000"/>
                                        <p:tgtEl>
                                          <p:spTgt spid="16">
                                            <p:txEl>
                                              <p:pRg st="4" end="4"/>
                                            </p:txEl>
                                          </p:spTgt>
                                        </p:tgtEl>
                                      </p:cBhvr>
                                    </p:animEffect>
                                  </p:childTnLst>
                                </p:cTn>
                              </p:par>
                              <p:par>
                                <p:cTn id="43" presetID="10" presetClass="exit" presetSubtype="0" fill="hold" nodeType="withEffect">
                                  <p:stCondLst>
                                    <p:cond delay="0"/>
                                  </p:stCondLst>
                                  <p:childTnLst>
                                    <p:animEffect transition="out" filter="fade">
                                      <p:cBhvr>
                                        <p:cTn id="44" dur="2000"/>
                                        <p:tgtEl>
                                          <p:spTgt spid="241668"/>
                                        </p:tgtEl>
                                      </p:cBhvr>
                                    </p:animEffect>
                                    <p:set>
                                      <p:cBhvr>
                                        <p:cTn id="45" dur="1" fill="hold">
                                          <p:stCondLst>
                                            <p:cond delay="1999"/>
                                          </p:stCondLst>
                                        </p:cTn>
                                        <p:tgtEl>
                                          <p:spTgt spid="241668"/>
                                        </p:tgtEl>
                                        <p:attrNameLst>
                                          <p:attrName>style.visibility</p:attrName>
                                        </p:attrNameLst>
                                      </p:cBhvr>
                                      <p:to>
                                        <p:strVal val="hidden"/>
                                      </p:to>
                                    </p:set>
                                  </p:childTnLst>
                                </p:cTn>
                              </p:par>
                              <p:par>
                                <p:cTn id="46" presetID="10" presetClass="entr" presetSubtype="0" fill="hold" nodeType="withEffect">
                                  <p:stCondLst>
                                    <p:cond delay="0"/>
                                  </p:stCondLst>
                                  <p:childTnLst>
                                    <p:set>
                                      <p:cBhvr>
                                        <p:cTn id="47" dur="1" fill="hold">
                                          <p:stCondLst>
                                            <p:cond delay="0"/>
                                          </p:stCondLst>
                                        </p:cTn>
                                        <p:tgtEl>
                                          <p:spTgt spid="241670"/>
                                        </p:tgtEl>
                                        <p:attrNameLst>
                                          <p:attrName>style.visibility</p:attrName>
                                        </p:attrNameLst>
                                      </p:cBhvr>
                                      <p:to>
                                        <p:strVal val="visible"/>
                                      </p:to>
                                    </p:set>
                                    <p:animEffect transition="in" filter="fade">
                                      <p:cBhvr>
                                        <p:cTn id="48" dur="2000"/>
                                        <p:tgtEl>
                                          <p:spTgt spid="241670"/>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1" fill="hold" nodeType="clickEffect">
                                  <p:stCondLst>
                                    <p:cond delay="0"/>
                                  </p:stCondLst>
                                  <p:childTnLst>
                                    <p:set>
                                      <p:cBhvr>
                                        <p:cTn id="52" dur="1" fill="hold">
                                          <p:stCondLst>
                                            <p:cond delay="0"/>
                                          </p:stCondLst>
                                        </p:cTn>
                                        <p:tgtEl>
                                          <p:spTgt spid="19">
                                            <p:txEl>
                                              <p:pRg st="0" end="0"/>
                                            </p:txEl>
                                          </p:spTgt>
                                        </p:tgtEl>
                                        <p:attrNameLst>
                                          <p:attrName>style.visibility</p:attrName>
                                        </p:attrNameLst>
                                      </p:cBhvr>
                                      <p:to>
                                        <p:strVal val="visible"/>
                                      </p:to>
                                    </p:set>
                                    <p:animEffect transition="in" filter="wipe(up)">
                                      <p:cBhvr>
                                        <p:cTn id="53" dur="1000"/>
                                        <p:tgtEl>
                                          <p:spTgt spid="19">
                                            <p:txEl>
                                              <p:pRg st="0" end="0"/>
                                            </p:txEl>
                                          </p:spTgt>
                                        </p:tgtEl>
                                      </p:cBhvr>
                                    </p:animEffect>
                                  </p:childTnLst>
                                </p:cTn>
                              </p:par>
                              <p:par>
                                <p:cTn id="54" presetID="10" presetClass="exit" presetSubtype="0" fill="hold" nodeType="withEffect">
                                  <p:stCondLst>
                                    <p:cond delay="0"/>
                                  </p:stCondLst>
                                  <p:childTnLst>
                                    <p:animEffect transition="out" filter="fade">
                                      <p:cBhvr>
                                        <p:cTn id="55" dur="2000"/>
                                        <p:tgtEl>
                                          <p:spTgt spid="241670"/>
                                        </p:tgtEl>
                                      </p:cBhvr>
                                    </p:animEffect>
                                    <p:set>
                                      <p:cBhvr>
                                        <p:cTn id="56" dur="1" fill="hold">
                                          <p:stCondLst>
                                            <p:cond delay="1999"/>
                                          </p:stCondLst>
                                        </p:cTn>
                                        <p:tgtEl>
                                          <p:spTgt spid="241670"/>
                                        </p:tgtEl>
                                        <p:attrNameLst>
                                          <p:attrName>style.visibility</p:attrName>
                                        </p:attrNameLst>
                                      </p:cBhvr>
                                      <p:to>
                                        <p:strVal val="hidden"/>
                                      </p:to>
                                    </p:set>
                                  </p:childTnLst>
                                </p:cTn>
                              </p:par>
                              <p:par>
                                <p:cTn id="57" presetID="10" presetClass="exit" presetSubtype="0" fill="hold" grpId="0" nodeType="withEffect">
                                  <p:stCondLst>
                                    <p:cond delay="0"/>
                                  </p:stCondLst>
                                  <p:childTnLst>
                                    <p:animEffect transition="out" filter="fade">
                                      <p:cBhvr>
                                        <p:cTn id="58" dur="1000"/>
                                        <p:tgtEl>
                                          <p:spTgt spid="16">
                                            <p:txEl>
                                              <p:pRg st="0" end="0"/>
                                            </p:txEl>
                                          </p:spTgt>
                                        </p:tgtEl>
                                      </p:cBhvr>
                                    </p:animEffect>
                                    <p:set>
                                      <p:cBhvr>
                                        <p:cTn id="59" dur="1" fill="hold">
                                          <p:stCondLst>
                                            <p:cond delay="999"/>
                                          </p:stCondLst>
                                        </p:cTn>
                                        <p:tgtEl>
                                          <p:spTgt spid="16">
                                            <p:txEl>
                                              <p:pRg st="0" end="0"/>
                                            </p:txEl>
                                          </p:spTgt>
                                        </p:tgtEl>
                                        <p:attrNameLst>
                                          <p:attrName>style.visibility</p:attrName>
                                        </p:attrNameLst>
                                      </p:cBhvr>
                                      <p:to>
                                        <p:strVal val="hidden"/>
                                      </p:to>
                                    </p:set>
                                  </p:childTnLst>
                                </p:cTn>
                              </p:par>
                              <p:par>
                                <p:cTn id="60" presetID="10" presetClass="exit" presetSubtype="0" fill="hold" grpId="0" nodeType="withEffect">
                                  <p:stCondLst>
                                    <p:cond delay="0"/>
                                  </p:stCondLst>
                                  <p:childTnLst>
                                    <p:animEffect transition="out" filter="fade">
                                      <p:cBhvr>
                                        <p:cTn id="61" dur="1000"/>
                                        <p:tgtEl>
                                          <p:spTgt spid="16">
                                            <p:txEl>
                                              <p:pRg st="1" end="1"/>
                                            </p:txEl>
                                          </p:spTgt>
                                        </p:tgtEl>
                                      </p:cBhvr>
                                    </p:animEffect>
                                    <p:set>
                                      <p:cBhvr>
                                        <p:cTn id="62" dur="1" fill="hold">
                                          <p:stCondLst>
                                            <p:cond delay="999"/>
                                          </p:stCondLst>
                                        </p:cTn>
                                        <p:tgtEl>
                                          <p:spTgt spid="16">
                                            <p:txEl>
                                              <p:pRg st="1" end="1"/>
                                            </p:txEl>
                                          </p:spTgt>
                                        </p:tgtEl>
                                        <p:attrNameLst>
                                          <p:attrName>style.visibility</p:attrName>
                                        </p:attrNameLst>
                                      </p:cBhvr>
                                      <p:to>
                                        <p:strVal val="hidden"/>
                                      </p:to>
                                    </p:set>
                                  </p:childTnLst>
                                </p:cTn>
                              </p:par>
                              <p:par>
                                <p:cTn id="63" presetID="10" presetClass="exit" presetSubtype="0" fill="hold" grpId="0" nodeType="withEffect">
                                  <p:stCondLst>
                                    <p:cond delay="0"/>
                                  </p:stCondLst>
                                  <p:childTnLst>
                                    <p:animEffect transition="out" filter="fade">
                                      <p:cBhvr>
                                        <p:cTn id="64" dur="1000"/>
                                        <p:tgtEl>
                                          <p:spTgt spid="16">
                                            <p:txEl>
                                              <p:pRg st="2" end="2"/>
                                            </p:txEl>
                                          </p:spTgt>
                                        </p:tgtEl>
                                      </p:cBhvr>
                                    </p:animEffect>
                                    <p:set>
                                      <p:cBhvr>
                                        <p:cTn id="65" dur="1" fill="hold">
                                          <p:stCondLst>
                                            <p:cond delay="999"/>
                                          </p:stCondLst>
                                        </p:cTn>
                                        <p:tgtEl>
                                          <p:spTgt spid="16">
                                            <p:txEl>
                                              <p:pRg st="2" end="2"/>
                                            </p:txEl>
                                          </p:spTgt>
                                        </p:tgtEl>
                                        <p:attrNameLst>
                                          <p:attrName>style.visibility</p:attrName>
                                        </p:attrNameLst>
                                      </p:cBhvr>
                                      <p:to>
                                        <p:strVal val="hidden"/>
                                      </p:to>
                                    </p:set>
                                  </p:childTnLst>
                                </p:cTn>
                              </p:par>
                              <p:par>
                                <p:cTn id="66" presetID="10" presetClass="exit" presetSubtype="0" fill="hold" grpId="0" nodeType="withEffect">
                                  <p:stCondLst>
                                    <p:cond delay="0"/>
                                  </p:stCondLst>
                                  <p:childTnLst>
                                    <p:animEffect transition="out" filter="fade">
                                      <p:cBhvr>
                                        <p:cTn id="67" dur="1000"/>
                                        <p:tgtEl>
                                          <p:spTgt spid="16">
                                            <p:txEl>
                                              <p:pRg st="3" end="3"/>
                                            </p:txEl>
                                          </p:spTgt>
                                        </p:tgtEl>
                                      </p:cBhvr>
                                    </p:animEffect>
                                    <p:set>
                                      <p:cBhvr>
                                        <p:cTn id="68" dur="1" fill="hold">
                                          <p:stCondLst>
                                            <p:cond delay="999"/>
                                          </p:stCondLst>
                                        </p:cTn>
                                        <p:tgtEl>
                                          <p:spTgt spid="16">
                                            <p:txEl>
                                              <p:pRg st="3" end="3"/>
                                            </p:txEl>
                                          </p:spTgt>
                                        </p:tgtEl>
                                        <p:attrNameLst>
                                          <p:attrName>style.visibility</p:attrName>
                                        </p:attrNameLst>
                                      </p:cBhvr>
                                      <p:to>
                                        <p:strVal val="hidden"/>
                                      </p:to>
                                    </p:set>
                                  </p:childTnLst>
                                </p:cTn>
                              </p:par>
                              <p:par>
                                <p:cTn id="69" presetID="10" presetClass="exit" presetSubtype="0" fill="hold" grpId="0" nodeType="withEffect">
                                  <p:stCondLst>
                                    <p:cond delay="0"/>
                                  </p:stCondLst>
                                  <p:childTnLst>
                                    <p:animEffect transition="out" filter="fade">
                                      <p:cBhvr>
                                        <p:cTn id="70" dur="1000"/>
                                        <p:tgtEl>
                                          <p:spTgt spid="16">
                                            <p:txEl>
                                              <p:pRg st="4" end="4"/>
                                            </p:txEl>
                                          </p:spTgt>
                                        </p:tgtEl>
                                      </p:cBhvr>
                                    </p:animEffect>
                                    <p:set>
                                      <p:cBhvr>
                                        <p:cTn id="71" dur="1" fill="hold">
                                          <p:stCondLst>
                                            <p:cond delay="999"/>
                                          </p:stCondLst>
                                        </p:cTn>
                                        <p:tgtEl>
                                          <p:spTgt spid="16">
                                            <p:txEl>
                                              <p:pRg st="4" end="4"/>
                                            </p:txEl>
                                          </p:spTgt>
                                        </p:tgtEl>
                                        <p:attrNameLst>
                                          <p:attrName>style.visibility</p:attrName>
                                        </p:attrNameLst>
                                      </p:cBhvr>
                                      <p:to>
                                        <p:strVal val="hidden"/>
                                      </p:to>
                                    </p:set>
                                  </p:childTnLst>
                                </p:cTn>
                              </p:par>
                              <p:par>
                                <p:cTn id="72" presetID="10" presetClass="entr" presetSubtype="0" fill="hold" nodeType="withEffect">
                                  <p:stCondLst>
                                    <p:cond delay="0"/>
                                  </p:stCondLst>
                                  <p:childTnLst>
                                    <p:set>
                                      <p:cBhvr>
                                        <p:cTn id="73" dur="1" fill="hold">
                                          <p:stCondLst>
                                            <p:cond delay="0"/>
                                          </p:stCondLst>
                                        </p:cTn>
                                        <p:tgtEl>
                                          <p:spTgt spid="9"/>
                                        </p:tgtEl>
                                        <p:attrNameLst>
                                          <p:attrName>style.visibility</p:attrName>
                                        </p:attrNameLst>
                                      </p:cBhvr>
                                      <p:to>
                                        <p:strVal val="visible"/>
                                      </p:to>
                                    </p:set>
                                    <p:animEffect transition="in" filter="fade">
                                      <p:cBhvr>
                                        <p:cTn id="74" dur="2000"/>
                                        <p:tgtEl>
                                          <p:spTgt spid="9"/>
                                        </p:tgtEl>
                                      </p:cBhvr>
                                    </p:animEffect>
                                  </p:childTnLst>
                                </p:cTn>
                              </p:par>
                            </p:childTnLst>
                          </p:cTn>
                        </p:par>
                      </p:childTnLst>
                    </p:cTn>
                  </p:par>
                  <p:par>
                    <p:cTn id="75" fill="hold">
                      <p:stCondLst>
                        <p:cond delay="indefinite"/>
                      </p:stCondLst>
                      <p:childTnLst>
                        <p:par>
                          <p:cTn id="76" fill="hold">
                            <p:stCondLst>
                              <p:cond delay="0"/>
                            </p:stCondLst>
                            <p:childTnLst>
                              <p:par>
                                <p:cTn id="77" presetID="22" presetClass="entr" presetSubtype="4" fill="hold" nodeType="clickEffect">
                                  <p:stCondLst>
                                    <p:cond delay="0"/>
                                  </p:stCondLst>
                                  <p:childTnLst>
                                    <p:set>
                                      <p:cBhvr>
                                        <p:cTn id="78" dur="1" fill="hold">
                                          <p:stCondLst>
                                            <p:cond delay="0"/>
                                          </p:stCondLst>
                                        </p:cTn>
                                        <p:tgtEl>
                                          <p:spTgt spid="30"/>
                                        </p:tgtEl>
                                        <p:attrNameLst>
                                          <p:attrName>style.visibility</p:attrName>
                                        </p:attrNameLst>
                                      </p:cBhvr>
                                      <p:to>
                                        <p:strVal val="visible"/>
                                      </p:to>
                                    </p:set>
                                    <p:animEffect transition="in" filter="wipe(down)">
                                      <p:cBhvr>
                                        <p:cTn id="79" dur="1000"/>
                                        <p:tgtEl>
                                          <p:spTgt spid="30"/>
                                        </p:tgtEl>
                                      </p:cBhvr>
                                    </p:animEffect>
                                  </p:childTnLst>
                                </p:cTn>
                              </p:par>
                              <p:par>
                                <p:cTn id="80" presetID="10" presetClass="entr" presetSubtype="0" fill="hold" grpId="0" nodeType="withEffect">
                                  <p:stCondLst>
                                    <p:cond delay="0"/>
                                  </p:stCondLst>
                                  <p:childTnLst>
                                    <p:set>
                                      <p:cBhvr>
                                        <p:cTn id="81" dur="1" fill="hold">
                                          <p:stCondLst>
                                            <p:cond delay="0"/>
                                          </p:stCondLst>
                                        </p:cTn>
                                        <p:tgtEl>
                                          <p:spTgt spid="3"/>
                                        </p:tgtEl>
                                        <p:attrNameLst>
                                          <p:attrName>style.visibility</p:attrName>
                                        </p:attrNameLst>
                                      </p:cBhvr>
                                      <p:to>
                                        <p:strVal val="visible"/>
                                      </p:to>
                                    </p:set>
                                    <p:animEffect transition="in" filter="fade">
                                      <p:cBhvr>
                                        <p:cTn id="82"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allAtOnce"/>
      <p:bldP spid="3"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 name="TextBox 2"/>
          <p:cNvSpPr txBox="1"/>
          <p:nvPr/>
        </p:nvSpPr>
        <p:spPr>
          <a:xfrm>
            <a:off x="0" y="0"/>
            <a:ext cx="9144000" cy="677108"/>
          </a:xfrm>
          <a:prstGeom prst="rect">
            <a:avLst/>
          </a:prstGeom>
          <a:solidFill>
            <a:srgbClr val="FFFF00"/>
          </a:solidFill>
        </p:spPr>
        <p:txBody>
          <a:bodyPr wrap="square" rtlCol="0">
            <a:spAutoFit/>
          </a:bodyPr>
          <a:lstStyle/>
          <a:p>
            <a:pPr algn="ctr">
              <a:defRPr/>
            </a:pPr>
            <a:r>
              <a:rPr lang="en-US" sz="3800" b="1" dirty="0" smtClean="0">
                <a:solidFill>
                  <a:schemeClr val="bg1"/>
                </a:solidFill>
              </a:rPr>
              <a:t>LASCAUX II</a:t>
            </a:r>
            <a:endParaRPr lang="en-US" sz="3800" b="1" dirty="0">
              <a:solidFill>
                <a:schemeClr val="bg1"/>
              </a:solidFill>
            </a:endParaRPr>
          </a:p>
        </p:txBody>
      </p:sp>
      <p:grpSp>
        <p:nvGrpSpPr>
          <p:cNvPr id="11" name="Group 10"/>
          <p:cNvGrpSpPr/>
          <p:nvPr/>
        </p:nvGrpSpPr>
        <p:grpSpPr>
          <a:xfrm>
            <a:off x="209864" y="977516"/>
            <a:ext cx="3672589" cy="4628024"/>
            <a:chOff x="-14988" y="-911244"/>
            <a:chExt cx="3672589" cy="4628024"/>
          </a:xfrm>
        </p:grpSpPr>
        <p:sp>
          <p:nvSpPr>
            <p:cNvPr id="4" name="Rectangle 3"/>
            <p:cNvSpPr/>
            <p:nvPr/>
          </p:nvSpPr>
          <p:spPr>
            <a:xfrm>
              <a:off x="314794" y="-911244"/>
              <a:ext cx="2047875" cy="1938992"/>
            </a:xfrm>
            <a:prstGeom prst="rect">
              <a:avLst/>
            </a:prstGeom>
          </p:spPr>
          <p:txBody>
            <a:bodyPr wrap="square">
              <a:spAutoFit/>
            </a:bodyPr>
            <a:lstStyle/>
            <a:p>
              <a:pPr algn="ctr"/>
              <a:r>
                <a:rPr lang="en-US" sz="2400" b="1" dirty="0" smtClean="0"/>
                <a:t>Laser survey equipment made a 3D computer model of cave</a:t>
              </a:r>
              <a:endParaRPr lang="en-US" sz="2400" b="1" dirty="0"/>
            </a:p>
          </p:txBody>
        </p:sp>
        <p:pic>
          <p:nvPicPr>
            <p:cNvPr id="235524" name="Picture 4" descr="Lascaux in 3D">
              <a:hlinkClick r:id="rId3" tooltip="Click to see larger image"/>
            </p:cNvPr>
            <p:cNvPicPr>
              <a:picLocks noChangeAspect="1" noChangeArrowheads="1"/>
            </p:cNvPicPr>
            <p:nvPr/>
          </p:nvPicPr>
          <p:blipFill>
            <a:blip r:embed="rId4" cstate="print"/>
            <a:srcRect/>
            <a:stretch>
              <a:fillRect/>
            </a:stretch>
          </p:blipFill>
          <p:spPr bwMode="auto">
            <a:xfrm>
              <a:off x="-14988" y="1108407"/>
              <a:ext cx="3672589" cy="2608373"/>
            </a:xfrm>
            <a:prstGeom prst="rect">
              <a:avLst/>
            </a:prstGeom>
            <a:noFill/>
          </p:spPr>
        </p:pic>
      </p:grpSp>
      <p:grpSp>
        <p:nvGrpSpPr>
          <p:cNvPr id="12" name="Group 11"/>
          <p:cNvGrpSpPr/>
          <p:nvPr/>
        </p:nvGrpSpPr>
        <p:grpSpPr>
          <a:xfrm>
            <a:off x="3087973" y="685252"/>
            <a:ext cx="5816184" cy="2717516"/>
            <a:chOff x="3344626" y="685252"/>
            <a:chExt cx="5569694" cy="2717516"/>
          </a:xfrm>
        </p:grpSpPr>
        <p:sp>
          <p:nvSpPr>
            <p:cNvPr id="9" name="Rectangle 8"/>
            <p:cNvSpPr/>
            <p:nvPr/>
          </p:nvSpPr>
          <p:spPr>
            <a:xfrm>
              <a:off x="3344626" y="858091"/>
              <a:ext cx="1952265" cy="1569660"/>
            </a:xfrm>
            <a:prstGeom prst="rect">
              <a:avLst/>
            </a:prstGeom>
          </p:spPr>
          <p:txBody>
            <a:bodyPr wrap="square">
              <a:spAutoFit/>
            </a:bodyPr>
            <a:lstStyle/>
            <a:p>
              <a:pPr algn="ctr"/>
              <a:r>
                <a:rPr lang="en-US" sz="2400" b="1" dirty="0" smtClean="0"/>
                <a:t>Expert photographs taken of all wall surfaces</a:t>
              </a:r>
              <a:endParaRPr lang="en-US" sz="2400" b="1" dirty="0"/>
            </a:p>
          </p:txBody>
        </p:sp>
        <p:pic>
          <p:nvPicPr>
            <p:cNvPr id="235526" name="Picture 6" descr="Lascaux">
              <a:hlinkClick r:id="rId5" tooltip="Click to see larger image"/>
            </p:cNvPr>
            <p:cNvPicPr>
              <a:picLocks noChangeAspect="1" noChangeArrowheads="1"/>
            </p:cNvPicPr>
            <p:nvPr/>
          </p:nvPicPr>
          <p:blipFill>
            <a:blip r:embed="rId6" cstate="print"/>
            <a:srcRect/>
            <a:stretch>
              <a:fillRect/>
            </a:stretch>
          </p:blipFill>
          <p:spPr bwMode="auto">
            <a:xfrm>
              <a:off x="5290967" y="685252"/>
              <a:ext cx="3623353" cy="2717516"/>
            </a:xfrm>
            <a:prstGeom prst="rect">
              <a:avLst/>
            </a:prstGeom>
            <a:noFill/>
          </p:spPr>
        </p:pic>
      </p:grpSp>
      <p:grpSp>
        <p:nvGrpSpPr>
          <p:cNvPr id="13" name="Group 12"/>
          <p:cNvGrpSpPr/>
          <p:nvPr/>
        </p:nvGrpSpPr>
        <p:grpSpPr>
          <a:xfrm>
            <a:off x="4426054" y="3505887"/>
            <a:ext cx="4257675" cy="3247183"/>
            <a:chOff x="4426054" y="3610817"/>
            <a:chExt cx="4257675" cy="3247183"/>
          </a:xfrm>
        </p:grpSpPr>
        <p:sp>
          <p:nvSpPr>
            <p:cNvPr id="10" name="Rectangle 9"/>
            <p:cNvSpPr/>
            <p:nvPr/>
          </p:nvSpPr>
          <p:spPr>
            <a:xfrm>
              <a:off x="5231566" y="3610817"/>
              <a:ext cx="2758192" cy="461665"/>
            </a:xfrm>
            <a:prstGeom prst="rect">
              <a:avLst/>
            </a:prstGeom>
          </p:spPr>
          <p:txBody>
            <a:bodyPr wrap="square">
              <a:spAutoFit/>
            </a:bodyPr>
            <a:lstStyle/>
            <a:p>
              <a:pPr algn="ctr"/>
              <a:r>
                <a:rPr lang="en-US" sz="2400" b="1" dirty="0" smtClean="0"/>
                <a:t>meticulous painting</a:t>
              </a:r>
              <a:endParaRPr lang="en-US" sz="2400" b="1" dirty="0"/>
            </a:p>
          </p:txBody>
        </p:sp>
        <p:pic>
          <p:nvPicPr>
            <p:cNvPr id="235528" name="Picture 8" descr="Lascaux">
              <a:hlinkClick r:id="rId7" tooltip="Click to see larger image"/>
            </p:cNvPr>
            <p:cNvPicPr>
              <a:picLocks noChangeAspect="1" noChangeArrowheads="1"/>
            </p:cNvPicPr>
            <p:nvPr/>
          </p:nvPicPr>
          <p:blipFill>
            <a:blip r:embed="rId8" cstate="print"/>
            <a:srcRect/>
            <a:stretch>
              <a:fillRect/>
            </a:stretch>
          </p:blipFill>
          <p:spPr bwMode="auto">
            <a:xfrm>
              <a:off x="4426054" y="4000500"/>
              <a:ext cx="4257675" cy="2857500"/>
            </a:xfrm>
            <a:prstGeom prst="rect">
              <a:avLst/>
            </a:prstGeom>
            <a:noFill/>
          </p:spPr>
        </p:pic>
      </p:grpSp>
      <p:sp>
        <p:nvSpPr>
          <p:cNvPr id="14" name="Slide Number Placeholder 13"/>
          <p:cNvSpPr>
            <a:spLocks noGrp="1"/>
          </p:cNvSpPr>
          <p:nvPr>
            <p:ph type="sldNum" sz="quarter" idx="12"/>
          </p:nvPr>
        </p:nvSpPr>
        <p:spPr/>
        <p:txBody>
          <a:bodyPr/>
          <a:lstStyle/>
          <a:p>
            <a:fld id="{90B4C22B-F94B-47BB-B82D-9BDF0893D61B}" type="slidenum">
              <a:rPr lang="en-US" smtClean="0"/>
              <a:pPr/>
              <a:t>71</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2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20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a:xfrm>
            <a:off x="0" y="581501"/>
            <a:ext cx="9144000" cy="6186309"/>
          </a:xfrm>
          <a:prstGeom prst="rect">
            <a:avLst/>
          </a:prstGeom>
          <a:noFill/>
        </p:spPr>
        <p:txBody>
          <a:bodyPr wrap="square" rIns="91440" rtlCol="0">
            <a:spAutoFit/>
          </a:bodyPr>
          <a:lstStyle/>
          <a:p>
            <a:pPr marL="228600" indent="-228600">
              <a:spcAft>
                <a:spcPts val="1200"/>
              </a:spcAft>
            </a:pPr>
            <a:r>
              <a:rPr lang="en-US" sz="2800" b="1" dirty="0" smtClean="0">
                <a:solidFill>
                  <a:srgbClr val="FF0000"/>
                </a:solidFill>
              </a:rPr>
              <a:t>Eleven years of work </a:t>
            </a:r>
            <a:r>
              <a:rPr lang="en-US" sz="2800" b="1" dirty="0" smtClean="0"/>
              <a:t>resulted in exact reproductions of two of the cave’s chambers—</a:t>
            </a:r>
            <a:r>
              <a:rPr lang="en-US" sz="2800" b="1" i="1" dirty="0" smtClean="0"/>
              <a:t>Hall of Bulls</a:t>
            </a:r>
            <a:r>
              <a:rPr lang="en-US" sz="2800" b="1" dirty="0" smtClean="0"/>
              <a:t> and </a:t>
            </a:r>
            <a:r>
              <a:rPr lang="en-US" sz="2800" b="1" i="1" dirty="0" smtClean="0"/>
              <a:t>Axial Gallery</a:t>
            </a:r>
            <a:endParaRPr lang="en-US" sz="2800" b="1" dirty="0" smtClean="0"/>
          </a:p>
          <a:p>
            <a:pPr marL="228600" indent="-228600">
              <a:spcAft>
                <a:spcPts val="1200"/>
              </a:spcAft>
            </a:pPr>
            <a:endParaRPr lang="en-US" sz="2800" b="1" dirty="0" smtClean="0">
              <a:solidFill>
                <a:schemeClr val="bg1"/>
              </a:solidFill>
            </a:endParaRPr>
          </a:p>
          <a:p>
            <a:pPr marL="228600" indent="-228600">
              <a:spcAft>
                <a:spcPts val="1200"/>
              </a:spcAft>
            </a:pPr>
            <a:endParaRPr lang="en-US" sz="2800" b="1" dirty="0" smtClean="0">
              <a:solidFill>
                <a:schemeClr val="bg1"/>
              </a:solidFill>
            </a:endParaRPr>
          </a:p>
          <a:p>
            <a:pPr marL="228600" indent="-228600">
              <a:spcAft>
                <a:spcPts val="1200"/>
              </a:spcAft>
            </a:pPr>
            <a:endParaRPr lang="en-US" sz="2800" b="1" dirty="0" smtClean="0">
              <a:solidFill>
                <a:schemeClr val="bg1"/>
              </a:solidFill>
            </a:endParaRPr>
          </a:p>
          <a:p>
            <a:pPr marL="228600" indent="-228600">
              <a:spcAft>
                <a:spcPts val="1200"/>
              </a:spcAft>
            </a:pPr>
            <a:endParaRPr lang="en-US" sz="2800" b="1" dirty="0" smtClean="0">
              <a:solidFill>
                <a:schemeClr val="bg1"/>
              </a:solidFill>
            </a:endParaRPr>
          </a:p>
          <a:p>
            <a:pPr marL="228600" indent="-228600">
              <a:spcAft>
                <a:spcPts val="1200"/>
              </a:spcAft>
            </a:pPr>
            <a:endParaRPr lang="en-US" sz="2800" b="1" dirty="0" smtClean="0">
              <a:solidFill>
                <a:schemeClr val="bg1"/>
              </a:solidFill>
            </a:endParaRPr>
          </a:p>
          <a:p>
            <a:pPr marL="228600" indent="-228600">
              <a:spcAft>
                <a:spcPts val="1200"/>
              </a:spcAft>
            </a:pPr>
            <a:endParaRPr lang="en-US" sz="2800" b="1" dirty="0" smtClean="0">
              <a:solidFill>
                <a:schemeClr val="bg1"/>
              </a:solidFill>
            </a:endParaRPr>
          </a:p>
          <a:p>
            <a:pPr marL="228600" indent="-228600">
              <a:spcAft>
                <a:spcPts val="1200"/>
              </a:spcAft>
            </a:pPr>
            <a:endParaRPr lang="en-US" sz="2800" b="1" dirty="0" smtClean="0">
              <a:solidFill>
                <a:schemeClr val="bg1"/>
              </a:solidFill>
            </a:endParaRPr>
          </a:p>
          <a:p>
            <a:pPr marL="228600" indent="-228600">
              <a:spcAft>
                <a:spcPts val="1200"/>
              </a:spcAft>
            </a:pPr>
            <a:r>
              <a:rPr lang="en-US" sz="800" b="1" dirty="0" smtClean="0">
                <a:solidFill>
                  <a:schemeClr val="bg1"/>
                </a:solidFill>
              </a:rPr>
              <a:t> </a:t>
            </a:r>
          </a:p>
          <a:p>
            <a:pPr marL="228600" indent="-228600">
              <a:spcAft>
                <a:spcPts val="1200"/>
              </a:spcAft>
            </a:pPr>
            <a:endParaRPr lang="en-US" sz="800" b="1" dirty="0" smtClean="0">
              <a:solidFill>
                <a:schemeClr val="bg1"/>
              </a:solidFill>
            </a:endParaRPr>
          </a:p>
          <a:p>
            <a:pPr marL="228600" indent="-228600" algn="ctr">
              <a:spcAft>
                <a:spcPts val="1200"/>
              </a:spcAft>
            </a:pPr>
            <a:r>
              <a:rPr lang="en-US" sz="2800" b="1" dirty="0" smtClean="0"/>
              <a:t>Opened in 1983 - </a:t>
            </a:r>
            <a:r>
              <a:rPr lang="en-US" sz="2800" b="1" dirty="0" smtClean="0">
                <a:solidFill>
                  <a:srgbClr val="FF0000"/>
                </a:solidFill>
              </a:rPr>
              <a:t>Lascaux II</a:t>
            </a:r>
            <a:r>
              <a:rPr lang="en-US" sz="2800" b="1" dirty="0" smtClean="0">
                <a:solidFill>
                  <a:schemeClr val="bg1"/>
                </a:solidFill>
              </a:rPr>
              <a:t> </a:t>
            </a:r>
            <a:r>
              <a:rPr lang="en-US" sz="2800" b="1" dirty="0" smtClean="0"/>
              <a:t>- 300,000 visitors/yr! </a:t>
            </a:r>
          </a:p>
        </p:txBody>
      </p:sp>
      <p:pic>
        <p:nvPicPr>
          <p:cNvPr id="243714" name="Picture 2" descr="http://lascaux.fieldmuseum.org/sites/cavesoflascaux.fieldmuseum.org/themes/lascaux/images/pop-ups/recreation.jpg"/>
          <p:cNvPicPr>
            <a:picLocks noChangeAspect="1" noChangeArrowheads="1"/>
          </p:cNvPicPr>
          <p:nvPr/>
        </p:nvPicPr>
        <p:blipFill>
          <a:blip r:embed="rId3" cstate="print"/>
          <a:srcRect/>
          <a:stretch>
            <a:fillRect/>
          </a:stretch>
        </p:blipFill>
        <p:spPr bwMode="auto">
          <a:xfrm>
            <a:off x="790574" y="1492249"/>
            <a:ext cx="7609193" cy="4470401"/>
          </a:xfrm>
          <a:prstGeom prst="rect">
            <a:avLst/>
          </a:prstGeom>
          <a:noFill/>
        </p:spPr>
      </p:pic>
      <p:sp useBgFill="1">
        <p:nvSpPr>
          <p:cNvPr id="3" name="TextBox 2"/>
          <p:cNvSpPr txBox="1"/>
          <p:nvPr/>
        </p:nvSpPr>
        <p:spPr>
          <a:xfrm>
            <a:off x="0" y="0"/>
            <a:ext cx="9144000" cy="677108"/>
          </a:xfrm>
          <a:prstGeom prst="rect">
            <a:avLst/>
          </a:prstGeom>
          <a:solidFill>
            <a:srgbClr val="FFFF00"/>
          </a:solidFill>
        </p:spPr>
        <p:txBody>
          <a:bodyPr wrap="square" rtlCol="0">
            <a:spAutoFit/>
          </a:bodyPr>
          <a:lstStyle/>
          <a:p>
            <a:pPr algn="ctr">
              <a:defRPr/>
            </a:pPr>
            <a:r>
              <a:rPr lang="en-US" sz="3800" b="1" dirty="0" smtClean="0">
                <a:solidFill>
                  <a:schemeClr val="bg1"/>
                </a:solidFill>
              </a:rPr>
              <a:t>LASCAUX II</a:t>
            </a:r>
            <a:endParaRPr lang="en-US" sz="3800" b="1" dirty="0">
              <a:solidFill>
                <a:schemeClr val="bg1"/>
              </a:solidFill>
            </a:endParaRPr>
          </a:p>
        </p:txBody>
      </p:sp>
      <p:sp>
        <p:nvSpPr>
          <p:cNvPr id="16" name="TextBox 15"/>
          <p:cNvSpPr txBox="1"/>
          <p:nvPr/>
        </p:nvSpPr>
        <p:spPr>
          <a:xfrm>
            <a:off x="4933950" y="857250"/>
            <a:ext cx="4210050" cy="461665"/>
          </a:xfrm>
          <a:prstGeom prst="rect">
            <a:avLst/>
          </a:prstGeom>
          <a:noFill/>
        </p:spPr>
        <p:txBody>
          <a:bodyPr wrap="square" rtlCol="0">
            <a:spAutoFit/>
          </a:bodyPr>
          <a:lstStyle/>
          <a:p>
            <a:pPr marL="228600" indent="-228600">
              <a:spcAft>
                <a:spcPts val="1200"/>
              </a:spcAft>
              <a:buFont typeface="Arial" pitchFamily="34" charset="0"/>
              <a:buChar char="•"/>
            </a:pPr>
            <a:endParaRPr lang="en-US" sz="2400" b="1" dirty="0" smtClean="0">
              <a:solidFill>
                <a:srgbClr val="FFFF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43714"/>
                                        </p:tgtEl>
                                        <p:attrNameLst>
                                          <p:attrName>style.visibility</p:attrName>
                                        </p:attrNameLst>
                                      </p:cBhvr>
                                      <p:to>
                                        <p:strVal val="visible"/>
                                      </p:to>
                                    </p:set>
                                    <p:animEffect transition="in" filter="fade">
                                      <p:cBhvr>
                                        <p:cTn id="7" dur="1000"/>
                                        <p:tgtEl>
                                          <p:spTgt spid="243714"/>
                                        </p:tgtEl>
                                      </p:cBhvr>
                                    </p:animEffect>
                                  </p:childTnLst>
                                </p:cTn>
                              </p:par>
                            </p:childTnLst>
                          </p:cTn>
                        </p:par>
                        <p:par>
                          <p:cTn id="8" fill="hold">
                            <p:stCondLst>
                              <p:cond delay="1000"/>
                            </p:stCondLst>
                            <p:childTnLst>
                              <p:par>
                                <p:cTn id="9" presetID="22" presetClass="entr" presetSubtype="8" fill="hold" nodeType="afterEffect" nodePh="1">
                                  <p:stCondLst>
                                    <p:cond delay="0"/>
                                  </p:stCondLst>
                                  <p:endCondLst>
                                    <p:cond evt="begin" delay="0">
                                      <p:tn val="9"/>
                                    </p:cond>
                                  </p:endCondLst>
                                  <p:childTnLst>
                                    <p:set>
                                      <p:cBhvr>
                                        <p:cTn id="10" dur="1" fill="hold">
                                          <p:stCondLst>
                                            <p:cond delay="0"/>
                                          </p:stCondLst>
                                        </p:cTn>
                                        <p:tgtEl>
                                          <p:spTgt spid="16">
                                            <p:txEl>
                                              <p:pRg st="0" end="0"/>
                                            </p:txEl>
                                          </p:spTgt>
                                        </p:tgtEl>
                                        <p:attrNameLst>
                                          <p:attrName>style.visibility</p:attrName>
                                        </p:attrNameLst>
                                      </p:cBhvr>
                                      <p:to>
                                        <p:strVal val="visible"/>
                                      </p:to>
                                    </p:set>
                                    <p:animEffect transition="in" filter="wipe(left)">
                                      <p:cBhvr>
                                        <p:cTn id="11" dur="1000"/>
                                        <p:tgtEl>
                                          <p:spTgt spid="16">
                                            <p:txEl>
                                              <p:pRg st="0" end="0"/>
                                            </p:txEl>
                                          </p:spTgt>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19">
                                            <p:txEl>
                                              <p:pRg st="0" end="0"/>
                                            </p:txEl>
                                          </p:spTgt>
                                        </p:tgtEl>
                                        <p:attrNameLst>
                                          <p:attrName>style.visibility</p:attrName>
                                        </p:attrNameLst>
                                      </p:cBhvr>
                                      <p:to>
                                        <p:strVal val="visible"/>
                                      </p:to>
                                    </p:set>
                                    <p:animEffect transition="in" filter="fade">
                                      <p:cBhvr>
                                        <p:cTn id="15" dur="1000"/>
                                        <p:tgtEl>
                                          <p:spTgt spid="19">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19">
                                            <p:txEl>
                                              <p:pRg st="10" end="10"/>
                                            </p:txEl>
                                          </p:spTgt>
                                        </p:tgtEl>
                                        <p:attrNameLst>
                                          <p:attrName>style.visibility</p:attrName>
                                        </p:attrNameLst>
                                      </p:cBhvr>
                                      <p:to>
                                        <p:strVal val="visible"/>
                                      </p:to>
                                    </p:set>
                                    <p:animEffect transition="in" filter="wipe(left)">
                                      <p:cBhvr>
                                        <p:cTn id="20" dur="1000"/>
                                        <p:tgtEl>
                                          <p:spTgt spid="19">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 name="TextBox 2"/>
          <p:cNvSpPr txBox="1"/>
          <p:nvPr/>
        </p:nvSpPr>
        <p:spPr>
          <a:xfrm>
            <a:off x="0" y="0"/>
            <a:ext cx="9144000" cy="677108"/>
          </a:xfrm>
          <a:prstGeom prst="rect">
            <a:avLst/>
          </a:prstGeom>
          <a:solidFill>
            <a:srgbClr val="FFFF00"/>
          </a:solidFill>
        </p:spPr>
        <p:txBody>
          <a:bodyPr wrap="square" rtlCol="0">
            <a:spAutoFit/>
          </a:bodyPr>
          <a:lstStyle/>
          <a:p>
            <a:pPr algn="ctr">
              <a:defRPr/>
            </a:pPr>
            <a:r>
              <a:rPr lang="en-US" sz="3800" b="1" dirty="0" smtClean="0">
                <a:solidFill>
                  <a:schemeClr val="bg1"/>
                </a:solidFill>
              </a:rPr>
              <a:t>LASCAUX II</a:t>
            </a:r>
            <a:endParaRPr lang="en-US" sz="3800" b="1" dirty="0">
              <a:solidFill>
                <a:schemeClr val="bg1"/>
              </a:solidFill>
            </a:endParaRPr>
          </a:p>
        </p:txBody>
      </p:sp>
      <p:grpSp>
        <p:nvGrpSpPr>
          <p:cNvPr id="2" name="Group 18"/>
          <p:cNvGrpSpPr/>
          <p:nvPr/>
        </p:nvGrpSpPr>
        <p:grpSpPr>
          <a:xfrm>
            <a:off x="314325" y="866775"/>
            <a:ext cx="3810000" cy="4321850"/>
            <a:chOff x="342900" y="1352550"/>
            <a:chExt cx="3810000" cy="4321850"/>
          </a:xfrm>
        </p:grpSpPr>
        <p:pic>
          <p:nvPicPr>
            <p:cNvPr id="232450" name="Picture 2" descr="Lascaux">
              <a:hlinkClick r:id="rId3" tooltip="Click to see larger image"/>
            </p:cNvPr>
            <p:cNvPicPr>
              <a:picLocks noChangeAspect="1" noChangeArrowheads="1"/>
            </p:cNvPicPr>
            <p:nvPr/>
          </p:nvPicPr>
          <p:blipFill>
            <a:blip r:embed="rId4" cstate="print"/>
            <a:srcRect/>
            <a:stretch>
              <a:fillRect/>
            </a:stretch>
          </p:blipFill>
          <p:spPr bwMode="auto">
            <a:xfrm>
              <a:off x="342900" y="1352550"/>
              <a:ext cx="3810000" cy="2857500"/>
            </a:xfrm>
            <a:prstGeom prst="rect">
              <a:avLst/>
            </a:prstGeom>
            <a:noFill/>
          </p:spPr>
        </p:pic>
        <p:sp>
          <p:nvSpPr>
            <p:cNvPr id="18" name="Rectangle 17"/>
            <p:cNvSpPr/>
            <p:nvPr/>
          </p:nvSpPr>
          <p:spPr>
            <a:xfrm>
              <a:off x="361950" y="4289405"/>
              <a:ext cx="3733800" cy="1384995"/>
            </a:xfrm>
            <a:prstGeom prst="rect">
              <a:avLst/>
            </a:prstGeom>
          </p:spPr>
          <p:txBody>
            <a:bodyPr wrap="square">
              <a:spAutoFit/>
            </a:bodyPr>
            <a:lstStyle/>
            <a:p>
              <a:pPr algn="ctr"/>
              <a:r>
                <a:rPr lang="en-US" sz="2800" b="1" dirty="0" smtClean="0"/>
                <a:t>Staging area waiting for next tour through Lascaux II</a:t>
              </a:r>
              <a:endParaRPr lang="en-US" sz="2800" b="1" dirty="0"/>
            </a:p>
          </p:txBody>
        </p:sp>
      </p:grpSp>
      <p:grpSp>
        <p:nvGrpSpPr>
          <p:cNvPr id="4" name="Group 20"/>
          <p:cNvGrpSpPr/>
          <p:nvPr/>
        </p:nvGrpSpPr>
        <p:grpSpPr>
          <a:xfrm>
            <a:off x="4603750" y="1203305"/>
            <a:ext cx="3810000" cy="3302020"/>
            <a:chOff x="4413250" y="2879705"/>
            <a:chExt cx="3810000" cy="3302020"/>
          </a:xfrm>
        </p:grpSpPr>
        <p:pic>
          <p:nvPicPr>
            <p:cNvPr id="229380" name="Picture 4" descr="Lascaux">
              <a:hlinkClick r:id="rId5" tooltip="Click to see larger image"/>
            </p:cNvPr>
            <p:cNvPicPr>
              <a:picLocks noChangeAspect="1" noChangeArrowheads="1"/>
            </p:cNvPicPr>
            <p:nvPr/>
          </p:nvPicPr>
          <p:blipFill>
            <a:blip r:embed="rId6" cstate="print"/>
            <a:srcRect/>
            <a:stretch>
              <a:fillRect/>
            </a:stretch>
          </p:blipFill>
          <p:spPr bwMode="auto">
            <a:xfrm>
              <a:off x="4413250" y="3324225"/>
              <a:ext cx="3810000" cy="2857500"/>
            </a:xfrm>
            <a:prstGeom prst="rect">
              <a:avLst/>
            </a:prstGeom>
            <a:noFill/>
          </p:spPr>
        </p:pic>
        <p:sp>
          <p:nvSpPr>
            <p:cNvPr id="20" name="Rectangle 19"/>
            <p:cNvSpPr/>
            <p:nvPr/>
          </p:nvSpPr>
          <p:spPr>
            <a:xfrm>
              <a:off x="4486275" y="2879705"/>
              <a:ext cx="3733800" cy="523220"/>
            </a:xfrm>
            <a:prstGeom prst="rect">
              <a:avLst/>
            </a:prstGeom>
          </p:spPr>
          <p:txBody>
            <a:bodyPr wrap="square">
              <a:spAutoFit/>
            </a:bodyPr>
            <a:lstStyle/>
            <a:p>
              <a:pPr algn="ctr"/>
              <a:r>
                <a:rPr lang="en-US" sz="2800" b="1" dirty="0" smtClean="0"/>
                <a:t>Entry into Lascaux II</a:t>
              </a:r>
              <a:endParaRPr lang="en-US" sz="2800" b="1" dirty="0"/>
            </a:p>
          </p:txBody>
        </p:sp>
      </p:grpSp>
      <p:sp>
        <p:nvSpPr>
          <p:cNvPr id="9" name="Rectangle 8"/>
          <p:cNvSpPr/>
          <p:nvPr/>
        </p:nvSpPr>
        <p:spPr>
          <a:xfrm>
            <a:off x="1" y="5288340"/>
            <a:ext cx="9143999" cy="1077218"/>
          </a:xfrm>
          <a:prstGeom prst="rect">
            <a:avLst/>
          </a:prstGeom>
          <a:noFill/>
        </p:spPr>
        <p:txBody>
          <a:bodyPr wrap="square">
            <a:spAutoFit/>
          </a:bodyPr>
          <a:lstStyle/>
          <a:p>
            <a:pPr marL="182880" indent="-182880" algn="ctr">
              <a:spcAft>
                <a:spcPts val="1200"/>
              </a:spcAft>
            </a:pPr>
            <a:r>
              <a:rPr lang="en-US" sz="3200" b="1" dirty="0" smtClean="0"/>
              <a:t>You don’t have to go to France to see the art of Lascaux…there’s now </a:t>
            </a:r>
            <a:r>
              <a:rPr lang="en-US" sz="3200" b="1" dirty="0" smtClean="0">
                <a:solidFill>
                  <a:srgbClr val="FF0000"/>
                </a:solidFill>
                <a:effectLst>
                  <a:outerShdw dist="50800" dir="5400000" algn="ctr" rotWithShape="0">
                    <a:schemeClr val="bg1"/>
                  </a:outerShdw>
                </a:effectLst>
              </a:rPr>
              <a:t>a traveling Lascaux III</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9">
                                            <p:txEl>
                                              <p:pRg st="0" end="0"/>
                                            </p:txEl>
                                          </p:spTgt>
                                        </p:tgtEl>
                                        <p:attrNameLst>
                                          <p:attrName>style.visibility</p:attrName>
                                        </p:attrNameLst>
                                      </p:cBhvr>
                                      <p:to>
                                        <p:strVal val="visible"/>
                                      </p:to>
                                    </p:set>
                                    <p:animEffect transition="in" filter="wipe(up)">
                                      <p:cBhvr>
                                        <p:cTn id="17" dur="10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allAtOnce"/>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a:xfrm>
            <a:off x="0" y="5657671"/>
            <a:ext cx="9144000" cy="1077218"/>
          </a:xfrm>
          <a:prstGeom prst="rect">
            <a:avLst/>
          </a:prstGeom>
          <a:noFill/>
        </p:spPr>
        <p:txBody>
          <a:bodyPr wrap="square" rtlCol="0">
            <a:spAutoFit/>
          </a:bodyPr>
          <a:lstStyle/>
          <a:p>
            <a:pPr marL="228600" indent="-228600" algn="ctr">
              <a:spcAft>
                <a:spcPts val="1200"/>
              </a:spcAft>
            </a:pPr>
            <a:r>
              <a:rPr lang="en-US" sz="3200" b="1" dirty="0" smtClean="0">
                <a:solidFill>
                  <a:srgbClr val="FF0000"/>
                </a:solidFill>
                <a:effectLst>
                  <a:outerShdw dist="50800" dir="7200000" algn="ctr" rotWithShape="0">
                    <a:schemeClr val="bg1"/>
                  </a:outerShdw>
                </a:effectLst>
              </a:rPr>
              <a:t>Lascaux III </a:t>
            </a:r>
            <a:r>
              <a:rPr lang="en-US" sz="3200" b="1" dirty="0" smtClean="0"/>
              <a:t>is traveling the world, currently in transit to Japan.  Lascaux IV is being planned as well.</a:t>
            </a:r>
          </a:p>
        </p:txBody>
      </p:sp>
      <p:pic>
        <p:nvPicPr>
          <p:cNvPr id="108548" name="Picture 4" descr="http://uk.france.fr/sites/default/files/lascaux_international_affiche.jpg">
            <a:hlinkClick r:id="rId3"/>
          </p:cNvPr>
          <p:cNvPicPr>
            <a:picLocks noChangeAspect="1" noChangeArrowheads="1"/>
          </p:cNvPicPr>
          <p:nvPr/>
        </p:nvPicPr>
        <p:blipFill>
          <a:blip r:embed="rId4" cstate="print"/>
          <a:srcRect b="6537"/>
          <a:stretch>
            <a:fillRect/>
          </a:stretch>
        </p:blipFill>
        <p:spPr bwMode="auto">
          <a:xfrm>
            <a:off x="762000" y="700393"/>
            <a:ext cx="7620000" cy="5038725"/>
          </a:xfrm>
          <a:prstGeom prst="rect">
            <a:avLst/>
          </a:prstGeom>
          <a:noFill/>
        </p:spPr>
      </p:pic>
      <p:pic>
        <p:nvPicPr>
          <p:cNvPr id="108546" name="Picture 2" descr="http://www.projet-lascaux.com/sites/default/files/img/site/lascaux_iii_cap_sciences_02.jpg">
            <a:hlinkClick r:id="rId5"/>
          </p:cNvPr>
          <p:cNvPicPr>
            <a:picLocks noChangeAspect="1" noChangeArrowheads="1"/>
          </p:cNvPicPr>
          <p:nvPr/>
        </p:nvPicPr>
        <p:blipFill>
          <a:blip r:embed="rId6" cstate="print"/>
          <a:srcRect/>
          <a:stretch>
            <a:fillRect/>
          </a:stretch>
        </p:blipFill>
        <p:spPr bwMode="auto">
          <a:xfrm>
            <a:off x="649185" y="542925"/>
            <a:ext cx="7616952" cy="5164036"/>
          </a:xfrm>
          <a:prstGeom prst="rect">
            <a:avLst/>
          </a:prstGeom>
          <a:noFill/>
        </p:spPr>
      </p:pic>
      <p:sp useBgFill="1">
        <p:nvSpPr>
          <p:cNvPr id="3" name="TextBox 2"/>
          <p:cNvSpPr txBox="1"/>
          <p:nvPr/>
        </p:nvSpPr>
        <p:spPr>
          <a:xfrm>
            <a:off x="0" y="0"/>
            <a:ext cx="9144000" cy="677108"/>
          </a:xfrm>
          <a:prstGeom prst="rect">
            <a:avLst/>
          </a:prstGeom>
          <a:solidFill>
            <a:srgbClr val="FFFF00"/>
          </a:solidFill>
        </p:spPr>
        <p:txBody>
          <a:bodyPr wrap="square" rtlCol="0">
            <a:spAutoFit/>
          </a:bodyPr>
          <a:lstStyle/>
          <a:p>
            <a:pPr algn="ctr">
              <a:defRPr/>
            </a:pPr>
            <a:r>
              <a:rPr lang="en-US" sz="3800" b="1" dirty="0" smtClean="0">
                <a:solidFill>
                  <a:schemeClr val="bg1"/>
                </a:solidFill>
              </a:rPr>
              <a:t>LASCAUX III</a:t>
            </a:r>
            <a:endParaRPr lang="en-US" sz="3800" b="1" dirty="0">
              <a:solidFill>
                <a:schemeClr val="bg1"/>
              </a:solidFill>
            </a:endParaRPr>
          </a:p>
        </p:txBody>
      </p:sp>
      <p:sp>
        <p:nvSpPr>
          <p:cNvPr id="8" name="Rectangle 7"/>
          <p:cNvSpPr/>
          <p:nvPr/>
        </p:nvSpPr>
        <p:spPr>
          <a:xfrm>
            <a:off x="2059237" y="2074783"/>
            <a:ext cx="5025527" cy="2708434"/>
          </a:xfrm>
          <a:prstGeom prst="rect">
            <a:avLst/>
          </a:prstGeom>
          <a:solidFill>
            <a:schemeClr val="bg1"/>
          </a:solidFill>
        </p:spPr>
        <p:txBody>
          <a:bodyPr wrap="square">
            <a:spAutoFit/>
          </a:bodyPr>
          <a:lstStyle/>
          <a:p>
            <a:pPr marL="182880" indent="-182880" algn="ctr">
              <a:spcAft>
                <a:spcPts val="1200"/>
              </a:spcAft>
            </a:pPr>
            <a:r>
              <a:rPr lang="en-US" sz="4400" b="1" dirty="0" smtClean="0"/>
              <a:t>Back to the main attraction of</a:t>
            </a:r>
          </a:p>
          <a:p>
            <a:pPr marL="182880" indent="-182880" algn="ctr">
              <a:spcAft>
                <a:spcPts val="1200"/>
              </a:spcAft>
            </a:pPr>
            <a:r>
              <a:rPr lang="en-US" sz="7200" b="1" dirty="0" smtClean="0">
                <a:solidFill>
                  <a:srgbClr val="FF0000"/>
                </a:solidFill>
              </a:rPr>
              <a:t>Lascaux!</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8548"/>
                                        </p:tgtEl>
                                        <p:attrNameLst>
                                          <p:attrName>style.visibility</p:attrName>
                                        </p:attrNameLst>
                                      </p:cBhvr>
                                      <p:to>
                                        <p:strVal val="visible"/>
                                      </p:to>
                                    </p:set>
                                    <p:animEffect transition="in" filter="fade">
                                      <p:cBhvr>
                                        <p:cTn id="7" dur="1000"/>
                                        <p:tgtEl>
                                          <p:spTgt spid="108548"/>
                                        </p:tgtEl>
                                      </p:cBhvr>
                                    </p:animEffect>
                                  </p:childTnLst>
                                </p:cTn>
                              </p:par>
                              <p:par>
                                <p:cTn id="8" presetID="22" presetClass="entr" presetSubtype="8" fill="hold" nodeType="withEffect">
                                  <p:stCondLst>
                                    <p:cond delay="0"/>
                                  </p:stCondLst>
                                  <p:childTnLst>
                                    <p:set>
                                      <p:cBhvr>
                                        <p:cTn id="9" dur="1" fill="hold">
                                          <p:stCondLst>
                                            <p:cond delay="0"/>
                                          </p:stCondLst>
                                        </p:cTn>
                                        <p:tgtEl>
                                          <p:spTgt spid="19">
                                            <p:txEl>
                                              <p:pRg st="0" end="0"/>
                                            </p:txEl>
                                          </p:spTgt>
                                        </p:tgtEl>
                                        <p:attrNameLst>
                                          <p:attrName>style.visibility</p:attrName>
                                        </p:attrNameLst>
                                      </p:cBhvr>
                                      <p:to>
                                        <p:strVal val="visible"/>
                                      </p:to>
                                    </p:set>
                                    <p:animEffect transition="in" filter="wipe(left)">
                                      <p:cBhvr>
                                        <p:cTn id="10" dur="1000"/>
                                        <p:tgtEl>
                                          <p:spTgt spid="19">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08546"/>
                                        </p:tgtEl>
                                        <p:attrNameLst>
                                          <p:attrName>style.visibility</p:attrName>
                                        </p:attrNameLst>
                                      </p:cBhvr>
                                      <p:to>
                                        <p:strVal val="visible"/>
                                      </p:to>
                                    </p:set>
                                    <p:animEffect transition="in" filter="fade">
                                      <p:cBhvr>
                                        <p:cTn id="15" dur="1000"/>
                                        <p:tgtEl>
                                          <p:spTgt spid="10854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grpId="0" nodeType="clickEffect">
                                  <p:stCondLst>
                                    <p:cond delay="0"/>
                                  </p:stCondLst>
                                  <p:childTnLst>
                                    <p:set>
                                      <p:cBhvr>
                                        <p:cTn id="19" dur="1" fill="hold">
                                          <p:stCondLst>
                                            <p:cond delay="0"/>
                                          </p:stCondLst>
                                        </p:cTn>
                                        <p:tgtEl>
                                          <p:spTgt spid="8">
                                            <p:bg/>
                                          </p:spTgt>
                                        </p:tgtEl>
                                        <p:attrNameLst>
                                          <p:attrName>style.visibility</p:attrName>
                                        </p:attrNameLst>
                                      </p:cBhvr>
                                      <p:to>
                                        <p:strVal val="visible"/>
                                      </p:to>
                                    </p:set>
                                    <p:animEffect transition="in" filter="wipe(up)">
                                      <p:cBhvr>
                                        <p:cTn id="20" dur="1000"/>
                                        <p:tgtEl>
                                          <p:spTgt spid="8">
                                            <p:bg/>
                                          </p:spTgt>
                                        </p:tgtEl>
                                      </p:cBhvr>
                                    </p:animEffect>
                                  </p:childTnLst>
                                </p:cTn>
                              </p:par>
                              <p:par>
                                <p:cTn id="21" presetID="22" presetClass="entr" presetSubtype="1" fill="hold" grpId="0" nodeType="withEffect">
                                  <p:stCondLst>
                                    <p:cond delay="0"/>
                                  </p:stCondLst>
                                  <p:childTnLst>
                                    <p:set>
                                      <p:cBhvr>
                                        <p:cTn id="22" dur="1" fill="hold">
                                          <p:stCondLst>
                                            <p:cond delay="0"/>
                                          </p:stCondLst>
                                        </p:cTn>
                                        <p:tgtEl>
                                          <p:spTgt spid="8">
                                            <p:txEl>
                                              <p:pRg st="0" end="0"/>
                                            </p:txEl>
                                          </p:spTgt>
                                        </p:tgtEl>
                                        <p:attrNameLst>
                                          <p:attrName>style.visibility</p:attrName>
                                        </p:attrNameLst>
                                      </p:cBhvr>
                                      <p:to>
                                        <p:strVal val="visible"/>
                                      </p:to>
                                    </p:set>
                                    <p:animEffect transition="in" filter="wipe(up)">
                                      <p:cBhvr>
                                        <p:cTn id="23" dur="1000"/>
                                        <p:tgtEl>
                                          <p:spTgt spid="8">
                                            <p:txEl>
                                              <p:pRg st="0" end="0"/>
                                            </p:txEl>
                                          </p:spTgt>
                                        </p:tgtEl>
                                      </p:cBhvr>
                                    </p:animEffect>
                                  </p:childTnLst>
                                </p:cTn>
                              </p:par>
                              <p:par>
                                <p:cTn id="24" presetID="22" presetClass="entr" presetSubtype="1" fill="hold" grpId="0" nodeType="withEffect">
                                  <p:stCondLst>
                                    <p:cond delay="0"/>
                                  </p:stCondLst>
                                  <p:childTnLst>
                                    <p:set>
                                      <p:cBhvr>
                                        <p:cTn id="25" dur="1" fill="hold">
                                          <p:stCondLst>
                                            <p:cond delay="0"/>
                                          </p:stCondLst>
                                        </p:cTn>
                                        <p:tgtEl>
                                          <p:spTgt spid="8">
                                            <p:txEl>
                                              <p:pRg st="1" end="1"/>
                                            </p:txEl>
                                          </p:spTgt>
                                        </p:tgtEl>
                                        <p:attrNameLst>
                                          <p:attrName>style.visibility</p:attrName>
                                        </p:attrNameLst>
                                      </p:cBhvr>
                                      <p:to>
                                        <p:strVal val="visible"/>
                                      </p:to>
                                    </p:set>
                                    <p:animEffect transition="in" filter="wipe(up)">
                                      <p:cBhvr>
                                        <p:cTn id="26" dur="10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allAtOnce"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a:grpSpLocks noChangeAspect="1"/>
          </p:cNvGrpSpPr>
          <p:nvPr/>
        </p:nvGrpSpPr>
        <p:grpSpPr>
          <a:xfrm>
            <a:off x="305803" y="731520"/>
            <a:ext cx="8532394" cy="6107820"/>
            <a:chOff x="0" y="-771316"/>
            <a:chExt cx="9144000" cy="6545631"/>
          </a:xfrm>
        </p:grpSpPr>
        <p:pic>
          <p:nvPicPr>
            <p:cNvPr id="2052" name="Picture 4"/>
            <p:cNvPicPr>
              <a:picLocks noChangeAspect="1" noChangeArrowheads="1"/>
            </p:cNvPicPr>
            <p:nvPr/>
          </p:nvPicPr>
          <p:blipFill>
            <a:blip r:embed="rId3" cstate="print"/>
            <a:srcRect b="70149"/>
            <a:stretch>
              <a:fillRect/>
            </a:stretch>
          </p:blipFill>
          <p:spPr bwMode="auto">
            <a:xfrm>
              <a:off x="0" y="-771316"/>
              <a:ext cx="9144000" cy="1816345"/>
            </a:xfrm>
            <a:prstGeom prst="rect">
              <a:avLst/>
            </a:prstGeom>
            <a:noFill/>
            <a:ln w="9525">
              <a:noFill/>
              <a:miter lim="800000"/>
              <a:headEnd/>
              <a:tailEnd/>
            </a:ln>
          </p:spPr>
        </p:pic>
        <p:pic>
          <p:nvPicPr>
            <p:cNvPr id="2051" name="Picture 3"/>
            <p:cNvPicPr>
              <a:picLocks noChangeAspect="1" noChangeArrowheads="1"/>
            </p:cNvPicPr>
            <p:nvPr/>
          </p:nvPicPr>
          <p:blipFill>
            <a:blip r:embed="rId4" cstate="print"/>
            <a:srcRect/>
            <a:stretch>
              <a:fillRect/>
            </a:stretch>
          </p:blipFill>
          <p:spPr bwMode="auto">
            <a:xfrm>
              <a:off x="0" y="-21701"/>
              <a:ext cx="9144000" cy="5796016"/>
            </a:xfrm>
            <a:prstGeom prst="rect">
              <a:avLst/>
            </a:prstGeom>
            <a:noFill/>
            <a:ln w="9525">
              <a:noFill/>
              <a:miter lim="800000"/>
              <a:headEnd/>
              <a:tailEnd/>
            </a:ln>
          </p:spPr>
        </p:pic>
      </p:grpSp>
      <p:pic>
        <p:nvPicPr>
          <p:cNvPr id="2050" name="Picture 2"/>
          <p:cNvPicPr>
            <a:picLocks noChangeAspect="1" noChangeArrowheads="1"/>
          </p:cNvPicPr>
          <p:nvPr/>
        </p:nvPicPr>
        <p:blipFill>
          <a:blip r:embed="rId5" cstate="print"/>
          <a:srcRect/>
          <a:stretch>
            <a:fillRect/>
          </a:stretch>
        </p:blipFill>
        <p:spPr bwMode="auto">
          <a:xfrm rot="20520000">
            <a:off x="-530352" y="274320"/>
            <a:ext cx="9158288" cy="6084888"/>
          </a:xfrm>
          <a:prstGeom prst="rect">
            <a:avLst/>
          </a:prstGeom>
          <a:noFill/>
          <a:ln w="9525">
            <a:noFill/>
            <a:miter lim="800000"/>
            <a:headEnd/>
            <a:tailEnd/>
          </a:ln>
          <a:effectLst/>
        </p:spPr>
      </p:pic>
      <p:sp useBgFill="1">
        <p:nvSpPr>
          <p:cNvPr id="3" name="TextBox 2"/>
          <p:cNvSpPr txBox="1"/>
          <p:nvPr/>
        </p:nvSpPr>
        <p:spPr>
          <a:xfrm>
            <a:off x="0" y="0"/>
            <a:ext cx="9144000" cy="677108"/>
          </a:xfrm>
          <a:prstGeom prst="rect">
            <a:avLst/>
          </a:prstGeom>
          <a:solidFill>
            <a:srgbClr val="FFFF00"/>
          </a:solidFill>
        </p:spPr>
        <p:txBody>
          <a:bodyPr wrap="square" rtlCol="0">
            <a:spAutoFit/>
          </a:bodyPr>
          <a:lstStyle/>
          <a:p>
            <a:pPr algn="ctr">
              <a:defRPr/>
            </a:pPr>
            <a:r>
              <a:rPr lang="en-US" sz="3800" b="1" dirty="0" smtClean="0">
                <a:solidFill>
                  <a:schemeClr val="bg1"/>
                </a:solidFill>
              </a:rPr>
              <a:t>LA GROTTE DE LASCAUX</a:t>
            </a:r>
            <a:endParaRPr lang="en-US" sz="3800" b="1" dirty="0">
              <a:solidFill>
                <a:schemeClr val="bg1"/>
              </a:solidFill>
            </a:endParaRPr>
          </a:p>
        </p:txBody>
      </p:sp>
      <p:sp>
        <p:nvSpPr>
          <p:cNvPr id="7" name="Slide Number Placeholder 6"/>
          <p:cNvSpPr>
            <a:spLocks noGrp="1"/>
          </p:cNvSpPr>
          <p:nvPr>
            <p:ph type="sldNum" sz="quarter" idx="12"/>
          </p:nvPr>
        </p:nvSpPr>
        <p:spPr/>
        <p:txBody>
          <a:bodyPr/>
          <a:lstStyle/>
          <a:p>
            <a:fld id="{90B4C22B-F94B-47BB-B82D-9BDF0893D61B}" type="slidenum">
              <a:rPr lang="en-US" smtClean="0"/>
              <a:pPr/>
              <a:t>75</a:t>
            </a:fld>
            <a:endParaRPr lang="en-US"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2000"/>
                                        <p:tgtEl>
                                          <p:spTgt spid="6"/>
                                        </p:tgtEl>
                                      </p:cBhvr>
                                    </p:animEffect>
                                    <p:set>
                                      <p:cBhvr>
                                        <p:cTn id="12" dur="1" fill="hold">
                                          <p:stCondLst>
                                            <p:cond delay="1999"/>
                                          </p:stCondLst>
                                        </p:cTn>
                                        <p:tgtEl>
                                          <p:spTgt spid="6"/>
                                        </p:tgtEl>
                                        <p:attrNameLst>
                                          <p:attrName>style.visibility</p:attrName>
                                        </p:attrNameLst>
                                      </p:cBhvr>
                                      <p:to>
                                        <p:strVal val="hidden"/>
                                      </p:to>
                                    </p:set>
                                  </p:childTnLst>
                                </p:cTn>
                              </p:par>
                              <p:par>
                                <p:cTn id="13" presetID="10" presetClass="entr" presetSubtype="0" fill="hold" nodeType="withEffect">
                                  <p:stCondLst>
                                    <p:cond delay="0"/>
                                  </p:stCondLst>
                                  <p:childTnLst>
                                    <p:set>
                                      <p:cBhvr>
                                        <p:cTn id="14" dur="1" fill="hold">
                                          <p:stCondLst>
                                            <p:cond delay="0"/>
                                          </p:stCondLst>
                                        </p:cTn>
                                        <p:tgtEl>
                                          <p:spTgt spid="2050"/>
                                        </p:tgtEl>
                                        <p:attrNameLst>
                                          <p:attrName>style.visibility</p:attrName>
                                        </p:attrNameLst>
                                      </p:cBhvr>
                                      <p:to>
                                        <p:strVal val="visible"/>
                                      </p:to>
                                    </p:set>
                                    <p:animEffect transition="in" filter="fade">
                                      <p:cBhvr>
                                        <p:cTn id="15" dur="1000"/>
                                        <p:tgtEl>
                                          <p:spTgt spid="2050"/>
                                        </p:tgtEl>
                                      </p:cBhvr>
                                    </p:animEffect>
                                  </p:childTnLst>
                                </p:cTn>
                              </p:par>
                            </p:childTnLst>
                          </p:cTn>
                        </p:par>
                        <p:par>
                          <p:cTn id="16" fill="hold">
                            <p:stCondLst>
                              <p:cond delay="2000"/>
                            </p:stCondLst>
                            <p:childTnLst>
                              <p:par>
                                <p:cTn id="17" presetID="8" presetClass="emph" presetSubtype="0" fill="hold" nodeType="afterEffect">
                                  <p:stCondLst>
                                    <p:cond delay="0"/>
                                  </p:stCondLst>
                                  <p:childTnLst>
                                    <p:animRot by="1080000">
                                      <p:cBhvr>
                                        <p:cTn id="18" dur="1000" fill="hold"/>
                                        <p:tgtEl>
                                          <p:spTgt spid="2050"/>
                                        </p:tgtEl>
                                        <p:attrNameLst>
                                          <p:attrName>r</p:attrName>
                                        </p:attrNameLst>
                                      </p:cBhvr>
                                    </p:animRot>
                                  </p:childTnLst>
                                </p:cTn>
                              </p:par>
                              <p:par>
                                <p:cTn id="19" presetID="63" presetClass="path" presetSubtype="0" accel="50000" decel="50000" fill="hold" nodeType="withEffect">
                                  <p:stCondLst>
                                    <p:cond delay="0"/>
                                  </p:stCondLst>
                                  <p:childTnLst>
                                    <p:animMotion origin="layout" path="M 0.00903 0.00787 L 0.05677 0.07454 " pathEditMode="relative" rAng="0" ptsTypes="AA">
                                      <p:cBhvr>
                                        <p:cTn id="20" dur="1000" fill="hold"/>
                                        <p:tgtEl>
                                          <p:spTgt spid="2050"/>
                                        </p:tgtEl>
                                        <p:attrNameLst>
                                          <p:attrName>ppt_x</p:attrName>
                                          <p:attrName>ppt_y</p:attrName>
                                        </p:attrNameLst>
                                      </p:cBhvr>
                                      <p:rCtr x="24" y="3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a:stretch>
            <a:fillRect/>
          </a:stretch>
        </p:blipFill>
        <p:spPr bwMode="auto">
          <a:xfrm>
            <a:off x="0" y="0"/>
            <a:ext cx="9158288" cy="6872288"/>
          </a:xfrm>
          <a:prstGeom prst="rect">
            <a:avLst/>
          </a:prstGeom>
          <a:noFill/>
          <a:ln w="9525">
            <a:noFill/>
            <a:miter lim="800000"/>
            <a:headEnd/>
            <a:tailEnd/>
          </a:ln>
          <a:effectLst/>
        </p:spPr>
      </p:pic>
      <p:sp useBgFill="1">
        <p:nvSpPr>
          <p:cNvPr id="3" name="TextBox 2"/>
          <p:cNvSpPr txBox="1"/>
          <p:nvPr/>
        </p:nvSpPr>
        <p:spPr>
          <a:xfrm>
            <a:off x="0" y="0"/>
            <a:ext cx="9144000" cy="677108"/>
          </a:xfrm>
          <a:prstGeom prst="rect">
            <a:avLst/>
          </a:prstGeom>
          <a:solidFill>
            <a:srgbClr val="FFFF00"/>
          </a:solidFill>
        </p:spPr>
        <p:txBody>
          <a:bodyPr wrap="square" rtlCol="0">
            <a:spAutoFit/>
          </a:bodyPr>
          <a:lstStyle/>
          <a:p>
            <a:pPr algn="ctr">
              <a:defRPr/>
            </a:pPr>
            <a:r>
              <a:rPr lang="en-US" sz="3800" b="1" dirty="0" smtClean="0">
                <a:solidFill>
                  <a:schemeClr val="bg1"/>
                </a:solidFill>
              </a:rPr>
              <a:t>LA GROTTE DE LASCAUX</a:t>
            </a:r>
            <a:endParaRPr lang="en-US" sz="3800" b="1" dirty="0">
              <a:solidFill>
                <a:schemeClr val="bg1"/>
              </a:solidFill>
            </a:endParaRPr>
          </a:p>
        </p:txBody>
      </p:sp>
      <p:grpSp>
        <p:nvGrpSpPr>
          <p:cNvPr id="26" name="Group 25"/>
          <p:cNvGrpSpPr/>
          <p:nvPr/>
        </p:nvGrpSpPr>
        <p:grpSpPr>
          <a:xfrm>
            <a:off x="1398569" y="2058958"/>
            <a:ext cx="2391233" cy="2105418"/>
            <a:chOff x="1398569" y="2058958"/>
            <a:chExt cx="2391233" cy="2105418"/>
          </a:xfrm>
        </p:grpSpPr>
        <p:sp>
          <p:nvSpPr>
            <p:cNvPr id="8" name="Freeform 7"/>
            <p:cNvSpPr/>
            <p:nvPr/>
          </p:nvSpPr>
          <p:spPr>
            <a:xfrm>
              <a:off x="1994053" y="2677099"/>
              <a:ext cx="1795749" cy="1487277"/>
            </a:xfrm>
            <a:custGeom>
              <a:avLst/>
              <a:gdLst>
                <a:gd name="connsiteX0" fmla="*/ 242371 w 1795749"/>
                <a:gd name="connsiteY0" fmla="*/ 1487277 h 1487277"/>
                <a:gd name="connsiteX1" fmla="*/ 0 w 1795749"/>
                <a:gd name="connsiteY1" fmla="*/ 1079653 h 1487277"/>
                <a:gd name="connsiteX2" fmla="*/ 198304 w 1795749"/>
                <a:gd name="connsiteY2" fmla="*/ 958467 h 1487277"/>
                <a:gd name="connsiteX3" fmla="*/ 495759 w 1795749"/>
                <a:gd name="connsiteY3" fmla="*/ 782197 h 1487277"/>
                <a:gd name="connsiteX4" fmla="*/ 605928 w 1795749"/>
                <a:gd name="connsiteY4" fmla="*/ 672029 h 1487277"/>
                <a:gd name="connsiteX5" fmla="*/ 727113 w 1795749"/>
                <a:gd name="connsiteY5" fmla="*/ 594911 h 1487277"/>
                <a:gd name="connsiteX6" fmla="*/ 925417 w 1795749"/>
                <a:gd name="connsiteY6" fmla="*/ 429658 h 1487277"/>
                <a:gd name="connsiteX7" fmla="*/ 1112704 w 1795749"/>
                <a:gd name="connsiteY7" fmla="*/ 231354 h 1487277"/>
                <a:gd name="connsiteX8" fmla="*/ 1355075 w 1795749"/>
                <a:gd name="connsiteY8" fmla="*/ 121185 h 1487277"/>
                <a:gd name="connsiteX9" fmla="*/ 1608463 w 1795749"/>
                <a:gd name="connsiteY9" fmla="*/ 77118 h 1487277"/>
                <a:gd name="connsiteX10" fmla="*/ 1740665 w 1795749"/>
                <a:gd name="connsiteY10" fmla="*/ 0 h 1487277"/>
                <a:gd name="connsiteX11" fmla="*/ 1795749 w 1795749"/>
                <a:gd name="connsiteY11" fmla="*/ 121185 h 1487277"/>
                <a:gd name="connsiteX12" fmla="*/ 1718631 w 1795749"/>
                <a:gd name="connsiteY12" fmla="*/ 275421 h 1487277"/>
                <a:gd name="connsiteX13" fmla="*/ 1630496 w 1795749"/>
                <a:gd name="connsiteY13" fmla="*/ 473725 h 1487277"/>
                <a:gd name="connsiteX14" fmla="*/ 1542361 w 1795749"/>
                <a:gd name="connsiteY14" fmla="*/ 561860 h 1487277"/>
                <a:gd name="connsiteX15" fmla="*/ 1311007 w 1795749"/>
                <a:gd name="connsiteY15" fmla="*/ 749147 h 1487277"/>
                <a:gd name="connsiteX16" fmla="*/ 1178805 w 1795749"/>
                <a:gd name="connsiteY16" fmla="*/ 793214 h 1487277"/>
                <a:gd name="connsiteX17" fmla="*/ 826265 w 1795749"/>
                <a:gd name="connsiteY17" fmla="*/ 991518 h 1487277"/>
                <a:gd name="connsiteX18" fmla="*/ 506776 w 1795749"/>
                <a:gd name="connsiteY18" fmla="*/ 1288973 h 1487277"/>
                <a:gd name="connsiteX19" fmla="*/ 242371 w 1795749"/>
                <a:gd name="connsiteY19" fmla="*/ 1487277 h 1487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795749" h="1487277">
                  <a:moveTo>
                    <a:pt x="242371" y="1487277"/>
                  </a:moveTo>
                  <a:lnTo>
                    <a:pt x="0" y="1079653"/>
                  </a:lnTo>
                  <a:lnTo>
                    <a:pt x="198304" y="958467"/>
                  </a:lnTo>
                  <a:lnTo>
                    <a:pt x="495759" y="782197"/>
                  </a:lnTo>
                  <a:lnTo>
                    <a:pt x="605928" y="672029"/>
                  </a:lnTo>
                  <a:lnTo>
                    <a:pt x="727113" y="594911"/>
                  </a:lnTo>
                  <a:lnTo>
                    <a:pt x="925417" y="429658"/>
                  </a:lnTo>
                  <a:lnTo>
                    <a:pt x="1112704" y="231354"/>
                  </a:lnTo>
                  <a:lnTo>
                    <a:pt x="1355075" y="121185"/>
                  </a:lnTo>
                  <a:lnTo>
                    <a:pt x="1608463" y="77118"/>
                  </a:lnTo>
                  <a:lnTo>
                    <a:pt x="1740665" y="0"/>
                  </a:lnTo>
                  <a:lnTo>
                    <a:pt x="1795749" y="121185"/>
                  </a:lnTo>
                  <a:lnTo>
                    <a:pt x="1718631" y="275421"/>
                  </a:lnTo>
                  <a:lnTo>
                    <a:pt x="1630496" y="473725"/>
                  </a:lnTo>
                  <a:lnTo>
                    <a:pt x="1542361" y="561860"/>
                  </a:lnTo>
                  <a:lnTo>
                    <a:pt x="1311007" y="749147"/>
                  </a:lnTo>
                  <a:lnTo>
                    <a:pt x="1178805" y="793214"/>
                  </a:lnTo>
                  <a:lnTo>
                    <a:pt x="826265" y="991518"/>
                  </a:lnTo>
                  <a:lnTo>
                    <a:pt x="506776" y="1288973"/>
                  </a:lnTo>
                  <a:lnTo>
                    <a:pt x="242371" y="1487277"/>
                  </a:lnTo>
                  <a:close/>
                </a:path>
              </a:pathLst>
            </a:cu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effectLst>
                  <a:outerShdw dist="50800" dir="7200000" algn="ctr" rotWithShape="0">
                    <a:srgbClr val="FF0000"/>
                  </a:outerShdw>
                </a:effectLst>
              </a:endParaRPr>
            </a:p>
          </p:txBody>
        </p:sp>
        <p:sp>
          <p:nvSpPr>
            <p:cNvPr id="16" name="TextBox 15"/>
            <p:cNvSpPr txBox="1"/>
            <p:nvPr/>
          </p:nvSpPr>
          <p:spPr>
            <a:xfrm>
              <a:off x="1398569" y="2058958"/>
              <a:ext cx="1465243" cy="1384995"/>
            </a:xfrm>
            <a:prstGeom prst="rect">
              <a:avLst/>
            </a:prstGeom>
            <a:noFill/>
          </p:spPr>
          <p:txBody>
            <a:bodyPr wrap="square" rtlCol="0">
              <a:spAutoFit/>
            </a:bodyPr>
            <a:lstStyle/>
            <a:p>
              <a:pPr algn="ctr"/>
              <a:r>
                <a:rPr lang="en-US" sz="2800" b="1" dirty="0" smtClean="0">
                  <a:effectLst>
                    <a:outerShdw dist="50800" dir="7200000" algn="ctr" rotWithShape="0">
                      <a:srgbClr val="FF0000"/>
                    </a:outerShdw>
                  </a:effectLst>
                </a:rPr>
                <a:t>Hall of Bulls</a:t>
              </a:r>
            </a:p>
            <a:p>
              <a:pPr algn="ctr"/>
              <a:r>
                <a:rPr lang="en-US" sz="1400" b="1" dirty="0" smtClean="0">
                  <a:effectLst>
                    <a:outerShdw dist="50800" dir="7200000" algn="ctr" rotWithShape="0">
                      <a:srgbClr val="FF0000"/>
                    </a:outerShdw>
                  </a:effectLst>
                </a:rPr>
                <a:t>(63ft long)</a:t>
              </a:r>
            </a:p>
            <a:p>
              <a:pPr algn="ctr"/>
              <a:r>
                <a:rPr lang="en-US" sz="1400" b="1" dirty="0" smtClean="0">
                  <a:effectLst>
                    <a:outerShdw dist="50800" dir="7200000" algn="ctr" rotWithShape="0">
                      <a:srgbClr val="FF0000"/>
                    </a:outerShdw>
                  </a:effectLst>
                </a:rPr>
                <a:t>18 paintings</a:t>
              </a:r>
            </a:p>
          </p:txBody>
        </p:sp>
      </p:grpSp>
      <p:grpSp>
        <p:nvGrpSpPr>
          <p:cNvPr id="27" name="Group 26"/>
          <p:cNvGrpSpPr/>
          <p:nvPr/>
        </p:nvGrpSpPr>
        <p:grpSpPr>
          <a:xfrm>
            <a:off x="2917890" y="1131834"/>
            <a:ext cx="1731228" cy="1666450"/>
            <a:chOff x="2917890" y="1131834"/>
            <a:chExt cx="1731228" cy="1666450"/>
          </a:xfrm>
        </p:grpSpPr>
        <p:sp>
          <p:nvSpPr>
            <p:cNvPr id="9" name="Freeform 8"/>
            <p:cNvSpPr/>
            <p:nvPr/>
          </p:nvSpPr>
          <p:spPr>
            <a:xfrm>
              <a:off x="3723701" y="1938969"/>
              <a:ext cx="925417" cy="859315"/>
            </a:xfrm>
            <a:custGeom>
              <a:avLst/>
              <a:gdLst>
                <a:gd name="connsiteX0" fmla="*/ 0 w 925417"/>
                <a:gd name="connsiteY0" fmla="*/ 727113 h 859315"/>
                <a:gd name="connsiteX1" fmla="*/ 66101 w 925417"/>
                <a:gd name="connsiteY1" fmla="*/ 859315 h 859315"/>
                <a:gd name="connsiteX2" fmla="*/ 231354 w 925417"/>
                <a:gd name="connsiteY2" fmla="*/ 782197 h 859315"/>
                <a:gd name="connsiteX3" fmla="*/ 374574 w 925417"/>
                <a:gd name="connsiteY3" fmla="*/ 627961 h 859315"/>
                <a:gd name="connsiteX4" fmla="*/ 550844 w 925417"/>
                <a:gd name="connsiteY4" fmla="*/ 550843 h 859315"/>
                <a:gd name="connsiteX5" fmla="*/ 716097 w 925417"/>
                <a:gd name="connsiteY5" fmla="*/ 407624 h 859315"/>
                <a:gd name="connsiteX6" fmla="*/ 881350 w 925417"/>
                <a:gd name="connsiteY6" fmla="*/ 176270 h 859315"/>
                <a:gd name="connsiteX7" fmla="*/ 925417 w 925417"/>
                <a:gd name="connsiteY7" fmla="*/ 99151 h 859315"/>
                <a:gd name="connsiteX8" fmla="*/ 859316 w 925417"/>
                <a:gd name="connsiteY8" fmla="*/ 0 h 859315"/>
                <a:gd name="connsiteX9" fmla="*/ 638979 w 925417"/>
                <a:gd name="connsiteY9" fmla="*/ 198303 h 859315"/>
                <a:gd name="connsiteX10" fmla="*/ 495759 w 925417"/>
                <a:gd name="connsiteY10" fmla="*/ 297455 h 859315"/>
                <a:gd name="connsiteX11" fmla="*/ 363557 w 925417"/>
                <a:gd name="connsiteY11" fmla="*/ 407624 h 859315"/>
                <a:gd name="connsiteX12" fmla="*/ 297456 w 925417"/>
                <a:gd name="connsiteY12" fmla="*/ 572877 h 859315"/>
                <a:gd name="connsiteX13" fmla="*/ 0 w 925417"/>
                <a:gd name="connsiteY13" fmla="*/ 727113 h 859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25417" h="859315">
                  <a:moveTo>
                    <a:pt x="0" y="727113"/>
                  </a:moveTo>
                  <a:lnTo>
                    <a:pt x="66101" y="859315"/>
                  </a:lnTo>
                  <a:lnTo>
                    <a:pt x="231354" y="782197"/>
                  </a:lnTo>
                  <a:lnTo>
                    <a:pt x="374574" y="627961"/>
                  </a:lnTo>
                  <a:lnTo>
                    <a:pt x="550844" y="550843"/>
                  </a:lnTo>
                  <a:lnTo>
                    <a:pt x="716097" y="407624"/>
                  </a:lnTo>
                  <a:lnTo>
                    <a:pt x="881350" y="176270"/>
                  </a:lnTo>
                  <a:lnTo>
                    <a:pt x="925417" y="99151"/>
                  </a:lnTo>
                  <a:lnTo>
                    <a:pt x="859316" y="0"/>
                  </a:lnTo>
                  <a:lnTo>
                    <a:pt x="638979" y="198303"/>
                  </a:lnTo>
                  <a:lnTo>
                    <a:pt x="495759" y="297455"/>
                  </a:lnTo>
                  <a:lnTo>
                    <a:pt x="363557" y="407624"/>
                  </a:lnTo>
                  <a:lnTo>
                    <a:pt x="297456" y="572877"/>
                  </a:lnTo>
                  <a:lnTo>
                    <a:pt x="0" y="727113"/>
                  </a:lnTo>
                  <a:close/>
                </a:path>
              </a:pathLst>
            </a:cu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7" name="TextBox 16"/>
            <p:cNvSpPr txBox="1"/>
            <p:nvPr/>
          </p:nvSpPr>
          <p:spPr>
            <a:xfrm>
              <a:off x="2917890" y="1131834"/>
              <a:ext cx="1465243" cy="1477328"/>
            </a:xfrm>
            <a:prstGeom prst="rect">
              <a:avLst/>
            </a:prstGeom>
            <a:noFill/>
          </p:spPr>
          <p:txBody>
            <a:bodyPr wrap="square" rtlCol="0">
              <a:spAutoFit/>
            </a:bodyPr>
            <a:lstStyle/>
            <a:p>
              <a:pPr algn="ctr"/>
              <a:r>
                <a:rPr lang="en-US" sz="2400" b="1" dirty="0" smtClean="0"/>
                <a:t>Axial Gallery</a:t>
              </a:r>
            </a:p>
            <a:p>
              <a:pPr algn="ctr"/>
              <a:r>
                <a:rPr lang="en-US" sz="1400" b="1" dirty="0" smtClean="0"/>
                <a:t>(72FT LONG)</a:t>
              </a:r>
            </a:p>
            <a:p>
              <a:pPr algn="ctr"/>
              <a:r>
                <a:rPr lang="en-US" sz="1400" b="1" dirty="0" smtClean="0"/>
                <a:t>17 paintings</a:t>
              </a:r>
            </a:p>
            <a:p>
              <a:pPr algn="ctr"/>
              <a:r>
                <a:rPr lang="en-US" sz="1400" b="1" dirty="0" smtClean="0"/>
                <a:t>(-43ft)</a:t>
              </a:r>
            </a:p>
          </p:txBody>
        </p:sp>
      </p:grpSp>
      <p:grpSp>
        <p:nvGrpSpPr>
          <p:cNvPr id="28" name="Group 27"/>
          <p:cNvGrpSpPr/>
          <p:nvPr/>
        </p:nvGrpSpPr>
        <p:grpSpPr>
          <a:xfrm>
            <a:off x="2703855" y="3227942"/>
            <a:ext cx="1912212" cy="1166782"/>
            <a:chOff x="2703855" y="3227942"/>
            <a:chExt cx="1912212" cy="1166782"/>
          </a:xfrm>
        </p:grpSpPr>
        <p:sp>
          <p:nvSpPr>
            <p:cNvPr id="10" name="Freeform 9"/>
            <p:cNvSpPr/>
            <p:nvPr/>
          </p:nvSpPr>
          <p:spPr>
            <a:xfrm>
              <a:off x="3349128" y="3227942"/>
              <a:ext cx="1266939" cy="627962"/>
            </a:xfrm>
            <a:custGeom>
              <a:avLst/>
              <a:gdLst>
                <a:gd name="connsiteX0" fmla="*/ 209320 w 1266939"/>
                <a:gd name="connsiteY0" fmla="*/ 0 h 627962"/>
                <a:gd name="connsiteX1" fmla="*/ 0 w 1266939"/>
                <a:gd name="connsiteY1" fmla="*/ 187287 h 627962"/>
                <a:gd name="connsiteX2" fmla="*/ 286438 w 1266939"/>
                <a:gd name="connsiteY2" fmla="*/ 231354 h 627962"/>
                <a:gd name="connsiteX3" fmla="*/ 374573 w 1266939"/>
                <a:gd name="connsiteY3" fmla="*/ 374574 h 627962"/>
                <a:gd name="connsiteX4" fmla="*/ 495759 w 1266939"/>
                <a:gd name="connsiteY4" fmla="*/ 341523 h 627962"/>
                <a:gd name="connsiteX5" fmla="*/ 616944 w 1266939"/>
                <a:gd name="connsiteY5" fmla="*/ 330506 h 627962"/>
                <a:gd name="connsiteX6" fmla="*/ 848299 w 1266939"/>
                <a:gd name="connsiteY6" fmla="*/ 506776 h 627962"/>
                <a:gd name="connsiteX7" fmla="*/ 1046602 w 1266939"/>
                <a:gd name="connsiteY7" fmla="*/ 627962 h 627962"/>
                <a:gd name="connsiteX8" fmla="*/ 1266939 w 1266939"/>
                <a:gd name="connsiteY8" fmla="*/ 220338 h 627962"/>
                <a:gd name="connsiteX9" fmla="*/ 958467 w 1266939"/>
                <a:gd name="connsiteY9" fmla="*/ 143219 h 627962"/>
                <a:gd name="connsiteX10" fmla="*/ 815248 w 1266939"/>
                <a:gd name="connsiteY10" fmla="*/ 55085 h 627962"/>
                <a:gd name="connsiteX11" fmla="*/ 815248 w 1266939"/>
                <a:gd name="connsiteY11" fmla="*/ 55085 h 627962"/>
                <a:gd name="connsiteX12" fmla="*/ 716096 w 1266939"/>
                <a:gd name="connsiteY12" fmla="*/ 55085 h 627962"/>
                <a:gd name="connsiteX13" fmla="*/ 638978 w 1266939"/>
                <a:gd name="connsiteY13" fmla="*/ 22034 h 627962"/>
                <a:gd name="connsiteX14" fmla="*/ 495759 w 1266939"/>
                <a:gd name="connsiteY14" fmla="*/ 110169 h 627962"/>
                <a:gd name="connsiteX15" fmla="*/ 418641 w 1266939"/>
                <a:gd name="connsiteY15" fmla="*/ 11017 h 627962"/>
                <a:gd name="connsiteX16" fmla="*/ 209320 w 1266939"/>
                <a:gd name="connsiteY16" fmla="*/ 0 h 627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66939" h="627962">
                  <a:moveTo>
                    <a:pt x="209320" y="0"/>
                  </a:moveTo>
                  <a:lnTo>
                    <a:pt x="0" y="187287"/>
                  </a:lnTo>
                  <a:lnTo>
                    <a:pt x="286438" y="231354"/>
                  </a:lnTo>
                  <a:lnTo>
                    <a:pt x="374573" y="374574"/>
                  </a:lnTo>
                  <a:lnTo>
                    <a:pt x="495759" y="341523"/>
                  </a:lnTo>
                  <a:lnTo>
                    <a:pt x="616944" y="330506"/>
                  </a:lnTo>
                  <a:lnTo>
                    <a:pt x="848299" y="506776"/>
                  </a:lnTo>
                  <a:lnTo>
                    <a:pt x="1046602" y="627962"/>
                  </a:lnTo>
                  <a:lnTo>
                    <a:pt x="1266939" y="220338"/>
                  </a:lnTo>
                  <a:lnTo>
                    <a:pt x="958467" y="143219"/>
                  </a:lnTo>
                  <a:lnTo>
                    <a:pt x="815248" y="55085"/>
                  </a:lnTo>
                  <a:lnTo>
                    <a:pt x="815248" y="55085"/>
                  </a:lnTo>
                  <a:lnTo>
                    <a:pt x="716096" y="55085"/>
                  </a:lnTo>
                  <a:lnTo>
                    <a:pt x="638978" y="22034"/>
                  </a:lnTo>
                  <a:lnTo>
                    <a:pt x="495759" y="110169"/>
                  </a:lnTo>
                  <a:lnTo>
                    <a:pt x="418641" y="11017"/>
                  </a:lnTo>
                  <a:lnTo>
                    <a:pt x="209320" y="0"/>
                  </a:lnTo>
                  <a:close/>
                </a:path>
              </a:pathLst>
            </a:cu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8" name="TextBox 17"/>
            <p:cNvSpPr txBox="1"/>
            <p:nvPr/>
          </p:nvSpPr>
          <p:spPr>
            <a:xfrm>
              <a:off x="2703855" y="3502172"/>
              <a:ext cx="1465243" cy="892552"/>
            </a:xfrm>
            <a:prstGeom prst="rect">
              <a:avLst/>
            </a:prstGeom>
            <a:noFill/>
          </p:spPr>
          <p:txBody>
            <a:bodyPr wrap="square" rtlCol="0">
              <a:spAutoFit/>
            </a:bodyPr>
            <a:lstStyle/>
            <a:p>
              <a:pPr algn="r"/>
              <a:r>
                <a:rPr lang="en-US" sz="2400" b="1" dirty="0" smtClean="0"/>
                <a:t>Passage</a:t>
              </a:r>
            </a:p>
            <a:p>
              <a:pPr algn="r"/>
              <a:r>
                <a:rPr lang="en-US" sz="1400" b="1" dirty="0" smtClean="0"/>
                <a:t>(56 ft long)</a:t>
              </a:r>
            </a:p>
            <a:p>
              <a:pPr algn="r"/>
              <a:r>
                <a:rPr lang="en-US" sz="1400" b="1" dirty="0" smtClean="0"/>
                <a:t>13 paintings</a:t>
              </a:r>
            </a:p>
          </p:txBody>
        </p:sp>
      </p:grpSp>
      <p:grpSp>
        <p:nvGrpSpPr>
          <p:cNvPr id="29" name="Group 28"/>
          <p:cNvGrpSpPr/>
          <p:nvPr/>
        </p:nvGrpSpPr>
        <p:grpSpPr>
          <a:xfrm>
            <a:off x="4373696" y="2388698"/>
            <a:ext cx="1872868" cy="1496283"/>
            <a:chOff x="4373696" y="2403688"/>
            <a:chExt cx="1872868" cy="1496283"/>
          </a:xfrm>
        </p:grpSpPr>
        <p:sp>
          <p:nvSpPr>
            <p:cNvPr id="12" name="Freeform 11"/>
            <p:cNvSpPr/>
            <p:nvPr/>
          </p:nvSpPr>
          <p:spPr>
            <a:xfrm>
              <a:off x="4373696" y="3371161"/>
              <a:ext cx="1872868" cy="528810"/>
            </a:xfrm>
            <a:custGeom>
              <a:avLst/>
              <a:gdLst>
                <a:gd name="connsiteX0" fmla="*/ 253388 w 1872868"/>
                <a:gd name="connsiteY0" fmla="*/ 55085 h 528810"/>
                <a:gd name="connsiteX1" fmla="*/ 583894 w 1872868"/>
                <a:gd name="connsiteY1" fmla="*/ 22034 h 528810"/>
                <a:gd name="connsiteX2" fmla="*/ 969485 w 1872868"/>
                <a:gd name="connsiteY2" fmla="*/ 0 h 528810"/>
                <a:gd name="connsiteX3" fmla="*/ 1277957 w 1872868"/>
                <a:gd name="connsiteY3" fmla="*/ 99152 h 528810"/>
                <a:gd name="connsiteX4" fmla="*/ 1388126 w 1872868"/>
                <a:gd name="connsiteY4" fmla="*/ 220338 h 528810"/>
                <a:gd name="connsiteX5" fmla="*/ 1586429 w 1872868"/>
                <a:gd name="connsiteY5" fmla="*/ 121186 h 528810"/>
                <a:gd name="connsiteX6" fmla="*/ 1707615 w 1872868"/>
                <a:gd name="connsiteY6" fmla="*/ 143220 h 528810"/>
                <a:gd name="connsiteX7" fmla="*/ 1872868 w 1872868"/>
                <a:gd name="connsiteY7" fmla="*/ 308473 h 528810"/>
                <a:gd name="connsiteX8" fmla="*/ 1806767 w 1872868"/>
                <a:gd name="connsiteY8" fmla="*/ 451692 h 528810"/>
                <a:gd name="connsiteX9" fmla="*/ 1586429 w 1872868"/>
                <a:gd name="connsiteY9" fmla="*/ 517793 h 528810"/>
                <a:gd name="connsiteX10" fmla="*/ 1443210 w 1872868"/>
                <a:gd name="connsiteY10" fmla="*/ 528810 h 528810"/>
                <a:gd name="connsiteX11" fmla="*/ 1112704 w 1872868"/>
                <a:gd name="connsiteY11" fmla="*/ 451692 h 528810"/>
                <a:gd name="connsiteX12" fmla="*/ 793215 w 1872868"/>
                <a:gd name="connsiteY12" fmla="*/ 407625 h 528810"/>
                <a:gd name="connsiteX13" fmla="*/ 396608 w 1872868"/>
                <a:gd name="connsiteY13" fmla="*/ 363557 h 528810"/>
                <a:gd name="connsiteX14" fmla="*/ 0 w 1872868"/>
                <a:gd name="connsiteY14" fmla="*/ 495759 h 528810"/>
                <a:gd name="connsiteX15" fmla="*/ 253388 w 1872868"/>
                <a:gd name="connsiteY15" fmla="*/ 55085 h 528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72868" h="528810">
                  <a:moveTo>
                    <a:pt x="253388" y="55085"/>
                  </a:moveTo>
                  <a:lnTo>
                    <a:pt x="583894" y="22034"/>
                  </a:lnTo>
                  <a:lnTo>
                    <a:pt x="969485" y="0"/>
                  </a:lnTo>
                  <a:lnTo>
                    <a:pt x="1277957" y="99152"/>
                  </a:lnTo>
                  <a:lnTo>
                    <a:pt x="1388126" y="220338"/>
                  </a:lnTo>
                  <a:lnTo>
                    <a:pt x="1586429" y="121186"/>
                  </a:lnTo>
                  <a:lnTo>
                    <a:pt x="1707615" y="143220"/>
                  </a:lnTo>
                  <a:lnTo>
                    <a:pt x="1872868" y="308473"/>
                  </a:lnTo>
                  <a:lnTo>
                    <a:pt x="1806767" y="451692"/>
                  </a:lnTo>
                  <a:lnTo>
                    <a:pt x="1586429" y="517793"/>
                  </a:lnTo>
                  <a:lnTo>
                    <a:pt x="1443210" y="528810"/>
                  </a:lnTo>
                  <a:lnTo>
                    <a:pt x="1112704" y="451692"/>
                  </a:lnTo>
                  <a:lnTo>
                    <a:pt x="793215" y="407625"/>
                  </a:lnTo>
                  <a:lnTo>
                    <a:pt x="396608" y="363557"/>
                  </a:lnTo>
                  <a:lnTo>
                    <a:pt x="0" y="495759"/>
                  </a:lnTo>
                  <a:lnTo>
                    <a:pt x="253388" y="55085"/>
                  </a:lnTo>
                  <a:close/>
                </a:path>
              </a:pathLst>
            </a:cu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effectLst>
                  <a:outerShdw dist="50800" dir="7200000" algn="ctr" rotWithShape="0">
                    <a:srgbClr val="FF0000"/>
                  </a:outerShdw>
                </a:effectLst>
              </a:endParaRPr>
            </a:p>
          </p:txBody>
        </p:sp>
        <p:sp>
          <p:nvSpPr>
            <p:cNvPr id="19" name="TextBox 18"/>
            <p:cNvSpPr txBox="1"/>
            <p:nvPr/>
          </p:nvSpPr>
          <p:spPr>
            <a:xfrm>
              <a:off x="4760112" y="2403688"/>
              <a:ext cx="1465243" cy="954107"/>
            </a:xfrm>
            <a:prstGeom prst="rect">
              <a:avLst/>
            </a:prstGeom>
            <a:noFill/>
          </p:spPr>
          <p:txBody>
            <a:bodyPr wrap="square" rtlCol="0">
              <a:spAutoFit/>
            </a:bodyPr>
            <a:lstStyle/>
            <a:p>
              <a:pPr algn="ctr"/>
              <a:r>
                <a:rPr lang="en-US" sz="2800" b="1" dirty="0" smtClean="0">
                  <a:effectLst>
                    <a:outerShdw dist="50800" dir="7200000" algn="ctr" rotWithShape="0">
                      <a:srgbClr val="FF0000"/>
                    </a:outerShdw>
                  </a:effectLst>
                </a:rPr>
                <a:t>Nave</a:t>
              </a:r>
            </a:p>
            <a:p>
              <a:pPr algn="ctr"/>
              <a:r>
                <a:rPr lang="en-US" sz="1400" b="1" dirty="0" smtClean="0">
                  <a:effectLst>
                    <a:outerShdw dist="50800" dir="7200000" algn="ctr" rotWithShape="0">
                      <a:srgbClr val="FF0000"/>
                    </a:outerShdw>
                  </a:effectLst>
                </a:rPr>
                <a:t>(59 ft long)</a:t>
              </a:r>
            </a:p>
            <a:p>
              <a:pPr algn="ctr"/>
              <a:r>
                <a:rPr lang="en-US" sz="1400" b="1" dirty="0" smtClean="0">
                  <a:effectLst>
                    <a:outerShdw dist="50800" dir="7200000" algn="ctr" rotWithShape="0">
                      <a:srgbClr val="FF0000"/>
                    </a:outerShdw>
                  </a:effectLst>
                </a:rPr>
                <a:t>5 paintings</a:t>
              </a:r>
            </a:p>
          </p:txBody>
        </p:sp>
      </p:grpSp>
      <p:grpSp>
        <p:nvGrpSpPr>
          <p:cNvPr id="31" name="Group 30"/>
          <p:cNvGrpSpPr/>
          <p:nvPr/>
        </p:nvGrpSpPr>
        <p:grpSpPr>
          <a:xfrm>
            <a:off x="4296578" y="3723701"/>
            <a:ext cx="1740665" cy="750411"/>
            <a:chOff x="4296578" y="3723701"/>
            <a:chExt cx="1740665" cy="750411"/>
          </a:xfrm>
        </p:grpSpPr>
        <p:sp>
          <p:nvSpPr>
            <p:cNvPr id="11" name="Freeform 10"/>
            <p:cNvSpPr/>
            <p:nvPr/>
          </p:nvSpPr>
          <p:spPr>
            <a:xfrm>
              <a:off x="4296578" y="3723701"/>
              <a:ext cx="495759" cy="517793"/>
            </a:xfrm>
            <a:custGeom>
              <a:avLst/>
              <a:gdLst>
                <a:gd name="connsiteX0" fmla="*/ 110169 w 495759"/>
                <a:gd name="connsiteY0" fmla="*/ 132203 h 517793"/>
                <a:gd name="connsiteX1" fmla="*/ 495759 w 495759"/>
                <a:gd name="connsiteY1" fmla="*/ 0 h 517793"/>
                <a:gd name="connsiteX2" fmla="*/ 396608 w 495759"/>
                <a:gd name="connsiteY2" fmla="*/ 176270 h 517793"/>
                <a:gd name="connsiteX3" fmla="*/ 242371 w 495759"/>
                <a:gd name="connsiteY3" fmla="*/ 418641 h 517793"/>
                <a:gd name="connsiteX4" fmla="*/ 143220 w 495759"/>
                <a:gd name="connsiteY4" fmla="*/ 517793 h 517793"/>
                <a:gd name="connsiteX5" fmla="*/ 55085 w 495759"/>
                <a:gd name="connsiteY5" fmla="*/ 473726 h 517793"/>
                <a:gd name="connsiteX6" fmla="*/ 0 w 495759"/>
                <a:gd name="connsiteY6" fmla="*/ 253388 h 517793"/>
                <a:gd name="connsiteX7" fmla="*/ 110169 w 495759"/>
                <a:gd name="connsiteY7" fmla="*/ 132203 h 517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5759" h="517793">
                  <a:moveTo>
                    <a:pt x="110169" y="132203"/>
                  </a:moveTo>
                  <a:lnTo>
                    <a:pt x="495759" y="0"/>
                  </a:lnTo>
                  <a:lnTo>
                    <a:pt x="396608" y="176270"/>
                  </a:lnTo>
                  <a:lnTo>
                    <a:pt x="242371" y="418641"/>
                  </a:lnTo>
                  <a:lnTo>
                    <a:pt x="143220" y="517793"/>
                  </a:lnTo>
                  <a:lnTo>
                    <a:pt x="55085" y="473726"/>
                  </a:lnTo>
                  <a:lnTo>
                    <a:pt x="0" y="253388"/>
                  </a:lnTo>
                  <a:lnTo>
                    <a:pt x="110169" y="132203"/>
                  </a:lnTo>
                  <a:close/>
                </a:path>
              </a:pathLst>
            </a:cu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0" name="TextBox 19"/>
            <p:cNvSpPr txBox="1"/>
            <p:nvPr/>
          </p:nvSpPr>
          <p:spPr>
            <a:xfrm>
              <a:off x="4572000" y="3797004"/>
              <a:ext cx="1465243" cy="677108"/>
            </a:xfrm>
            <a:prstGeom prst="rect">
              <a:avLst/>
            </a:prstGeom>
            <a:noFill/>
          </p:spPr>
          <p:txBody>
            <a:bodyPr wrap="square" rtlCol="0">
              <a:spAutoFit/>
            </a:bodyPr>
            <a:lstStyle/>
            <a:p>
              <a:pPr algn="ctr"/>
              <a:r>
                <a:rPr lang="en-US" sz="2400" b="1" dirty="0" smtClean="0"/>
                <a:t>Apse</a:t>
              </a:r>
            </a:p>
            <a:p>
              <a:pPr algn="ctr"/>
              <a:r>
                <a:rPr lang="en-US" sz="1400" b="1" dirty="0" smtClean="0"/>
                <a:t>22 paintings</a:t>
              </a:r>
            </a:p>
          </p:txBody>
        </p:sp>
      </p:grpSp>
      <p:grpSp>
        <p:nvGrpSpPr>
          <p:cNvPr id="32" name="Group 31"/>
          <p:cNvGrpSpPr/>
          <p:nvPr/>
        </p:nvGrpSpPr>
        <p:grpSpPr>
          <a:xfrm>
            <a:off x="2090058" y="4086630"/>
            <a:ext cx="2347546" cy="1804318"/>
            <a:chOff x="2090058" y="4086630"/>
            <a:chExt cx="2347546" cy="1804318"/>
          </a:xfrm>
        </p:grpSpPr>
        <p:sp>
          <p:nvSpPr>
            <p:cNvPr id="14" name="Freeform 13"/>
            <p:cNvSpPr/>
            <p:nvPr/>
          </p:nvSpPr>
          <p:spPr>
            <a:xfrm>
              <a:off x="3701667" y="4086630"/>
              <a:ext cx="735937" cy="1411517"/>
            </a:xfrm>
            <a:custGeom>
              <a:avLst/>
              <a:gdLst>
                <a:gd name="connsiteX0" fmla="*/ 705080 w 749147"/>
                <a:gd name="connsiteY0" fmla="*/ 143219 h 1454226"/>
                <a:gd name="connsiteX1" fmla="*/ 528810 w 749147"/>
                <a:gd name="connsiteY1" fmla="*/ 209320 h 1454226"/>
                <a:gd name="connsiteX2" fmla="*/ 583894 w 749147"/>
                <a:gd name="connsiteY2" fmla="*/ 66101 h 1454226"/>
                <a:gd name="connsiteX3" fmla="*/ 583894 w 749147"/>
                <a:gd name="connsiteY3" fmla="*/ 66101 h 1454226"/>
                <a:gd name="connsiteX4" fmla="*/ 506776 w 749147"/>
                <a:gd name="connsiteY4" fmla="*/ 0 h 1454226"/>
                <a:gd name="connsiteX5" fmla="*/ 407625 w 749147"/>
                <a:gd name="connsiteY5" fmla="*/ 176270 h 1454226"/>
                <a:gd name="connsiteX6" fmla="*/ 352540 w 749147"/>
                <a:gd name="connsiteY6" fmla="*/ 363556 h 1454226"/>
                <a:gd name="connsiteX7" fmla="*/ 242372 w 749147"/>
                <a:gd name="connsiteY7" fmla="*/ 495759 h 1454226"/>
                <a:gd name="connsiteX8" fmla="*/ 132203 w 749147"/>
                <a:gd name="connsiteY8" fmla="*/ 638978 h 1454226"/>
                <a:gd name="connsiteX9" fmla="*/ 198304 w 749147"/>
                <a:gd name="connsiteY9" fmla="*/ 793214 h 1454226"/>
                <a:gd name="connsiteX10" fmla="*/ 143220 w 749147"/>
                <a:gd name="connsiteY10" fmla="*/ 1046602 h 1454226"/>
                <a:gd name="connsiteX11" fmla="*/ 33051 w 749147"/>
                <a:gd name="connsiteY11" fmla="*/ 1211855 h 1454226"/>
                <a:gd name="connsiteX12" fmla="*/ 0 w 749147"/>
                <a:gd name="connsiteY12" fmla="*/ 1388125 h 1454226"/>
                <a:gd name="connsiteX13" fmla="*/ 165253 w 749147"/>
                <a:gd name="connsiteY13" fmla="*/ 1454226 h 1454226"/>
                <a:gd name="connsiteX14" fmla="*/ 143220 w 749147"/>
                <a:gd name="connsiteY14" fmla="*/ 1266940 h 1454226"/>
                <a:gd name="connsiteX15" fmla="*/ 143220 w 749147"/>
                <a:gd name="connsiteY15" fmla="*/ 1266940 h 1454226"/>
                <a:gd name="connsiteX16" fmla="*/ 187287 w 749147"/>
                <a:gd name="connsiteY16" fmla="*/ 1123720 h 1454226"/>
                <a:gd name="connsiteX17" fmla="*/ 275422 w 749147"/>
                <a:gd name="connsiteY17" fmla="*/ 826265 h 1454226"/>
                <a:gd name="connsiteX18" fmla="*/ 319490 w 749147"/>
                <a:gd name="connsiteY18" fmla="*/ 727113 h 1454226"/>
                <a:gd name="connsiteX19" fmla="*/ 429658 w 749147"/>
                <a:gd name="connsiteY19" fmla="*/ 528809 h 1454226"/>
                <a:gd name="connsiteX20" fmla="*/ 517793 w 749147"/>
                <a:gd name="connsiteY20" fmla="*/ 385590 h 1454226"/>
                <a:gd name="connsiteX21" fmla="*/ 561861 w 749147"/>
                <a:gd name="connsiteY21" fmla="*/ 286438 h 1454226"/>
                <a:gd name="connsiteX22" fmla="*/ 616945 w 749147"/>
                <a:gd name="connsiteY22" fmla="*/ 220337 h 1454226"/>
                <a:gd name="connsiteX23" fmla="*/ 616945 w 749147"/>
                <a:gd name="connsiteY23" fmla="*/ 220337 h 1454226"/>
                <a:gd name="connsiteX24" fmla="*/ 749147 w 749147"/>
                <a:gd name="connsiteY24" fmla="*/ 220337 h 1454226"/>
                <a:gd name="connsiteX25" fmla="*/ 705080 w 749147"/>
                <a:gd name="connsiteY25" fmla="*/ 143219 h 1454226"/>
                <a:gd name="connsiteX0" fmla="*/ 705080 w 705080"/>
                <a:gd name="connsiteY0" fmla="*/ 143219 h 1454226"/>
                <a:gd name="connsiteX1" fmla="*/ 528810 w 705080"/>
                <a:gd name="connsiteY1" fmla="*/ 209320 h 1454226"/>
                <a:gd name="connsiteX2" fmla="*/ 583894 w 705080"/>
                <a:gd name="connsiteY2" fmla="*/ 66101 h 1454226"/>
                <a:gd name="connsiteX3" fmla="*/ 583894 w 705080"/>
                <a:gd name="connsiteY3" fmla="*/ 66101 h 1454226"/>
                <a:gd name="connsiteX4" fmla="*/ 506776 w 705080"/>
                <a:gd name="connsiteY4" fmla="*/ 0 h 1454226"/>
                <a:gd name="connsiteX5" fmla="*/ 407625 w 705080"/>
                <a:gd name="connsiteY5" fmla="*/ 176270 h 1454226"/>
                <a:gd name="connsiteX6" fmla="*/ 352540 w 705080"/>
                <a:gd name="connsiteY6" fmla="*/ 363556 h 1454226"/>
                <a:gd name="connsiteX7" fmla="*/ 242372 w 705080"/>
                <a:gd name="connsiteY7" fmla="*/ 495759 h 1454226"/>
                <a:gd name="connsiteX8" fmla="*/ 132203 w 705080"/>
                <a:gd name="connsiteY8" fmla="*/ 638978 h 1454226"/>
                <a:gd name="connsiteX9" fmla="*/ 198304 w 705080"/>
                <a:gd name="connsiteY9" fmla="*/ 793214 h 1454226"/>
                <a:gd name="connsiteX10" fmla="*/ 143220 w 705080"/>
                <a:gd name="connsiteY10" fmla="*/ 1046602 h 1454226"/>
                <a:gd name="connsiteX11" fmla="*/ 33051 w 705080"/>
                <a:gd name="connsiteY11" fmla="*/ 1211855 h 1454226"/>
                <a:gd name="connsiteX12" fmla="*/ 0 w 705080"/>
                <a:gd name="connsiteY12" fmla="*/ 1388125 h 1454226"/>
                <a:gd name="connsiteX13" fmla="*/ 165253 w 705080"/>
                <a:gd name="connsiteY13" fmla="*/ 1454226 h 1454226"/>
                <a:gd name="connsiteX14" fmla="*/ 143220 w 705080"/>
                <a:gd name="connsiteY14" fmla="*/ 1266940 h 1454226"/>
                <a:gd name="connsiteX15" fmla="*/ 143220 w 705080"/>
                <a:gd name="connsiteY15" fmla="*/ 1266940 h 1454226"/>
                <a:gd name="connsiteX16" fmla="*/ 187287 w 705080"/>
                <a:gd name="connsiteY16" fmla="*/ 1123720 h 1454226"/>
                <a:gd name="connsiteX17" fmla="*/ 275422 w 705080"/>
                <a:gd name="connsiteY17" fmla="*/ 826265 h 1454226"/>
                <a:gd name="connsiteX18" fmla="*/ 319490 w 705080"/>
                <a:gd name="connsiteY18" fmla="*/ 727113 h 1454226"/>
                <a:gd name="connsiteX19" fmla="*/ 429658 w 705080"/>
                <a:gd name="connsiteY19" fmla="*/ 528809 h 1454226"/>
                <a:gd name="connsiteX20" fmla="*/ 517793 w 705080"/>
                <a:gd name="connsiteY20" fmla="*/ 385590 h 1454226"/>
                <a:gd name="connsiteX21" fmla="*/ 561861 w 705080"/>
                <a:gd name="connsiteY21" fmla="*/ 286438 h 1454226"/>
                <a:gd name="connsiteX22" fmla="*/ 616945 w 705080"/>
                <a:gd name="connsiteY22" fmla="*/ 220337 h 1454226"/>
                <a:gd name="connsiteX23" fmla="*/ 616945 w 705080"/>
                <a:gd name="connsiteY23" fmla="*/ 220337 h 1454226"/>
                <a:gd name="connsiteX24" fmla="*/ 605928 w 705080"/>
                <a:gd name="connsiteY24" fmla="*/ 297455 h 1454226"/>
                <a:gd name="connsiteX25" fmla="*/ 705080 w 705080"/>
                <a:gd name="connsiteY25" fmla="*/ 143219 h 1454226"/>
                <a:gd name="connsiteX0" fmla="*/ 705080 w 735937"/>
                <a:gd name="connsiteY0" fmla="*/ 143219 h 1454226"/>
                <a:gd name="connsiteX1" fmla="*/ 528810 w 735937"/>
                <a:gd name="connsiteY1" fmla="*/ 209320 h 1454226"/>
                <a:gd name="connsiteX2" fmla="*/ 583894 w 735937"/>
                <a:gd name="connsiteY2" fmla="*/ 66101 h 1454226"/>
                <a:gd name="connsiteX3" fmla="*/ 583894 w 735937"/>
                <a:gd name="connsiteY3" fmla="*/ 66101 h 1454226"/>
                <a:gd name="connsiteX4" fmla="*/ 506776 w 735937"/>
                <a:gd name="connsiteY4" fmla="*/ 0 h 1454226"/>
                <a:gd name="connsiteX5" fmla="*/ 407625 w 735937"/>
                <a:gd name="connsiteY5" fmla="*/ 176270 h 1454226"/>
                <a:gd name="connsiteX6" fmla="*/ 352540 w 735937"/>
                <a:gd name="connsiteY6" fmla="*/ 363556 h 1454226"/>
                <a:gd name="connsiteX7" fmla="*/ 242372 w 735937"/>
                <a:gd name="connsiteY7" fmla="*/ 495759 h 1454226"/>
                <a:gd name="connsiteX8" fmla="*/ 132203 w 735937"/>
                <a:gd name="connsiteY8" fmla="*/ 638978 h 1454226"/>
                <a:gd name="connsiteX9" fmla="*/ 198304 w 735937"/>
                <a:gd name="connsiteY9" fmla="*/ 793214 h 1454226"/>
                <a:gd name="connsiteX10" fmla="*/ 143220 w 735937"/>
                <a:gd name="connsiteY10" fmla="*/ 1046602 h 1454226"/>
                <a:gd name="connsiteX11" fmla="*/ 33051 w 735937"/>
                <a:gd name="connsiteY11" fmla="*/ 1211855 h 1454226"/>
                <a:gd name="connsiteX12" fmla="*/ 0 w 735937"/>
                <a:gd name="connsiteY12" fmla="*/ 1388125 h 1454226"/>
                <a:gd name="connsiteX13" fmla="*/ 165253 w 735937"/>
                <a:gd name="connsiteY13" fmla="*/ 1454226 h 1454226"/>
                <a:gd name="connsiteX14" fmla="*/ 143220 w 735937"/>
                <a:gd name="connsiteY14" fmla="*/ 1266940 h 1454226"/>
                <a:gd name="connsiteX15" fmla="*/ 143220 w 735937"/>
                <a:gd name="connsiteY15" fmla="*/ 1266940 h 1454226"/>
                <a:gd name="connsiteX16" fmla="*/ 187287 w 735937"/>
                <a:gd name="connsiteY16" fmla="*/ 1123720 h 1454226"/>
                <a:gd name="connsiteX17" fmla="*/ 275422 w 735937"/>
                <a:gd name="connsiteY17" fmla="*/ 826265 h 1454226"/>
                <a:gd name="connsiteX18" fmla="*/ 319490 w 735937"/>
                <a:gd name="connsiteY18" fmla="*/ 727113 h 1454226"/>
                <a:gd name="connsiteX19" fmla="*/ 429658 w 735937"/>
                <a:gd name="connsiteY19" fmla="*/ 528809 h 1454226"/>
                <a:gd name="connsiteX20" fmla="*/ 517793 w 735937"/>
                <a:gd name="connsiteY20" fmla="*/ 385590 h 1454226"/>
                <a:gd name="connsiteX21" fmla="*/ 561861 w 735937"/>
                <a:gd name="connsiteY21" fmla="*/ 286438 h 1454226"/>
                <a:gd name="connsiteX22" fmla="*/ 616945 w 735937"/>
                <a:gd name="connsiteY22" fmla="*/ 220337 h 1454226"/>
                <a:gd name="connsiteX23" fmla="*/ 616945 w 735937"/>
                <a:gd name="connsiteY23" fmla="*/ 220337 h 1454226"/>
                <a:gd name="connsiteX24" fmla="*/ 735937 w 735937"/>
                <a:gd name="connsiteY24" fmla="*/ 223783 h 1454226"/>
                <a:gd name="connsiteX25" fmla="*/ 705080 w 735937"/>
                <a:gd name="connsiteY25" fmla="*/ 143219 h 1454226"/>
                <a:gd name="connsiteX0" fmla="*/ 705080 w 735937"/>
                <a:gd name="connsiteY0" fmla="*/ 143219 h 1454226"/>
                <a:gd name="connsiteX1" fmla="*/ 528810 w 735937"/>
                <a:gd name="connsiteY1" fmla="*/ 209320 h 1454226"/>
                <a:gd name="connsiteX2" fmla="*/ 583894 w 735937"/>
                <a:gd name="connsiteY2" fmla="*/ 66101 h 1454226"/>
                <a:gd name="connsiteX3" fmla="*/ 583894 w 735937"/>
                <a:gd name="connsiteY3" fmla="*/ 66101 h 1454226"/>
                <a:gd name="connsiteX4" fmla="*/ 506776 w 735937"/>
                <a:gd name="connsiteY4" fmla="*/ 0 h 1454226"/>
                <a:gd name="connsiteX5" fmla="*/ 407625 w 735937"/>
                <a:gd name="connsiteY5" fmla="*/ 176270 h 1454226"/>
                <a:gd name="connsiteX6" fmla="*/ 352540 w 735937"/>
                <a:gd name="connsiteY6" fmla="*/ 363556 h 1454226"/>
                <a:gd name="connsiteX7" fmla="*/ 242372 w 735937"/>
                <a:gd name="connsiteY7" fmla="*/ 495759 h 1454226"/>
                <a:gd name="connsiteX8" fmla="*/ 132203 w 735937"/>
                <a:gd name="connsiteY8" fmla="*/ 638978 h 1454226"/>
                <a:gd name="connsiteX9" fmla="*/ 198304 w 735937"/>
                <a:gd name="connsiteY9" fmla="*/ 793214 h 1454226"/>
                <a:gd name="connsiteX10" fmla="*/ 143220 w 735937"/>
                <a:gd name="connsiteY10" fmla="*/ 1046602 h 1454226"/>
                <a:gd name="connsiteX11" fmla="*/ 33051 w 735937"/>
                <a:gd name="connsiteY11" fmla="*/ 1211855 h 1454226"/>
                <a:gd name="connsiteX12" fmla="*/ 0 w 735937"/>
                <a:gd name="connsiteY12" fmla="*/ 1388125 h 1454226"/>
                <a:gd name="connsiteX13" fmla="*/ 165253 w 735937"/>
                <a:gd name="connsiteY13" fmla="*/ 1454226 h 1454226"/>
                <a:gd name="connsiteX14" fmla="*/ 143220 w 735937"/>
                <a:gd name="connsiteY14" fmla="*/ 1266940 h 1454226"/>
                <a:gd name="connsiteX15" fmla="*/ 143220 w 735937"/>
                <a:gd name="connsiteY15" fmla="*/ 1266940 h 1454226"/>
                <a:gd name="connsiteX16" fmla="*/ 187287 w 735937"/>
                <a:gd name="connsiteY16" fmla="*/ 1123720 h 1454226"/>
                <a:gd name="connsiteX17" fmla="*/ 275422 w 735937"/>
                <a:gd name="connsiteY17" fmla="*/ 826265 h 1454226"/>
                <a:gd name="connsiteX18" fmla="*/ 319490 w 735937"/>
                <a:gd name="connsiteY18" fmla="*/ 727113 h 1454226"/>
                <a:gd name="connsiteX19" fmla="*/ 429658 w 735937"/>
                <a:gd name="connsiteY19" fmla="*/ 528809 h 1454226"/>
                <a:gd name="connsiteX20" fmla="*/ 517793 w 735937"/>
                <a:gd name="connsiteY20" fmla="*/ 385590 h 1454226"/>
                <a:gd name="connsiteX21" fmla="*/ 561861 w 735937"/>
                <a:gd name="connsiteY21" fmla="*/ 286438 h 1454226"/>
                <a:gd name="connsiteX22" fmla="*/ 616945 w 735937"/>
                <a:gd name="connsiteY22" fmla="*/ 220337 h 1454226"/>
                <a:gd name="connsiteX23" fmla="*/ 616945 w 735937"/>
                <a:gd name="connsiteY23" fmla="*/ 220337 h 1454226"/>
                <a:gd name="connsiteX24" fmla="*/ 653651 w 735937"/>
                <a:gd name="connsiteY24" fmla="*/ 311396 h 1454226"/>
                <a:gd name="connsiteX25" fmla="*/ 735937 w 735937"/>
                <a:gd name="connsiteY25" fmla="*/ 223783 h 1454226"/>
                <a:gd name="connsiteX26" fmla="*/ 705080 w 735937"/>
                <a:gd name="connsiteY26" fmla="*/ 143219 h 1454226"/>
                <a:gd name="connsiteX0" fmla="*/ 705080 w 735937"/>
                <a:gd name="connsiteY0" fmla="*/ 143219 h 1410890"/>
                <a:gd name="connsiteX1" fmla="*/ 528810 w 735937"/>
                <a:gd name="connsiteY1" fmla="*/ 209320 h 1410890"/>
                <a:gd name="connsiteX2" fmla="*/ 583894 w 735937"/>
                <a:gd name="connsiteY2" fmla="*/ 66101 h 1410890"/>
                <a:gd name="connsiteX3" fmla="*/ 583894 w 735937"/>
                <a:gd name="connsiteY3" fmla="*/ 66101 h 1410890"/>
                <a:gd name="connsiteX4" fmla="*/ 506776 w 735937"/>
                <a:gd name="connsiteY4" fmla="*/ 0 h 1410890"/>
                <a:gd name="connsiteX5" fmla="*/ 407625 w 735937"/>
                <a:gd name="connsiteY5" fmla="*/ 176270 h 1410890"/>
                <a:gd name="connsiteX6" fmla="*/ 352540 w 735937"/>
                <a:gd name="connsiteY6" fmla="*/ 363556 h 1410890"/>
                <a:gd name="connsiteX7" fmla="*/ 242372 w 735937"/>
                <a:gd name="connsiteY7" fmla="*/ 495759 h 1410890"/>
                <a:gd name="connsiteX8" fmla="*/ 132203 w 735937"/>
                <a:gd name="connsiteY8" fmla="*/ 638978 h 1410890"/>
                <a:gd name="connsiteX9" fmla="*/ 198304 w 735937"/>
                <a:gd name="connsiteY9" fmla="*/ 793214 h 1410890"/>
                <a:gd name="connsiteX10" fmla="*/ 143220 w 735937"/>
                <a:gd name="connsiteY10" fmla="*/ 1046602 h 1410890"/>
                <a:gd name="connsiteX11" fmla="*/ 33051 w 735937"/>
                <a:gd name="connsiteY11" fmla="*/ 1211855 h 1410890"/>
                <a:gd name="connsiteX12" fmla="*/ 0 w 735937"/>
                <a:gd name="connsiteY12" fmla="*/ 1388125 h 1410890"/>
                <a:gd name="connsiteX13" fmla="*/ 160919 w 735937"/>
                <a:gd name="connsiteY13" fmla="*/ 1410890 h 1410890"/>
                <a:gd name="connsiteX14" fmla="*/ 143220 w 735937"/>
                <a:gd name="connsiteY14" fmla="*/ 1266940 h 1410890"/>
                <a:gd name="connsiteX15" fmla="*/ 143220 w 735937"/>
                <a:gd name="connsiteY15" fmla="*/ 1266940 h 1410890"/>
                <a:gd name="connsiteX16" fmla="*/ 187287 w 735937"/>
                <a:gd name="connsiteY16" fmla="*/ 1123720 h 1410890"/>
                <a:gd name="connsiteX17" fmla="*/ 275422 w 735937"/>
                <a:gd name="connsiteY17" fmla="*/ 826265 h 1410890"/>
                <a:gd name="connsiteX18" fmla="*/ 319490 w 735937"/>
                <a:gd name="connsiteY18" fmla="*/ 727113 h 1410890"/>
                <a:gd name="connsiteX19" fmla="*/ 429658 w 735937"/>
                <a:gd name="connsiteY19" fmla="*/ 528809 h 1410890"/>
                <a:gd name="connsiteX20" fmla="*/ 517793 w 735937"/>
                <a:gd name="connsiteY20" fmla="*/ 385590 h 1410890"/>
                <a:gd name="connsiteX21" fmla="*/ 561861 w 735937"/>
                <a:gd name="connsiteY21" fmla="*/ 286438 h 1410890"/>
                <a:gd name="connsiteX22" fmla="*/ 616945 w 735937"/>
                <a:gd name="connsiteY22" fmla="*/ 220337 h 1410890"/>
                <a:gd name="connsiteX23" fmla="*/ 616945 w 735937"/>
                <a:gd name="connsiteY23" fmla="*/ 220337 h 1410890"/>
                <a:gd name="connsiteX24" fmla="*/ 653651 w 735937"/>
                <a:gd name="connsiteY24" fmla="*/ 311396 h 1410890"/>
                <a:gd name="connsiteX25" fmla="*/ 735937 w 735937"/>
                <a:gd name="connsiteY25" fmla="*/ 223783 h 1410890"/>
                <a:gd name="connsiteX26" fmla="*/ 705080 w 735937"/>
                <a:gd name="connsiteY26" fmla="*/ 143219 h 1410890"/>
                <a:gd name="connsiteX0" fmla="*/ 705080 w 735937"/>
                <a:gd name="connsiteY0" fmla="*/ 143219 h 1410890"/>
                <a:gd name="connsiteX1" fmla="*/ 528810 w 735937"/>
                <a:gd name="connsiteY1" fmla="*/ 209320 h 1410890"/>
                <a:gd name="connsiteX2" fmla="*/ 583894 w 735937"/>
                <a:gd name="connsiteY2" fmla="*/ 66101 h 1410890"/>
                <a:gd name="connsiteX3" fmla="*/ 583894 w 735937"/>
                <a:gd name="connsiteY3" fmla="*/ 66101 h 1410890"/>
                <a:gd name="connsiteX4" fmla="*/ 506776 w 735937"/>
                <a:gd name="connsiteY4" fmla="*/ 0 h 1410890"/>
                <a:gd name="connsiteX5" fmla="*/ 407625 w 735937"/>
                <a:gd name="connsiteY5" fmla="*/ 176270 h 1410890"/>
                <a:gd name="connsiteX6" fmla="*/ 352540 w 735937"/>
                <a:gd name="connsiteY6" fmla="*/ 363556 h 1410890"/>
                <a:gd name="connsiteX7" fmla="*/ 242372 w 735937"/>
                <a:gd name="connsiteY7" fmla="*/ 495759 h 1410890"/>
                <a:gd name="connsiteX8" fmla="*/ 132203 w 735937"/>
                <a:gd name="connsiteY8" fmla="*/ 638978 h 1410890"/>
                <a:gd name="connsiteX9" fmla="*/ 198304 w 735937"/>
                <a:gd name="connsiteY9" fmla="*/ 793214 h 1410890"/>
                <a:gd name="connsiteX10" fmla="*/ 160554 w 735937"/>
                <a:gd name="connsiteY10" fmla="*/ 990265 h 1410890"/>
                <a:gd name="connsiteX11" fmla="*/ 33051 w 735937"/>
                <a:gd name="connsiteY11" fmla="*/ 1211855 h 1410890"/>
                <a:gd name="connsiteX12" fmla="*/ 0 w 735937"/>
                <a:gd name="connsiteY12" fmla="*/ 1388125 h 1410890"/>
                <a:gd name="connsiteX13" fmla="*/ 160919 w 735937"/>
                <a:gd name="connsiteY13" fmla="*/ 1410890 h 1410890"/>
                <a:gd name="connsiteX14" fmla="*/ 143220 w 735937"/>
                <a:gd name="connsiteY14" fmla="*/ 1266940 h 1410890"/>
                <a:gd name="connsiteX15" fmla="*/ 143220 w 735937"/>
                <a:gd name="connsiteY15" fmla="*/ 1266940 h 1410890"/>
                <a:gd name="connsiteX16" fmla="*/ 187287 w 735937"/>
                <a:gd name="connsiteY16" fmla="*/ 1123720 h 1410890"/>
                <a:gd name="connsiteX17" fmla="*/ 275422 w 735937"/>
                <a:gd name="connsiteY17" fmla="*/ 826265 h 1410890"/>
                <a:gd name="connsiteX18" fmla="*/ 319490 w 735937"/>
                <a:gd name="connsiteY18" fmla="*/ 727113 h 1410890"/>
                <a:gd name="connsiteX19" fmla="*/ 429658 w 735937"/>
                <a:gd name="connsiteY19" fmla="*/ 528809 h 1410890"/>
                <a:gd name="connsiteX20" fmla="*/ 517793 w 735937"/>
                <a:gd name="connsiteY20" fmla="*/ 385590 h 1410890"/>
                <a:gd name="connsiteX21" fmla="*/ 561861 w 735937"/>
                <a:gd name="connsiteY21" fmla="*/ 286438 h 1410890"/>
                <a:gd name="connsiteX22" fmla="*/ 616945 w 735937"/>
                <a:gd name="connsiteY22" fmla="*/ 220337 h 1410890"/>
                <a:gd name="connsiteX23" fmla="*/ 616945 w 735937"/>
                <a:gd name="connsiteY23" fmla="*/ 220337 h 1410890"/>
                <a:gd name="connsiteX24" fmla="*/ 653651 w 735937"/>
                <a:gd name="connsiteY24" fmla="*/ 311396 h 1410890"/>
                <a:gd name="connsiteX25" fmla="*/ 735937 w 735937"/>
                <a:gd name="connsiteY25" fmla="*/ 223783 h 1410890"/>
                <a:gd name="connsiteX26" fmla="*/ 705080 w 735937"/>
                <a:gd name="connsiteY26" fmla="*/ 143219 h 1410890"/>
                <a:gd name="connsiteX0" fmla="*/ 705080 w 735937"/>
                <a:gd name="connsiteY0" fmla="*/ 143219 h 1410890"/>
                <a:gd name="connsiteX1" fmla="*/ 528810 w 735937"/>
                <a:gd name="connsiteY1" fmla="*/ 209320 h 1410890"/>
                <a:gd name="connsiteX2" fmla="*/ 583894 w 735937"/>
                <a:gd name="connsiteY2" fmla="*/ 66101 h 1410890"/>
                <a:gd name="connsiteX3" fmla="*/ 583894 w 735937"/>
                <a:gd name="connsiteY3" fmla="*/ 66101 h 1410890"/>
                <a:gd name="connsiteX4" fmla="*/ 506776 w 735937"/>
                <a:gd name="connsiteY4" fmla="*/ 0 h 1410890"/>
                <a:gd name="connsiteX5" fmla="*/ 407625 w 735937"/>
                <a:gd name="connsiteY5" fmla="*/ 176270 h 1410890"/>
                <a:gd name="connsiteX6" fmla="*/ 352540 w 735937"/>
                <a:gd name="connsiteY6" fmla="*/ 363556 h 1410890"/>
                <a:gd name="connsiteX7" fmla="*/ 242372 w 735937"/>
                <a:gd name="connsiteY7" fmla="*/ 495759 h 1410890"/>
                <a:gd name="connsiteX8" fmla="*/ 132203 w 735937"/>
                <a:gd name="connsiteY8" fmla="*/ 638978 h 1410890"/>
                <a:gd name="connsiteX9" fmla="*/ 198304 w 735937"/>
                <a:gd name="connsiteY9" fmla="*/ 793214 h 1410890"/>
                <a:gd name="connsiteX10" fmla="*/ 160554 w 735937"/>
                <a:gd name="connsiteY10" fmla="*/ 990265 h 1410890"/>
                <a:gd name="connsiteX11" fmla="*/ 90276 w 735937"/>
                <a:gd name="connsiteY11" fmla="*/ 1065451 h 1410890"/>
                <a:gd name="connsiteX12" fmla="*/ 33051 w 735937"/>
                <a:gd name="connsiteY12" fmla="*/ 1211855 h 1410890"/>
                <a:gd name="connsiteX13" fmla="*/ 0 w 735937"/>
                <a:gd name="connsiteY13" fmla="*/ 1388125 h 1410890"/>
                <a:gd name="connsiteX14" fmla="*/ 160919 w 735937"/>
                <a:gd name="connsiteY14" fmla="*/ 1410890 h 1410890"/>
                <a:gd name="connsiteX15" fmla="*/ 143220 w 735937"/>
                <a:gd name="connsiteY15" fmla="*/ 1266940 h 1410890"/>
                <a:gd name="connsiteX16" fmla="*/ 143220 w 735937"/>
                <a:gd name="connsiteY16" fmla="*/ 1266940 h 1410890"/>
                <a:gd name="connsiteX17" fmla="*/ 187287 w 735937"/>
                <a:gd name="connsiteY17" fmla="*/ 1123720 h 1410890"/>
                <a:gd name="connsiteX18" fmla="*/ 275422 w 735937"/>
                <a:gd name="connsiteY18" fmla="*/ 826265 h 1410890"/>
                <a:gd name="connsiteX19" fmla="*/ 319490 w 735937"/>
                <a:gd name="connsiteY19" fmla="*/ 727113 h 1410890"/>
                <a:gd name="connsiteX20" fmla="*/ 429658 w 735937"/>
                <a:gd name="connsiteY20" fmla="*/ 528809 h 1410890"/>
                <a:gd name="connsiteX21" fmla="*/ 517793 w 735937"/>
                <a:gd name="connsiteY21" fmla="*/ 385590 h 1410890"/>
                <a:gd name="connsiteX22" fmla="*/ 561861 w 735937"/>
                <a:gd name="connsiteY22" fmla="*/ 286438 h 1410890"/>
                <a:gd name="connsiteX23" fmla="*/ 616945 w 735937"/>
                <a:gd name="connsiteY23" fmla="*/ 220337 h 1410890"/>
                <a:gd name="connsiteX24" fmla="*/ 616945 w 735937"/>
                <a:gd name="connsiteY24" fmla="*/ 220337 h 1410890"/>
                <a:gd name="connsiteX25" fmla="*/ 653651 w 735937"/>
                <a:gd name="connsiteY25" fmla="*/ 311396 h 1410890"/>
                <a:gd name="connsiteX26" fmla="*/ 735937 w 735937"/>
                <a:gd name="connsiteY26" fmla="*/ 223783 h 1410890"/>
                <a:gd name="connsiteX27" fmla="*/ 705080 w 735937"/>
                <a:gd name="connsiteY27" fmla="*/ 143219 h 1410890"/>
                <a:gd name="connsiteX0" fmla="*/ 705080 w 735937"/>
                <a:gd name="connsiteY0" fmla="*/ 143846 h 1411517"/>
                <a:gd name="connsiteX1" fmla="*/ 528810 w 735937"/>
                <a:gd name="connsiteY1" fmla="*/ 209947 h 1411517"/>
                <a:gd name="connsiteX2" fmla="*/ 583894 w 735937"/>
                <a:gd name="connsiteY2" fmla="*/ 66728 h 1411517"/>
                <a:gd name="connsiteX3" fmla="*/ 583894 w 735937"/>
                <a:gd name="connsiteY3" fmla="*/ 66728 h 1411517"/>
                <a:gd name="connsiteX4" fmla="*/ 584312 w 735937"/>
                <a:gd name="connsiteY4" fmla="*/ 0 h 1411517"/>
                <a:gd name="connsiteX5" fmla="*/ 506776 w 735937"/>
                <a:gd name="connsiteY5" fmla="*/ 627 h 1411517"/>
                <a:gd name="connsiteX6" fmla="*/ 407625 w 735937"/>
                <a:gd name="connsiteY6" fmla="*/ 176897 h 1411517"/>
                <a:gd name="connsiteX7" fmla="*/ 352540 w 735937"/>
                <a:gd name="connsiteY7" fmla="*/ 364183 h 1411517"/>
                <a:gd name="connsiteX8" fmla="*/ 242372 w 735937"/>
                <a:gd name="connsiteY8" fmla="*/ 496386 h 1411517"/>
                <a:gd name="connsiteX9" fmla="*/ 132203 w 735937"/>
                <a:gd name="connsiteY9" fmla="*/ 639605 h 1411517"/>
                <a:gd name="connsiteX10" fmla="*/ 198304 w 735937"/>
                <a:gd name="connsiteY10" fmla="*/ 793841 h 1411517"/>
                <a:gd name="connsiteX11" fmla="*/ 160554 w 735937"/>
                <a:gd name="connsiteY11" fmla="*/ 990892 h 1411517"/>
                <a:gd name="connsiteX12" fmla="*/ 90276 w 735937"/>
                <a:gd name="connsiteY12" fmla="*/ 1066078 h 1411517"/>
                <a:gd name="connsiteX13" fmla="*/ 33051 w 735937"/>
                <a:gd name="connsiteY13" fmla="*/ 1212482 h 1411517"/>
                <a:gd name="connsiteX14" fmla="*/ 0 w 735937"/>
                <a:gd name="connsiteY14" fmla="*/ 1388752 h 1411517"/>
                <a:gd name="connsiteX15" fmla="*/ 160919 w 735937"/>
                <a:gd name="connsiteY15" fmla="*/ 1411517 h 1411517"/>
                <a:gd name="connsiteX16" fmla="*/ 143220 w 735937"/>
                <a:gd name="connsiteY16" fmla="*/ 1267567 h 1411517"/>
                <a:gd name="connsiteX17" fmla="*/ 143220 w 735937"/>
                <a:gd name="connsiteY17" fmla="*/ 1267567 h 1411517"/>
                <a:gd name="connsiteX18" fmla="*/ 187287 w 735937"/>
                <a:gd name="connsiteY18" fmla="*/ 1124347 h 1411517"/>
                <a:gd name="connsiteX19" fmla="*/ 275422 w 735937"/>
                <a:gd name="connsiteY19" fmla="*/ 826892 h 1411517"/>
                <a:gd name="connsiteX20" fmla="*/ 319490 w 735937"/>
                <a:gd name="connsiteY20" fmla="*/ 727740 h 1411517"/>
                <a:gd name="connsiteX21" fmla="*/ 429658 w 735937"/>
                <a:gd name="connsiteY21" fmla="*/ 529436 h 1411517"/>
                <a:gd name="connsiteX22" fmla="*/ 517793 w 735937"/>
                <a:gd name="connsiteY22" fmla="*/ 386217 h 1411517"/>
                <a:gd name="connsiteX23" fmla="*/ 561861 w 735937"/>
                <a:gd name="connsiteY23" fmla="*/ 287065 h 1411517"/>
                <a:gd name="connsiteX24" fmla="*/ 616945 w 735937"/>
                <a:gd name="connsiteY24" fmla="*/ 220964 h 1411517"/>
                <a:gd name="connsiteX25" fmla="*/ 616945 w 735937"/>
                <a:gd name="connsiteY25" fmla="*/ 220964 h 1411517"/>
                <a:gd name="connsiteX26" fmla="*/ 653651 w 735937"/>
                <a:gd name="connsiteY26" fmla="*/ 312023 h 1411517"/>
                <a:gd name="connsiteX27" fmla="*/ 735937 w 735937"/>
                <a:gd name="connsiteY27" fmla="*/ 224410 h 1411517"/>
                <a:gd name="connsiteX28" fmla="*/ 705080 w 735937"/>
                <a:gd name="connsiteY28" fmla="*/ 143846 h 1411517"/>
                <a:gd name="connsiteX0" fmla="*/ 705080 w 735937"/>
                <a:gd name="connsiteY0" fmla="*/ 143846 h 1411517"/>
                <a:gd name="connsiteX1" fmla="*/ 614648 w 735937"/>
                <a:gd name="connsiteY1" fmla="*/ 151679 h 1411517"/>
                <a:gd name="connsiteX2" fmla="*/ 528810 w 735937"/>
                <a:gd name="connsiteY2" fmla="*/ 209947 h 1411517"/>
                <a:gd name="connsiteX3" fmla="*/ 583894 w 735937"/>
                <a:gd name="connsiteY3" fmla="*/ 66728 h 1411517"/>
                <a:gd name="connsiteX4" fmla="*/ 583894 w 735937"/>
                <a:gd name="connsiteY4" fmla="*/ 66728 h 1411517"/>
                <a:gd name="connsiteX5" fmla="*/ 584312 w 735937"/>
                <a:gd name="connsiteY5" fmla="*/ 0 h 1411517"/>
                <a:gd name="connsiteX6" fmla="*/ 506776 w 735937"/>
                <a:gd name="connsiteY6" fmla="*/ 627 h 1411517"/>
                <a:gd name="connsiteX7" fmla="*/ 407625 w 735937"/>
                <a:gd name="connsiteY7" fmla="*/ 176897 h 1411517"/>
                <a:gd name="connsiteX8" fmla="*/ 352540 w 735937"/>
                <a:gd name="connsiteY8" fmla="*/ 364183 h 1411517"/>
                <a:gd name="connsiteX9" fmla="*/ 242372 w 735937"/>
                <a:gd name="connsiteY9" fmla="*/ 496386 h 1411517"/>
                <a:gd name="connsiteX10" fmla="*/ 132203 w 735937"/>
                <a:gd name="connsiteY10" fmla="*/ 639605 h 1411517"/>
                <a:gd name="connsiteX11" fmla="*/ 198304 w 735937"/>
                <a:gd name="connsiteY11" fmla="*/ 793841 h 1411517"/>
                <a:gd name="connsiteX12" fmla="*/ 160554 w 735937"/>
                <a:gd name="connsiteY12" fmla="*/ 990892 h 1411517"/>
                <a:gd name="connsiteX13" fmla="*/ 90276 w 735937"/>
                <a:gd name="connsiteY13" fmla="*/ 1066078 h 1411517"/>
                <a:gd name="connsiteX14" fmla="*/ 33051 w 735937"/>
                <a:gd name="connsiteY14" fmla="*/ 1212482 h 1411517"/>
                <a:gd name="connsiteX15" fmla="*/ 0 w 735937"/>
                <a:gd name="connsiteY15" fmla="*/ 1388752 h 1411517"/>
                <a:gd name="connsiteX16" fmla="*/ 160919 w 735937"/>
                <a:gd name="connsiteY16" fmla="*/ 1411517 h 1411517"/>
                <a:gd name="connsiteX17" fmla="*/ 143220 w 735937"/>
                <a:gd name="connsiteY17" fmla="*/ 1267567 h 1411517"/>
                <a:gd name="connsiteX18" fmla="*/ 143220 w 735937"/>
                <a:gd name="connsiteY18" fmla="*/ 1267567 h 1411517"/>
                <a:gd name="connsiteX19" fmla="*/ 187287 w 735937"/>
                <a:gd name="connsiteY19" fmla="*/ 1124347 h 1411517"/>
                <a:gd name="connsiteX20" fmla="*/ 275422 w 735937"/>
                <a:gd name="connsiteY20" fmla="*/ 826892 h 1411517"/>
                <a:gd name="connsiteX21" fmla="*/ 319490 w 735937"/>
                <a:gd name="connsiteY21" fmla="*/ 727740 h 1411517"/>
                <a:gd name="connsiteX22" fmla="*/ 429658 w 735937"/>
                <a:gd name="connsiteY22" fmla="*/ 529436 h 1411517"/>
                <a:gd name="connsiteX23" fmla="*/ 517793 w 735937"/>
                <a:gd name="connsiteY23" fmla="*/ 386217 h 1411517"/>
                <a:gd name="connsiteX24" fmla="*/ 561861 w 735937"/>
                <a:gd name="connsiteY24" fmla="*/ 287065 h 1411517"/>
                <a:gd name="connsiteX25" fmla="*/ 616945 w 735937"/>
                <a:gd name="connsiteY25" fmla="*/ 220964 h 1411517"/>
                <a:gd name="connsiteX26" fmla="*/ 616945 w 735937"/>
                <a:gd name="connsiteY26" fmla="*/ 220964 h 1411517"/>
                <a:gd name="connsiteX27" fmla="*/ 653651 w 735937"/>
                <a:gd name="connsiteY27" fmla="*/ 312023 h 1411517"/>
                <a:gd name="connsiteX28" fmla="*/ 735937 w 735937"/>
                <a:gd name="connsiteY28" fmla="*/ 224410 h 1411517"/>
                <a:gd name="connsiteX29" fmla="*/ 705080 w 735937"/>
                <a:gd name="connsiteY29" fmla="*/ 143846 h 1411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35937" h="1411517">
                  <a:moveTo>
                    <a:pt x="705080" y="143846"/>
                  </a:moveTo>
                  <a:lnTo>
                    <a:pt x="614648" y="151679"/>
                  </a:lnTo>
                  <a:lnTo>
                    <a:pt x="528810" y="209947"/>
                  </a:lnTo>
                  <a:lnTo>
                    <a:pt x="583894" y="66728"/>
                  </a:lnTo>
                  <a:lnTo>
                    <a:pt x="583894" y="66728"/>
                  </a:lnTo>
                  <a:cubicBezTo>
                    <a:pt x="584033" y="44485"/>
                    <a:pt x="584173" y="22243"/>
                    <a:pt x="584312" y="0"/>
                  </a:cubicBezTo>
                  <a:lnTo>
                    <a:pt x="506776" y="627"/>
                  </a:lnTo>
                  <a:lnTo>
                    <a:pt x="407625" y="176897"/>
                  </a:lnTo>
                  <a:lnTo>
                    <a:pt x="352540" y="364183"/>
                  </a:lnTo>
                  <a:lnTo>
                    <a:pt x="242372" y="496386"/>
                  </a:lnTo>
                  <a:lnTo>
                    <a:pt x="132203" y="639605"/>
                  </a:lnTo>
                  <a:lnTo>
                    <a:pt x="198304" y="793841"/>
                  </a:lnTo>
                  <a:lnTo>
                    <a:pt x="160554" y="990892"/>
                  </a:lnTo>
                  <a:lnTo>
                    <a:pt x="90276" y="1066078"/>
                  </a:lnTo>
                  <a:lnTo>
                    <a:pt x="33051" y="1212482"/>
                  </a:lnTo>
                  <a:lnTo>
                    <a:pt x="0" y="1388752"/>
                  </a:lnTo>
                  <a:lnTo>
                    <a:pt x="160919" y="1411517"/>
                  </a:lnTo>
                  <a:lnTo>
                    <a:pt x="143220" y="1267567"/>
                  </a:lnTo>
                  <a:lnTo>
                    <a:pt x="143220" y="1267567"/>
                  </a:lnTo>
                  <a:lnTo>
                    <a:pt x="187287" y="1124347"/>
                  </a:lnTo>
                  <a:lnTo>
                    <a:pt x="275422" y="826892"/>
                  </a:lnTo>
                  <a:lnTo>
                    <a:pt x="319490" y="727740"/>
                  </a:lnTo>
                  <a:lnTo>
                    <a:pt x="429658" y="529436"/>
                  </a:lnTo>
                  <a:lnTo>
                    <a:pt x="517793" y="386217"/>
                  </a:lnTo>
                  <a:lnTo>
                    <a:pt x="561861" y="287065"/>
                  </a:lnTo>
                  <a:lnTo>
                    <a:pt x="616945" y="220964"/>
                  </a:lnTo>
                  <a:lnTo>
                    <a:pt x="616945" y="220964"/>
                  </a:lnTo>
                  <a:lnTo>
                    <a:pt x="653651" y="312023"/>
                  </a:lnTo>
                  <a:lnTo>
                    <a:pt x="735937" y="224410"/>
                  </a:lnTo>
                  <a:lnTo>
                    <a:pt x="705080" y="143846"/>
                  </a:lnTo>
                  <a:close/>
                </a:path>
              </a:pathLst>
            </a:cu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1" name="TextBox 20"/>
            <p:cNvSpPr txBox="1"/>
            <p:nvPr/>
          </p:nvSpPr>
          <p:spPr>
            <a:xfrm>
              <a:off x="2090058" y="4382843"/>
              <a:ext cx="1853716" cy="1508105"/>
            </a:xfrm>
            <a:prstGeom prst="rect">
              <a:avLst/>
            </a:prstGeom>
            <a:noFill/>
          </p:spPr>
          <p:txBody>
            <a:bodyPr wrap="square" rtlCol="0">
              <a:spAutoFit/>
            </a:bodyPr>
            <a:lstStyle/>
            <a:p>
              <a:pPr algn="ctr"/>
              <a:r>
                <a:rPr lang="en-US" sz="2400" b="1" dirty="0" smtClean="0"/>
                <a:t>Shaft &amp; Great Fissure</a:t>
              </a:r>
            </a:p>
            <a:p>
              <a:pPr algn="ctr"/>
              <a:r>
                <a:rPr lang="en-US" sz="1400" b="1" dirty="0" smtClean="0"/>
                <a:t>(98 ft long)</a:t>
              </a:r>
            </a:p>
            <a:p>
              <a:pPr algn="ctr"/>
              <a:r>
                <a:rPr lang="en-US" sz="1400" b="1" dirty="0" smtClean="0"/>
                <a:t>6 paintings</a:t>
              </a:r>
            </a:p>
            <a:p>
              <a:pPr algn="ctr"/>
              <a:r>
                <a:rPr lang="en-US" sz="1600" b="1" dirty="0" smtClean="0"/>
                <a:t>(-63ft)</a:t>
              </a:r>
            </a:p>
          </p:txBody>
        </p:sp>
      </p:grpSp>
      <p:grpSp>
        <p:nvGrpSpPr>
          <p:cNvPr id="30" name="Group 29"/>
          <p:cNvGrpSpPr/>
          <p:nvPr/>
        </p:nvGrpSpPr>
        <p:grpSpPr>
          <a:xfrm>
            <a:off x="6191480" y="2491770"/>
            <a:ext cx="1831094" cy="1631216"/>
            <a:chOff x="6191480" y="2502787"/>
            <a:chExt cx="1831094" cy="1631216"/>
          </a:xfrm>
        </p:grpSpPr>
        <p:sp>
          <p:nvSpPr>
            <p:cNvPr id="13" name="Freeform 12"/>
            <p:cNvSpPr/>
            <p:nvPr/>
          </p:nvSpPr>
          <p:spPr>
            <a:xfrm>
              <a:off x="6191480" y="3690651"/>
              <a:ext cx="1476260" cy="396607"/>
            </a:xfrm>
            <a:custGeom>
              <a:avLst/>
              <a:gdLst>
                <a:gd name="connsiteX0" fmla="*/ 55084 w 1476260"/>
                <a:gd name="connsiteY0" fmla="*/ 0 h 396607"/>
                <a:gd name="connsiteX1" fmla="*/ 187286 w 1476260"/>
                <a:gd name="connsiteY1" fmla="*/ 99151 h 396607"/>
                <a:gd name="connsiteX2" fmla="*/ 275421 w 1476260"/>
                <a:gd name="connsiteY2" fmla="*/ 44067 h 396607"/>
                <a:gd name="connsiteX3" fmla="*/ 440674 w 1476260"/>
                <a:gd name="connsiteY3" fmla="*/ 11016 h 396607"/>
                <a:gd name="connsiteX4" fmla="*/ 528809 w 1476260"/>
                <a:gd name="connsiteY4" fmla="*/ 22033 h 396607"/>
                <a:gd name="connsiteX5" fmla="*/ 539826 w 1476260"/>
                <a:gd name="connsiteY5" fmla="*/ 110168 h 396607"/>
                <a:gd name="connsiteX6" fmla="*/ 672028 w 1476260"/>
                <a:gd name="connsiteY6" fmla="*/ 88135 h 396607"/>
                <a:gd name="connsiteX7" fmla="*/ 782197 w 1476260"/>
                <a:gd name="connsiteY7" fmla="*/ 44067 h 396607"/>
                <a:gd name="connsiteX8" fmla="*/ 936433 w 1476260"/>
                <a:gd name="connsiteY8" fmla="*/ 88135 h 396607"/>
                <a:gd name="connsiteX9" fmla="*/ 1013551 w 1476260"/>
                <a:gd name="connsiteY9" fmla="*/ 209320 h 396607"/>
                <a:gd name="connsiteX10" fmla="*/ 1222872 w 1476260"/>
                <a:gd name="connsiteY10" fmla="*/ 198303 h 396607"/>
                <a:gd name="connsiteX11" fmla="*/ 1421175 w 1476260"/>
                <a:gd name="connsiteY11" fmla="*/ 220337 h 396607"/>
                <a:gd name="connsiteX12" fmla="*/ 1476260 w 1476260"/>
                <a:gd name="connsiteY12" fmla="*/ 297455 h 396607"/>
                <a:gd name="connsiteX13" fmla="*/ 1454226 w 1476260"/>
                <a:gd name="connsiteY13" fmla="*/ 374573 h 396607"/>
                <a:gd name="connsiteX14" fmla="*/ 1299990 w 1476260"/>
                <a:gd name="connsiteY14" fmla="*/ 330506 h 396607"/>
                <a:gd name="connsiteX15" fmla="*/ 1167787 w 1476260"/>
                <a:gd name="connsiteY15" fmla="*/ 374573 h 396607"/>
                <a:gd name="connsiteX16" fmla="*/ 1013551 w 1476260"/>
                <a:gd name="connsiteY16" fmla="*/ 286438 h 396607"/>
                <a:gd name="connsiteX17" fmla="*/ 903383 w 1476260"/>
                <a:gd name="connsiteY17" fmla="*/ 341522 h 396607"/>
                <a:gd name="connsiteX18" fmla="*/ 826265 w 1476260"/>
                <a:gd name="connsiteY18" fmla="*/ 396607 h 396607"/>
                <a:gd name="connsiteX19" fmla="*/ 638978 w 1476260"/>
                <a:gd name="connsiteY19" fmla="*/ 352539 h 396607"/>
                <a:gd name="connsiteX20" fmla="*/ 440674 w 1476260"/>
                <a:gd name="connsiteY20" fmla="*/ 231354 h 396607"/>
                <a:gd name="connsiteX21" fmla="*/ 330506 w 1476260"/>
                <a:gd name="connsiteY21" fmla="*/ 253388 h 396607"/>
                <a:gd name="connsiteX22" fmla="*/ 99151 w 1476260"/>
                <a:gd name="connsiteY22" fmla="*/ 154236 h 396607"/>
                <a:gd name="connsiteX23" fmla="*/ 0 w 1476260"/>
                <a:gd name="connsiteY23" fmla="*/ 121185 h 396607"/>
                <a:gd name="connsiteX24" fmla="*/ 55084 w 1476260"/>
                <a:gd name="connsiteY24" fmla="*/ 0 h 396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476260" h="396607">
                  <a:moveTo>
                    <a:pt x="55084" y="0"/>
                  </a:moveTo>
                  <a:lnTo>
                    <a:pt x="187286" y="99151"/>
                  </a:lnTo>
                  <a:lnTo>
                    <a:pt x="275421" y="44067"/>
                  </a:lnTo>
                  <a:lnTo>
                    <a:pt x="440674" y="11016"/>
                  </a:lnTo>
                  <a:lnTo>
                    <a:pt x="528809" y="22033"/>
                  </a:lnTo>
                  <a:lnTo>
                    <a:pt x="539826" y="110168"/>
                  </a:lnTo>
                  <a:lnTo>
                    <a:pt x="672028" y="88135"/>
                  </a:lnTo>
                  <a:lnTo>
                    <a:pt x="782197" y="44067"/>
                  </a:lnTo>
                  <a:lnTo>
                    <a:pt x="936433" y="88135"/>
                  </a:lnTo>
                  <a:lnTo>
                    <a:pt x="1013551" y="209320"/>
                  </a:lnTo>
                  <a:lnTo>
                    <a:pt x="1222872" y="198303"/>
                  </a:lnTo>
                  <a:lnTo>
                    <a:pt x="1421175" y="220337"/>
                  </a:lnTo>
                  <a:lnTo>
                    <a:pt x="1476260" y="297455"/>
                  </a:lnTo>
                  <a:lnTo>
                    <a:pt x="1454226" y="374573"/>
                  </a:lnTo>
                  <a:lnTo>
                    <a:pt x="1299990" y="330506"/>
                  </a:lnTo>
                  <a:lnTo>
                    <a:pt x="1167787" y="374573"/>
                  </a:lnTo>
                  <a:lnTo>
                    <a:pt x="1013551" y="286438"/>
                  </a:lnTo>
                  <a:lnTo>
                    <a:pt x="903383" y="341522"/>
                  </a:lnTo>
                  <a:lnTo>
                    <a:pt x="826265" y="396607"/>
                  </a:lnTo>
                  <a:lnTo>
                    <a:pt x="638978" y="352539"/>
                  </a:lnTo>
                  <a:lnTo>
                    <a:pt x="440674" y="231354"/>
                  </a:lnTo>
                  <a:lnTo>
                    <a:pt x="330506" y="253388"/>
                  </a:lnTo>
                  <a:lnTo>
                    <a:pt x="99151" y="154236"/>
                  </a:lnTo>
                  <a:lnTo>
                    <a:pt x="0" y="121185"/>
                  </a:lnTo>
                  <a:lnTo>
                    <a:pt x="55084" y="0"/>
                  </a:lnTo>
                  <a:close/>
                </a:path>
              </a:pathLst>
            </a:cu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2" name="TextBox 21"/>
            <p:cNvSpPr txBox="1"/>
            <p:nvPr/>
          </p:nvSpPr>
          <p:spPr>
            <a:xfrm>
              <a:off x="6557331" y="2502787"/>
              <a:ext cx="1465243" cy="1631216"/>
            </a:xfrm>
            <a:prstGeom prst="rect">
              <a:avLst/>
            </a:prstGeom>
            <a:noFill/>
          </p:spPr>
          <p:txBody>
            <a:bodyPr wrap="square" rtlCol="0">
              <a:spAutoFit/>
            </a:bodyPr>
            <a:lstStyle/>
            <a:p>
              <a:pPr algn="ctr"/>
              <a:r>
                <a:rPr lang="en-US" sz="2400" b="1" dirty="0" smtClean="0"/>
                <a:t>Chamber of Felines</a:t>
              </a:r>
            </a:p>
            <a:p>
              <a:pPr algn="ctr"/>
              <a:r>
                <a:rPr lang="en-US" sz="1400" b="1" dirty="0" smtClean="0"/>
                <a:t>(So Shaft -66ft)</a:t>
              </a:r>
            </a:p>
            <a:p>
              <a:pPr algn="ctr"/>
              <a:r>
                <a:rPr lang="en-US" sz="1400" b="1" dirty="0" smtClean="0"/>
                <a:t>9 paintings</a:t>
              </a:r>
            </a:p>
            <a:p>
              <a:pPr algn="ctr"/>
              <a:endParaRPr lang="en-US" sz="2400" b="1" dirty="0" smtClean="0"/>
            </a:p>
          </p:txBody>
        </p:sp>
      </p:grpSp>
      <p:grpSp>
        <p:nvGrpSpPr>
          <p:cNvPr id="25" name="Group 24"/>
          <p:cNvGrpSpPr/>
          <p:nvPr/>
        </p:nvGrpSpPr>
        <p:grpSpPr>
          <a:xfrm>
            <a:off x="0" y="3627303"/>
            <a:ext cx="2236424" cy="1870114"/>
            <a:chOff x="0" y="3627303"/>
            <a:chExt cx="2236424" cy="1870114"/>
          </a:xfrm>
        </p:grpSpPr>
        <p:sp>
          <p:nvSpPr>
            <p:cNvPr id="23" name="Freeform 22"/>
            <p:cNvSpPr/>
            <p:nvPr/>
          </p:nvSpPr>
          <p:spPr>
            <a:xfrm>
              <a:off x="495759" y="3756752"/>
              <a:ext cx="1740665" cy="1740665"/>
            </a:xfrm>
            <a:custGeom>
              <a:avLst/>
              <a:gdLst>
                <a:gd name="connsiteX0" fmla="*/ 1498294 w 1740665"/>
                <a:gd name="connsiteY0" fmla="*/ 0 h 1740665"/>
                <a:gd name="connsiteX1" fmla="*/ 1740665 w 1740665"/>
                <a:gd name="connsiteY1" fmla="*/ 407624 h 1740665"/>
                <a:gd name="connsiteX2" fmla="*/ 1476260 w 1740665"/>
                <a:gd name="connsiteY2" fmla="*/ 539826 h 1740665"/>
                <a:gd name="connsiteX3" fmla="*/ 969484 w 1740665"/>
                <a:gd name="connsiteY3" fmla="*/ 1035585 h 1740665"/>
                <a:gd name="connsiteX4" fmla="*/ 925417 w 1740665"/>
                <a:gd name="connsiteY4" fmla="*/ 1002535 h 1740665"/>
                <a:gd name="connsiteX5" fmla="*/ 132202 w 1740665"/>
                <a:gd name="connsiteY5" fmla="*/ 1740665 h 1740665"/>
                <a:gd name="connsiteX6" fmla="*/ 0 w 1740665"/>
                <a:gd name="connsiteY6" fmla="*/ 1498294 h 1740665"/>
                <a:gd name="connsiteX7" fmla="*/ 793214 w 1740665"/>
                <a:gd name="connsiteY7" fmla="*/ 793214 h 1740665"/>
                <a:gd name="connsiteX8" fmla="*/ 727113 w 1740665"/>
                <a:gd name="connsiteY8" fmla="*/ 694062 h 1740665"/>
                <a:gd name="connsiteX9" fmla="*/ 1200839 w 1740665"/>
                <a:gd name="connsiteY9" fmla="*/ 286438 h 1740665"/>
                <a:gd name="connsiteX10" fmla="*/ 1299990 w 1740665"/>
                <a:gd name="connsiteY10" fmla="*/ 132202 h 1740665"/>
                <a:gd name="connsiteX11" fmla="*/ 1498294 w 1740665"/>
                <a:gd name="connsiteY11" fmla="*/ 0 h 1740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40665" h="1740665">
                  <a:moveTo>
                    <a:pt x="1498294" y="0"/>
                  </a:moveTo>
                  <a:lnTo>
                    <a:pt x="1740665" y="407624"/>
                  </a:lnTo>
                  <a:lnTo>
                    <a:pt x="1476260" y="539826"/>
                  </a:lnTo>
                  <a:lnTo>
                    <a:pt x="969484" y="1035585"/>
                  </a:lnTo>
                  <a:lnTo>
                    <a:pt x="925417" y="1002535"/>
                  </a:lnTo>
                  <a:lnTo>
                    <a:pt x="132202" y="1740665"/>
                  </a:lnTo>
                  <a:lnTo>
                    <a:pt x="0" y="1498294"/>
                  </a:lnTo>
                  <a:lnTo>
                    <a:pt x="793214" y="793214"/>
                  </a:lnTo>
                  <a:lnTo>
                    <a:pt x="727113" y="694062"/>
                  </a:lnTo>
                  <a:lnTo>
                    <a:pt x="1200839" y="286438"/>
                  </a:lnTo>
                  <a:lnTo>
                    <a:pt x="1299990" y="132202"/>
                  </a:lnTo>
                  <a:lnTo>
                    <a:pt x="1498294" y="0"/>
                  </a:lnTo>
                  <a:close/>
                </a:path>
              </a:pathLst>
            </a:cu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4" name="TextBox 23"/>
            <p:cNvSpPr txBox="1"/>
            <p:nvPr/>
          </p:nvSpPr>
          <p:spPr>
            <a:xfrm>
              <a:off x="0" y="3627303"/>
              <a:ext cx="1599281" cy="830997"/>
            </a:xfrm>
            <a:prstGeom prst="rect">
              <a:avLst/>
            </a:prstGeom>
            <a:noFill/>
          </p:spPr>
          <p:txBody>
            <a:bodyPr wrap="square" rtlCol="0">
              <a:spAutoFit/>
            </a:bodyPr>
            <a:lstStyle/>
            <a:p>
              <a:pPr algn="ctr"/>
              <a:r>
                <a:rPr lang="en-US" sz="2400" b="1" dirty="0" smtClean="0"/>
                <a:t>Entry &amp; Airlocks</a:t>
              </a:r>
            </a:p>
          </p:txBody>
        </p:sp>
      </p:grpSp>
      <p:grpSp>
        <p:nvGrpSpPr>
          <p:cNvPr id="53" name="Group 52"/>
          <p:cNvGrpSpPr/>
          <p:nvPr/>
        </p:nvGrpSpPr>
        <p:grpSpPr>
          <a:xfrm>
            <a:off x="3679634" y="5166911"/>
            <a:ext cx="2003233" cy="1543279"/>
            <a:chOff x="3679634" y="5166911"/>
            <a:chExt cx="2003233" cy="1543279"/>
          </a:xfrm>
        </p:grpSpPr>
        <p:sp>
          <p:nvSpPr>
            <p:cNvPr id="15" name="Freeform 14"/>
            <p:cNvSpPr/>
            <p:nvPr/>
          </p:nvSpPr>
          <p:spPr>
            <a:xfrm>
              <a:off x="3679634" y="5166911"/>
              <a:ext cx="1388125" cy="1266940"/>
            </a:xfrm>
            <a:custGeom>
              <a:avLst/>
              <a:gdLst>
                <a:gd name="connsiteX0" fmla="*/ 22033 w 1388125"/>
                <a:gd name="connsiteY0" fmla="*/ 308472 h 1266940"/>
                <a:gd name="connsiteX1" fmla="*/ 0 w 1388125"/>
                <a:gd name="connsiteY1" fmla="*/ 451691 h 1266940"/>
                <a:gd name="connsiteX2" fmla="*/ 55084 w 1388125"/>
                <a:gd name="connsiteY2" fmla="*/ 561860 h 1266940"/>
                <a:gd name="connsiteX3" fmla="*/ 44067 w 1388125"/>
                <a:gd name="connsiteY3" fmla="*/ 705079 h 1266940"/>
                <a:gd name="connsiteX4" fmla="*/ 0 w 1388125"/>
                <a:gd name="connsiteY4" fmla="*/ 837282 h 1266940"/>
                <a:gd name="connsiteX5" fmla="*/ 11017 w 1388125"/>
                <a:gd name="connsiteY5" fmla="*/ 1090670 h 1266940"/>
                <a:gd name="connsiteX6" fmla="*/ 242371 w 1388125"/>
                <a:gd name="connsiteY6" fmla="*/ 1266940 h 1266940"/>
                <a:gd name="connsiteX7" fmla="*/ 352539 w 1388125"/>
                <a:gd name="connsiteY7" fmla="*/ 1123720 h 1266940"/>
                <a:gd name="connsiteX8" fmla="*/ 396607 w 1388125"/>
                <a:gd name="connsiteY8" fmla="*/ 980501 h 1266940"/>
                <a:gd name="connsiteX9" fmla="*/ 374573 w 1388125"/>
                <a:gd name="connsiteY9" fmla="*/ 859316 h 1266940"/>
                <a:gd name="connsiteX10" fmla="*/ 517793 w 1388125"/>
                <a:gd name="connsiteY10" fmla="*/ 749147 h 1266940"/>
                <a:gd name="connsiteX11" fmla="*/ 638978 w 1388125"/>
                <a:gd name="connsiteY11" fmla="*/ 815248 h 1266940"/>
                <a:gd name="connsiteX12" fmla="*/ 903383 w 1388125"/>
                <a:gd name="connsiteY12" fmla="*/ 694062 h 1266940"/>
                <a:gd name="connsiteX13" fmla="*/ 1079653 w 1388125"/>
                <a:gd name="connsiteY13" fmla="*/ 583894 h 1266940"/>
                <a:gd name="connsiteX14" fmla="*/ 1288973 w 1388125"/>
                <a:gd name="connsiteY14" fmla="*/ 495759 h 1266940"/>
                <a:gd name="connsiteX15" fmla="*/ 1288973 w 1388125"/>
                <a:gd name="connsiteY15" fmla="*/ 495759 h 1266940"/>
                <a:gd name="connsiteX16" fmla="*/ 1366091 w 1388125"/>
                <a:gd name="connsiteY16" fmla="*/ 374573 h 1266940"/>
                <a:gd name="connsiteX17" fmla="*/ 1388125 w 1388125"/>
                <a:gd name="connsiteY17" fmla="*/ 242371 h 1266940"/>
                <a:gd name="connsiteX18" fmla="*/ 1366091 w 1388125"/>
                <a:gd name="connsiteY18" fmla="*/ 110169 h 1266940"/>
                <a:gd name="connsiteX19" fmla="*/ 1233889 w 1388125"/>
                <a:gd name="connsiteY19" fmla="*/ 44067 h 1266940"/>
                <a:gd name="connsiteX20" fmla="*/ 1090670 w 1388125"/>
                <a:gd name="connsiteY20" fmla="*/ 44067 h 1266940"/>
                <a:gd name="connsiteX21" fmla="*/ 1013552 w 1388125"/>
                <a:gd name="connsiteY21" fmla="*/ 0 h 1266940"/>
                <a:gd name="connsiteX22" fmla="*/ 837282 w 1388125"/>
                <a:gd name="connsiteY22" fmla="*/ 132202 h 1266940"/>
                <a:gd name="connsiteX23" fmla="*/ 749147 w 1388125"/>
                <a:gd name="connsiteY23" fmla="*/ 264405 h 1266940"/>
                <a:gd name="connsiteX24" fmla="*/ 572877 w 1388125"/>
                <a:gd name="connsiteY24" fmla="*/ 385590 h 1266940"/>
                <a:gd name="connsiteX25" fmla="*/ 473725 w 1388125"/>
                <a:gd name="connsiteY25" fmla="*/ 330506 h 1266940"/>
                <a:gd name="connsiteX26" fmla="*/ 396607 w 1388125"/>
                <a:gd name="connsiteY26" fmla="*/ 385590 h 1266940"/>
                <a:gd name="connsiteX27" fmla="*/ 176270 w 1388125"/>
                <a:gd name="connsiteY27" fmla="*/ 330506 h 1266940"/>
                <a:gd name="connsiteX28" fmla="*/ 22033 w 1388125"/>
                <a:gd name="connsiteY28" fmla="*/ 308472 h 1266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388125" h="1266940">
                  <a:moveTo>
                    <a:pt x="22033" y="308472"/>
                  </a:moveTo>
                  <a:lnTo>
                    <a:pt x="0" y="451691"/>
                  </a:lnTo>
                  <a:lnTo>
                    <a:pt x="55084" y="561860"/>
                  </a:lnTo>
                  <a:lnTo>
                    <a:pt x="44067" y="705079"/>
                  </a:lnTo>
                  <a:lnTo>
                    <a:pt x="0" y="837282"/>
                  </a:lnTo>
                  <a:lnTo>
                    <a:pt x="11017" y="1090670"/>
                  </a:lnTo>
                  <a:lnTo>
                    <a:pt x="242371" y="1266940"/>
                  </a:lnTo>
                  <a:lnTo>
                    <a:pt x="352539" y="1123720"/>
                  </a:lnTo>
                  <a:lnTo>
                    <a:pt x="396607" y="980501"/>
                  </a:lnTo>
                  <a:lnTo>
                    <a:pt x="374573" y="859316"/>
                  </a:lnTo>
                  <a:lnTo>
                    <a:pt x="517793" y="749147"/>
                  </a:lnTo>
                  <a:lnTo>
                    <a:pt x="638978" y="815248"/>
                  </a:lnTo>
                  <a:lnTo>
                    <a:pt x="903383" y="694062"/>
                  </a:lnTo>
                  <a:lnTo>
                    <a:pt x="1079653" y="583894"/>
                  </a:lnTo>
                  <a:lnTo>
                    <a:pt x="1288973" y="495759"/>
                  </a:lnTo>
                  <a:lnTo>
                    <a:pt x="1288973" y="495759"/>
                  </a:lnTo>
                  <a:lnTo>
                    <a:pt x="1366091" y="374573"/>
                  </a:lnTo>
                  <a:lnTo>
                    <a:pt x="1388125" y="242371"/>
                  </a:lnTo>
                  <a:lnTo>
                    <a:pt x="1366091" y="110169"/>
                  </a:lnTo>
                  <a:lnTo>
                    <a:pt x="1233889" y="44067"/>
                  </a:lnTo>
                  <a:lnTo>
                    <a:pt x="1090670" y="44067"/>
                  </a:lnTo>
                  <a:lnTo>
                    <a:pt x="1013552" y="0"/>
                  </a:lnTo>
                  <a:lnTo>
                    <a:pt x="837282" y="132202"/>
                  </a:lnTo>
                  <a:lnTo>
                    <a:pt x="749147" y="264405"/>
                  </a:lnTo>
                  <a:lnTo>
                    <a:pt x="572877" y="385590"/>
                  </a:lnTo>
                  <a:lnTo>
                    <a:pt x="473725" y="330506"/>
                  </a:lnTo>
                  <a:lnTo>
                    <a:pt x="396607" y="385590"/>
                  </a:lnTo>
                  <a:lnTo>
                    <a:pt x="176270" y="330506"/>
                  </a:lnTo>
                  <a:lnTo>
                    <a:pt x="22033" y="308472"/>
                  </a:lnTo>
                  <a:close/>
                </a:path>
              </a:pathLst>
            </a:cu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3" name="TextBox 32"/>
            <p:cNvSpPr txBox="1"/>
            <p:nvPr/>
          </p:nvSpPr>
          <p:spPr>
            <a:xfrm>
              <a:off x="4217624" y="5879193"/>
              <a:ext cx="1465243" cy="830997"/>
            </a:xfrm>
            <a:prstGeom prst="rect">
              <a:avLst/>
            </a:prstGeom>
            <a:noFill/>
          </p:spPr>
          <p:txBody>
            <a:bodyPr wrap="square" rtlCol="0">
              <a:spAutoFit/>
            </a:bodyPr>
            <a:lstStyle/>
            <a:p>
              <a:pPr algn="ctr"/>
              <a:r>
                <a:rPr lang="en-US" sz="2400" b="1" dirty="0" smtClean="0"/>
                <a:t>Silted Up Chamber</a:t>
              </a:r>
            </a:p>
          </p:txBody>
        </p:sp>
      </p:grpSp>
      <p:cxnSp>
        <p:nvCxnSpPr>
          <p:cNvPr id="35" name="Straight Connector 34"/>
          <p:cNvCxnSpPr/>
          <p:nvPr/>
        </p:nvCxnSpPr>
        <p:spPr>
          <a:xfrm flipH="1" flipV="1">
            <a:off x="429658" y="2842352"/>
            <a:ext cx="8284684" cy="1344058"/>
          </a:xfrm>
          <a:prstGeom prst="line">
            <a:avLst/>
          </a:prstGeom>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flipV="1">
            <a:off x="363557" y="1520329"/>
            <a:ext cx="4946573" cy="3888953"/>
          </a:xfrm>
          <a:prstGeom prst="line">
            <a:avLst/>
          </a:prstGeom>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flipV="1">
            <a:off x="3437263" y="2412694"/>
            <a:ext cx="1949985" cy="3150824"/>
          </a:xfrm>
          <a:prstGeom prst="line">
            <a:avLst/>
          </a:prstGeom>
        </p:spPr>
        <p:style>
          <a:lnRef idx="1">
            <a:schemeClr val="accent1"/>
          </a:lnRef>
          <a:fillRef idx="0">
            <a:schemeClr val="accent1"/>
          </a:fillRef>
          <a:effectRef idx="0">
            <a:schemeClr val="accent1"/>
          </a:effectRef>
          <a:fontRef idx="minor">
            <a:schemeClr val="tx1"/>
          </a:fontRef>
        </p:style>
      </p:cxnSp>
      <p:sp>
        <p:nvSpPr>
          <p:cNvPr id="51" name="Rectangle 50"/>
          <p:cNvSpPr/>
          <p:nvPr/>
        </p:nvSpPr>
        <p:spPr>
          <a:xfrm>
            <a:off x="5309588" y="958333"/>
            <a:ext cx="3797643" cy="1231106"/>
          </a:xfrm>
          <a:prstGeom prst="rect">
            <a:avLst/>
          </a:prstGeom>
        </p:spPr>
        <p:txBody>
          <a:bodyPr wrap="none">
            <a:spAutoFit/>
          </a:bodyPr>
          <a:lstStyle/>
          <a:p>
            <a:pPr marL="182880" indent="-182880" algn="ctr">
              <a:spcAft>
                <a:spcPts val="1200"/>
              </a:spcAft>
            </a:pPr>
            <a:r>
              <a:rPr lang="en-US" sz="3200" b="1" dirty="0" smtClean="0">
                <a:solidFill>
                  <a:srgbClr val="FFFF00"/>
                </a:solidFill>
              </a:rPr>
              <a:t>900 FT OF PASSAGES!</a:t>
            </a:r>
          </a:p>
          <a:p>
            <a:pPr marL="182880" indent="-182880" algn="ctr">
              <a:spcAft>
                <a:spcPts val="1200"/>
              </a:spcAft>
            </a:pPr>
            <a:r>
              <a:rPr lang="en-US" sz="3200" b="1" dirty="0" smtClean="0">
                <a:solidFill>
                  <a:srgbClr val="FFFF00"/>
                </a:solidFill>
              </a:rPr>
              <a:t>90 major paintings</a:t>
            </a:r>
          </a:p>
        </p:txBody>
      </p:sp>
      <p:sp>
        <p:nvSpPr>
          <p:cNvPr id="54" name="TextBox 53"/>
          <p:cNvSpPr txBox="1"/>
          <p:nvPr/>
        </p:nvSpPr>
        <p:spPr>
          <a:xfrm>
            <a:off x="169817" y="5656217"/>
            <a:ext cx="1084218" cy="738664"/>
          </a:xfrm>
          <a:prstGeom prst="rect">
            <a:avLst/>
          </a:prstGeom>
          <a:noFill/>
        </p:spPr>
        <p:txBody>
          <a:bodyPr wrap="square" rtlCol="0">
            <a:spAutoFit/>
          </a:bodyPr>
          <a:lstStyle/>
          <a:p>
            <a:pPr algn="ctr"/>
            <a:r>
              <a:rPr lang="en-US" sz="1400" b="1" dirty="0" smtClean="0"/>
              <a:t>344 ft above valley floor</a:t>
            </a:r>
          </a:p>
        </p:txBody>
      </p:sp>
      <p:sp>
        <p:nvSpPr>
          <p:cNvPr id="36" name="Slide Number Placeholder 35"/>
          <p:cNvSpPr>
            <a:spLocks noGrp="1"/>
          </p:cNvSpPr>
          <p:nvPr>
            <p:ph type="sldNum" sz="quarter" idx="12"/>
          </p:nvPr>
        </p:nvSpPr>
        <p:spPr/>
        <p:txBody>
          <a:bodyPr/>
          <a:lstStyle/>
          <a:p>
            <a:fld id="{90B4C22B-F94B-47BB-B82D-9BDF0893D61B}" type="slidenum">
              <a:rPr lang="en-US" smtClean="0"/>
              <a:pPr/>
              <a:t>76</a:t>
            </a:fld>
            <a:endParaRPr lang="en-US"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left)">
                                      <p:cBhvr>
                                        <p:cTn id="7" dur="1000"/>
                                        <p:tgtEl>
                                          <p:spTgt spid="25"/>
                                        </p:tgtEl>
                                      </p:cBhvr>
                                    </p:animEffect>
                                  </p:childTnLst>
                                </p:cTn>
                              </p:par>
                            </p:childTnLst>
                          </p:cTn>
                        </p:par>
                        <p:par>
                          <p:cTn id="8" fill="hold">
                            <p:stCondLst>
                              <p:cond delay="1000"/>
                            </p:stCondLst>
                            <p:childTnLst>
                              <p:par>
                                <p:cTn id="9" presetID="22" presetClass="entr" presetSubtype="1" fill="hold" grpId="0" nodeType="afterEffect">
                                  <p:stCondLst>
                                    <p:cond delay="0"/>
                                  </p:stCondLst>
                                  <p:childTnLst>
                                    <p:set>
                                      <p:cBhvr>
                                        <p:cTn id="10" dur="1" fill="hold">
                                          <p:stCondLst>
                                            <p:cond delay="0"/>
                                          </p:stCondLst>
                                        </p:cTn>
                                        <p:tgtEl>
                                          <p:spTgt spid="54"/>
                                        </p:tgtEl>
                                        <p:attrNameLst>
                                          <p:attrName>style.visibility</p:attrName>
                                        </p:attrNameLst>
                                      </p:cBhvr>
                                      <p:to>
                                        <p:strVal val="visible"/>
                                      </p:to>
                                    </p:set>
                                    <p:animEffect transition="in" filter="wipe(up)">
                                      <p:cBhvr>
                                        <p:cTn id="11" dur="500"/>
                                        <p:tgtEl>
                                          <p:spTgt spid="54"/>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wipe(left)">
                                      <p:cBhvr>
                                        <p:cTn id="16" dur="1000"/>
                                        <p:tgtEl>
                                          <p:spTgt spid="26"/>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wipe(left)">
                                      <p:cBhvr>
                                        <p:cTn id="21" dur="1000"/>
                                        <p:tgtEl>
                                          <p:spTgt spid="27"/>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28"/>
                                        </p:tgtEl>
                                        <p:attrNameLst>
                                          <p:attrName>style.visibility</p:attrName>
                                        </p:attrNameLst>
                                      </p:cBhvr>
                                      <p:to>
                                        <p:strVal val="visible"/>
                                      </p:to>
                                    </p:set>
                                    <p:animEffect transition="in" filter="wipe(left)">
                                      <p:cBhvr>
                                        <p:cTn id="26" dur="1000"/>
                                        <p:tgtEl>
                                          <p:spTgt spid="28"/>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29"/>
                                        </p:tgtEl>
                                        <p:attrNameLst>
                                          <p:attrName>style.visibility</p:attrName>
                                        </p:attrNameLst>
                                      </p:cBhvr>
                                      <p:to>
                                        <p:strVal val="visible"/>
                                      </p:to>
                                    </p:set>
                                    <p:animEffect transition="in" filter="wipe(left)">
                                      <p:cBhvr>
                                        <p:cTn id="31" dur="1000"/>
                                        <p:tgtEl>
                                          <p:spTgt spid="29"/>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nodeType="clickEffect">
                                  <p:stCondLst>
                                    <p:cond delay="0"/>
                                  </p:stCondLst>
                                  <p:childTnLst>
                                    <p:set>
                                      <p:cBhvr>
                                        <p:cTn id="35" dur="1" fill="hold">
                                          <p:stCondLst>
                                            <p:cond delay="0"/>
                                          </p:stCondLst>
                                        </p:cTn>
                                        <p:tgtEl>
                                          <p:spTgt spid="30"/>
                                        </p:tgtEl>
                                        <p:attrNameLst>
                                          <p:attrName>style.visibility</p:attrName>
                                        </p:attrNameLst>
                                      </p:cBhvr>
                                      <p:to>
                                        <p:strVal val="visible"/>
                                      </p:to>
                                    </p:set>
                                    <p:animEffect transition="in" filter="wipe(left)">
                                      <p:cBhvr>
                                        <p:cTn id="36" dur="1000"/>
                                        <p:tgtEl>
                                          <p:spTgt spid="30"/>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nodeType="clickEffect">
                                  <p:stCondLst>
                                    <p:cond delay="0"/>
                                  </p:stCondLst>
                                  <p:childTnLst>
                                    <p:set>
                                      <p:cBhvr>
                                        <p:cTn id="40" dur="1" fill="hold">
                                          <p:stCondLst>
                                            <p:cond delay="0"/>
                                          </p:stCondLst>
                                        </p:cTn>
                                        <p:tgtEl>
                                          <p:spTgt spid="31"/>
                                        </p:tgtEl>
                                        <p:attrNameLst>
                                          <p:attrName>style.visibility</p:attrName>
                                        </p:attrNameLst>
                                      </p:cBhvr>
                                      <p:to>
                                        <p:strVal val="visible"/>
                                      </p:to>
                                    </p:set>
                                    <p:animEffect transition="in" filter="wipe(left)">
                                      <p:cBhvr>
                                        <p:cTn id="41" dur="1000"/>
                                        <p:tgtEl>
                                          <p:spTgt spid="31"/>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nodeType="clickEffect">
                                  <p:stCondLst>
                                    <p:cond delay="0"/>
                                  </p:stCondLst>
                                  <p:childTnLst>
                                    <p:set>
                                      <p:cBhvr>
                                        <p:cTn id="45" dur="1" fill="hold">
                                          <p:stCondLst>
                                            <p:cond delay="0"/>
                                          </p:stCondLst>
                                        </p:cTn>
                                        <p:tgtEl>
                                          <p:spTgt spid="32"/>
                                        </p:tgtEl>
                                        <p:attrNameLst>
                                          <p:attrName>style.visibility</p:attrName>
                                        </p:attrNameLst>
                                      </p:cBhvr>
                                      <p:to>
                                        <p:strVal val="visible"/>
                                      </p:to>
                                    </p:set>
                                    <p:animEffect transition="in" filter="wipe(left)">
                                      <p:cBhvr>
                                        <p:cTn id="46" dur="1000"/>
                                        <p:tgtEl>
                                          <p:spTgt spid="32"/>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nodeType="clickEffect">
                                  <p:stCondLst>
                                    <p:cond delay="0"/>
                                  </p:stCondLst>
                                  <p:childTnLst>
                                    <p:set>
                                      <p:cBhvr>
                                        <p:cTn id="50" dur="1" fill="hold">
                                          <p:stCondLst>
                                            <p:cond delay="0"/>
                                          </p:stCondLst>
                                        </p:cTn>
                                        <p:tgtEl>
                                          <p:spTgt spid="53"/>
                                        </p:tgtEl>
                                        <p:attrNameLst>
                                          <p:attrName>style.visibility</p:attrName>
                                        </p:attrNameLst>
                                      </p:cBhvr>
                                      <p:to>
                                        <p:strVal val="visible"/>
                                      </p:to>
                                    </p:set>
                                    <p:animEffect transition="in" filter="wipe(left)">
                                      <p:cBhvr>
                                        <p:cTn id="51" dur="1000"/>
                                        <p:tgtEl>
                                          <p:spTgt spid="53"/>
                                        </p:tgtEl>
                                      </p:cBhvr>
                                    </p:animEffect>
                                  </p:childTnLst>
                                </p:cTn>
                              </p:par>
                            </p:childTnLst>
                          </p:cTn>
                        </p:par>
                      </p:childTnLst>
                    </p:cTn>
                  </p:par>
                  <p:par>
                    <p:cTn id="52" fill="hold">
                      <p:stCondLst>
                        <p:cond delay="indefinite"/>
                      </p:stCondLst>
                      <p:childTnLst>
                        <p:par>
                          <p:cTn id="53" fill="hold">
                            <p:stCondLst>
                              <p:cond delay="0"/>
                            </p:stCondLst>
                            <p:childTnLst>
                              <p:par>
                                <p:cTn id="54" presetID="51" presetClass="entr" presetSubtype="0" fill="hold" grpId="0" nodeType="clickEffect">
                                  <p:stCondLst>
                                    <p:cond delay="0"/>
                                  </p:stCondLst>
                                  <p:childTnLst>
                                    <p:set>
                                      <p:cBhvr>
                                        <p:cTn id="55" dur="1" fill="hold">
                                          <p:stCondLst>
                                            <p:cond delay="0"/>
                                          </p:stCondLst>
                                        </p:cTn>
                                        <p:tgtEl>
                                          <p:spTgt spid="51"/>
                                        </p:tgtEl>
                                        <p:attrNameLst>
                                          <p:attrName>style.visibility</p:attrName>
                                        </p:attrNameLst>
                                      </p:cBhvr>
                                      <p:to>
                                        <p:strVal val="visible"/>
                                      </p:to>
                                    </p:set>
                                    <p:animEffect transition="in" filter="fade">
                                      <p:cBhvr>
                                        <p:cTn id="56" dur="770" decel="100000"/>
                                        <p:tgtEl>
                                          <p:spTgt spid="51"/>
                                        </p:tgtEl>
                                      </p:cBhvr>
                                    </p:animEffect>
                                    <p:animScale>
                                      <p:cBhvr>
                                        <p:cTn id="57" dur="770" decel="100000"/>
                                        <p:tgtEl>
                                          <p:spTgt spid="51"/>
                                        </p:tgtEl>
                                      </p:cBhvr>
                                      <p:from x="10000" y="10000"/>
                                      <p:to x="200000" y="450000"/>
                                    </p:animScale>
                                    <p:animScale>
                                      <p:cBhvr>
                                        <p:cTn id="58" dur="1230" accel="100000" fill="hold">
                                          <p:stCondLst>
                                            <p:cond delay="770"/>
                                          </p:stCondLst>
                                        </p:cTn>
                                        <p:tgtEl>
                                          <p:spTgt spid="51"/>
                                        </p:tgtEl>
                                      </p:cBhvr>
                                      <p:from x="200000" y="450000"/>
                                      <p:to x="100000" y="100000"/>
                                    </p:animScale>
                                    <p:set>
                                      <p:cBhvr>
                                        <p:cTn id="59" dur="770" fill="hold"/>
                                        <p:tgtEl>
                                          <p:spTgt spid="51"/>
                                        </p:tgtEl>
                                        <p:attrNameLst>
                                          <p:attrName>ppt_x</p:attrName>
                                        </p:attrNameLst>
                                      </p:cBhvr>
                                      <p:to>
                                        <p:strVal val="(0.5)"/>
                                      </p:to>
                                    </p:set>
                                    <p:anim from="(0.5)" to="(#ppt_x)" calcmode="lin" valueType="num">
                                      <p:cBhvr>
                                        <p:cTn id="60" dur="1230" accel="100000" fill="hold">
                                          <p:stCondLst>
                                            <p:cond delay="770"/>
                                          </p:stCondLst>
                                        </p:cTn>
                                        <p:tgtEl>
                                          <p:spTgt spid="51"/>
                                        </p:tgtEl>
                                        <p:attrNameLst>
                                          <p:attrName>ppt_x</p:attrName>
                                        </p:attrNameLst>
                                      </p:cBhvr>
                                    </p:anim>
                                    <p:set>
                                      <p:cBhvr>
                                        <p:cTn id="61" dur="770" fill="hold"/>
                                        <p:tgtEl>
                                          <p:spTgt spid="51"/>
                                        </p:tgtEl>
                                        <p:attrNameLst>
                                          <p:attrName>ppt_y</p:attrName>
                                        </p:attrNameLst>
                                      </p:cBhvr>
                                      <p:to>
                                        <p:strVal val="(#ppt_y+0.4)"/>
                                      </p:to>
                                    </p:set>
                                    <p:anim from="(#ppt_y+0.4)" to="(#ppt_y)" calcmode="lin" valueType="num">
                                      <p:cBhvr>
                                        <p:cTn id="62" dur="1230" accel="100000" fill="hold">
                                          <p:stCondLst>
                                            <p:cond delay="770"/>
                                          </p:stCondLst>
                                        </p:cTn>
                                        <p:tgtEl>
                                          <p:spTgt spid="51"/>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P spid="54"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p:cNvPicPr>
            <a:picLocks noChangeAspect="1" noChangeArrowheads="1"/>
          </p:cNvPicPr>
          <p:nvPr/>
        </p:nvPicPr>
        <p:blipFill>
          <a:blip r:embed="rId3" cstate="print"/>
          <a:srcRect/>
          <a:stretch>
            <a:fillRect/>
          </a:stretch>
        </p:blipFill>
        <p:spPr bwMode="auto">
          <a:xfrm>
            <a:off x="0" y="1071393"/>
            <a:ext cx="9144000" cy="3652108"/>
          </a:xfrm>
          <a:prstGeom prst="rect">
            <a:avLst/>
          </a:prstGeom>
          <a:noFill/>
          <a:ln w="9525">
            <a:noFill/>
            <a:miter lim="800000"/>
            <a:headEnd/>
            <a:tailEnd/>
          </a:ln>
        </p:spPr>
      </p:pic>
      <p:pic>
        <p:nvPicPr>
          <p:cNvPr id="5125" name="Picture 5"/>
          <p:cNvPicPr>
            <a:picLocks noChangeAspect="1" noChangeArrowheads="1"/>
          </p:cNvPicPr>
          <p:nvPr/>
        </p:nvPicPr>
        <p:blipFill>
          <a:blip r:embed="rId4" cstate="print"/>
          <a:srcRect/>
          <a:stretch>
            <a:fillRect/>
          </a:stretch>
        </p:blipFill>
        <p:spPr bwMode="auto">
          <a:xfrm>
            <a:off x="0" y="1058905"/>
            <a:ext cx="9144000" cy="3597189"/>
          </a:xfrm>
          <a:prstGeom prst="rect">
            <a:avLst/>
          </a:prstGeom>
          <a:noFill/>
          <a:ln w="9525">
            <a:noFill/>
            <a:miter lim="800000"/>
            <a:headEnd/>
            <a:tailEnd/>
          </a:ln>
        </p:spPr>
      </p:pic>
      <p:pic>
        <p:nvPicPr>
          <p:cNvPr id="5124" name="Picture 4"/>
          <p:cNvPicPr>
            <a:picLocks noChangeAspect="1" noChangeArrowheads="1"/>
          </p:cNvPicPr>
          <p:nvPr/>
        </p:nvPicPr>
        <p:blipFill>
          <a:blip r:embed="rId5" cstate="print"/>
          <a:srcRect/>
          <a:stretch>
            <a:fillRect/>
          </a:stretch>
        </p:blipFill>
        <p:spPr bwMode="auto">
          <a:xfrm>
            <a:off x="0" y="1199921"/>
            <a:ext cx="9144000" cy="3505657"/>
          </a:xfrm>
          <a:prstGeom prst="rect">
            <a:avLst/>
          </a:prstGeom>
          <a:noFill/>
          <a:ln w="9525">
            <a:noFill/>
            <a:miter lim="800000"/>
            <a:headEnd/>
            <a:tailEnd/>
          </a:ln>
        </p:spPr>
      </p:pic>
      <p:sp useBgFill="1">
        <p:nvSpPr>
          <p:cNvPr id="3" name="TextBox 2"/>
          <p:cNvSpPr txBox="1"/>
          <p:nvPr/>
        </p:nvSpPr>
        <p:spPr>
          <a:xfrm>
            <a:off x="0" y="0"/>
            <a:ext cx="9144000" cy="677108"/>
          </a:xfrm>
          <a:prstGeom prst="rect">
            <a:avLst/>
          </a:prstGeom>
          <a:solidFill>
            <a:srgbClr val="FFFF00"/>
          </a:solidFill>
        </p:spPr>
        <p:txBody>
          <a:bodyPr wrap="square" rtlCol="0">
            <a:spAutoFit/>
          </a:bodyPr>
          <a:lstStyle/>
          <a:p>
            <a:pPr algn="ctr">
              <a:defRPr/>
            </a:pPr>
            <a:r>
              <a:rPr lang="en-US" sz="3800" b="1" dirty="0" smtClean="0">
                <a:solidFill>
                  <a:schemeClr val="bg1"/>
                </a:solidFill>
              </a:rPr>
              <a:t>LA GROTTE DE LASCAUX</a:t>
            </a:r>
            <a:endParaRPr lang="en-US" sz="3800" b="1" dirty="0">
              <a:solidFill>
                <a:schemeClr val="bg1"/>
              </a:solidFill>
            </a:endParaRPr>
          </a:p>
        </p:txBody>
      </p:sp>
      <p:sp>
        <p:nvSpPr>
          <p:cNvPr id="12" name="TextBox 11"/>
          <p:cNvSpPr txBox="1"/>
          <p:nvPr/>
        </p:nvSpPr>
        <p:spPr>
          <a:xfrm>
            <a:off x="1476260" y="582746"/>
            <a:ext cx="6191480" cy="646331"/>
          </a:xfrm>
          <a:prstGeom prst="rect">
            <a:avLst/>
          </a:prstGeom>
          <a:noFill/>
        </p:spPr>
        <p:txBody>
          <a:bodyPr wrap="square" rtlCol="0">
            <a:spAutoFit/>
          </a:bodyPr>
          <a:lstStyle/>
          <a:p>
            <a:pPr algn="ctr"/>
            <a:r>
              <a:rPr lang="en-US" sz="3600" b="1" dirty="0" smtClean="0"/>
              <a:t>Cross-section of Lascaux Cave</a:t>
            </a:r>
          </a:p>
        </p:txBody>
      </p:sp>
      <p:sp useBgFill="1">
        <p:nvSpPr>
          <p:cNvPr id="14" name="TextBox 13"/>
          <p:cNvSpPr txBox="1"/>
          <p:nvPr/>
        </p:nvSpPr>
        <p:spPr>
          <a:xfrm>
            <a:off x="0" y="4745627"/>
            <a:ext cx="9144000" cy="584775"/>
          </a:xfrm>
          <a:prstGeom prst="rect">
            <a:avLst/>
          </a:prstGeom>
        </p:spPr>
        <p:txBody>
          <a:bodyPr wrap="square" rtlCol="0">
            <a:spAutoFit/>
          </a:bodyPr>
          <a:lstStyle/>
          <a:p>
            <a:pPr algn="ctr"/>
            <a:r>
              <a:rPr lang="en-US" sz="3200" b="1" dirty="0" smtClean="0"/>
              <a:t>- </a:t>
            </a:r>
            <a:r>
              <a:rPr lang="en-US" sz="3200" b="1" dirty="0" smtClean="0">
                <a:solidFill>
                  <a:srgbClr val="FF0000"/>
                </a:solidFill>
              </a:rPr>
              <a:t>sinkhole</a:t>
            </a:r>
            <a:r>
              <a:rPr lang="en-US" sz="3200" b="1" dirty="0" smtClean="0"/>
              <a:t> forms at entry, flowing water creates CAVE</a:t>
            </a:r>
          </a:p>
        </p:txBody>
      </p:sp>
      <p:sp useBgFill="1">
        <p:nvSpPr>
          <p:cNvPr id="15" name="TextBox 14"/>
          <p:cNvSpPr txBox="1"/>
          <p:nvPr/>
        </p:nvSpPr>
        <p:spPr>
          <a:xfrm>
            <a:off x="0" y="5250240"/>
            <a:ext cx="9144000" cy="1077218"/>
          </a:xfrm>
          <a:prstGeom prst="rect">
            <a:avLst/>
          </a:prstGeom>
          <a:solidFill>
            <a:schemeClr val="bg1"/>
          </a:solidFill>
        </p:spPr>
        <p:txBody>
          <a:bodyPr wrap="square" rtlCol="0">
            <a:spAutoFit/>
          </a:bodyPr>
          <a:lstStyle/>
          <a:p>
            <a:pPr marL="233363" indent="-233363"/>
            <a:r>
              <a:rPr lang="en-US" sz="3200" b="1" dirty="0" smtClean="0"/>
              <a:t>- surface weathering &amp; erosion creates </a:t>
            </a:r>
            <a:r>
              <a:rPr lang="en-US" sz="3200" b="1" dirty="0" smtClean="0">
                <a:solidFill>
                  <a:srgbClr val="FF0000"/>
                </a:solidFill>
              </a:rPr>
              <a:t>sediments </a:t>
            </a:r>
            <a:r>
              <a:rPr lang="en-US" sz="3200" b="1" dirty="0" smtClean="0"/>
              <a:t>that start to </a:t>
            </a:r>
            <a:r>
              <a:rPr lang="en-US" sz="3200" b="1" dirty="0" smtClean="0">
                <a:solidFill>
                  <a:srgbClr val="FF0000"/>
                </a:solidFill>
              </a:rPr>
              <a:t>restrict entry</a:t>
            </a:r>
          </a:p>
        </p:txBody>
      </p:sp>
      <p:sp useBgFill="1">
        <p:nvSpPr>
          <p:cNvPr id="16" name="TextBox 15"/>
          <p:cNvSpPr txBox="1"/>
          <p:nvPr/>
        </p:nvSpPr>
        <p:spPr>
          <a:xfrm>
            <a:off x="0" y="6273225"/>
            <a:ext cx="9144000" cy="584775"/>
          </a:xfrm>
          <a:prstGeom prst="rect">
            <a:avLst/>
          </a:prstGeom>
        </p:spPr>
        <p:txBody>
          <a:bodyPr wrap="square" rtlCol="0">
            <a:spAutoFit/>
          </a:bodyPr>
          <a:lstStyle/>
          <a:p>
            <a:r>
              <a:rPr lang="en-US" sz="3200" b="1" dirty="0" smtClean="0"/>
              <a:t>- controlling </a:t>
            </a:r>
            <a:r>
              <a:rPr lang="en-US" sz="3200" b="1" dirty="0" smtClean="0">
                <a:solidFill>
                  <a:srgbClr val="FF0000"/>
                </a:solidFill>
              </a:rPr>
              <a:t>water runoff </a:t>
            </a:r>
            <a:r>
              <a:rPr lang="en-US" sz="3200" b="1" dirty="0" smtClean="0"/>
              <a:t>at entry reduces erosion</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123"/>
                                        </p:tgtEl>
                                        <p:attrNameLst>
                                          <p:attrName>style.visibility</p:attrName>
                                        </p:attrNameLst>
                                      </p:cBhvr>
                                      <p:to>
                                        <p:strVal val="visible"/>
                                      </p:to>
                                    </p:set>
                                    <p:animEffect transition="in" filter="fade">
                                      <p:cBhvr>
                                        <p:cTn id="7" dur="2000"/>
                                        <p:tgtEl>
                                          <p:spTgt spid="512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20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2000"/>
                                        <p:tgtEl>
                                          <p:spTgt spid="15"/>
                                        </p:tgtEl>
                                      </p:cBhvr>
                                    </p:animEffect>
                                  </p:childTnLst>
                                </p:cTn>
                              </p:par>
                              <p:par>
                                <p:cTn id="16" presetID="10" presetClass="entr" presetSubtype="0" fill="hold" nodeType="withEffect">
                                  <p:stCondLst>
                                    <p:cond delay="0"/>
                                  </p:stCondLst>
                                  <p:childTnLst>
                                    <p:set>
                                      <p:cBhvr>
                                        <p:cTn id="17" dur="1" fill="hold">
                                          <p:stCondLst>
                                            <p:cond delay="0"/>
                                          </p:stCondLst>
                                        </p:cTn>
                                        <p:tgtEl>
                                          <p:spTgt spid="5125"/>
                                        </p:tgtEl>
                                        <p:attrNameLst>
                                          <p:attrName>style.visibility</p:attrName>
                                        </p:attrNameLst>
                                      </p:cBhvr>
                                      <p:to>
                                        <p:strVal val="visible"/>
                                      </p:to>
                                    </p:set>
                                    <p:animEffect transition="in" filter="fade">
                                      <p:cBhvr>
                                        <p:cTn id="18" dur="2000"/>
                                        <p:tgtEl>
                                          <p:spTgt spid="5125"/>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2000"/>
                                        <p:tgtEl>
                                          <p:spTgt spid="16"/>
                                        </p:tgtEl>
                                      </p:cBhvr>
                                    </p:animEffect>
                                  </p:childTnLst>
                                </p:cTn>
                              </p:par>
                              <p:par>
                                <p:cTn id="24" presetID="10" presetClass="entr" presetSubtype="0" fill="hold" nodeType="withEffect">
                                  <p:stCondLst>
                                    <p:cond delay="0"/>
                                  </p:stCondLst>
                                  <p:childTnLst>
                                    <p:set>
                                      <p:cBhvr>
                                        <p:cTn id="25" dur="1" fill="hold">
                                          <p:stCondLst>
                                            <p:cond delay="0"/>
                                          </p:stCondLst>
                                        </p:cTn>
                                        <p:tgtEl>
                                          <p:spTgt spid="5124"/>
                                        </p:tgtEl>
                                        <p:attrNameLst>
                                          <p:attrName>style.visibility</p:attrName>
                                        </p:attrNameLst>
                                      </p:cBhvr>
                                      <p:to>
                                        <p:strVal val="visible"/>
                                      </p:to>
                                    </p:set>
                                    <p:animEffect transition="in" filter="fade">
                                      <p:cBhvr>
                                        <p:cTn id="26" dur="2000"/>
                                        <p:tgtEl>
                                          <p:spTgt spid="51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2921168"/>
            <a:ext cx="9144000" cy="1015663"/>
          </a:xfrm>
          <a:prstGeom prst="rect">
            <a:avLst/>
          </a:prstGeom>
          <a:noFill/>
        </p:spPr>
        <p:txBody>
          <a:bodyPr wrap="square" rtlCol="0">
            <a:spAutoFit/>
          </a:bodyPr>
          <a:lstStyle/>
          <a:p>
            <a:pPr algn="ctr"/>
            <a:r>
              <a:rPr lang="en-US" sz="6000" b="1" dirty="0" smtClean="0">
                <a:latin typeface="Arial" pitchFamily="34" charset="0"/>
                <a:cs typeface="Arial" pitchFamily="34" charset="0"/>
              </a:rPr>
              <a:t>THE ART</a:t>
            </a:r>
          </a:p>
        </p:txBody>
      </p:sp>
      <p:sp>
        <p:nvSpPr>
          <p:cNvPr id="3" name="Slide Number Placeholder 2"/>
          <p:cNvSpPr>
            <a:spLocks noGrp="1"/>
          </p:cNvSpPr>
          <p:nvPr>
            <p:ph type="sldNum" sz="quarter" idx="12"/>
          </p:nvPr>
        </p:nvSpPr>
        <p:spPr/>
        <p:txBody>
          <a:bodyPr/>
          <a:lstStyle/>
          <a:p>
            <a:fld id="{90B4C22B-F94B-47BB-B82D-9BDF0893D61B}" type="slidenum">
              <a:rPr lang="en-US" smtClean="0"/>
              <a:pPr/>
              <a:t>78</a:t>
            </a:fld>
            <a:endParaRPr lang="en-US"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 name="TextBox 2"/>
          <p:cNvSpPr txBox="1"/>
          <p:nvPr/>
        </p:nvSpPr>
        <p:spPr>
          <a:xfrm>
            <a:off x="0" y="0"/>
            <a:ext cx="9144000" cy="677108"/>
          </a:xfrm>
          <a:prstGeom prst="rect">
            <a:avLst/>
          </a:prstGeom>
          <a:solidFill>
            <a:srgbClr val="FFFF00"/>
          </a:solidFill>
        </p:spPr>
        <p:txBody>
          <a:bodyPr wrap="square" rtlCol="0">
            <a:spAutoFit/>
          </a:bodyPr>
          <a:lstStyle/>
          <a:p>
            <a:pPr algn="ctr">
              <a:defRPr/>
            </a:pPr>
            <a:r>
              <a:rPr lang="en-US" sz="3800" b="1" dirty="0" smtClean="0">
                <a:solidFill>
                  <a:schemeClr val="bg1"/>
                </a:solidFill>
              </a:rPr>
              <a:t>THE ART OF LA GROTTE DE LASCAUX</a:t>
            </a:r>
            <a:endParaRPr lang="en-US" sz="3800" b="1" dirty="0">
              <a:solidFill>
                <a:schemeClr val="bg1"/>
              </a:solidFill>
            </a:endParaRPr>
          </a:p>
        </p:txBody>
      </p:sp>
      <p:pic>
        <p:nvPicPr>
          <p:cNvPr id="165890" name="Picture 2" descr="http://www.ancient-wisdom.co.uk/Images/countries/French%20pics/lascaux.jpg"/>
          <p:cNvPicPr>
            <a:picLocks noChangeAspect="1" noChangeArrowheads="1"/>
          </p:cNvPicPr>
          <p:nvPr/>
        </p:nvPicPr>
        <p:blipFill>
          <a:blip r:embed="rId3" cstate="print"/>
          <a:srcRect/>
          <a:stretch>
            <a:fillRect/>
          </a:stretch>
        </p:blipFill>
        <p:spPr bwMode="auto">
          <a:xfrm>
            <a:off x="-8663419" y="705080"/>
            <a:ext cx="9144000" cy="6152920"/>
          </a:xfrm>
          <a:prstGeom prst="rect">
            <a:avLst/>
          </a:prstGeom>
          <a:noFill/>
        </p:spPr>
      </p:pic>
      <p:sp>
        <p:nvSpPr>
          <p:cNvPr id="4" name="Oval 3"/>
          <p:cNvSpPr/>
          <p:nvPr/>
        </p:nvSpPr>
        <p:spPr>
          <a:xfrm>
            <a:off x="4981980" y="4943678"/>
            <a:ext cx="1000125" cy="1695450"/>
          </a:xfrm>
          <a:prstGeom prst="ellipse">
            <a:avLst/>
          </a:prstGeom>
          <a:ln w="762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65890"/>
                                        </p:tgtEl>
                                        <p:attrNameLst>
                                          <p:attrName>style.visibility</p:attrName>
                                        </p:attrNameLst>
                                      </p:cBhvr>
                                      <p:to>
                                        <p:strVal val="visible"/>
                                      </p:to>
                                    </p:set>
                                    <p:animEffect transition="in" filter="fade">
                                      <p:cBhvr>
                                        <p:cTn id="7" dur="2000"/>
                                        <p:tgtEl>
                                          <p:spTgt spid="165890"/>
                                        </p:tgtEl>
                                      </p:cBhvr>
                                    </p:animEffect>
                                  </p:childTnLst>
                                </p:cTn>
                              </p:par>
                              <p:par>
                                <p:cTn id="8" presetID="63" presetClass="path" presetSubtype="0" fill="hold" nodeType="withEffect">
                                  <p:stCondLst>
                                    <p:cond delay="0"/>
                                  </p:stCondLst>
                                  <p:childTnLst>
                                    <p:animMotion origin="layout" path="M 0.11823 -0.00254 L 0.94844 -0.00254 " pathEditMode="relative" rAng="0" ptsTypes="AA">
                                      <p:cBhvr>
                                        <p:cTn id="9" dur="8000" fill="hold"/>
                                        <p:tgtEl>
                                          <p:spTgt spid="165890"/>
                                        </p:tgtEl>
                                        <p:attrNameLst>
                                          <p:attrName>ppt_x</p:attrName>
                                          <p:attrName>ppt_y</p:attrName>
                                        </p:attrNameLst>
                                      </p:cBhvr>
                                      <p:rCtr x="415" y="0"/>
                                    </p:animMotion>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Effect transition="in" filter="fade">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Slide Number Placeholder 14"/>
          <p:cNvSpPr>
            <a:spLocks noGrp="1"/>
          </p:cNvSpPr>
          <p:nvPr>
            <p:ph type="sldNum" sz="quarter" idx="12"/>
          </p:nvPr>
        </p:nvSpPr>
        <p:spPr/>
        <p:txBody>
          <a:bodyPr/>
          <a:lstStyle/>
          <a:p>
            <a:fld id="{90B4C22B-F94B-47BB-B82D-9BDF0893D61B}" type="slidenum">
              <a:rPr lang="en-US" smtClean="0"/>
              <a:pPr/>
              <a:t>8</a:t>
            </a:fld>
            <a:endParaRPr lang="en-US" dirty="0"/>
          </a:p>
        </p:txBody>
      </p:sp>
      <p:pic>
        <p:nvPicPr>
          <p:cNvPr id="1026" name="Picture 2"/>
          <p:cNvPicPr>
            <a:picLocks noChangeAspect="1" noChangeArrowheads="1"/>
          </p:cNvPicPr>
          <p:nvPr/>
        </p:nvPicPr>
        <p:blipFill>
          <a:blip r:embed="rId3" cstate="print"/>
          <a:srcRect/>
          <a:stretch>
            <a:fillRect/>
          </a:stretch>
        </p:blipFill>
        <p:spPr bwMode="auto">
          <a:xfrm>
            <a:off x="914400" y="697172"/>
            <a:ext cx="7315200" cy="5463657"/>
          </a:xfrm>
          <a:prstGeom prst="rect">
            <a:avLst/>
          </a:prstGeom>
          <a:noFill/>
          <a:ln w="9525">
            <a:noFill/>
            <a:miter lim="800000"/>
            <a:headEnd/>
            <a:tailEnd/>
          </a:ln>
        </p:spPr>
      </p:pic>
      <p:sp>
        <p:nvSpPr>
          <p:cNvPr id="6" name="Rectangle 5"/>
          <p:cNvSpPr/>
          <p:nvPr/>
        </p:nvSpPr>
        <p:spPr>
          <a:xfrm>
            <a:off x="0" y="0"/>
            <a:ext cx="9144000" cy="539015"/>
          </a:xfrm>
          <a:prstGeom prst="rect">
            <a:avLst/>
          </a:prstGeom>
          <a:solidFill>
            <a:srgbClr val="FFFF00"/>
          </a:solidFill>
          <a:ln w="57150">
            <a:solidFill>
              <a:srgbClr val="FFFF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r>
              <a:rPr lang="en-US" sz="3200" b="1" dirty="0" smtClean="0">
                <a:solidFill>
                  <a:schemeClr val="bg1"/>
                </a:solidFill>
              </a:rPr>
              <a:t>EARLY STONE AGE</a:t>
            </a:r>
            <a:endParaRPr lang="en-US" sz="3200" b="1" dirty="0">
              <a:solidFill>
                <a:schemeClr val="bg1"/>
              </a:solidFill>
            </a:endParaRPr>
          </a:p>
        </p:txBody>
      </p:sp>
      <p:sp>
        <p:nvSpPr>
          <p:cNvPr id="7" name="Rounded Rectangle 6"/>
          <p:cNvSpPr/>
          <p:nvPr/>
        </p:nvSpPr>
        <p:spPr>
          <a:xfrm rot="20761427">
            <a:off x="1283343" y="4520992"/>
            <a:ext cx="6203211" cy="729574"/>
          </a:xfrm>
          <a:prstGeom prst="roundRect">
            <a:avLst/>
          </a:prstGeom>
          <a:ln w="57150">
            <a:solidFill>
              <a:srgbClr val="FF0000"/>
            </a:solidFill>
            <a:headEnd type="none" w="med" len="med"/>
            <a:tailEnd type="triangle" w="med" len="med"/>
          </a:ln>
          <a:effectLst>
            <a:glow rad="101600">
              <a:schemeClr val="accent6">
                <a:satMod val="175000"/>
                <a:alpha val="40000"/>
              </a:schemeClr>
            </a:glo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par>
                                <p:cTn id="13" presetID="6" presetClass="emph" presetSubtype="0" repeatCount="indefinite" fill="hold" grpId="1" nodeType="withEffect">
                                  <p:stCondLst>
                                    <p:cond delay="0"/>
                                  </p:stCondLst>
                                  <p:childTnLst>
                                    <p:animScale>
                                      <p:cBhvr>
                                        <p:cTn id="14" dur="1000" fill="hold"/>
                                        <p:tgtEl>
                                          <p:spTgt spid="7"/>
                                        </p:tgtEl>
                                      </p:cBhvr>
                                      <p:by x="115000" y="11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 name="TextBox 2"/>
          <p:cNvSpPr txBox="1"/>
          <p:nvPr/>
        </p:nvSpPr>
        <p:spPr>
          <a:xfrm>
            <a:off x="0" y="0"/>
            <a:ext cx="9144000" cy="677108"/>
          </a:xfrm>
          <a:prstGeom prst="rect">
            <a:avLst/>
          </a:prstGeom>
          <a:solidFill>
            <a:srgbClr val="FFFF00"/>
          </a:solidFill>
        </p:spPr>
        <p:txBody>
          <a:bodyPr wrap="square" rtlCol="0">
            <a:spAutoFit/>
          </a:bodyPr>
          <a:lstStyle/>
          <a:p>
            <a:pPr algn="ctr">
              <a:defRPr/>
            </a:pPr>
            <a:r>
              <a:rPr lang="en-US" sz="3800" b="1" dirty="0" smtClean="0">
                <a:solidFill>
                  <a:schemeClr val="bg1"/>
                </a:solidFill>
              </a:rPr>
              <a:t>THE ART OF LA GROTTE DE LASCAUX</a:t>
            </a:r>
            <a:endParaRPr lang="en-US" sz="3800" b="1" dirty="0">
              <a:solidFill>
                <a:schemeClr val="bg1"/>
              </a:solidFill>
            </a:endParaRPr>
          </a:p>
        </p:txBody>
      </p:sp>
      <p:pic>
        <p:nvPicPr>
          <p:cNvPr id="16386" name="Picture 2"/>
          <p:cNvPicPr>
            <a:picLocks noChangeAspect="1" noChangeArrowheads="1"/>
          </p:cNvPicPr>
          <p:nvPr/>
        </p:nvPicPr>
        <p:blipFill>
          <a:blip r:embed="rId3" cstate="print"/>
          <a:srcRect/>
          <a:stretch>
            <a:fillRect/>
          </a:stretch>
        </p:blipFill>
        <p:spPr bwMode="auto">
          <a:xfrm>
            <a:off x="0" y="6308800"/>
            <a:ext cx="9144000" cy="6163937"/>
          </a:xfrm>
          <a:prstGeom prst="rect">
            <a:avLst/>
          </a:prstGeom>
          <a:noFill/>
          <a:ln w="9525">
            <a:noFill/>
            <a:miter lim="800000"/>
            <a:headEnd/>
            <a:tailEnd/>
          </a:ln>
        </p:spPr>
      </p:pic>
      <p:sp>
        <p:nvSpPr>
          <p:cNvPr id="4" name="Slide Number Placeholder 3"/>
          <p:cNvSpPr>
            <a:spLocks noGrp="1"/>
          </p:cNvSpPr>
          <p:nvPr>
            <p:ph type="sldNum" sz="quarter" idx="12"/>
          </p:nvPr>
        </p:nvSpPr>
        <p:spPr/>
        <p:txBody>
          <a:bodyPr/>
          <a:lstStyle/>
          <a:p>
            <a:fld id="{90B4C22B-F94B-47BB-B82D-9BDF0893D61B}" type="slidenum">
              <a:rPr lang="en-US" smtClean="0"/>
              <a:pPr/>
              <a:t>80</a:t>
            </a:fld>
            <a:endParaRPr lang="en-US" dirty="0"/>
          </a:p>
        </p:txBody>
      </p:sp>
      <p:sp>
        <p:nvSpPr>
          <p:cNvPr id="5" name="Oval 4"/>
          <p:cNvSpPr/>
          <p:nvPr/>
        </p:nvSpPr>
        <p:spPr>
          <a:xfrm>
            <a:off x="4302177" y="4933950"/>
            <a:ext cx="806034" cy="1152057"/>
          </a:xfrm>
          <a:prstGeom prst="ellipse">
            <a:avLst/>
          </a:prstGeom>
          <a:ln w="762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6386"/>
                                        </p:tgtEl>
                                        <p:attrNameLst>
                                          <p:attrName>style.visibility</p:attrName>
                                        </p:attrNameLst>
                                      </p:cBhvr>
                                      <p:to>
                                        <p:strVal val="visible"/>
                                      </p:to>
                                    </p:set>
                                    <p:animEffect transition="in" filter="fade">
                                      <p:cBhvr>
                                        <p:cTn id="7" dur="1000"/>
                                        <p:tgtEl>
                                          <p:spTgt spid="16386"/>
                                        </p:tgtEl>
                                      </p:cBhvr>
                                    </p:animEffect>
                                  </p:childTnLst>
                                </p:cTn>
                              </p:par>
                              <p:par>
                                <p:cTn id="8" presetID="64" presetClass="path" presetSubtype="0" fill="hold" nodeType="withEffect">
                                  <p:stCondLst>
                                    <p:cond delay="0"/>
                                  </p:stCondLst>
                                  <p:childTnLst>
                                    <p:animMotion origin="layout" path="M 0 -5.78035E-8 L 0 -0.80486 " pathEditMode="relative" rAng="0" ptsTypes="AA">
                                      <p:cBhvr>
                                        <p:cTn id="9" dur="8000" fill="hold"/>
                                        <p:tgtEl>
                                          <p:spTgt spid="16386"/>
                                        </p:tgtEl>
                                        <p:attrNameLst>
                                          <p:attrName>ppt_x</p:attrName>
                                          <p:attrName>ppt_y</p:attrName>
                                        </p:attrNameLst>
                                      </p:cBhvr>
                                      <p:rCtr x="0" y="-403"/>
                                    </p:animMotion>
                                  </p:childTnLst>
                                </p:cTn>
                              </p:par>
                            </p:childTnLst>
                          </p:cTn>
                        </p:par>
                        <p:par>
                          <p:cTn id="10" fill="hold">
                            <p:stCondLst>
                              <p:cond delay="8000"/>
                            </p:stCondLst>
                            <p:childTnLst>
                              <p:par>
                                <p:cTn id="11" presetID="53" presetClass="entr" presetSubtype="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2000" fill="hold"/>
                                        <p:tgtEl>
                                          <p:spTgt spid="5"/>
                                        </p:tgtEl>
                                        <p:attrNameLst>
                                          <p:attrName>ppt_w</p:attrName>
                                        </p:attrNameLst>
                                      </p:cBhvr>
                                      <p:tavLst>
                                        <p:tav tm="0">
                                          <p:val>
                                            <p:fltVal val="0"/>
                                          </p:val>
                                        </p:tav>
                                        <p:tav tm="100000">
                                          <p:val>
                                            <p:strVal val="#ppt_w"/>
                                          </p:val>
                                        </p:tav>
                                      </p:tavLst>
                                    </p:anim>
                                    <p:anim calcmode="lin" valueType="num">
                                      <p:cBhvr>
                                        <p:cTn id="14" dur="2000" fill="hold"/>
                                        <p:tgtEl>
                                          <p:spTgt spid="5"/>
                                        </p:tgtEl>
                                        <p:attrNameLst>
                                          <p:attrName>ppt_h</p:attrName>
                                        </p:attrNameLst>
                                      </p:cBhvr>
                                      <p:tavLst>
                                        <p:tav tm="0">
                                          <p:val>
                                            <p:fltVal val="0"/>
                                          </p:val>
                                        </p:tav>
                                        <p:tav tm="100000">
                                          <p:val>
                                            <p:strVal val="#ppt_h"/>
                                          </p:val>
                                        </p:tav>
                                      </p:tavLst>
                                    </p:anim>
                                    <p:animEffect transition="in" filter="fade">
                                      <p:cBhvr>
                                        <p:cTn id="15"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 name="TextBox 2"/>
          <p:cNvSpPr txBox="1"/>
          <p:nvPr/>
        </p:nvSpPr>
        <p:spPr>
          <a:xfrm>
            <a:off x="0" y="0"/>
            <a:ext cx="9144000" cy="677108"/>
          </a:xfrm>
          <a:prstGeom prst="rect">
            <a:avLst/>
          </a:prstGeom>
          <a:solidFill>
            <a:srgbClr val="FFFF00"/>
          </a:solidFill>
        </p:spPr>
        <p:txBody>
          <a:bodyPr wrap="square" rtlCol="0">
            <a:spAutoFit/>
          </a:bodyPr>
          <a:lstStyle/>
          <a:p>
            <a:pPr algn="ctr">
              <a:defRPr/>
            </a:pPr>
            <a:r>
              <a:rPr lang="en-US" sz="3800" b="1" dirty="0" smtClean="0">
                <a:solidFill>
                  <a:schemeClr val="bg1"/>
                </a:solidFill>
              </a:rPr>
              <a:t>THE ART OF LA GROTTE DE LASCAUX</a:t>
            </a:r>
            <a:endParaRPr lang="en-US" sz="3800" b="1" dirty="0">
              <a:solidFill>
                <a:schemeClr val="bg1"/>
              </a:solidFill>
            </a:endParaRPr>
          </a:p>
        </p:txBody>
      </p:sp>
      <p:pic>
        <p:nvPicPr>
          <p:cNvPr id="14338" name="Picture 2"/>
          <p:cNvPicPr>
            <a:picLocks noChangeAspect="1" noChangeArrowheads="1"/>
          </p:cNvPicPr>
          <p:nvPr/>
        </p:nvPicPr>
        <p:blipFill>
          <a:blip r:embed="rId3" cstate="print"/>
          <a:srcRect/>
          <a:stretch>
            <a:fillRect/>
          </a:stretch>
        </p:blipFill>
        <p:spPr bwMode="auto">
          <a:xfrm>
            <a:off x="0" y="694063"/>
            <a:ext cx="9144000" cy="6163937"/>
          </a:xfrm>
          <a:prstGeom prst="rect">
            <a:avLst/>
          </a:prstGeom>
          <a:noFill/>
          <a:ln w="9525">
            <a:noFill/>
            <a:miter lim="800000"/>
            <a:headEnd/>
            <a:tailEnd/>
          </a:ln>
        </p:spPr>
      </p:pic>
      <p:sp>
        <p:nvSpPr>
          <p:cNvPr id="4" name="Slide Number Placeholder 3"/>
          <p:cNvSpPr>
            <a:spLocks noGrp="1"/>
          </p:cNvSpPr>
          <p:nvPr>
            <p:ph type="sldNum" sz="quarter" idx="12"/>
          </p:nvPr>
        </p:nvSpPr>
        <p:spPr/>
        <p:txBody>
          <a:bodyPr/>
          <a:lstStyle/>
          <a:p>
            <a:fld id="{90B4C22B-F94B-47BB-B82D-9BDF0893D61B}" type="slidenum">
              <a:rPr lang="en-US" smtClean="0"/>
              <a:pPr/>
              <a:t>81</a:t>
            </a:fld>
            <a:endParaRPr lang="en-US" dirty="0"/>
          </a:p>
        </p:txBody>
      </p:sp>
      <p:pic>
        <p:nvPicPr>
          <p:cNvPr id="5" name="Picture 2"/>
          <p:cNvPicPr>
            <a:picLocks noChangeAspect="1" noChangeArrowheads="1"/>
          </p:cNvPicPr>
          <p:nvPr/>
        </p:nvPicPr>
        <p:blipFill>
          <a:blip r:embed="rId3" cstate="print"/>
          <a:srcRect l="16842" r="19474" b="48668"/>
          <a:stretch>
            <a:fillRect/>
          </a:stretch>
        </p:blipFill>
        <p:spPr bwMode="auto">
          <a:xfrm>
            <a:off x="0" y="637916"/>
            <a:ext cx="9144000" cy="4968364"/>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4338"/>
                                        </p:tgtEl>
                                        <p:attrNameLst>
                                          <p:attrName>style.visibility</p:attrName>
                                        </p:attrNameLst>
                                      </p:cBhvr>
                                      <p:to>
                                        <p:strVal val="visible"/>
                                      </p:to>
                                    </p:set>
                                    <p:animEffect transition="in" filter="fade">
                                      <p:cBhvr>
                                        <p:cTn id="7" dur="2000"/>
                                        <p:tgtEl>
                                          <p:spTgt spid="1433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right)">
                                      <p:cBhvr>
                                        <p:cTn id="12" dur="3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www.american-buddha.com/lascauxnor.196.gif"/>
          <p:cNvPicPr>
            <a:picLocks noChangeAspect="1" noChangeArrowheads="1"/>
          </p:cNvPicPr>
          <p:nvPr/>
        </p:nvPicPr>
        <p:blipFill>
          <a:blip r:embed="rId3" cstate="print">
            <a:lum bright="20000" contrast="20000"/>
          </a:blip>
          <a:srcRect/>
          <a:stretch>
            <a:fillRect/>
          </a:stretch>
        </p:blipFill>
        <p:spPr bwMode="auto">
          <a:xfrm>
            <a:off x="0" y="180975"/>
            <a:ext cx="9144000" cy="6115050"/>
          </a:xfrm>
          <a:prstGeom prst="rect">
            <a:avLst/>
          </a:prstGeom>
          <a:noFill/>
        </p:spPr>
      </p:pic>
      <p:sp>
        <p:nvSpPr>
          <p:cNvPr id="5" name="TextBox 4"/>
          <p:cNvSpPr txBox="1"/>
          <p:nvPr/>
        </p:nvSpPr>
        <p:spPr>
          <a:xfrm>
            <a:off x="0" y="5873115"/>
            <a:ext cx="9144000" cy="984885"/>
          </a:xfrm>
          <a:prstGeom prst="rect">
            <a:avLst/>
          </a:prstGeom>
          <a:solidFill>
            <a:schemeClr val="bg1"/>
          </a:solidFill>
        </p:spPr>
        <p:txBody>
          <a:bodyPr wrap="square" rtlCol="0">
            <a:spAutoFit/>
          </a:bodyPr>
          <a:lstStyle/>
          <a:p>
            <a:pPr algn="ctr"/>
            <a:r>
              <a:rPr lang="en-US" sz="2000" b="1" dirty="0" smtClean="0"/>
              <a:t>European Bison in winter coat, </a:t>
            </a:r>
            <a:r>
              <a:rPr lang="en-US" sz="2000" b="1" dirty="0" err="1" smtClean="0"/>
              <a:t>moulting</a:t>
            </a:r>
            <a:r>
              <a:rPr lang="en-US" sz="2000" b="1" dirty="0" smtClean="0"/>
              <a:t>. </a:t>
            </a:r>
            <a:r>
              <a:rPr lang="en-US" sz="2000" b="1" dirty="0" smtClean="0">
                <a:solidFill>
                  <a:srgbClr val="FF0000"/>
                </a:solidFill>
              </a:rPr>
              <a:t>Artist used concave walls </a:t>
            </a:r>
            <a:r>
              <a:rPr lang="en-US" sz="2000" b="1" dirty="0" smtClean="0"/>
              <a:t>to make it appear that the </a:t>
            </a:r>
            <a:r>
              <a:rPr lang="en-US" sz="2000" b="1" dirty="0" smtClean="0">
                <a:solidFill>
                  <a:srgbClr val="FF0000"/>
                </a:solidFill>
              </a:rPr>
              <a:t>bison were running at the viewer</a:t>
            </a:r>
            <a:r>
              <a:rPr lang="en-US" sz="2000" b="1" dirty="0" smtClean="0"/>
              <a:t>!   Painting is 8ft long </a:t>
            </a:r>
          </a:p>
          <a:p>
            <a:pPr algn="ctr"/>
            <a:r>
              <a:rPr lang="en-US" b="1" dirty="0" smtClean="0"/>
              <a:t>(bison shown 17 times in Lascaux)</a:t>
            </a:r>
          </a:p>
        </p:txBody>
      </p:sp>
      <p:sp useBgFill="1">
        <p:nvSpPr>
          <p:cNvPr id="3" name="TextBox 2"/>
          <p:cNvSpPr txBox="1"/>
          <p:nvPr/>
        </p:nvSpPr>
        <p:spPr>
          <a:xfrm>
            <a:off x="0" y="0"/>
            <a:ext cx="9144000" cy="677108"/>
          </a:xfrm>
          <a:prstGeom prst="rect">
            <a:avLst/>
          </a:prstGeom>
          <a:solidFill>
            <a:srgbClr val="FFFF00"/>
          </a:solidFill>
        </p:spPr>
        <p:txBody>
          <a:bodyPr wrap="square" rtlCol="0">
            <a:spAutoFit/>
          </a:bodyPr>
          <a:lstStyle/>
          <a:p>
            <a:pPr algn="ctr">
              <a:defRPr/>
            </a:pPr>
            <a:r>
              <a:rPr lang="en-US" sz="3800" b="1" dirty="0" smtClean="0">
                <a:solidFill>
                  <a:schemeClr val="bg1"/>
                </a:solidFill>
              </a:rPr>
              <a:t>THE ART OF LA GROTTE DE LASCAUX</a:t>
            </a:r>
            <a:endParaRPr lang="en-US" sz="3800" b="1" dirty="0">
              <a:solidFill>
                <a:schemeClr val="bg1"/>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 name="TextBox 2"/>
          <p:cNvSpPr txBox="1"/>
          <p:nvPr/>
        </p:nvSpPr>
        <p:spPr>
          <a:xfrm>
            <a:off x="0" y="0"/>
            <a:ext cx="9144000" cy="677108"/>
          </a:xfrm>
          <a:prstGeom prst="rect">
            <a:avLst/>
          </a:prstGeom>
          <a:solidFill>
            <a:srgbClr val="FFFF00"/>
          </a:solidFill>
        </p:spPr>
        <p:txBody>
          <a:bodyPr wrap="square" rtlCol="0">
            <a:spAutoFit/>
          </a:bodyPr>
          <a:lstStyle/>
          <a:p>
            <a:pPr algn="ctr">
              <a:defRPr/>
            </a:pPr>
            <a:r>
              <a:rPr lang="en-US" sz="3800" b="1" dirty="0" smtClean="0">
                <a:solidFill>
                  <a:schemeClr val="bg1"/>
                </a:solidFill>
              </a:rPr>
              <a:t>THE ART OF LA GROTTE DE LASCAUX</a:t>
            </a:r>
            <a:endParaRPr lang="en-US" sz="3800" b="1" dirty="0">
              <a:solidFill>
                <a:schemeClr val="bg1"/>
              </a:solidFill>
            </a:endParaRPr>
          </a:p>
        </p:txBody>
      </p:sp>
      <p:pic>
        <p:nvPicPr>
          <p:cNvPr id="15362" name="Picture 2"/>
          <p:cNvPicPr>
            <a:picLocks noChangeAspect="1" noChangeArrowheads="1"/>
          </p:cNvPicPr>
          <p:nvPr/>
        </p:nvPicPr>
        <p:blipFill>
          <a:blip r:embed="rId3" cstate="print"/>
          <a:srcRect/>
          <a:stretch>
            <a:fillRect/>
          </a:stretch>
        </p:blipFill>
        <p:spPr bwMode="auto">
          <a:xfrm>
            <a:off x="0" y="694063"/>
            <a:ext cx="9144000" cy="6163937"/>
          </a:xfrm>
          <a:prstGeom prst="rect">
            <a:avLst/>
          </a:prstGeom>
          <a:noFill/>
          <a:ln w="9525">
            <a:noFill/>
            <a:miter lim="800000"/>
            <a:headEnd/>
            <a:tailEnd/>
          </a:ln>
        </p:spPr>
      </p:pic>
      <p:sp>
        <p:nvSpPr>
          <p:cNvPr id="4" name="TextBox 3"/>
          <p:cNvSpPr txBox="1"/>
          <p:nvPr/>
        </p:nvSpPr>
        <p:spPr>
          <a:xfrm>
            <a:off x="0" y="673239"/>
            <a:ext cx="9144000" cy="400110"/>
          </a:xfrm>
          <a:prstGeom prst="rect">
            <a:avLst/>
          </a:prstGeom>
          <a:solidFill>
            <a:schemeClr val="bg1"/>
          </a:solidFill>
        </p:spPr>
        <p:txBody>
          <a:bodyPr wrap="square" rtlCol="0">
            <a:spAutoFit/>
          </a:bodyPr>
          <a:lstStyle/>
          <a:p>
            <a:pPr algn="ctr"/>
            <a:r>
              <a:rPr lang="en-US" sz="2000" b="1" dirty="0" smtClean="0"/>
              <a:t>Unicorn (dated at 17,000 years ago)</a:t>
            </a:r>
            <a:endParaRPr lang="en-US" b="1" dirty="0" smtClean="0"/>
          </a:p>
        </p:txBody>
      </p:sp>
      <p:sp>
        <p:nvSpPr>
          <p:cNvPr id="5" name="Slide Number Placeholder 4"/>
          <p:cNvSpPr>
            <a:spLocks noGrp="1"/>
          </p:cNvSpPr>
          <p:nvPr>
            <p:ph type="sldNum" sz="quarter" idx="12"/>
          </p:nvPr>
        </p:nvSpPr>
        <p:spPr/>
        <p:txBody>
          <a:bodyPr/>
          <a:lstStyle/>
          <a:p>
            <a:fld id="{90B4C22B-F94B-47BB-B82D-9BDF0893D61B}" type="slidenum">
              <a:rPr lang="en-US" smtClean="0"/>
              <a:pPr/>
              <a:t>83</a:t>
            </a:fld>
            <a:endParaRPr lang="en-US"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5362"/>
                                        </p:tgtEl>
                                        <p:attrNameLst>
                                          <p:attrName>style.visibility</p:attrName>
                                        </p:attrNameLst>
                                      </p:cBhvr>
                                      <p:to>
                                        <p:strVal val="visible"/>
                                      </p:to>
                                    </p:set>
                                    <p:animEffect transition="in" filter="fade">
                                      <p:cBhvr>
                                        <p:cTn id="7" dur="1000"/>
                                        <p:tgtEl>
                                          <p:spTgt spid="153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 name="TextBox 2"/>
          <p:cNvSpPr txBox="1"/>
          <p:nvPr/>
        </p:nvSpPr>
        <p:spPr>
          <a:xfrm>
            <a:off x="0" y="0"/>
            <a:ext cx="9144000" cy="677108"/>
          </a:xfrm>
          <a:prstGeom prst="rect">
            <a:avLst/>
          </a:prstGeom>
          <a:solidFill>
            <a:srgbClr val="FFFF00"/>
          </a:solidFill>
        </p:spPr>
        <p:txBody>
          <a:bodyPr wrap="square" rtlCol="0">
            <a:spAutoFit/>
          </a:bodyPr>
          <a:lstStyle/>
          <a:p>
            <a:pPr algn="ctr">
              <a:defRPr/>
            </a:pPr>
            <a:r>
              <a:rPr lang="en-US" sz="3800" b="1" dirty="0" smtClean="0">
                <a:solidFill>
                  <a:schemeClr val="bg1"/>
                </a:solidFill>
              </a:rPr>
              <a:t>THE ART OF LA GROTTE DE LASCAUX</a:t>
            </a:r>
            <a:endParaRPr lang="en-US" sz="3800" b="1" dirty="0">
              <a:solidFill>
                <a:schemeClr val="bg1"/>
              </a:solidFill>
            </a:endParaRPr>
          </a:p>
        </p:txBody>
      </p:sp>
      <p:pic>
        <p:nvPicPr>
          <p:cNvPr id="7170" name="Picture 2"/>
          <p:cNvPicPr>
            <a:picLocks noChangeAspect="1" noChangeArrowheads="1"/>
          </p:cNvPicPr>
          <p:nvPr/>
        </p:nvPicPr>
        <p:blipFill>
          <a:blip r:embed="rId3" cstate="print"/>
          <a:srcRect/>
          <a:stretch>
            <a:fillRect/>
          </a:stretch>
        </p:blipFill>
        <p:spPr bwMode="auto">
          <a:xfrm>
            <a:off x="0" y="694063"/>
            <a:ext cx="9144000" cy="6163937"/>
          </a:xfrm>
          <a:prstGeom prst="rect">
            <a:avLst/>
          </a:prstGeom>
          <a:noFill/>
          <a:ln w="9525">
            <a:noFill/>
            <a:miter lim="800000"/>
            <a:headEnd/>
            <a:tailEnd/>
          </a:ln>
        </p:spPr>
      </p:pic>
      <p:sp>
        <p:nvSpPr>
          <p:cNvPr id="4" name="Slide Number Placeholder 3"/>
          <p:cNvSpPr>
            <a:spLocks noGrp="1"/>
          </p:cNvSpPr>
          <p:nvPr>
            <p:ph type="sldNum" sz="quarter" idx="12"/>
          </p:nvPr>
        </p:nvSpPr>
        <p:spPr/>
        <p:txBody>
          <a:bodyPr/>
          <a:lstStyle/>
          <a:p>
            <a:fld id="{90B4C22B-F94B-47BB-B82D-9BDF0893D61B}" type="slidenum">
              <a:rPr lang="en-US" smtClean="0"/>
              <a:pPr/>
              <a:t>84</a:t>
            </a:fld>
            <a:endParaRPr lang="en-US"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170"/>
                                        </p:tgtEl>
                                        <p:attrNameLst>
                                          <p:attrName>style.visibility</p:attrName>
                                        </p:attrNameLst>
                                      </p:cBhvr>
                                      <p:to>
                                        <p:strVal val="visible"/>
                                      </p:to>
                                    </p:set>
                                    <p:animEffect transition="in" filter="fade">
                                      <p:cBhvr>
                                        <p:cTn id="7" dur="1000"/>
                                        <p:tgtEl>
                                          <p:spTgt spid="71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 name="TextBox 2"/>
          <p:cNvSpPr txBox="1"/>
          <p:nvPr/>
        </p:nvSpPr>
        <p:spPr>
          <a:xfrm>
            <a:off x="0" y="0"/>
            <a:ext cx="9144000" cy="677108"/>
          </a:xfrm>
          <a:prstGeom prst="rect">
            <a:avLst/>
          </a:prstGeom>
          <a:solidFill>
            <a:srgbClr val="FFFF00"/>
          </a:solidFill>
        </p:spPr>
        <p:txBody>
          <a:bodyPr wrap="square" rtlCol="0">
            <a:spAutoFit/>
          </a:bodyPr>
          <a:lstStyle/>
          <a:p>
            <a:pPr algn="ctr">
              <a:defRPr/>
            </a:pPr>
            <a:r>
              <a:rPr lang="en-US" sz="3800" b="1" dirty="0" smtClean="0">
                <a:solidFill>
                  <a:schemeClr val="bg1"/>
                </a:solidFill>
              </a:rPr>
              <a:t>THE ART OF LA GROTTE DE LASCAUX</a:t>
            </a:r>
            <a:endParaRPr lang="en-US" sz="3800" b="1" dirty="0">
              <a:solidFill>
                <a:schemeClr val="bg1"/>
              </a:solidFill>
            </a:endParaRPr>
          </a:p>
        </p:txBody>
      </p:sp>
      <p:pic>
        <p:nvPicPr>
          <p:cNvPr id="4" name="Picture 2" descr="http://www.american-buddha.com/lascauxnor.156.gif"/>
          <p:cNvPicPr>
            <a:picLocks noChangeAspect="1" noChangeArrowheads="1"/>
          </p:cNvPicPr>
          <p:nvPr/>
        </p:nvPicPr>
        <p:blipFill>
          <a:blip r:embed="rId3" cstate="print"/>
          <a:srcRect t="17721" b="7636"/>
          <a:stretch>
            <a:fillRect/>
          </a:stretch>
        </p:blipFill>
        <p:spPr bwMode="auto">
          <a:xfrm>
            <a:off x="0" y="712694"/>
            <a:ext cx="9144000" cy="6145306"/>
          </a:xfrm>
          <a:prstGeom prst="rect">
            <a:avLst/>
          </a:prstGeom>
          <a:noFill/>
        </p:spPr>
      </p:pic>
      <p:sp>
        <p:nvSpPr>
          <p:cNvPr id="5" name="Slide Number Placeholder 4"/>
          <p:cNvSpPr>
            <a:spLocks noGrp="1"/>
          </p:cNvSpPr>
          <p:nvPr>
            <p:ph type="sldNum" sz="quarter" idx="12"/>
          </p:nvPr>
        </p:nvSpPr>
        <p:spPr/>
        <p:txBody>
          <a:bodyPr/>
          <a:lstStyle/>
          <a:p>
            <a:fld id="{90B4C22B-F94B-47BB-B82D-9BDF0893D61B}" type="slidenum">
              <a:rPr lang="en-US" smtClean="0"/>
              <a:pPr/>
              <a:t>85</a:t>
            </a:fld>
            <a:endParaRPr lang="en-US"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 name="TextBox 2"/>
          <p:cNvSpPr txBox="1"/>
          <p:nvPr/>
        </p:nvSpPr>
        <p:spPr>
          <a:xfrm>
            <a:off x="0" y="0"/>
            <a:ext cx="9144000" cy="677108"/>
          </a:xfrm>
          <a:prstGeom prst="rect">
            <a:avLst/>
          </a:prstGeom>
          <a:solidFill>
            <a:srgbClr val="FFFF00"/>
          </a:solidFill>
        </p:spPr>
        <p:txBody>
          <a:bodyPr wrap="square" rtlCol="0">
            <a:spAutoFit/>
          </a:bodyPr>
          <a:lstStyle/>
          <a:p>
            <a:pPr algn="ctr">
              <a:defRPr/>
            </a:pPr>
            <a:r>
              <a:rPr lang="en-US" sz="3800" b="1" dirty="0" smtClean="0">
                <a:solidFill>
                  <a:schemeClr val="bg1"/>
                </a:solidFill>
              </a:rPr>
              <a:t>THE ART OF LA GROTTE DE LASCAUX</a:t>
            </a:r>
            <a:endParaRPr lang="en-US" sz="3800" b="1" dirty="0">
              <a:solidFill>
                <a:schemeClr val="bg1"/>
              </a:solidFill>
            </a:endParaRPr>
          </a:p>
        </p:txBody>
      </p:sp>
      <p:pic>
        <p:nvPicPr>
          <p:cNvPr id="11266" name="Picture 2"/>
          <p:cNvPicPr>
            <a:picLocks noChangeAspect="1" noChangeArrowheads="1"/>
          </p:cNvPicPr>
          <p:nvPr/>
        </p:nvPicPr>
        <p:blipFill>
          <a:blip r:embed="rId3" cstate="print"/>
          <a:srcRect/>
          <a:stretch>
            <a:fillRect/>
          </a:stretch>
        </p:blipFill>
        <p:spPr bwMode="auto">
          <a:xfrm>
            <a:off x="0" y="705081"/>
            <a:ext cx="9144000" cy="6152920"/>
          </a:xfrm>
          <a:prstGeom prst="rect">
            <a:avLst/>
          </a:prstGeom>
          <a:noFill/>
          <a:ln w="9525">
            <a:noFill/>
            <a:miter lim="800000"/>
            <a:headEnd/>
            <a:tailEnd/>
          </a:ln>
        </p:spPr>
      </p:pic>
      <p:sp>
        <p:nvSpPr>
          <p:cNvPr id="4" name="Slide Number Placeholder 3"/>
          <p:cNvSpPr>
            <a:spLocks noGrp="1"/>
          </p:cNvSpPr>
          <p:nvPr>
            <p:ph type="sldNum" sz="quarter" idx="12"/>
          </p:nvPr>
        </p:nvSpPr>
        <p:spPr/>
        <p:txBody>
          <a:bodyPr/>
          <a:lstStyle/>
          <a:p>
            <a:fld id="{90B4C22B-F94B-47BB-B82D-9BDF0893D61B}" type="slidenum">
              <a:rPr lang="en-US" smtClean="0"/>
              <a:pPr/>
              <a:t>86</a:t>
            </a:fld>
            <a:endParaRPr lang="en-US" dirty="0"/>
          </a:p>
        </p:txBody>
      </p:sp>
      <p:cxnSp>
        <p:nvCxnSpPr>
          <p:cNvPr id="6" name="Straight Connector 5"/>
          <p:cNvCxnSpPr/>
          <p:nvPr/>
        </p:nvCxnSpPr>
        <p:spPr>
          <a:xfrm flipV="1">
            <a:off x="437745" y="3229583"/>
            <a:ext cx="8570068" cy="2101174"/>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266"/>
                                        </p:tgtEl>
                                        <p:attrNameLst>
                                          <p:attrName>style.visibility</p:attrName>
                                        </p:attrNameLst>
                                      </p:cBhvr>
                                      <p:to>
                                        <p:strVal val="visible"/>
                                      </p:to>
                                    </p:set>
                                    <p:animEffect transition="in" filter="fade">
                                      <p:cBhvr>
                                        <p:cTn id="7" dur="1000"/>
                                        <p:tgtEl>
                                          <p:spTgt spid="1126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 name="TextBox 2"/>
          <p:cNvSpPr txBox="1"/>
          <p:nvPr/>
        </p:nvSpPr>
        <p:spPr>
          <a:xfrm>
            <a:off x="0" y="0"/>
            <a:ext cx="9144000" cy="677108"/>
          </a:xfrm>
          <a:prstGeom prst="rect">
            <a:avLst/>
          </a:prstGeom>
          <a:solidFill>
            <a:srgbClr val="FFFF00"/>
          </a:solidFill>
        </p:spPr>
        <p:txBody>
          <a:bodyPr wrap="square" rtlCol="0">
            <a:spAutoFit/>
          </a:bodyPr>
          <a:lstStyle/>
          <a:p>
            <a:pPr algn="ctr">
              <a:defRPr/>
            </a:pPr>
            <a:r>
              <a:rPr lang="en-US" sz="3800" b="1" dirty="0" smtClean="0">
                <a:solidFill>
                  <a:schemeClr val="bg1"/>
                </a:solidFill>
              </a:rPr>
              <a:t>THE ART OF LA GROTTE DE LASCAUX</a:t>
            </a:r>
            <a:endParaRPr lang="en-US" sz="3800" b="1" dirty="0">
              <a:solidFill>
                <a:schemeClr val="bg1"/>
              </a:solidFill>
            </a:endParaRPr>
          </a:p>
        </p:txBody>
      </p:sp>
      <p:pic>
        <p:nvPicPr>
          <p:cNvPr id="5" name="Picture 2" descr="http://www.american-buddha.com/lascauxnor.162.gif"/>
          <p:cNvPicPr>
            <a:picLocks noChangeAspect="1" noChangeArrowheads="1"/>
          </p:cNvPicPr>
          <p:nvPr/>
        </p:nvPicPr>
        <p:blipFill>
          <a:blip r:embed="rId3" cstate="print"/>
          <a:srcRect t="13537" r="4000" b="23581"/>
          <a:stretch>
            <a:fillRect/>
          </a:stretch>
        </p:blipFill>
        <p:spPr bwMode="auto">
          <a:xfrm>
            <a:off x="0" y="712693"/>
            <a:ext cx="9144000" cy="6145307"/>
          </a:xfrm>
          <a:prstGeom prst="rect">
            <a:avLst/>
          </a:prstGeom>
          <a:noFill/>
        </p:spPr>
      </p:pic>
      <p:sp>
        <p:nvSpPr>
          <p:cNvPr id="4" name="Slide Number Placeholder 3"/>
          <p:cNvSpPr>
            <a:spLocks noGrp="1"/>
          </p:cNvSpPr>
          <p:nvPr>
            <p:ph type="sldNum" sz="quarter" idx="12"/>
          </p:nvPr>
        </p:nvSpPr>
        <p:spPr/>
        <p:txBody>
          <a:bodyPr/>
          <a:lstStyle/>
          <a:p>
            <a:fld id="{90B4C22B-F94B-47BB-B82D-9BDF0893D61B}" type="slidenum">
              <a:rPr lang="en-US" smtClean="0"/>
              <a:pPr/>
              <a:t>87</a:t>
            </a:fld>
            <a:endParaRPr lang="en-US" dirty="0"/>
          </a:p>
        </p:txBody>
      </p:sp>
      <p:sp>
        <p:nvSpPr>
          <p:cNvPr id="6" name="TextBox 5"/>
          <p:cNvSpPr txBox="1"/>
          <p:nvPr/>
        </p:nvSpPr>
        <p:spPr>
          <a:xfrm>
            <a:off x="0" y="6488668"/>
            <a:ext cx="1128409" cy="369332"/>
          </a:xfrm>
          <a:prstGeom prst="rect">
            <a:avLst/>
          </a:prstGeom>
          <a:noFill/>
        </p:spPr>
        <p:txBody>
          <a:bodyPr wrap="square" rtlCol="0">
            <a:spAutoFit/>
          </a:bodyPr>
          <a:lstStyle/>
          <a:p>
            <a:pPr algn="ctr"/>
            <a:r>
              <a:rPr lang="en-US" b="1" dirty="0" smtClean="0">
                <a:solidFill>
                  <a:schemeClr val="bg1"/>
                </a:solidFill>
              </a:rPr>
              <a:t>Jump</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http://www.american-buddha.com/lascauxnor.153b.gif"/>
          <p:cNvPicPr>
            <a:picLocks noChangeAspect="1" noChangeArrowheads="1"/>
          </p:cNvPicPr>
          <p:nvPr/>
        </p:nvPicPr>
        <p:blipFill>
          <a:blip r:embed="rId3" cstate="print"/>
          <a:srcRect/>
          <a:stretch>
            <a:fillRect/>
          </a:stretch>
        </p:blipFill>
        <p:spPr bwMode="auto">
          <a:xfrm rot="5400000">
            <a:off x="2143960" y="-1041094"/>
            <a:ext cx="4856080" cy="9144000"/>
          </a:xfrm>
          <a:prstGeom prst="rect">
            <a:avLst/>
          </a:prstGeom>
          <a:noFill/>
        </p:spPr>
      </p:pic>
      <p:sp useBgFill="1">
        <p:nvSpPr>
          <p:cNvPr id="3" name="TextBox 2"/>
          <p:cNvSpPr txBox="1"/>
          <p:nvPr/>
        </p:nvSpPr>
        <p:spPr>
          <a:xfrm>
            <a:off x="0" y="0"/>
            <a:ext cx="9144000" cy="677108"/>
          </a:xfrm>
          <a:prstGeom prst="rect">
            <a:avLst/>
          </a:prstGeom>
          <a:solidFill>
            <a:srgbClr val="FFFF00"/>
          </a:solidFill>
        </p:spPr>
        <p:txBody>
          <a:bodyPr wrap="square" rtlCol="0">
            <a:spAutoFit/>
          </a:bodyPr>
          <a:lstStyle/>
          <a:p>
            <a:pPr algn="ctr">
              <a:defRPr/>
            </a:pPr>
            <a:r>
              <a:rPr lang="en-US" sz="3800" b="1" dirty="0" smtClean="0">
                <a:solidFill>
                  <a:schemeClr val="bg1"/>
                </a:solidFill>
              </a:rPr>
              <a:t>THE ART OF LA GROTTE DE LASCAUX</a:t>
            </a:r>
            <a:endParaRPr lang="en-US" sz="3800" b="1" dirty="0">
              <a:solidFill>
                <a:schemeClr val="bg1"/>
              </a:solidFill>
            </a:endParaRPr>
          </a:p>
        </p:txBody>
      </p:sp>
      <p:sp>
        <p:nvSpPr>
          <p:cNvPr id="10" name="TextBox 9"/>
          <p:cNvSpPr txBox="1"/>
          <p:nvPr/>
        </p:nvSpPr>
        <p:spPr>
          <a:xfrm>
            <a:off x="0" y="5895082"/>
            <a:ext cx="9144000" cy="954107"/>
          </a:xfrm>
          <a:prstGeom prst="rect">
            <a:avLst/>
          </a:prstGeom>
          <a:noFill/>
        </p:spPr>
        <p:txBody>
          <a:bodyPr wrap="square" rtlCol="0">
            <a:spAutoFit/>
          </a:bodyPr>
          <a:lstStyle/>
          <a:p>
            <a:pPr algn="ctr"/>
            <a:r>
              <a:rPr lang="en-US" sz="2800" b="1" dirty="0" smtClean="0"/>
              <a:t>It burned 2oz of deer fat.                                                            This one had deer fat still in it when found! </a:t>
            </a:r>
          </a:p>
        </p:txBody>
      </p:sp>
      <p:pic>
        <p:nvPicPr>
          <p:cNvPr id="47105" name="Picture 1" descr="E:\E\$_Documents\My Pictures\Europe\France\2006\060824 Mus Prehistory 283\RRR_56187.JPG">
            <a:hlinkClick r:id="rId4" action="ppaction://hlinksldjump"/>
          </p:cNvPr>
          <p:cNvPicPr>
            <a:picLocks noChangeAspect="1" noChangeArrowheads="1"/>
          </p:cNvPicPr>
          <p:nvPr/>
        </p:nvPicPr>
        <p:blipFill>
          <a:blip r:embed="rId5" cstate="print"/>
          <a:srcRect l="10417" t="5350" r="15312" b="13340"/>
          <a:stretch>
            <a:fillRect/>
          </a:stretch>
        </p:blipFill>
        <p:spPr bwMode="auto">
          <a:xfrm>
            <a:off x="1428750" y="1038225"/>
            <a:ext cx="6791325" cy="4943475"/>
          </a:xfrm>
          <a:prstGeom prst="rect">
            <a:avLst/>
          </a:prstGeom>
          <a:noFill/>
        </p:spPr>
      </p:pic>
      <p:sp>
        <p:nvSpPr>
          <p:cNvPr id="9" name="Slide Number Placeholder 8"/>
          <p:cNvSpPr>
            <a:spLocks noGrp="1"/>
          </p:cNvSpPr>
          <p:nvPr>
            <p:ph type="sldNum" sz="quarter" idx="12"/>
          </p:nvPr>
        </p:nvSpPr>
        <p:spPr/>
        <p:txBody>
          <a:bodyPr/>
          <a:lstStyle/>
          <a:p>
            <a:fld id="{90B4C22B-F94B-47BB-B82D-9BDF0893D61B}" type="slidenum">
              <a:rPr lang="en-US" smtClean="0"/>
              <a:pPr/>
              <a:t>88</a:t>
            </a:fld>
            <a:endParaRPr lang="en-US" dirty="0"/>
          </a:p>
        </p:txBody>
      </p:sp>
      <p:sp>
        <p:nvSpPr>
          <p:cNvPr id="8" name="TextBox 7"/>
          <p:cNvSpPr txBox="1"/>
          <p:nvPr/>
        </p:nvSpPr>
        <p:spPr>
          <a:xfrm>
            <a:off x="0" y="601796"/>
            <a:ext cx="5543550" cy="584775"/>
          </a:xfrm>
          <a:prstGeom prst="rect">
            <a:avLst/>
          </a:prstGeom>
          <a:noFill/>
        </p:spPr>
        <p:txBody>
          <a:bodyPr wrap="square" rtlCol="0">
            <a:spAutoFit/>
          </a:bodyPr>
          <a:lstStyle/>
          <a:p>
            <a:r>
              <a:rPr lang="en-US" sz="3200" b="1" dirty="0" smtClean="0"/>
              <a:t>      Cro-Magnon Oil Lamp</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10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10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0" fill="hold" nodeType="clickEffect">
                                  <p:stCondLst>
                                    <p:cond delay="0"/>
                                  </p:stCondLst>
                                  <p:childTnLst>
                                    <p:set>
                                      <p:cBhvr>
                                        <p:cTn id="21" dur="1" fill="hold">
                                          <p:stCondLst>
                                            <p:cond delay="0"/>
                                          </p:stCondLst>
                                        </p:cTn>
                                        <p:tgtEl>
                                          <p:spTgt spid="47105"/>
                                        </p:tgtEl>
                                        <p:attrNameLst>
                                          <p:attrName>style.visibility</p:attrName>
                                        </p:attrNameLst>
                                      </p:cBhvr>
                                      <p:to>
                                        <p:strVal val="visible"/>
                                      </p:to>
                                    </p:set>
                                    <p:anim calcmode="lin" valueType="num">
                                      <p:cBhvr>
                                        <p:cTn id="22" dur="1000" fill="hold"/>
                                        <p:tgtEl>
                                          <p:spTgt spid="47105"/>
                                        </p:tgtEl>
                                        <p:attrNameLst>
                                          <p:attrName>ppt_w</p:attrName>
                                        </p:attrNameLst>
                                      </p:cBhvr>
                                      <p:tavLst>
                                        <p:tav tm="0">
                                          <p:val>
                                            <p:fltVal val="0"/>
                                          </p:val>
                                        </p:tav>
                                        <p:tav tm="100000">
                                          <p:val>
                                            <p:strVal val="#ppt_w"/>
                                          </p:val>
                                        </p:tav>
                                      </p:tavLst>
                                    </p:anim>
                                    <p:anim calcmode="lin" valueType="num">
                                      <p:cBhvr>
                                        <p:cTn id="23" dur="1000" fill="hold"/>
                                        <p:tgtEl>
                                          <p:spTgt spid="47105"/>
                                        </p:tgtEl>
                                        <p:attrNameLst>
                                          <p:attrName>ppt_h</p:attrName>
                                        </p:attrNameLst>
                                      </p:cBhvr>
                                      <p:tavLst>
                                        <p:tav tm="0">
                                          <p:val>
                                            <p:fltVal val="0"/>
                                          </p:val>
                                        </p:tav>
                                        <p:tav tm="100000">
                                          <p:val>
                                            <p:strVal val="#ppt_h"/>
                                          </p:val>
                                        </p:tav>
                                      </p:tavLst>
                                    </p:anim>
                                    <p:animEffect transition="in" filter="fade">
                                      <p:cBhvr>
                                        <p:cTn id="24" dur="1000"/>
                                        <p:tgtEl>
                                          <p:spTgt spid="471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8" grpId="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 name="TextBox 2"/>
          <p:cNvSpPr txBox="1"/>
          <p:nvPr/>
        </p:nvSpPr>
        <p:spPr>
          <a:xfrm>
            <a:off x="0" y="0"/>
            <a:ext cx="9144000" cy="677108"/>
          </a:xfrm>
          <a:prstGeom prst="rect">
            <a:avLst/>
          </a:prstGeom>
          <a:solidFill>
            <a:srgbClr val="FFFF00"/>
          </a:solidFill>
        </p:spPr>
        <p:txBody>
          <a:bodyPr wrap="square" rtlCol="0">
            <a:spAutoFit/>
          </a:bodyPr>
          <a:lstStyle/>
          <a:p>
            <a:pPr algn="ctr">
              <a:defRPr/>
            </a:pPr>
            <a:r>
              <a:rPr lang="en-US" sz="3800" b="1" dirty="0" smtClean="0">
                <a:solidFill>
                  <a:schemeClr val="bg1"/>
                </a:solidFill>
              </a:rPr>
              <a:t>THE ART OF LA GROTTE DE LASCAUX</a:t>
            </a:r>
            <a:endParaRPr lang="en-US" sz="3800" b="1" dirty="0">
              <a:solidFill>
                <a:schemeClr val="bg1"/>
              </a:solidFill>
            </a:endParaRPr>
          </a:p>
        </p:txBody>
      </p:sp>
      <p:pic>
        <p:nvPicPr>
          <p:cNvPr id="13314" name="Picture 2"/>
          <p:cNvPicPr>
            <a:picLocks noChangeAspect="1" noChangeArrowheads="1"/>
          </p:cNvPicPr>
          <p:nvPr/>
        </p:nvPicPr>
        <p:blipFill>
          <a:blip r:embed="rId3" cstate="print">
            <a:lum contrast="20000"/>
          </a:blip>
          <a:srcRect/>
          <a:stretch>
            <a:fillRect/>
          </a:stretch>
        </p:blipFill>
        <p:spPr bwMode="auto">
          <a:xfrm>
            <a:off x="0" y="716097"/>
            <a:ext cx="9144000" cy="6141904"/>
          </a:xfrm>
          <a:prstGeom prst="rect">
            <a:avLst/>
          </a:prstGeom>
          <a:noFill/>
          <a:ln w="9525">
            <a:noFill/>
            <a:miter lim="800000"/>
            <a:headEnd/>
            <a:tailEnd/>
          </a:ln>
        </p:spPr>
      </p:pic>
      <p:sp>
        <p:nvSpPr>
          <p:cNvPr id="4" name="Slide Number Placeholder 3"/>
          <p:cNvSpPr>
            <a:spLocks noGrp="1"/>
          </p:cNvSpPr>
          <p:nvPr>
            <p:ph type="sldNum" sz="quarter" idx="12"/>
          </p:nvPr>
        </p:nvSpPr>
        <p:spPr/>
        <p:txBody>
          <a:bodyPr/>
          <a:lstStyle/>
          <a:p>
            <a:fld id="{90B4C22B-F94B-47BB-B82D-9BDF0893D61B}" type="slidenum">
              <a:rPr lang="en-US" smtClean="0"/>
              <a:pPr/>
              <a:t>89</a:t>
            </a:fld>
            <a:endParaRPr lang="en-US"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3314"/>
                                        </p:tgtEl>
                                        <p:attrNameLst>
                                          <p:attrName>style.visibility</p:attrName>
                                        </p:attrNameLst>
                                      </p:cBhvr>
                                      <p:to>
                                        <p:strVal val="visible"/>
                                      </p:to>
                                    </p:set>
                                    <p:animEffect transition="in" filter="fade">
                                      <p:cBhvr>
                                        <p:cTn id="7" dur="1000"/>
                                        <p:tgtEl>
                                          <p:spTgt spid="133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7 Wk 1-300k to 2.5m.png"/>
          <p:cNvPicPr>
            <a:picLocks noChangeAspect="1"/>
          </p:cNvPicPr>
          <p:nvPr/>
        </p:nvPicPr>
        <p:blipFill>
          <a:blip r:embed="rId2" cstate="print"/>
          <a:stretch>
            <a:fillRect/>
          </a:stretch>
        </p:blipFill>
        <p:spPr>
          <a:xfrm>
            <a:off x="914400" y="685800"/>
            <a:ext cx="7315200" cy="5486400"/>
          </a:xfrm>
          <a:prstGeom prst="rect">
            <a:avLst/>
          </a:prstGeom>
        </p:spPr>
      </p:pic>
      <p:sp>
        <p:nvSpPr>
          <p:cNvPr id="3" name="Slide Number Placeholder 2"/>
          <p:cNvSpPr>
            <a:spLocks noGrp="1"/>
          </p:cNvSpPr>
          <p:nvPr>
            <p:ph type="sldNum" sz="quarter" idx="12"/>
          </p:nvPr>
        </p:nvSpPr>
        <p:spPr/>
        <p:txBody>
          <a:bodyPr/>
          <a:lstStyle/>
          <a:p>
            <a:fld id="{90B4C22B-F94B-47BB-B82D-9BDF0893D61B}" type="slidenum">
              <a:rPr lang="en-US" smtClean="0"/>
              <a:pPr/>
              <a:t>9</a:t>
            </a:fld>
            <a:endParaRPr lang="en-US" dirty="0"/>
          </a:p>
        </p:txBody>
      </p:sp>
      <p:sp>
        <p:nvSpPr>
          <p:cNvPr id="5" name="Rectangle 4"/>
          <p:cNvSpPr/>
          <p:nvPr/>
        </p:nvSpPr>
        <p:spPr>
          <a:xfrm>
            <a:off x="0" y="0"/>
            <a:ext cx="9144000" cy="539015"/>
          </a:xfrm>
          <a:prstGeom prst="rect">
            <a:avLst/>
          </a:prstGeom>
          <a:solidFill>
            <a:srgbClr val="FFFF00"/>
          </a:solidFill>
          <a:ln w="57150">
            <a:solidFill>
              <a:srgbClr val="FFFF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r>
              <a:rPr lang="en-US" sz="3200" b="1" dirty="0" smtClean="0">
                <a:solidFill>
                  <a:schemeClr val="bg1"/>
                </a:solidFill>
              </a:rPr>
              <a:t>EARLY STONE AGE</a:t>
            </a:r>
            <a:endParaRPr lang="en-US" sz="3200" b="1" dirty="0">
              <a:solidFill>
                <a:schemeClr val="bg1"/>
              </a:solidFill>
            </a:endParaRPr>
          </a:p>
        </p:txBody>
      </p:sp>
      <p:sp>
        <p:nvSpPr>
          <p:cNvPr id="6" name="Rounded Rectangle 5"/>
          <p:cNvSpPr/>
          <p:nvPr/>
        </p:nvSpPr>
        <p:spPr>
          <a:xfrm>
            <a:off x="758049" y="4404260"/>
            <a:ext cx="7588283" cy="1646344"/>
          </a:xfrm>
          <a:prstGeom prst="roundRect">
            <a:avLst/>
          </a:prstGeom>
          <a:ln w="57150">
            <a:solidFill>
              <a:srgbClr val="FF0000"/>
            </a:solidFill>
            <a:headEnd type="none" w="med" len="med"/>
            <a:tailEnd type="triangle" w="med" len="med"/>
          </a:ln>
          <a:effectLst>
            <a:glow rad="101600">
              <a:schemeClr val="accent6">
                <a:satMod val="175000"/>
                <a:alpha val="40000"/>
              </a:schemeClr>
            </a:glo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par>
                                <p:cTn id="13" presetID="6" presetClass="emph" presetSubtype="0" repeatCount="indefinite" fill="hold" grpId="1" nodeType="withEffect">
                                  <p:stCondLst>
                                    <p:cond delay="0"/>
                                  </p:stCondLst>
                                  <p:childTnLst>
                                    <p:animScale>
                                      <p:cBhvr>
                                        <p:cTn id="14" dur="1000" fill="hold"/>
                                        <p:tgtEl>
                                          <p:spTgt spid="6"/>
                                        </p:tgtEl>
                                      </p:cBhvr>
                                      <p:by x="115000" y="11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 name="TextBox 2"/>
          <p:cNvSpPr txBox="1"/>
          <p:nvPr/>
        </p:nvSpPr>
        <p:spPr>
          <a:xfrm>
            <a:off x="0" y="0"/>
            <a:ext cx="9144000" cy="677108"/>
          </a:xfrm>
          <a:prstGeom prst="rect">
            <a:avLst/>
          </a:prstGeom>
          <a:solidFill>
            <a:srgbClr val="FFFF00"/>
          </a:solidFill>
        </p:spPr>
        <p:txBody>
          <a:bodyPr wrap="square" rtlCol="0">
            <a:spAutoFit/>
          </a:bodyPr>
          <a:lstStyle/>
          <a:p>
            <a:pPr algn="ctr">
              <a:defRPr/>
            </a:pPr>
            <a:r>
              <a:rPr lang="en-US" sz="3800" b="1" dirty="0" smtClean="0">
                <a:solidFill>
                  <a:schemeClr val="bg1"/>
                </a:solidFill>
              </a:rPr>
              <a:t>THE ART OF LA GROTTE DE LASCAUX</a:t>
            </a:r>
            <a:endParaRPr lang="en-US" sz="3800" b="1" dirty="0">
              <a:solidFill>
                <a:schemeClr val="bg1"/>
              </a:solidFill>
            </a:endParaRPr>
          </a:p>
        </p:txBody>
      </p:sp>
      <p:pic>
        <p:nvPicPr>
          <p:cNvPr id="8196" name="Picture 4" descr="http://www.cjbuildsllc.com/wp-content/uploads/2011/05/04.jpg">
            <a:hlinkClick r:id="rId3"/>
          </p:cNvPr>
          <p:cNvPicPr>
            <a:picLocks noChangeAspect="1" noChangeArrowheads="1"/>
          </p:cNvPicPr>
          <p:nvPr/>
        </p:nvPicPr>
        <p:blipFill>
          <a:blip r:embed="rId4" cstate="print"/>
          <a:srcRect/>
          <a:stretch>
            <a:fillRect/>
          </a:stretch>
        </p:blipFill>
        <p:spPr bwMode="auto">
          <a:xfrm>
            <a:off x="0" y="726141"/>
            <a:ext cx="9144000" cy="6131859"/>
          </a:xfrm>
          <a:prstGeom prst="rect">
            <a:avLst/>
          </a:prstGeom>
          <a:noFill/>
        </p:spPr>
      </p:pic>
      <p:sp>
        <p:nvSpPr>
          <p:cNvPr id="4" name="Slide Number Placeholder 3"/>
          <p:cNvSpPr>
            <a:spLocks noGrp="1"/>
          </p:cNvSpPr>
          <p:nvPr>
            <p:ph type="sldNum" sz="quarter" idx="12"/>
          </p:nvPr>
        </p:nvSpPr>
        <p:spPr/>
        <p:txBody>
          <a:bodyPr/>
          <a:lstStyle/>
          <a:p>
            <a:fld id="{90B4C22B-F94B-47BB-B82D-9BDF0893D61B}" type="slidenum">
              <a:rPr lang="en-US" smtClean="0"/>
              <a:pPr/>
              <a:t>90</a:t>
            </a:fld>
            <a:endParaRPr lang="en-US"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196"/>
                                        </p:tgtEl>
                                        <p:attrNameLst>
                                          <p:attrName>style.visibility</p:attrName>
                                        </p:attrNameLst>
                                      </p:cBhvr>
                                      <p:to>
                                        <p:strVal val="visible"/>
                                      </p:to>
                                    </p:set>
                                    <p:animEffect transition="in" filter="fade">
                                      <p:cBhvr>
                                        <p:cTn id="7" dur="1000"/>
                                        <p:tgtEl>
                                          <p:spTgt spid="81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 name="TextBox 2"/>
          <p:cNvSpPr txBox="1"/>
          <p:nvPr/>
        </p:nvSpPr>
        <p:spPr>
          <a:xfrm>
            <a:off x="0" y="0"/>
            <a:ext cx="9144000" cy="677108"/>
          </a:xfrm>
          <a:prstGeom prst="rect">
            <a:avLst/>
          </a:prstGeom>
          <a:solidFill>
            <a:srgbClr val="FFFF00"/>
          </a:solidFill>
        </p:spPr>
        <p:txBody>
          <a:bodyPr wrap="square" rtlCol="0">
            <a:spAutoFit/>
          </a:bodyPr>
          <a:lstStyle/>
          <a:p>
            <a:pPr algn="ctr">
              <a:defRPr/>
            </a:pPr>
            <a:r>
              <a:rPr lang="en-US" sz="3800" b="1" dirty="0" smtClean="0">
                <a:solidFill>
                  <a:schemeClr val="bg1"/>
                </a:solidFill>
              </a:rPr>
              <a:t>THE ART OF LA GROTTE DE LASCAUX</a:t>
            </a:r>
            <a:endParaRPr lang="en-US" sz="3800" b="1" dirty="0">
              <a:solidFill>
                <a:schemeClr val="bg1"/>
              </a:solidFill>
            </a:endParaRPr>
          </a:p>
        </p:txBody>
      </p:sp>
      <p:pic>
        <p:nvPicPr>
          <p:cNvPr id="12290" name="Picture 2"/>
          <p:cNvPicPr>
            <a:picLocks noChangeAspect="1" noChangeArrowheads="1"/>
          </p:cNvPicPr>
          <p:nvPr/>
        </p:nvPicPr>
        <p:blipFill>
          <a:blip r:embed="rId3" cstate="print"/>
          <a:srcRect/>
          <a:stretch>
            <a:fillRect/>
          </a:stretch>
        </p:blipFill>
        <p:spPr bwMode="auto">
          <a:xfrm>
            <a:off x="0" y="705080"/>
            <a:ext cx="9144000" cy="6152920"/>
          </a:xfrm>
          <a:prstGeom prst="rect">
            <a:avLst/>
          </a:prstGeom>
          <a:noFill/>
          <a:ln w="9525">
            <a:noFill/>
            <a:miter lim="800000"/>
            <a:headEnd/>
            <a:tailEnd/>
          </a:ln>
        </p:spPr>
      </p:pic>
      <p:sp>
        <p:nvSpPr>
          <p:cNvPr id="4" name="Slide Number Placeholder 3"/>
          <p:cNvSpPr>
            <a:spLocks noGrp="1"/>
          </p:cNvSpPr>
          <p:nvPr>
            <p:ph type="sldNum" sz="quarter" idx="12"/>
          </p:nvPr>
        </p:nvSpPr>
        <p:spPr/>
        <p:txBody>
          <a:bodyPr/>
          <a:lstStyle/>
          <a:p>
            <a:fld id="{90B4C22B-F94B-47BB-B82D-9BDF0893D61B}" type="slidenum">
              <a:rPr lang="en-US" smtClean="0"/>
              <a:pPr/>
              <a:t>91</a:t>
            </a:fld>
            <a:endParaRPr lang="en-US"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290"/>
                                        </p:tgtEl>
                                        <p:attrNameLst>
                                          <p:attrName>style.visibility</p:attrName>
                                        </p:attrNameLst>
                                      </p:cBhvr>
                                      <p:to>
                                        <p:strVal val="visible"/>
                                      </p:to>
                                    </p:set>
                                    <p:animEffect transition="in" filter="fade">
                                      <p:cBhvr>
                                        <p:cTn id="7" dur="1000"/>
                                        <p:tgtEl>
                                          <p:spTgt spid="122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 name="TextBox 2"/>
          <p:cNvSpPr txBox="1"/>
          <p:nvPr/>
        </p:nvSpPr>
        <p:spPr>
          <a:xfrm>
            <a:off x="0" y="0"/>
            <a:ext cx="9144000" cy="677108"/>
          </a:xfrm>
          <a:prstGeom prst="rect">
            <a:avLst/>
          </a:prstGeom>
          <a:solidFill>
            <a:srgbClr val="FFFF00"/>
          </a:solidFill>
        </p:spPr>
        <p:txBody>
          <a:bodyPr wrap="square" rtlCol="0">
            <a:spAutoFit/>
          </a:bodyPr>
          <a:lstStyle/>
          <a:p>
            <a:pPr algn="ctr">
              <a:defRPr/>
            </a:pPr>
            <a:r>
              <a:rPr lang="en-US" sz="3800" b="1" dirty="0" smtClean="0">
                <a:solidFill>
                  <a:schemeClr val="bg1"/>
                </a:solidFill>
              </a:rPr>
              <a:t>THE ART OF LA GROTTE DE LASCAUX</a:t>
            </a:r>
            <a:endParaRPr lang="en-US" sz="3800" b="1" dirty="0">
              <a:solidFill>
                <a:schemeClr val="bg1"/>
              </a:solidFill>
            </a:endParaRPr>
          </a:p>
        </p:txBody>
      </p:sp>
      <p:pic>
        <p:nvPicPr>
          <p:cNvPr id="4" name="Picture 2" descr="http://www.american-buddha.com/lascauxnor.161.gif"/>
          <p:cNvPicPr>
            <a:picLocks noChangeAspect="1" noChangeArrowheads="1"/>
          </p:cNvPicPr>
          <p:nvPr/>
        </p:nvPicPr>
        <p:blipFill>
          <a:blip r:embed="rId3" cstate="print"/>
          <a:srcRect t="7950"/>
          <a:stretch>
            <a:fillRect/>
          </a:stretch>
        </p:blipFill>
        <p:spPr bwMode="auto">
          <a:xfrm>
            <a:off x="1380778" y="712694"/>
            <a:ext cx="6382444" cy="6145306"/>
          </a:xfrm>
          <a:prstGeom prst="rect">
            <a:avLst/>
          </a:prstGeom>
          <a:noFill/>
        </p:spPr>
      </p:pic>
      <p:sp>
        <p:nvSpPr>
          <p:cNvPr id="5" name="Slide Number Placeholder 4"/>
          <p:cNvSpPr>
            <a:spLocks noGrp="1"/>
          </p:cNvSpPr>
          <p:nvPr>
            <p:ph type="sldNum" sz="quarter" idx="12"/>
          </p:nvPr>
        </p:nvSpPr>
        <p:spPr/>
        <p:txBody>
          <a:bodyPr/>
          <a:lstStyle/>
          <a:p>
            <a:fld id="{90B4C22B-F94B-47BB-B82D-9BDF0893D61B}" type="slidenum">
              <a:rPr lang="en-US" smtClean="0"/>
              <a:pPr/>
              <a:t>92</a:t>
            </a:fld>
            <a:endParaRPr lang="en-US"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 name="TextBox 2"/>
          <p:cNvSpPr txBox="1"/>
          <p:nvPr/>
        </p:nvSpPr>
        <p:spPr>
          <a:xfrm>
            <a:off x="0" y="0"/>
            <a:ext cx="9144000" cy="677108"/>
          </a:xfrm>
          <a:prstGeom prst="rect">
            <a:avLst/>
          </a:prstGeom>
          <a:solidFill>
            <a:srgbClr val="FFFF00"/>
          </a:solidFill>
        </p:spPr>
        <p:txBody>
          <a:bodyPr wrap="square" rtlCol="0">
            <a:spAutoFit/>
          </a:bodyPr>
          <a:lstStyle/>
          <a:p>
            <a:pPr algn="ctr">
              <a:defRPr/>
            </a:pPr>
            <a:r>
              <a:rPr lang="en-US" sz="3800" b="1" dirty="0" smtClean="0">
                <a:solidFill>
                  <a:schemeClr val="bg1"/>
                </a:solidFill>
              </a:rPr>
              <a:t>THE ART OF LA GROTTE DE LASCAUX</a:t>
            </a:r>
            <a:endParaRPr lang="en-US" sz="3800" b="1" dirty="0">
              <a:solidFill>
                <a:schemeClr val="bg1"/>
              </a:solidFill>
            </a:endParaRPr>
          </a:p>
        </p:txBody>
      </p:sp>
      <p:pic>
        <p:nvPicPr>
          <p:cNvPr id="4" name="Picture 2" descr="http://www.american-buddha.com/lascauxnor.224.gif"/>
          <p:cNvPicPr>
            <a:picLocks noChangeAspect="1" noChangeArrowheads="1"/>
          </p:cNvPicPr>
          <p:nvPr/>
        </p:nvPicPr>
        <p:blipFill>
          <a:blip r:embed="rId3" cstate="print"/>
          <a:srcRect/>
          <a:stretch>
            <a:fillRect/>
          </a:stretch>
        </p:blipFill>
        <p:spPr bwMode="auto">
          <a:xfrm>
            <a:off x="0" y="1275417"/>
            <a:ext cx="9144000" cy="4638675"/>
          </a:xfrm>
          <a:prstGeom prst="rect">
            <a:avLst/>
          </a:prstGeom>
          <a:noFill/>
        </p:spPr>
      </p:pic>
      <p:sp>
        <p:nvSpPr>
          <p:cNvPr id="5" name="Slide Number Placeholder 4"/>
          <p:cNvSpPr>
            <a:spLocks noGrp="1"/>
          </p:cNvSpPr>
          <p:nvPr>
            <p:ph type="sldNum" sz="quarter" idx="12"/>
          </p:nvPr>
        </p:nvSpPr>
        <p:spPr/>
        <p:txBody>
          <a:bodyPr/>
          <a:lstStyle/>
          <a:p>
            <a:fld id="{90B4C22B-F94B-47BB-B82D-9BDF0893D61B}" type="slidenum">
              <a:rPr lang="en-US" smtClean="0">
                <a:solidFill>
                  <a:schemeClr val="tx1"/>
                </a:solidFill>
              </a:rPr>
              <a:pPr/>
              <a:t>93</a:t>
            </a:fld>
            <a:endParaRPr lang="en-US" dirty="0">
              <a:solidFill>
                <a:schemeClr val="tx1"/>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cstate="print"/>
          <a:srcRect/>
          <a:stretch>
            <a:fillRect/>
          </a:stretch>
        </p:blipFill>
        <p:spPr bwMode="auto">
          <a:xfrm>
            <a:off x="485775" y="217319"/>
            <a:ext cx="8229600" cy="6145381"/>
          </a:xfrm>
          <a:prstGeom prst="rect">
            <a:avLst/>
          </a:prstGeom>
          <a:noFill/>
          <a:ln w="9525">
            <a:noFill/>
            <a:miter lim="800000"/>
            <a:headEnd/>
            <a:tailEnd/>
          </a:ln>
        </p:spPr>
      </p:pic>
      <p:sp>
        <p:nvSpPr>
          <p:cNvPr id="4" name="TextBox 3"/>
          <p:cNvSpPr txBox="1"/>
          <p:nvPr/>
        </p:nvSpPr>
        <p:spPr>
          <a:xfrm>
            <a:off x="0" y="6083439"/>
            <a:ext cx="9144000" cy="400110"/>
          </a:xfrm>
          <a:prstGeom prst="rect">
            <a:avLst/>
          </a:prstGeom>
          <a:solidFill>
            <a:schemeClr val="bg1"/>
          </a:solidFill>
        </p:spPr>
        <p:txBody>
          <a:bodyPr wrap="square" rtlCol="0">
            <a:spAutoFit/>
          </a:bodyPr>
          <a:lstStyle/>
          <a:p>
            <a:pPr algn="ctr"/>
            <a:r>
              <a:rPr lang="en-US" sz="2000" b="1" dirty="0" smtClean="0">
                <a:solidFill>
                  <a:srgbClr val="FFFF00"/>
                </a:solidFill>
              </a:rPr>
              <a:t>Horse and Bull heads in the Hall of Bulls (by Time photographer, 1947)</a:t>
            </a:r>
            <a:endParaRPr lang="en-US" b="1" dirty="0" smtClean="0">
              <a:solidFill>
                <a:srgbClr val="FFFF00"/>
              </a:solidFill>
            </a:endParaRPr>
          </a:p>
        </p:txBody>
      </p:sp>
      <p:sp useBgFill="1">
        <p:nvSpPr>
          <p:cNvPr id="3" name="TextBox 2"/>
          <p:cNvSpPr txBox="1"/>
          <p:nvPr/>
        </p:nvSpPr>
        <p:spPr>
          <a:xfrm>
            <a:off x="0" y="0"/>
            <a:ext cx="9144000" cy="677108"/>
          </a:xfrm>
          <a:prstGeom prst="rect">
            <a:avLst/>
          </a:prstGeom>
          <a:solidFill>
            <a:srgbClr val="FFFF00"/>
          </a:solidFill>
        </p:spPr>
        <p:txBody>
          <a:bodyPr wrap="square" rtlCol="0">
            <a:spAutoFit/>
          </a:bodyPr>
          <a:lstStyle/>
          <a:p>
            <a:pPr algn="ctr">
              <a:defRPr/>
            </a:pPr>
            <a:r>
              <a:rPr lang="en-US" sz="3800" b="1" dirty="0" smtClean="0">
                <a:solidFill>
                  <a:schemeClr val="bg1"/>
                </a:solidFill>
              </a:rPr>
              <a:t>THE ART OF LA GROTTE DE LASCAUX</a:t>
            </a:r>
            <a:endParaRPr lang="en-US" sz="3800" b="1" dirty="0">
              <a:solidFill>
                <a:schemeClr val="bg1"/>
              </a:solidFill>
            </a:endParaRPr>
          </a:p>
        </p:txBody>
      </p:sp>
      <p:sp>
        <p:nvSpPr>
          <p:cNvPr id="5" name="Slide Number Placeholder 4"/>
          <p:cNvSpPr>
            <a:spLocks noGrp="1"/>
          </p:cNvSpPr>
          <p:nvPr>
            <p:ph type="sldNum" sz="quarter" idx="12"/>
          </p:nvPr>
        </p:nvSpPr>
        <p:spPr/>
        <p:txBody>
          <a:bodyPr/>
          <a:lstStyle/>
          <a:p>
            <a:fld id="{90B4C22B-F94B-47BB-B82D-9BDF0893D61B}" type="slidenum">
              <a:rPr lang="en-US" smtClean="0"/>
              <a:pPr/>
              <a:t>94</a:t>
            </a:fld>
            <a:endParaRPr lang="en-US"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097"/>
                                        </p:tgtEl>
                                        <p:attrNameLst>
                                          <p:attrName>style.visibility</p:attrName>
                                        </p:attrNameLst>
                                      </p:cBhvr>
                                      <p:to>
                                        <p:strVal val="visible"/>
                                      </p:to>
                                    </p:set>
                                    <p:animEffect transition="in" filter="fade">
                                      <p:cBhvr>
                                        <p:cTn id="7" dur="1000"/>
                                        <p:tgtEl>
                                          <p:spTgt spid="40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 name="TextBox 2"/>
          <p:cNvSpPr txBox="1"/>
          <p:nvPr/>
        </p:nvSpPr>
        <p:spPr>
          <a:xfrm>
            <a:off x="0" y="0"/>
            <a:ext cx="9144000" cy="677108"/>
          </a:xfrm>
          <a:prstGeom prst="rect">
            <a:avLst/>
          </a:prstGeom>
          <a:solidFill>
            <a:srgbClr val="FFFF00"/>
          </a:solidFill>
        </p:spPr>
        <p:txBody>
          <a:bodyPr wrap="square" rtlCol="0">
            <a:spAutoFit/>
          </a:bodyPr>
          <a:lstStyle/>
          <a:p>
            <a:pPr algn="ctr">
              <a:defRPr/>
            </a:pPr>
            <a:r>
              <a:rPr lang="en-US" sz="3800" b="1" dirty="0" smtClean="0">
                <a:solidFill>
                  <a:schemeClr val="bg1"/>
                </a:solidFill>
              </a:rPr>
              <a:t>THE ART OF LA GROTTE DE LASCAUX</a:t>
            </a:r>
            <a:endParaRPr lang="en-US" sz="3800" b="1" dirty="0">
              <a:solidFill>
                <a:schemeClr val="bg1"/>
              </a:solidFill>
            </a:endParaRPr>
          </a:p>
        </p:txBody>
      </p:sp>
      <p:pic>
        <p:nvPicPr>
          <p:cNvPr id="4" name="Picture 2" descr="http://www.american-buddha.com/lascauxnor.176.gif"/>
          <p:cNvPicPr>
            <a:picLocks noChangeAspect="1" noChangeArrowheads="1"/>
          </p:cNvPicPr>
          <p:nvPr/>
        </p:nvPicPr>
        <p:blipFill>
          <a:blip r:embed="rId3" cstate="print"/>
          <a:srcRect/>
          <a:stretch>
            <a:fillRect/>
          </a:stretch>
        </p:blipFill>
        <p:spPr bwMode="auto">
          <a:xfrm>
            <a:off x="0" y="800100"/>
            <a:ext cx="9144000" cy="6057900"/>
          </a:xfrm>
          <a:prstGeom prst="rect">
            <a:avLst/>
          </a:prstGeom>
          <a:noFill/>
        </p:spPr>
      </p:pic>
      <p:sp>
        <p:nvSpPr>
          <p:cNvPr id="5" name="Slide Number Placeholder 4"/>
          <p:cNvSpPr>
            <a:spLocks noGrp="1"/>
          </p:cNvSpPr>
          <p:nvPr>
            <p:ph type="sldNum" sz="quarter" idx="12"/>
          </p:nvPr>
        </p:nvSpPr>
        <p:spPr/>
        <p:txBody>
          <a:bodyPr/>
          <a:lstStyle/>
          <a:p>
            <a:fld id="{90B4C22B-F94B-47BB-B82D-9BDF0893D61B}" type="slidenum">
              <a:rPr lang="en-US" smtClean="0"/>
              <a:pPr/>
              <a:t>95</a:t>
            </a:fld>
            <a:endParaRPr lang="en-US"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 name="TextBox 2"/>
          <p:cNvSpPr txBox="1"/>
          <p:nvPr/>
        </p:nvSpPr>
        <p:spPr>
          <a:xfrm>
            <a:off x="0" y="0"/>
            <a:ext cx="9144000" cy="677108"/>
          </a:xfrm>
          <a:prstGeom prst="rect">
            <a:avLst/>
          </a:prstGeom>
          <a:solidFill>
            <a:srgbClr val="FFFF00"/>
          </a:solidFill>
        </p:spPr>
        <p:txBody>
          <a:bodyPr wrap="square" rtlCol="0">
            <a:spAutoFit/>
          </a:bodyPr>
          <a:lstStyle/>
          <a:p>
            <a:pPr algn="ctr">
              <a:defRPr/>
            </a:pPr>
            <a:r>
              <a:rPr lang="en-US" sz="3800" b="1" dirty="0" smtClean="0">
                <a:solidFill>
                  <a:schemeClr val="bg1"/>
                </a:solidFill>
              </a:rPr>
              <a:t>THE ART OF LA GROTTE DE LASCAUX</a:t>
            </a:r>
            <a:endParaRPr lang="en-US" sz="3800" b="1" dirty="0">
              <a:solidFill>
                <a:schemeClr val="bg1"/>
              </a:solidFill>
            </a:endParaRPr>
          </a:p>
        </p:txBody>
      </p:sp>
      <p:pic>
        <p:nvPicPr>
          <p:cNvPr id="9218" name="Picture 2"/>
          <p:cNvPicPr>
            <a:picLocks noChangeAspect="1" noChangeArrowheads="1"/>
          </p:cNvPicPr>
          <p:nvPr/>
        </p:nvPicPr>
        <p:blipFill>
          <a:blip r:embed="rId3" cstate="print"/>
          <a:srcRect/>
          <a:stretch>
            <a:fillRect/>
          </a:stretch>
        </p:blipFill>
        <p:spPr bwMode="auto">
          <a:xfrm>
            <a:off x="533400" y="794827"/>
            <a:ext cx="8039100" cy="6063173"/>
          </a:xfrm>
          <a:prstGeom prst="rect">
            <a:avLst/>
          </a:prstGeom>
          <a:noFill/>
          <a:ln w="9525">
            <a:noFill/>
            <a:miter lim="800000"/>
            <a:headEnd/>
            <a:tailEnd/>
          </a:ln>
        </p:spPr>
      </p:pic>
      <p:sp>
        <p:nvSpPr>
          <p:cNvPr id="4" name="Slide Number Placeholder 3"/>
          <p:cNvSpPr>
            <a:spLocks noGrp="1"/>
          </p:cNvSpPr>
          <p:nvPr>
            <p:ph type="sldNum" sz="quarter" idx="12"/>
          </p:nvPr>
        </p:nvSpPr>
        <p:spPr/>
        <p:txBody>
          <a:bodyPr/>
          <a:lstStyle/>
          <a:p>
            <a:fld id="{90B4C22B-F94B-47BB-B82D-9BDF0893D61B}" type="slidenum">
              <a:rPr lang="en-US" smtClean="0"/>
              <a:pPr/>
              <a:t>96</a:t>
            </a:fld>
            <a:endParaRPr lang="en-US"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218"/>
                                        </p:tgtEl>
                                        <p:attrNameLst>
                                          <p:attrName>style.visibility</p:attrName>
                                        </p:attrNameLst>
                                      </p:cBhvr>
                                      <p:to>
                                        <p:strVal val="visible"/>
                                      </p:to>
                                    </p:set>
                                    <p:animEffect transition="in" filter="fade">
                                      <p:cBhvr>
                                        <p:cTn id="7" dur="1000"/>
                                        <p:tgtEl>
                                          <p:spTgt spid="92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 name="TextBox 2"/>
          <p:cNvSpPr txBox="1"/>
          <p:nvPr/>
        </p:nvSpPr>
        <p:spPr>
          <a:xfrm>
            <a:off x="0" y="0"/>
            <a:ext cx="9144000" cy="677108"/>
          </a:xfrm>
          <a:prstGeom prst="rect">
            <a:avLst/>
          </a:prstGeom>
          <a:solidFill>
            <a:srgbClr val="FFFF00"/>
          </a:solidFill>
        </p:spPr>
        <p:txBody>
          <a:bodyPr wrap="square" rtlCol="0">
            <a:spAutoFit/>
          </a:bodyPr>
          <a:lstStyle/>
          <a:p>
            <a:pPr algn="ctr">
              <a:defRPr/>
            </a:pPr>
            <a:r>
              <a:rPr lang="en-US" sz="3800" b="1" dirty="0" smtClean="0">
                <a:solidFill>
                  <a:schemeClr val="bg1"/>
                </a:solidFill>
              </a:rPr>
              <a:t>THE ART OF LA GROTTE DE LASCAUX</a:t>
            </a:r>
            <a:endParaRPr lang="en-US" sz="3800" b="1" dirty="0">
              <a:solidFill>
                <a:schemeClr val="bg1"/>
              </a:solidFill>
            </a:endParaRPr>
          </a:p>
        </p:txBody>
      </p:sp>
      <p:pic>
        <p:nvPicPr>
          <p:cNvPr id="4" name="Picture 2" descr="http://www.american-buddha.com/lascauxnor.239.gif"/>
          <p:cNvPicPr>
            <a:picLocks noChangeAspect="1" noChangeArrowheads="1"/>
          </p:cNvPicPr>
          <p:nvPr/>
        </p:nvPicPr>
        <p:blipFill>
          <a:blip r:embed="rId3" cstate="print"/>
          <a:srcRect/>
          <a:stretch>
            <a:fillRect/>
          </a:stretch>
        </p:blipFill>
        <p:spPr bwMode="auto">
          <a:xfrm>
            <a:off x="0" y="711774"/>
            <a:ext cx="9144000" cy="6146226"/>
          </a:xfrm>
          <a:prstGeom prst="rect">
            <a:avLst/>
          </a:prstGeom>
          <a:noFill/>
        </p:spPr>
      </p:pic>
      <p:sp useBgFill="1">
        <p:nvSpPr>
          <p:cNvPr id="5" name="TextBox 4"/>
          <p:cNvSpPr txBox="1"/>
          <p:nvPr/>
        </p:nvSpPr>
        <p:spPr>
          <a:xfrm>
            <a:off x="0" y="6180892"/>
            <a:ext cx="9144000" cy="461665"/>
          </a:xfrm>
          <a:prstGeom prst="rect">
            <a:avLst/>
          </a:prstGeom>
        </p:spPr>
        <p:txBody>
          <a:bodyPr wrap="square" rtlCol="0">
            <a:spAutoFit/>
          </a:bodyPr>
          <a:lstStyle/>
          <a:p>
            <a:pPr algn="ctr"/>
            <a:r>
              <a:rPr lang="en-US" sz="2400" b="1" dirty="0" smtClean="0">
                <a:solidFill>
                  <a:srgbClr val="FFFF00"/>
                </a:solidFill>
              </a:rPr>
              <a:t>Carved Aurochs (extinct wild cattle) about 20,000 yrs old</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 name="TextBox 2"/>
          <p:cNvSpPr txBox="1"/>
          <p:nvPr/>
        </p:nvSpPr>
        <p:spPr>
          <a:xfrm>
            <a:off x="0" y="0"/>
            <a:ext cx="9144000" cy="677108"/>
          </a:xfrm>
          <a:prstGeom prst="rect">
            <a:avLst/>
          </a:prstGeom>
          <a:solidFill>
            <a:srgbClr val="FFFF00"/>
          </a:solidFill>
        </p:spPr>
        <p:txBody>
          <a:bodyPr wrap="square" rtlCol="0">
            <a:spAutoFit/>
          </a:bodyPr>
          <a:lstStyle/>
          <a:p>
            <a:pPr algn="ctr">
              <a:defRPr/>
            </a:pPr>
            <a:r>
              <a:rPr lang="en-US" sz="3800" b="1" dirty="0" smtClean="0">
                <a:solidFill>
                  <a:schemeClr val="bg1"/>
                </a:solidFill>
              </a:rPr>
              <a:t>LA GROTTE DE LASCAUX</a:t>
            </a:r>
            <a:endParaRPr lang="en-US" sz="3800" b="1" dirty="0">
              <a:solidFill>
                <a:schemeClr val="bg1"/>
              </a:solidFill>
            </a:endParaRPr>
          </a:p>
        </p:txBody>
      </p:sp>
      <p:pic>
        <p:nvPicPr>
          <p:cNvPr id="6147" name="Picture 3"/>
          <p:cNvPicPr>
            <a:picLocks noChangeAspect="1" noChangeArrowheads="1"/>
          </p:cNvPicPr>
          <p:nvPr/>
        </p:nvPicPr>
        <p:blipFill>
          <a:blip r:embed="rId3" cstate="print"/>
          <a:srcRect/>
          <a:stretch>
            <a:fillRect/>
          </a:stretch>
        </p:blipFill>
        <p:spPr bwMode="auto">
          <a:xfrm>
            <a:off x="0" y="705081"/>
            <a:ext cx="9144000" cy="6152920"/>
          </a:xfrm>
          <a:prstGeom prst="rect">
            <a:avLst/>
          </a:prstGeom>
          <a:noFill/>
          <a:ln w="9525">
            <a:noFill/>
            <a:miter lim="800000"/>
            <a:headEnd/>
            <a:tailEnd/>
          </a:ln>
        </p:spPr>
      </p:pic>
      <p:sp useBgFill="1">
        <p:nvSpPr>
          <p:cNvPr id="4" name="Rectangle 3"/>
          <p:cNvSpPr/>
          <p:nvPr/>
        </p:nvSpPr>
        <p:spPr>
          <a:xfrm>
            <a:off x="1" y="700183"/>
            <a:ext cx="9144000" cy="584775"/>
          </a:xfrm>
          <a:prstGeom prst="rect">
            <a:avLst/>
          </a:prstGeom>
        </p:spPr>
        <p:txBody>
          <a:bodyPr wrap="square">
            <a:spAutoFit/>
          </a:bodyPr>
          <a:lstStyle/>
          <a:p>
            <a:pPr marL="182880" indent="-182880" algn="ctr">
              <a:spcAft>
                <a:spcPts val="1200"/>
              </a:spcAft>
            </a:pPr>
            <a:r>
              <a:rPr lang="en-US" sz="3200" b="1" dirty="0" smtClean="0"/>
              <a:t>  1,963 registered Paleolithic paintings</a:t>
            </a:r>
          </a:p>
        </p:txBody>
      </p:sp>
      <p:sp useBgFill="1">
        <p:nvSpPr>
          <p:cNvPr id="5" name="Rectangle 4"/>
          <p:cNvSpPr/>
          <p:nvPr/>
        </p:nvSpPr>
        <p:spPr>
          <a:xfrm>
            <a:off x="1" y="1234895"/>
            <a:ext cx="9143999" cy="584775"/>
          </a:xfrm>
          <a:prstGeom prst="rect">
            <a:avLst/>
          </a:prstGeom>
        </p:spPr>
        <p:txBody>
          <a:bodyPr wrap="square">
            <a:spAutoFit/>
          </a:bodyPr>
          <a:lstStyle/>
          <a:p>
            <a:pPr marL="182880" indent="-182880" algn="ctr">
              <a:spcAft>
                <a:spcPts val="1200"/>
              </a:spcAft>
            </a:pPr>
            <a:r>
              <a:rPr lang="en-US" sz="3200" b="1" dirty="0" smtClean="0"/>
              <a:t>  60% of all pictures involve horses</a:t>
            </a:r>
          </a:p>
        </p:txBody>
      </p:sp>
      <p:sp useBgFill="1">
        <p:nvSpPr>
          <p:cNvPr id="7" name="Rectangle 6"/>
          <p:cNvSpPr/>
          <p:nvPr/>
        </p:nvSpPr>
        <p:spPr>
          <a:xfrm>
            <a:off x="0" y="1751707"/>
            <a:ext cx="9144000" cy="584775"/>
          </a:xfrm>
          <a:prstGeom prst="rect">
            <a:avLst/>
          </a:prstGeom>
        </p:spPr>
        <p:txBody>
          <a:bodyPr wrap="square">
            <a:spAutoFit/>
          </a:bodyPr>
          <a:lstStyle/>
          <a:p>
            <a:pPr marL="182880" indent="-182880" algn="ctr">
              <a:spcAft>
                <a:spcPts val="1200"/>
              </a:spcAft>
            </a:pPr>
            <a:r>
              <a:rPr lang="en-US" sz="3200" b="1" dirty="0" smtClean="0"/>
              <a:t>1 bird, 1 bear, 1 rhino, and 1 human are depicted</a:t>
            </a:r>
          </a:p>
        </p:txBody>
      </p:sp>
      <p:sp>
        <p:nvSpPr>
          <p:cNvPr id="9" name="Slide Number Placeholder 8"/>
          <p:cNvSpPr>
            <a:spLocks noGrp="1"/>
          </p:cNvSpPr>
          <p:nvPr>
            <p:ph type="sldNum" sz="quarter" idx="12"/>
          </p:nvPr>
        </p:nvSpPr>
        <p:spPr/>
        <p:txBody>
          <a:bodyPr/>
          <a:lstStyle/>
          <a:p>
            <a:fld id="{90B4C22B-F94B-47BB-B82D-9BDF0893D61B}" type="slidenum">
              <a:rPr lang="en-US" smtClean="0"/>
              <a:pPr/>
              <a:t>98</a:t>
            </a:fld>
            <a:endParaRPr lang="en-US"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1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bg/>
                                          </p:spTgt>
                                        </p:tgtEl>
                                        <p:attrNameLst>
                                          <p:attrName>style.visibility</p:attrName>
                                        </p:attrNameLst>
                                      </p:cBhvr>
                                      <p:to>
                                        <p:strVal val="visible"/>
                                      </p:to>
                                    </p:set>
                                    <p:animEffect transition="in" filter="fade">
                                      <p:cBhvr>
                                        <p:cTn id="12" dur="1000"/>
                                        <p:tgtEl>
                                          <p:spTgt spid="5">
                                            <p:bg/>
                                          </p:spTgt>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animEffect transition="in" filter="wipe(left)">
                                      <p:cBhvr>
                                        <p:cTn id="15" dur="1000"/>
                                        <p:tgtEl>
                                          <p:spTgt spid="5">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7">
                                            <p:bg/>
                                          </p:spTgt>
                                        </p:tgtEl>
                                        <p:attrNameLst>
                                          <p:attrName>style.visibility</p:attrName>
                                        </p:attrNameLst>
                                      </p:cBhvr>
                                      <p:to>
                                        <p:strVal val="visible"/>
                                      </p:to>
                                    </p:set>
                                    <p:animEffect transition="in" filter="fade">
                                      <p:cBhvr>
                                        <p:cTn id="20" dur="1000"/>
                                        <p:tgtEl>
                                          <p:spTgt spid="7">
                                            <p:bg/>
                                          </p:spTgt>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7">
                                            <p:txEl>
                                              <p:pRg st="0" end="0"/>
                                            </p:txEl>
                                          </p:spTgt>
                                        </p:tgtEl>
                                        <p:attrNameLst>
                                          <p:attrName>style.visibility</p:attrName>
                                        </p:attrNameLst>
                                      </p:cBhvr>
                                      <p:to>
                                        <p:strVal val="visible"/>
                                      </p:to>
                                    </p:set>
                                    <p:animEffect transition="in" filter="wipe(left)">
                                      <p:cBhvr>
                                        <p:cTn id="23" dur="10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uiExpand="1" build="allAtOnce" animBg="1"/>
      <p:bldP spid="7" grpId="0" uiExpand="1" build="allAtOnce" animBg="1"/>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www.american-buddha.com/lascauxnor.162.gif"/>
          <p:cNvPicPr>
            <a:picLocks noChangeAspect="1" noChangeArrowheads="1"/>
          </p:cNvPicPr>
          <p:nvPr/>
        </p:nvPicPr>
        <p:blipFill>
          <a:blip r:embed="rId2" cstate="print"/>
          <a:srcRect t="13537" r="4000" b="23581"/>
          <a:stretch>
            <a:fillRect/>
          </a:stretch>
        </p:blipFill>
        <p:spPr bwMode="auto">
          <a:xfrm>
            <a:off x="0" y="712693"/>
            <a:ext cx="9144000" cy="6145307"/>
          </a:xfrm>
          <a:prstGeom prst="rect">
            <a:avLst/>
          </a:prstGeom>
          <a:noFill/>
        </p:spPr>
      </p:pic>
      <p:sp>
        <p:nvSpPr>
          <p:cNvPr id="3" name="Slide Number Placeholder 2"/>
          <p:cNvSpPr>
            <a:spLocks noGrp="1"/>
          </p:cNvSpPr>
          <p:nvPr>
            <p:ph type="sldNum" sz="quarter" idx="4294967295"/>
          </p:nvPr>
        </p:nvSpPr>
        <p:spPr>
          <a:xfrm>
            <a:off x="0" y="6492875"/>
            <a:ext cx="457200" cy="365125"/>
          </a:xfrm>
          <a:prstGeom prst="rect">
            <a:avLst/>
          </a:prstGeom>
        </p:spPr>
        <p:txBody>
          <a:bodyPr/>
          <a:lstStyle/>
          <a:p>
            <a:fld id="{7AD15A2B-E509-48B6-8B18-5586445B1FF4}" type="slidenum">
              <a:rPr lang="en-US" smtClean="0"/>
              <a:pPr/>
              <a:t>99</a:t>
            </a:fld>
            <a:endParaRPr lang="en-US" dirty="0"/>
          </a:p>
        </p:txBody>
      </p:sp>
      <p:pic>
        <p:nvPicPr>
          <p:cNvPr id="6" name="Picture 5" descr="https://upload.wikimedia.org/wikipedia/commons/thumb/1/1d/Lascaux%2C_Megaloceros.jpg/800px-Lascaux%2C_Megaloceros.jpg"/>
          <p:cNvPicPr>
            <a:picLocks noChangeAspect="1" noChangeArrowheads="1"/>
          </p:cNvPicPr>
          <p:nvPr/>
        </p:nvPicPr>
        <p:blipFill>
          <a:blip r:embed="rId3" cstate="print"/>
          <a:srcRect/>
          <a:stretch>
            <a:fillRect/>
          </a:stretch>
        </p:blipFill>
        <p:spPr bwMode="auto">
          <a:xfrm>
            <a:off x="1" y="844419"/>
            <a:ext cx="4572000" cy="4489419"/>
          </a:xfrm>
          <a:prstGeom prst="rect">
            <a:avLst/>
          </a:prstGeom>
          <a:noFill/>
        </p:spPr>
      </p:pic>
      <p:sp>
        <p:nvSpPr>
          <p:cNvPr id="2" name="Title 1"/>
          <p:cNvSpPr>
            <a:spLocks noGrp="1"/>
          </p:cNvSpPr>
          <p:nvPr>
            <p:ph type="ctrTitle"/>
          </p:nvPr>
        </p:nvSpPr>
        <p:spPr>
          <a:xfrm>
            <a:off x="0" y="126142"/>
            <a:ext cx="9144000" cy="677108"/>
          </a:xfrm>
          <a:solidFill>
            <a:srgbClr val="FFFF00"/>
          </a:solidFill>
        </p:spPr>
        <p:txBody>
          <a:bodyPr wrap="square" rtlCol="0">
            <a:spAutoFit/>
          </a:bodyPr>
          <a:lstStyle/>
          <a:p>
            <a:pPr>
              <a:defRPr/>
            </a:pPr>
            <a:r>
              <a:rPr lang="en-US" sz="3800" b="1" dirty="0" smtClean="0">
                <a:solidFill>
                  <a:schemeClr val="bg1"/>
                </a:solidFill>
                <a:latin typeface="+mn-lt"/>
                <a:ea typeface="+mn-ea"/>
                <a:cs typeface="+mn-cs"/>
              </a:rPr>
              <a:t>To what animal does this painting refer?</a:t>
            </a:r>
            <a:endParaRPr lang="en-US" sz="3800" b="1" dirty="0">
              <a:solidFill>
                <a:schemeClr val="bg1"/>
              </a:solidFill>
              <a:latin typeface="+mn-lt"/>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xit" presetSubtype="0" fill="hold" nodeType="clickEffect">
                                  <p:stCondLst>
                                    <p:cond delay="0"/>
                                  </p:stCondLst>
                                  <p:childTnLst>
                                    <p:anim calcmode="lin" valueType="num">
                                      <p:cBhvr>
                                        <p:cTn id="15" dur="2000"/>
                                        <p:tgtEl>
                                          <p:spTgt spid="5"/>
                                        </p:tgtEl>
                                        <p:attrNameLst>
                                          <p:attrName>ppt_w</p:attrName>
                                        </p:attrNameLst>
                                      </p:cBhvr>
                                      <p:tavLst>
                                        <p:tav tm="0">
                                          <p:val>
                                            <p:strVal val="ppt_w"/>
                                          </p:val>
                                        </p:tav>
                                        <p:tav tm="100000">
                                          <p:val>
                                            <p:fltVal val="0"/>
                                          </p:val>
                                        </p:tav>
                                      </p:tavLst>
                                    </p:anim>
                                    <p:anim calcmode="lin" valueType="num">
                                      <p:cBhvr>
                                        <p:cTn id="16" dur="2000"/>
                                        <p:tgtEl>
                                          <p:spTgt spid="5"/>
                                        </p:tgtEl>
                                        <p:attrNameLst>
                                          <p:attrName>ppt_h</p:attrName>
                                        </p:attrNameLst>
                                      </p:cBhvr>
                                      <p:tavLst>
                                        <p:tav tm="0">
                                          <p:val>
                                            <p:strVal val="ppt_h"/>
                                          </p:val>
                                        </p:tav>
                                        <p:tav tm="100000">
                                          <p:val>
                                            <p:fltVal val="0"/>
                                          </p:val>
                                        </p:tav>
                                      </p:tavLst>
                                    </p:anim>
                                    <p:animEffect transition="out" filter="fade">
                                      <p:cBhvr>
                                        <p:cTn id="17" dur="2000"/>
                                        <p:tgtEl>
                                          <p:spTgt spid="5"/>
                                        </p:tgtEl>
                                      </p:cBhvr>
                                    </p:animEffect>
                                    <p:set>
                                      <p:cBhvr>
                                        <p:cTn id="18" dur="1" fill="hold">
                                          <p:stCondLst>
                                            <p:cond delay="1999"/>
                                          </p:stCondLst>
                                        </p:cTn>
                                        <p:tgtEl>
                                          <p:spTgt spid="5"/>
                                        </p:tgtEl>
                                        <p:attrNameLst>
                                          <p:attrName>style.visibility</p:attrName>
                                        </p:attrNameLst>
                                      </p:cBhvr>
                                      <p:to>
                                        <p:strVal val="hidden"/>
                                      </p:to>
                                    </p:set>
                                  </p:childTnLst>
                                </p:cTn>
                              </p:par>
                              <p:par>
                                <p:cTn id="19" presetID="35" presetClass="path" presetSubtype="0" accel="50000" decel="50000" fill="hold" nodeType="withEffect">
                                  <p:stCondLst>
                                    <p:cond delay="0"/>
                                  </p:stCondLst>
                                  <p:childTnLst>
                                    <p:animMotion origin="layout" path="M 0 -3.87283E-6 L -0.27622 -0.12878 " pathEditMode="relative" rAng="0" ptsTypes="AA">
                                      <p:cBhvr>
                                        <p:cTn id="20" dur="1000" fill="hold"/>
                                        <p:tgtEl>
                                          <p:spTgt spid="5"/>
                                        </p:tgtEl>
                                        <p:attrNameLst>
                                          <p:attrName>ppt_x</p:attrName>
                                          <p:attrName>ppt_y</p:attrName>
                                        </p:attrNameLst>
                                      </p:cBhvr>
                                      <p:rCtr x="-138" y="-65"/>
                                    </p:animMotion>
                                  </p:childTnLst>
                                </p:cTn>
                              </p:par>
                              <p:par>
                                <p:cTn id="21" presetID="10" presetClass="entr" presetSubtype="0" fill="hold" nodeType="withEffect">
                                  <p:stCondLst>
                                    <p:cond delay="50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1000"/>
                                        <p:tgtEl>
                                          <p:spTgt spid="6"/>
                                        </p:tgtEl>
                                      </p:cBhvr>
                                    </p:animEffect>
                                  </p:childTnLst>
                                </p:cTn>
                              </p:par>
                              <p:par>
                                <p:cTn id="24" presetID="10" presetClass="exit" presetSubtype="0" fill="hold" nodeType="withEffect">
                                  <p:stCondLst>
                                    <p:cond delay="500"/>
                                  </p:stCondLst>
                                  <p:childTnLst>
                                    <p:animEffect transition="out" filter="fade">
                                      <p:cBhvr>
                                        <p:cTn id="25" dur="1000"/>
                                        <p:tgtEl>
                                          <p:spTgt spid="5"/>
                                        </p:tgtEl>
                                      </p:cBhvr>
                                    </p:animEffect>
                                    <p:set>
                                      <p:cBhvr>
                                        <p:cTn id="26" dur="1" fill="hold">
                                          <p:stCondLst>
                                            <p:cond delay="9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w="57150">
          <a:solidFill>
            <a:srgbClr val="FF0000"/>
          </a:solidFill>
          <a:headEnd type="none" w="med" len="med"/>
          <a:tailEnd type="triangle" w="med" len="med"/>
        </a:ln>
      </a:spPr>
      <a:bodyPr rtlCol="0" anchor="ctr"/>
      <a:lstStyle>
        <a:defPPr algn="ctr">
          <a:defRPr/>
        </a:defPPr>
      </a:lstStyle>
      <a:style>
        <a:lnRef idx="1">
          <a:schemeClr val="accent1"/>
        </a:lnRef>
        <a:fillRef idx="0">
          <a:schemeClr val="accent1"/>
        </a:fillRef>
        <a:effectRef idx="0">
          <a:schemeClr val="accent1"/>
        </a:effectRef>
        <a:fontRef idx="minor">
          <a:schemeClr val="tx1"/>
        </a:fontRef>
      </a:style>
    </a:spDef>
    <a:lnDef>
      <a:spPr>
        <a:ln w="57150">
          <a:solidFill>
            <a:srgbClr val="FF0000"/>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ctr">
          <a:defRPr sz="3200" b="1" dirty="0" smtClean="0">
            <a:solidFill>
              <a:schemeClr val="bg1"/>
            </a:solidFill>
          </a:defRPr>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26933</TotalTime>
  <Words>7115</Words>
  <Application>Microsoft Office PowerPoint</Application>
  <PresentationFormat>On-screen Show (4:3)</PresentationFormat>
  <Paragraphs>1577</Paragraphs>
  <Slides>138</Slides>
  <Notes>85</Notes>
  <HiddenSlides>21</HiddenSlides>
  <MMClips>0</MMClips>
  <ScaleCrop>false</ScaleCrop>
  <HeadingPairs>
    <vt:vector size="4" baseType="variant">
      <vt:variant>
        <vt:lpstr>Theme</vt:lpstr>
      </vt:variant>
      <vt:variant>
        <vt:i4>1</vt:i4>
      </vt:variant>
      <vt:variant>
        <vt:lpstr>Slide Titles</vt:lpstr>
      </vt:variant>
      <vt:variant>
        <vt:i4>138</vt:i4>
      </vt:variant>
    </vt:vector>
  </HeadingPairs>
  <TitlesOfParts>
    <vt:vector size="139" baseType="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And 2 sub-species of Homo sapiens?</vt:lpstr>
      <vt:lpstr>And 2 sub-species of Homo sapiens?</vt:lpstr>
      <vt:lpstr>It’s actually a much more complex TAXONOMY to classify Homo sapiens… here’s one example!</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Slide 50</vt:lpstr>
      <vt:lpstr>Slide 51</vt:lpstr>
      <vt:lpstr>Slide 52</vt:lpstr>
      <vt:lpstr>Slide 53</vt:lpstr>
      <vt:lpstr>Slide 54</vt:lpstr>
      <vt:lpstr>Slide 55</vt:lpstr>
      <vt:lpstr>Slide 56</vt:lpstr>
      <vt:lpstr>Slide 57</vt:lpstr>
      <vt:lpstr>Slide 58</vt:lpstr>
      <vt:lpstr>Slide 59</vt:lpstr>
      <vt:lpstr>Slide 60</vt:lpstr>
      <vt:lpstr>Slide 61</vt:lpstr>
      <vt:lpstr>Slide 62</vt:lpstr>
      <vt:lpstr>Slide 63</vt:lpstr>
      <vt:lpstr>Slide 64</vt:lpstr>
      <vt:lpstr>Slide 65</vt:lpstr>
      <vt:lpstr>Slide 66</vt:lpstr>
      <vt:lpstr>Slide 67</vt:lpstr>
      <vt:lpstr>Slide 68</vt:lpstr>
      <vt:lpstr>Slide 69</vt:lpstr>
      <vt:lpstr>Slide 70</vt:lpstr>
      <vt:lpstr>Slide 71</vt:lpstr>
      <vt:lpstr>Slide 72</vt:lpstr>
      <vt:lpstr>Slide 73</vt:lpstr>
      <vt:lpstr>Slide 74</vt:lpstr>
      <vt:lpstr>Slide 75</vt:lpstr>
      <vt:lpstr>Slide 76</vt:lpstr>
      <vt:lpstr>Slide 77</vt:lpstr>
      <vt:lpstr>Slide 78</vt:lpstr>
      <vt:lpstr>Slide 79</vt:lpstr>
      <vt:lpstr>Slide 80</vt:lpstr>
      <vt:lpstr>Slide 81</vt:lpstr>
      <vt:lpstr>Slide 82</vt:lpstr>
      <vt:lpstr>Slide 83</vt:lpstr>
      <vt:lpstr>Slide 84</vt:lpstr>
      <vt:lpstr>Slide 85</vt:lpstr>
      <vt:lpstr>Slide 86</vt:lpstr>
      <vt:lpstr>Slide 87</vt:lpstr>
      <vt:lpstr>Slide 88</vt:lpstr>
      <vt:lpstr>Slide 89</vt:lpstr>
      <vt:lpstr>Slide 90</vt:lpstr>
      <vt:lpstr>Slide 91</vt:lpstr>
      <vt:lpstr>Slide 92</vt:lpstr>
      <vt:lpstr>Slide 93</vt:lpstr>
      <vt:lpstr>Slide 94</vt:lpstr>
      <vt:lpstr>Slide 95</vt:lpstr>
      <vt:lpstr>Slide 96</vt:lpstr>
      <vt:lpstr>Slide 97</vt:lpstr>
      <vt:lpstr>Slide 98</vt:lpstr>
      <vt:lpstr>To what animal does this painting refer?</vt:lpstr>
      <vt:lpstr>To what animal does this painting refer?</vt:lpstr>
      <vt:lpstr>Slide 101</vt:lpstr>
      <vt:lpstr>Slide 102</vt:lpstr>
      <vt:lpstr>Slide 103</vt:lpstr>
      <vt:lpstr>STONE AGE COLOR PALETTE</vt:lpstr>
      <vt:lpstr>EARTH PIGMENTS</vt:lpstr>
      <vt:lpstr>Slide 106</vt:lpstr>
      <vt:lpstr>Slide 107</vt:lpstr>
      <vt:lpstr>Slide 108</vt:lpstr>
      <vt:lpstr>Slide 109</vt:lpstr>
      <vt:lpstr>Slide 110</vt:lpstr>
      <vt:lpstr>Slide 111</vt:lpstr>
      <vt:lpstr>DEPARTING THOUGHTS…</vt:lpstr>
      <vt:lpstr>Slide 113</vt:lpstr>
      <vt:lpstr>Slide 114</vt:lpstr>
      <vt:lpstr>Slide 115</vt:lpstr>
      <vt:lpstr>Slide 116</vt:lpstr>
      <vt:lpstr>Slide 117</vt:lpstr>
      <vt:lpstr>Slide 118</vt:lpstr>
      <vt:lpstr>Slide 119</vt:lpstr>
      <vt:lpstr>Slide 120</vt:lpstr>
      <vt:lpstr>Slide 121</vt:lpstr>
      <vt:lpstr>Slide 122</vt:lpstr>
      <vt:lpstr>EARTH PIGMENTS</vt:lpstr>
      <vt:lpstr>Slide 124</vt:lpstr>
      <vt:lpstr>Slide 125</vt:lpstr>
      <vt:lpstr>Slide 126</vt:lpstr>
      <vt:lpstr>Slide 127</vt:lpstr>
      <vt:lpstr>Slide 128</vt:lpstr>
      <vt:lpstr>Slide 129</vt:lpstr>
      <vt:lpstr>Slide 130</vt:lpstr>
      <vt:lpstr>Slide 131</vt:lpstr>
      <vt:lpstr>Slide 132</vt:lpstr>
      <vt:lpstr>Slide 133</vt:lpstr>
      <vt:lpstr>Slide 134</vt:lpstr>
      <vt:lpstr>Slide 135</vt:lpstr>
      <vt:lpstr>Slide 136</vt:lpstr>
      <vt:lpstr>Slide 137</vt:lpstr>
      <vt:lpstr>Slide 138</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Owner</dc:creator>
  <cp:lastModifiedBy>Rocky Romero</cp:lastModifiedBy>
  <cp:revision>1729</cp:revision>
  <dcterms:created xsi:type="dcterms:W3CDTF">2013-02-02T19:31:19Z</dcterms:created>
  <dcterms:modified xsi:type="dcterms:W3CDTF">2016-10-16T20:32:22Z</dcterms:modified>
</cp:coreProperties>
</file>