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A056-3874-4BD9-B41A-E57BD0562E8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1A95-8C2D-4531-B39D-ACBE59367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wikimedia.org/wikipedia/commons/a/a9/World_geologic_provinces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 l="43324" t="34972" r="33634" b="14859"/>
          <a:stretch>
            <a:fillRect/>
          </a:stretch>
        </p:blipFill>
        <p:spPr bwMode="auto">
          <a:xfrm>
            <a:off x="1905000" y="602456"/>
            <a:ext cx="5410200" cy="6255544"/>
          </a:xfrm>
          <a:prstGeom prst="rect">
            <a:avLst/>
          </a:prstGeom>
          <a:solidFill>
            <a:srgbClr val="CC00CC"/>
          </a:solidFill>
        </p:spPr>
      </p:pic>
      <p:pic>
        <p:nvPicPr>
          <p:cNvPr id="3" name="Picture 2" descr="http://upload.wikimedia.org/wikipedia/commons/a/a9/World_geologic_provinces.jpg"/>
          <p:cNvPicPr>
            <a:picLocks noChangeAspect="1" noChangeArrowheads="1"/>
          </p:cNvPicPr>
          <p:nvPr/>
        </p:nvPicPr>
        <p:blipFill>
          <a:blip r:embed="rId2" cstate="print"/>
          <a:srcRect t="76057" r="86919"/>
          <a:stretch>
            <a:fillRect/>
          </a:stretch>
        </p:blipFill>
        <p:spPr bwMode="auto">
          <a:xfrm>
            <a:off x="0" y="3969387"/>
            <a:ext cx="2971800" cy="28886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dist="508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Rocks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dist="508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of Africa</a:t>
            </a:r>
          </a:p>
        </p:txBody>
      </p:sp>
      <p:sp>
        <p:nvSpPr>
          <p:cNvPr id="5" name="Down Arrow 4"/>
          <p:cNvSpPr/>
          <p:nvPr/>
        </p:nvSpPr>
        <p:spPr>
          <a:xfrm rot="5011491">
            <a:off x="1795094" y="3997735"/>
            <a:ext cx="484632" cy="978408"/>
          </a:xfrm>
          <a:prstGeom prst="downArrow">
            <a:avLst/>
          </a:prstGeom>
          <a:solidFill>
            <a:srgbClr val="EF98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5011491">
            <a:off x="1947494" y="4454935"/>
            <a:ext cx="484632" cy="978408"/>
          </a:xfrm>
          <a:prstGeom prst="downArrow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1091988">
            <a:off x="1884161" y="423073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ld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1091988">
            <a:off x="2020203" y="471290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ld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12113"/>
            <a:ext cx="914399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rocks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at the surface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igneous or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metamorphic (except yellow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blue)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5011491">
            <a:off x="5605094" y="3692935"/>
            <a:ext cx="484632" cy="978408"/>
          </a:xfrm>
          <a:prstGeom prst="downArrow">
            <a:avLst/>
          </a:prstGeom>
          <a:solidFill>
            <a:srgbClr val="E365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011491">
            <a:off x="5224094" y="4454935"/>
            <a:ext cx="484632" cy="978408"/>
          </a:xfrm>
          <a:prstGeom prst="downArrow">
            <a:avLst/>
          </a:prstGeom>
          <a:solidFill>
            <a:srgbClr val="FF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011491">
            <a:off x="2368474" y="5674135"/>
            <a:ext cx="484632" cy="978408"/>
          </a:xfrm>
          <a:prstGeom prst="downArrow">
            <a:avLst/>
          </a:prstGeom>
          <a:solidFill>
            <a:srgbClr val="7A00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091988">
            <a:off x="2186716" y="595712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ecent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4841212">
            <a:off x="6214694" y="2626135"/>
            <a:ext cx="484632" cy="978408"/>
          </a:xfrm>
          <a:prstGeom prst="downArrow">
            <a:avLst/>
          </a:prstGeom>
          <a:solidFill>
            <a:srgbClr val="7A00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011491">
            <a:off x="4995494" y="2092735"/>
            <a:ext cx="484632" cy="978408"/>
          </a:xfrm>
          <a:prstGeom prst="downArrow">
            <a:avLst/>
          </a:prstGeom>
          <a:solidFill>
            <a:srgbClr val="FF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20157253">
            <a:off x="3785833" y="5243679"/>
            <a:ext cx="54924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FF0000"/>
                </a:solidFill>
                <a:effectLst>
                  <a:outerShdw dist="508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Why is this important?</a:t>
            </a:r>
            <a:endParaRPr lang="en-US" sz="3800" b="1" dirty="0" smtClean="0">
              <a:solidFill>
                <a:srgbClr val="FF0000"/>
              </a:solidFill>
              <a:effectLst>
                <a:outerShdw dist="508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rica-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6165" y="121920"/>
            <a:ext cx="6587835" cy="6736080"/>
          </a:xfrm>
          <a:prstGeom prst="rect">
            <a:avLst/>
          </a:prstGeom>
          <a:ln w="152400" cmpd="sng">
            <a:noFill/>
            <a:prstDash val="solid"/>
          </a:ln>
          <a:effectLst/>
        </p:spPr>
      </p:pic>
      <p:grpSp>
        <p:nvGrpSpPr>
          <p:cNvPr id="6" name="Group 20"/>
          <p:cNvGrpSpPr/>
          <p:nvPr/>
        </p:nvGrpSpPr>
        <p:grpSpPr>
          <a:xfrm>
            <a:off x="6301078" y="4946650"/>
            <a:ext cx="1688749" cy="684212"/>
            <a:chOff x="5116513" y="4946650"/>
            <a:chExt cx="1688749" cy="684212"/>
          </a:xfrm>
        </p:grpSpPr>
        <p:sp>
          <p:nvSpPr>
            <p:cNvPr id="14" name="Freeform 13"/>
            <p:cNvSpPr/>
            <p:nvPr/>
          </p:nvSpPr>
          <p:spPr>
            <a:xfrm>
              <a:off x="5116513" y="4946650"/>
              <a:ext cx="669924" cy="684212"/>
            </a:xfrm>
            <a:custGeom>
              <a:avLst/>
              <a:gdLst>
                <a:gd name="connsiteX0" fmla="*/ 417512 w 669924"/>
                <a:gd name="connsiteY0" fmla="*/ 6350 h 684212"/>
                <a:gd name="connsiteX1" fmla="*/ 522287 w 669924"/>
                <a:gd name="connsiteY1" fmla="*/ 82550 h 684212"/>
                <a:gd name="connsiteX2" fmla="*/ 627062 w 669924"/>
                <a:gd name="connsiteY2" fmla="*/ 111125 h 684212"/>
                <a:gd name="connsiteX3" fmla="*/ 665162 w 669924"/>
                <a:gd name="connsiteY3" fmla="*/ 225425 h 684212"/>
                <a:gd name="connsiteX4" fmla="*/ 598487 w 669924"/>
                <a:gd name="connsiteY4" fmla="*/ 415925 h 684212"/>
                <a:gd name="connsiteX5" fmla="*/ 569912 w 669924"/>
                <a:gd name="connsiteY5" fmla="*/ 549275 h 684212"/>
                <a:gd name="connsiteX6" fmla="*/ 522287 w 669924"/>
                <a:gd name="connsiteY6" fmla="*/ 663575 h 684212"/>
                <a:gd name="connsiteX7" fmla="*/ 484187 w 669924"/>
                <a:gd name="connsiteY7" fmla="*/ 673100 h 684212"/>
                <a:gd name="connsiteX8" fmla="*/ 293687 w 669924"/>
                <a:gd name="connsiteY8" fmla="*/ 615950 h 684212"/>
                <a:gd name="connsiteX9" fmla="*/ 207962 w 669924"/>
                <a:gd name="connsiteY9" fmla="*/ 558800 h 684212"/>
                <a:gd name="connsiteX10" fmla="*/ 160337 w 669924"/>
                <a:gd name="connsiteY10" fmla="*/ 473075 h 684212"/>
                <a:gd name="connsiteX11" fmla="*/ 65087 w 669924"/>
                <a:gd name="connsiteY11" fmla="*/ 425450 h 684212"/>
                <a:gd name="connsiteX12" fmla="*/ 36512 w 669924"/>
                <a:gd name="connsiteY12" fmla="*/ 358775 h 684212"/>
                <a:gd name="connsiteX13" fmla="*/ 7937 w 669924"/>
                <a:gd name="connsiteY13" fmla="*/ 263525 h 684212"/>
                <a:gd name="connsiteX14" fmla="*/ 84137 w 669924"/>
                <a:gd name="connsiteY14" fmla="*/ 301625 h 684212"/>
                <a:gd name="connsiteX15" fmla="*/ 160337 w 669924"/>
                <a:gd name="connsiteY15" fmla="*/ 196850 h 684212"/>
                <a:gd name="connsiteX16" fmla="*/ 255587 w 669924"/>
                <a:gd name="connsiteY16" fmla="*/ 149225 h 684212"/>
                <a:gd name="connsiteX17" fmla="*/ 274637 w 669924"/>
                <a:gd name="connsiteY17" fmla="*/ 73025 h 684212"/>
                <a:gd name="connsiteX18" fmla="*/ 379412 w 669924"/>
                <a:gd name="connsiteY18" fmla="*/ 44450 h 684212"/>
                <a:gd name="connsiteX19" fmla="*/ 417512 w 669924"/>
                <a:gd name="connsiteY19" fmla="*/ 6350 h 68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9924" h="684212">
                  <a:moveTo>
                    <a:pt x="417512" y="6350"/>
                  </a:moveTo>
                  <a:cubicBezTo>
                    <a:pt x="441324" y="12700"/>
                    <a:pt x="487362" y="65088"/>
                    <a:pt x="522287" y="82550"/>
                  </a:cubicBezTo>
                  <a:cubicBezTo>
                    <a:pt x="557212" y="100013"/>
                    <a:pt x="603250" y="87313"/>
                    <a:pt x="627062" y="111125"/>
                  </a:cubicBezTo>
                  <a:cubicBezTo>
                    <a:pt x="650874" y="134937"/>
                    <a:pt x="669924" y="174625"/>
                    <a:pt x="665162" y="225425"/>
                  </a:cubicBezTo>
                  <a:cubicBezTo>
                    <a:pt x="660400" y="276225"/>
                    <a:pt x="614362" y="361950"/>
                    <a:pt x="598487" y="415925"/>
                  </a:cubicBezTo>
                  <a:cubicBezTo>
                    <a:pt x="582612" y="469900"/>
                    <a:pt x="582612" y="508000"/>
                    <a:pt x="569912" y="549275"/>
                  </a:cubicBezTo>
                  <a:cubicBezTo>
                    <a:pt x="557212" y="590550"/>
                    <a:pt x="536574" y="642938"/>
                    <a:pt x="522287" y="663575"/>
                  </a:cubicBezTo>
                  <a:cubicBezTo>
                    <a:pt x="508000" y="684212"/>
                    <a:pt x="522287" y="681037"/>
                    <a:pt x="484187" y="673100"/>
                  </a:cubicBezTo>
                  <a:cubicBezTo>
                    <a:pt x="446087" y="665163"/>
                    <a:pt x="339724" y="635000"/>
                    <a:pt x="293687" y="615950"/>
                  </a:cubicBezTo>
                  <a:cubicBezTo>
                    <a:pt x="247650" y="596900"/>
                    <a:pt x="230187" y="582612"/>
                    <a:pt x="207962" y="558800"/>
                  </a:cubicBezTo>
                  <a:cubicBezTo>
                    <a:pt x="185737" y="534988"/>
                    <a:pt x="184149" y="495300"/>
                    <a:pt x="160337" y="473075"/>
                  </a:cubicBezTo>
                  <a:cubicBezTo>
                    <a:pt x="136525" y="450850"/>
                    <a:pt x="85724" y="444500"/>
                    <a:pt x="65087" y="425450"/>
                  </a:cubicBezTo>
                  <a:cubicBezTo>
                    <a:pt x="44450" y="406400"/>
                    <a:pt x="46037" y="385762"/>
                    <a:pt x="36512" y="358775"/>
                  </a:cubicBezTo>
                  <a:cubicBezTo>
                    <a:pt x="26987" y="331788"/>
                    <a:pt x="0" y="273050"/>
                    <a:pt x="7937" y="263525"/>
                  </a:cubicBezTo>
                  <a:cubicBezTo>
                    <a:pt x="15874" y="254000"/>
                    <a:pt x="58737" y="312737"/>
                    <a:pt x="84137" y="301625"/>
                  </a:cubicBezTo>
                  <a:cubicBezTo>
                    <a:pt x="109537" y="290513"/>
                    <a:pt x="131762" y="222250"/>
                    <a:pt x="160337" y="196850"/>
                  </a:cubicBezTo>
                  <a:cubicBezTo>
                    <a:pt x="188912" y="171450"/>
                    <a:pt x="236537" y="169862"/>
                    <a:pt x="255587" y="149225"/>
                  </a:cubicBezTo>
                  <a:cubicBezTo>
                    <a:pt x="274637" y="128588"/>
                    <a:pt x="254000" y="90487"/>
                    <a:pt x="274637" y="73025"/>
                  </a:cubicBezTo>
                  <a:cubicBezTo>
                    <a:pt x="295274" y="55563"/>
                    <a:pt x="360362" y="57150"/>
                    <a:pt x="379412" y="44450"/>
                  </a:cubicBezTo>
                  <a:cubicBezTo>
                    <a:pt x="398462" y="31750"/>
                    <a:pt x="393700" y="0"/>
                    <a:pt x="417512" y="6350"/>
                  </a:cubicBezTo>
                  <a:close/>
                </a:path>
              </a:pathLst>
            </a:custGeom>
            <a:solidFill>
              <a:srgbClr val="FF0000"/>
            </a:solidFill>
            <a:ln w="508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0200" y="5105400"/>
              <a:ext cx="1395062" cy="400110"/>
            </a:xfrm>
            <a:prstGeom prst="rect">
              <a:avLst/>
            </a:prstGeom>
            <a:solidFill>
              <a:srgbClr val="FF0000">
                <a:alpha val="33000"/>
              </a:srgb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dist="25400" dir="7200000" algn="ctr" rotWithShape="0">
                      <a:schemeClr val="tx1"/>
                    </a:outerShdw>
                  </a:effectLst>
                </a:rPr>
                <a:t>ZIMBABWE</a:t>
              </a:r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6668425" y="3662680"/>
            <a:ext cx="1297940" cy="1003300"/>
            <a:chOff x="5483860" y="3662680"/>
            <a:chExt cx="1297940" cy="1003300"/>
          </a:xfrm>
        </p:grpSpPr>
        <p:sp>
          <p:nvSpPr>
            <p:cNvPr id="16" name="Freeform 15"/>
            <p:cNvSpPr/>
            <p:nvPr/>
          </p:nvSpPr>
          <p:spPr>
            <a:xfrm>
              <a:off x="5483860" y="3662680"/>
              <a:ext cx="955040" cy="1003300"/>
            </a:xfrm>
            <a:custGeom>
              <a:avLst/>
              <a:gdLst>
                <a:gd name="connsiteX0" fmla="*/ 474980 w 955040"/>
                <a:gd name="connsiteY0" fmla="*/ 55880 h 1003300"/>
                <a:gd name="connsiteX1" fmla="*/ 734060 w 955040"/>
                <a:gd name="connsiteY1" fmla="*/ 162560 h 1003300"/>
                <a:gd name="connsiteX2" fmla="*/ 795020 w 955040"/>
                <a:gd name="connsiteY2" fmla="*/ 254000 h 1003300"/>
                <a:gd name="connsiteX3" fmla="*/ 886460 w 955040"/>
                <a:gd name="connsiteY3" fmla="*/ 360680 h 1003300"/>
                <a:gd name="connsiteX4" fmla="*/ 840740 w 955040"/>
                <a:gd name="connsiteY4" fmla="*/ 452120 h 1003300"/>
                <a:gd name="connsiteX5" fmla="*/ 871220 w 955040"/>
                <a:gd name="connsiteY5" fmla="*/ 543560 h 1003300"/>
                <a:gd name="connsiteX6" fmla="*/ 871220 w 955040"/>
                <a:gd name="connsiteY6" fmla="*/ 665480 h 1003300"/>
                <a:gd name="connsiteX7" fmla="*/ 901700 w 955040"/>
                <a:gd name="connsiteY7" fmla="*/ 787400 h 1003300"/>
                <a:gd name="connsiteX8" fmla="*/ 932180 w 955040"/>
                <a:gd name="connsiteY8" fmla="*/ 894080 h 1003300"/>
                <a:gd name="connsiteX9" fmla="*/ 947420 w 955040"/>
                <a:gd name="connsiteY9" fmla="*/ 894080 h 1003300"/>
                <a:gd name="connsiteX10" fmla="*/ 916940 w 955040"/>
                <a:gd name="connsiteY10" fmla="*/ 924560 h 1003300"/>
                <a:gd name="connsiteX11" fmla="*/ 718820 w 955040"/>
                <a:gd name="connsiteY11" fmla="*/ 955040 h 1003300"/>
                <a:gd name="connsiteX12" fmla="*/ 551180 w 955040"/>
                <a:gd name="connsiteY12" fmla="*/ 985520 h 1003300"/>
                <a:gd name="connsiteX13" fmla="*/ 474980 w 955040"/>
                <a:gd name="connsiteY13" fmla="*/ 985520 h 1003300"/>
                <a:gd name="connsiteX14" fmla="*/ 474980 w 955040"/>
                <a:gd name="connsiteY14" fmla="*/ 878840 h 1003300"/>
                <a:gd name="connsiteX15" fmla="*/ 414020 w 955040"/>
                <a:gd name="connsiteY15" fmla="*/ 833120 h 1003300"/>
                <a:gd name="connsiteX16" fmla="*/ 276860 w 955040"/>
                <a:gd name="connsiteY16" fmla="*/ 833120 h 1003300"/>
                <a:gd name="connsiteX17" fmla="*/ 139700 w 955040"/>
                <a:gd name="connsiteY17" fmla="*/ 756920 h 1003300"/>
                <a:gd name="connsiteX18" fmla="*/ 63500 w 955040"/>
                <a:gd name="connsiteY18" fmla="*/ 619760 h 1003300"/>
                <a:gd name="connsiteX19" fmla="*/ 17780 w 955040"/>
                <a:gd name="connsiteY19" fmla="*/ 513080 h 1003300"/>
                <a:gd name="connsiteX20" fmla="*/ 2540 w 955040"/>
                <a:gd name="connsiteY20" fmla="*/ 406400 h 1003300"/>
                <a:gd name="connsiteX21" fmla="*/ 33020 w 955040"/>
                <a:gd name="connsiteY21" fmla="*/ 360680 h 1003300"/>
                <a:gd name="connsiteX22" fmla="*/ 124460 w 955040"/>
                <a:gd name="connsiteY22" fmla="*/ 314960 h 1003300"/>
                <a:gd name="connsiteX23" fmla="*/ 139700 w 955040"/>
                <a:gd name="connsiteY23" fmla="*/ 223520 h 1003300"/>
                <a:gd name="connsiteX24" fmla="*/ 139700 w 955040"/>
                <a:gd name="connsiteY24" fmla="*/ 162560 h 1003300"/>
                <a:gd name="connsiteX25" fmla="*/ 139700 w 955040"/>
                <a:gd name="connsiteY25" fmla="*/ 71120 h 1003300"/>
                <a:gd name="connsiteX26" fmla="*/ 231140 w 955040"/>
                <a:gd name="connsiteY26" fmla="*/ 71120 h 1003300"/>
                <a:gd name="connsiteX27" fmla="*/ 322580 w 955040"/>
                <a:gd name="connsiteY27" fmla="*/ 10160 h 1003300"/>
                <a:gd name="connsiteX28" fmla="*/ 398780 w 955040"/>
                <a:gd name="connsiteY28" fmla="*/ 10160 h 1003300"/>
                <a:gd name="connsiteX29" fmla="*/ 474980 w 955040"/>
                <a:gd name="connsiteY29" fmla="*/ 55880 h 100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55040" h="1003300">
                  <a:moveTo>
                    <a:pt x="474980" y="55880"/>
                  </a:moveTo>
                  <a:cubicBezTo>
                    <a:pt x="530860" y="81280"/>
                    <a:pt x="680720" y="129540"/>
                    <a:pt x="734060" y="162560"/>
                  </a:cubicBezTo>
                  <a:cubicBezTo>
                    <a:pt x="787400" y="195580"/>
                    <a:pt x="769620" y="220980"/>
                    <a:pt x="795020" y="254000"/>
                  </a:cubicBezTo>
                  <a:cubicBezTo>
                    <a:pt x="820420" y="287020"/>
                    <a:pt x="878840" y="327660"/>
                    <a:pt x="886460" y="360680"/>
                  </a:cubicBezTo>
                  <a:cubicBezTo>
                    <a:pt x="894080" y="393700"/>
                    <a:pt x="843280" y="421640"/>
                    <a:pt x="840740" y="452120"/>
                  </a:cubicBezTo>
                  <a:cubicBezTo>
                    <a:pt x="838200" y="482600"/>
                    <a:pt x="866140" y="508000"/>
                    <a:pt x="871220" y="543560"/>
                  </a:cubicBezTo>
                  <a:cubicBezTo>
                    <a:pt x="876300" y="579120"/>
                    <a:pt x="866140" y="624840"/>
                    <a:pt x="871220" y="665480"/>
                  </a:cubicBezTo>
                  <a:cubicBezTo>
                    <a:pt x="876300" y="706120"/>
                    <a:pt x="891540" y="749300"/>
                    <a:pt x="901700" y="787400"/>
                  </a:cubicBezTo>
                  <a:cubicBezTo>
                    <a:pt x="911860" y="825500"/>
                    <a:pt x="924560" y="876300"/>
                    <a:pt x="932180" y="894080"/>
                  </a:cubicBezTo>
                  <a:cubicBezTo>
                    <a:pt x="939800" y="911860"/>
                    <a:pt x="949960" y="889000"/>
                    <a:pt x="947420" y="894080"/>
                  </a:cubicBezTo>
                  <a:cubicBezTo>
                    <a:pt x="944880" y="899160"/>
                    <a:pt x="955040" y="914400"/>
                    <a:pt x="916940" y="924560"/>
                  </a:cubicBezTo>
                  <a:cubicBezTo>
                    <a:pt x="878840" y="934720"/>
                    <a:pt x="779780" y="944880"/>
                    <a:pt x="718820" y="955040"/>
                  </a:cubicBezTo>
                  <a:cubicBezTo>
                    <a:pt x="657860" y="965200"/>
                    <a:pt x="591820" y="980440"/>
                    <a:pt x="551180" y="985520"/>
                  </a:cubicBezTo>
                  <a:cubicBezTo>
                    <a:pt x="510540" y="990600"/>
                    <a:pt x="487680" y="1003300"/>
                    <a:pt x="474980" y="985520"/>
                  </a:cubicBezTo>
                  <a:cubicBezTo>
                    <a:pt x="462280" y="967740"/>
                    <a:pt x="485140" y="904240"/>
                    <a:pt x="474980" y="878840"/>
                  </a:cubicBezTo>
                  <a:cubicBezTo>
                    <a:pt x="464820" y="853440"/>
                    <a:pt x="447040" y="840740"/>
                    <a:pt x="414020" y="833120"/>
                  </a:cubicBezTo>
                  <a:cubicBezTo>
                    <a:pt x="381000" y="825500"/>
                    <a:pt x="322580" y="845820"/>
                    <a:pt x="276860" y="833120"/>
                  </a:cubicBezTo>
                  <a:cubicBezTo>
                    <a:pt x="231140" y="820420"/>
                    <a:pt x="175260" y="792480"/>
                    <a:pt x="139700" y="756920"/>
                  </a:cubicBezTo>
                  <a:cubicBezTo>
                    <a:pt x="104140" y="721360"/>
                    <a:pt x="83820" y="660400"/>
                    <a:pt x="63500" y="619760"/>
                  </a:cubicBezTo>
                  <a:cubicBezTo>
                    <a:pt x="43180" y="579120"/>
                    <a:pt x="27940" y="548640"/>
                    <a:pt x="17780" y="513080"/>
                  </a:cubicBezTo>
                  <a:cubicBezTo>
                    <a:pt x="7620" y="477520"/>
                    <a:pt x="0" y="431800"/>
                    <a:pt x="2540" y="406400"/>
                  </a:cubicBezTo>
                  <a:cubicBezTo>
                    <a:pt x="5080" y="381000"/>
                    <a:pt x="12700" y="375920"/>
                    <a:pt x="33020" y="360680"/>
                  </a:cubicBezTo>
                  <a:cubicBezTo>
                    <a:pt x="53340" y="345440"/>
                    <a:pt x="106680" y="337820"/>
                    <a:pt x="124460" y="314960"/>
                  </a:cubicBezTo>
                  <a:cubicBezTo>
                    <a:pt x="142240" y="292100"/>
                    <a:pt x="137160" y="248920"/>
                    <a:pt x="139700" y="223520"/>
                  </a:cubicBezTo>
                  <a:cubicBezTo>
                    <a:pt x="142240" y="198120"/>
                    <a:pt x="139700" y="162560"/>
                    <a:pt x="139700" y="162560"/>
                  </a:cubicBezTo>
                  <a:cubicBezTo>
                    <a:pt x="139700" y="137160"/>
                    <a:pt x="124460" y="86360"/>
                    <a:pt x="139700" y="71120"/>
                  </a:cubicBezTo>
                  <a:cubicBezTo>
                    <a:pt x="154940" y="55880"/>
                    <a:pt x="200660" y="81280"/>
                    <a:pt x="231140" y="71120"/>
                  </a:cubicBezTo>
                  <a:cubicBezTo>
                    <a:pt x="261620" y="60960"/>
                    <a:pt x="294640" y="20320"/>
                    <a:pt x="322580" y="10160"/>
                  </a:cubicBezTo>
                  <a:cubicBezTo>
                    <a:pt x="350520" y="0"/>
                    <a:pt x="378460" y="5080"/>
                    <a:pt x="398780" y="10160"/>
                  </a:cubicBezTo>
                  <a:cubicBezTo>
                    <a:pt x="419100" y="15240"/>
                    <a:pt x="419100" y="30480"/>
                    <a:pt x="474980" y="55880"/>
                  </a:cubicBez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98499" y="3962400"/>
              <a:ext cx="12833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dist="25400" dir="7200000" algn="ctr" rotWithShape="0">
                      <a:schemeClr val="tx1"/>
                    </a:outerShdw>
                  </a:effectLst>
                </a:rPr>
                <a:t>TANZANIA</a:t>
              </a:r>
            </a:p>
          </p:txBody>
        </p:sp>
      </p:grpSp>
      <p:sp useBgFill="1"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24622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1000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alibri" pitchFamily="34" charset="0"/>
            </a:endParaRPr>
          </a:p>
        </p:txBody>
      </p:sp>
      <p:grpSp>
        <p:nvGrpSpPr>
          <p:cNvPr id="8" name="Group 27"/>
          <p:cNvGrpSpPr/>
          <p:nvPr/>
        </p:nvGrpSpPr>
        <p:grpSpPr>
          <a:xfrm>
            <a:off x="6975765" y="3154393"/>
            <a:ext cx="885692" cy="846826"/>
            <a:chOff x="5791200" y="3154393"/>
            <a:chExt cx="885692" cy="846826"/>
          </a:xfrm>
        </p:grpSpPr>
        <p:sp>
          <p:nvSpPr>
            <p:cNvPr id="26" name="Freeform 25"/>
            <p:cNvSpPr/>
            <p:nvPr/>
          </p:nvSpPr>
          <p:spPr>
            <a:xfrm>
              <a:off x="5858774" y="3154393"/>
              <a:ext cx="737558" cy="846826"/>
            </a:xfrm>
            <a:custGeom>
              <a:avLst/>
              <a:gdLst>
                <a:gd name="connsiteX0" fmla="*/ 93452 w 737558"/>
                <a:gd name="connsiteY0" fmla="*/ 46007 h 846826"/>
                <a:gd name="connsiteX1" fmla="*/ 119332 w 737558"/>
                <a:gd name="connsiteY1" fmla="*/ 192656 h 846826"/>
                <a:gd name="connsiteX2" fmla="*/ 136584 w 737558"/>
                <a:gd name="connsiteY2" fmla="*/ 296173 h 846826"/>
                <a:gd name="connsiteX3" fmla="*/ 50320 w 737558"/>
                <a:gd name="connsiteY3" fmla="*/ 391064 h 846826"/>
                <a:gd name="connsiteX4" fmla="*/ 33068 w 737558"/>
                <a:gd name="connsiteY4" fmla="*/ 529086 h 846826"/>
                <a:gd name="connsiteX5" fmla="*/ 248728 w 737558"/>
                <a:gd name="connsiteY5" fmla="*/ 615350 h 846826"/>
                <a:gd name="connsiteX6" fmla="*/ 395377 w 737558"/>
                <a:gd name="connsiteY6" fmla="*/ 684362 h 846826"/>
                <a:gd name="connsiteX7" fmla="*/ 455762 w 737558"/>
                <a:gd name="connsiteY7" fmla="*/ 787879 h 846826"/>
                <a:gd name="connsiteX8" fmla="*/ 498894 w 737558"/>
                <a:gd name="connsiteY8" fmla="*/ 839637 h 846826"/>
                <a:gd name="connsiteX9" fmla="*/ 550652 w 737558"/>
                <a:gd name="connsiteY9" fmla="*/ 744747 h 846826"/>
                <a:gd name="connsiteX10" fmla="*/ 559279 w 737558"/>
                <a:gd name="connsiteY10" fmla="*/ 684362 h 846826"/>
                <a:gd name="connsiteX11" fmla="*/ 567905 w 737558"/>
                <a:gd name="connsiteY11" fmla="*/ 658482 h 846826"/>
                <a:gd name="connsiteX12" fmla="*/ 654169 w 737558"/>
                <a:gd name="connsiteY12" fmla="*/ 641230 h 846826"/>
                <a:gd name="connsiteX13" fmla="*/ 723181 w 737558"/>
                <a:gd name="connsiteY13" fmla="*/ 580845 h 846826"/>
                <a:gd name="connsiteX14" fmla="*/ 671422 w 737558"/>
                <a:gd name="connsiteY14" fmla="*/ 460075 h 846826"/>
                <a:gd name="connsiteX15" fmla="*/ 671422 w 737558"/>
                <a:gd name="connsiteY15" fmla="*/ 270294 h 846826"/>
                <a:gd name="connsiteX16" fmla="*/ 680049 w 737558"/>
                <a:gd name="connsiteY16" fmla="*/ 201282 h 846826"/>
                <a:gd name="connsiteX17" fmla="*/ 731807 w 737558"/>
                <a:gd name="connsiteY17" fmla="*/ 123645 h 846826"/>
                <a:gd name="connsiteX18" fmla="*/ 645543 w 737558"/>
                <a:gd name="connsiteY18" fmla="*/ 54633 h 846826"/>
                <a:gd name="connsiteX19" fmla="*/ 516147 w 737558"/>
                <a:gd name="connsiteY19" fmla="*/ 123645 h 846826"/>
                <a:gd name="connsiteX20" fmla="*/ 429883 w 737558"/>
                <a:gd name="connsiteY20" fmla="*/ 115018 h 846826"/>
                <a:gd name="connsiteX21" fmla="*/ 326366 w 737558"/>
                <a:gd name="connsiteY21" fmla="*/ 63260 h 846826"/>
                <a:gd name="connsiteX22" fmla="*/ 222849 w 737558"/>
                <a:gd name="connsiteY22" fmla="*/ 2875 h 846826"/>
                <a:gd name="connsiteX23" fmla="*/ 93452 w 737558"/>
                <a:gd name="connsiteY23" fmla="*/ 46007 h 84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37558" h="846826">
                  <a:moveTo>
                    <a:pt x="93452" y="46007"/>
                  </a:moveTo>
                  <a:cubicBezTo>
                    <a:pt x="76199" y="77637"/>
                    <a:pt x="112143" y="150962"/>
                    <a:pt x="119332" y="192656"/>
                  </a:cubicBezTo>
                  <a:cubicBezTo>
                    <a:pt x="126521" y="234350"/>
                    <a:pt x="148086" y="263105"/>
                    <a:pt x="136584" y="296173"/>
                  </a:cubicBezTo>
                  <a:cubicBezTo>
                    <a:pt x="125082" y="329241"/>
                    <a:pt x="67573" y="352245"/>
                    <a:pt x="50320" y="391064"/>
                  </a:cubicBezTo>
                  <a:cubicBezTo>
                    <a:pt x="33067" y="429883"/>
                    <a:pt x="0" y="491705"/>
                    <a:pt x="33068" y="529086"/>
                  </a:cubicBezTo>
                  <a:cubicBezTo>
                    <a:pt x="66136" y="566467"/>
                    <a:pt x="188343" y="589471"/>
                    <a:pt x="248728" y="615350"/>
                  </a:cubicBezTo>
                  <a:cubicBezTo>
                    <a:pt x="309113" y="641229"/>
                    <a:pt x="360871" y="655607"/>
                    <a:pt x="395377" y="684362"/>
                  </a:cubicBezTo>
                  <a:cubicBezTo>
                    <a:pt x="429883" y="713117"/>
                    <a:pt x="438509" y="762000"/>
                    <a:pt x="455762" y="787879"/>
                  </a:cubicBezTo>
                  <a:cubicBezTo>
                    <a:pt x="473015" y="813758"/>
                    <a:pt x="483079" y="846826"/>
                    <a:pt x="498894" y="839637"/>
                  </a:cubicBezTo>
                  <a:cubicBezTo>
                    <a:pt x="514709" y="832448"/>
                    <a:pt x="540588" y="770626"/>
                    <a:pt x="550652" y="744747"/>
                  </a:cubicBezTo>
                  <a:cubicBezTo>
                    <a:pt x="560716" y="718868"/>
                    <a:pt x="556404" y="698739"/>
                    <a:pt x="559279" y="684362"/>
                  </a:cubicBezTo>
                  <a:cubicBezTo>
                    <a:pt x="562154" y="669985"/>
                    <a:pt x="552090" y="665671"/>
                    <a:pt x="567905" y="658482"/>
                  </a:cubicBezTo>
                  <a:cubicBezTo>
                    <a:pt x="583720" y="651293"/>
                    <a:pt x="628290" y="654169"/>
                    <a:pt x="654169" y="641230"/>
                  </a:cubicBezTo>
                  <a:cubicBezTo>
                    <a:pt x="680048" y="628291"/>
                    <a:pt x="720306" y="611038"/>
                    <a:pt x="723181" y="580845"/>
                  </a:cubicBezTo>
                  <a:cubicBezTo>
                    <a:pt x="726057" y="550653"/>
                    <a:pt x="680048" y="511833"/>
                    <a:pt x="671422" y="460075"/>
                  </a:cubicBezTo>
                  <a:cubicBezTo>
                    <a:pt x="662796" y="408317"/>
                    <a:pt x="669984" y="313426"/>
                    <a:pt x="671422" y="270294"/>
                  </a:cubicBezTo>
                  <a:cubicBezTo>
                    <a:pt x="672860" y="227162"/>
                    <a:pt x="669985" y="225723"/>
                    <a:pt x="680049" y="201282"/>
                  </a:cubicBezTo>
                  <a:cubicBezTo>
                    <a:pt x="690113" y="176841"/>
                    <a:pt x="737558" y="148086"/>
                    <a:pt x="731807" y="123645"/>
                  </a:cubicBezTo>
                  <a:cubicBezTo>
                    <a:pt x="726056" y="99204"/>
                    <a:pt x="681486" y="54633"/>
                    <a:pt x="645543" y="54633"/>
                  </a:cubicBezTo>
                  <a:cubicBezTo>
                    <a:pt x="609600" y="54633"/>
                    <a:pt x="552090" y="113581"/>
                    <a:pt x="516147" y="123645"/>
                  </a:cubicBezTo>
                  <a:cubicBezTo>
                    <a:pt x="480204" y="133709"/>
                    <a:pt x="461513" y="125082"/>
                    <a:pt x="429883" y="115018"/>
                  </a:cubicBezTo>
                  <a:cubicBezTo>
                    <a:pt x="398253" y="104954"/>
                    <a:pt x="360872" y="81951"/>
                    <a:pt x="326366" y="63260"/>
                  </a:cubicBezTo>
                  <a:cubicBezTo>
                    <a:pt x="291860" y="44570"/>
                    <a:pt x="263106" y="5751"/>
                    <a:pt x="222849" y="2875"/>
                  </a:cubicBezTo>
                  <a:cubicBezTo>
                    <a:pt x="182592" y="0"/>
                    <a:pt x="110705" y="14377"/>
                    <a:pt x="93452" y="46007"/>
                  </a:cubicBez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1200" y="3352800"/>
              <a:ext cx="8856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dist="25400" dir="7200000" algn="ctr" rotWithShape="0">
                      <a:schemeClr val="tx1"/>
                    </a:outerShdw>
                  </a:effectLst>
                </a:rPr>
                <a:t>KENYA</a:t>
              </a:r>
            </a:p>
          </p:txBody>
        </p:sp>
      </p:grpSp>
      <p:sp>
        <p:nvSpPr>
          <p:cNvPr id="24" name="Freeform 23"/>
          <p:cNvSpPr/>
          <p:nvPr/>
        </p:nvSpPr>
        <p:spPr>
          <a:xfrm>
            <a:off x="6105467" y="786246"/>
            <a:ext cx="1058258" cy="966354"/>
          </a:xfrm>
          <a:custGeom>
            <a:avLst/>
            <a:gdLst>
              <a:gd name="connsiteX0" fmla="*/ 78740 w 1028700"/>
              <a:gd name="connsiteY0" fmla="*/ 83820 h 782320"/>
              <a:gd name="connsiteX1" fmla="*/ 93980 w 1028700"/>
              <a:gd name="connsiteY1" fmla="*/ 266700 h 782320"/>
              <a:gd name="connsiteX2" fmla="*/ 109220 w 1028700"/>
              <a:gd name="connsiteY2" fmla="*/ 495300 h 782320"/>
              <a:gd name="connsiteX3" fmla="*/ 109220 w 1028700"/>
              <a:gd name="connsiteY3" fmla="*/ 693420 h 782320"/>
              <a:gd name="connsiteX4" fmla="*/ 170180 w 1028700"/>
              <a:gd name="connsiteY4" fmla="*/ 693420 h 782320"/>
              <a:gd name="connsiteX5" fmla="*/ 459740 w 1028700"/>
              <a:gd name="connsiteY5" fmla="*/ 708660 h 782320"/>
              <a:gd name="connsiteX6" fmla="*/ 703580 w 1028700"/>
              <a:gd name="connsiteY6" fmla="*/ 708660 h 782320"/>
              <a:gd name="connsiteX7" fmla="*/ 779780 w 1028700"/>
              <a:gd name="connsiteY7" fmla="*/ 723900 h 782320"/>
              <a:gd name="connsiteX8" fmla="*/ 871220 w 1028700"/>
              <a:gd name="connsiteY8" fmla="*/ 769620 h 782320"/>
              <a:gd name="connsiteX9" fmla="*/ 1008380 w 1028700"/>
              <a:gd name="connsiteY9" fmla="*/ 647700 h 782320"/>
              <a:gd name="connsiteX10" fmla="*/ 993140 w 1028700"/>
              <a:gd name="connsiteY10" fmla="*/ 556260 h 782320"/>
              <a:gd name="connsiteX11" fmla="*/ 810260 w 1028700"/>
              <a:gd name="connsiteY11" fmla="*/ 190500 h 782320"/>
              <a:gd name="connsiteX12" fmla="*/ 749300 w 1028700"/>
              <a:gd name="connsiteY12" fmla="*/ 22860 h 782320"/>
              <a:gd name="connsiteX13" fmla="*/ 566420 w 1028700"/>
              <a:gd name="connsiteY13" fmla="*/ 53340 h 782320"/>
              <a:gd name="connsiteX14" fmla="*/ 78740 w 1028700"/>
              <a:gd name="connsiteY14" fmla="*/ 83820 h 782320"/>
              <a:gd name="connsiteX0" fmla="*/ 78740 w 1028700"/>
              <a:gd name="connsiteY0" fmla="*/ 73801 h 772301"/>
              <a:gd name="connsiteX1" fmla="*/ 93980 w 1028700"/>
              <a:gd name="connsiteY1" fmla="*/ 256681 h 772301"/>
              <a:gd name="connsiteX2" fmla="*/ 109220 w 1028700"/>
              <a:gd name="connsiteY2" fmla="*/ 485281 h 772301"/>
              <a:gd name="connsiteX3" fmla="*/ 109220 w 1028700"/>
              <a:gd name="connsiteY3" fmla="*/ 683401 h 772301"/>
              <a:gd name="connsiteX4" fmla="*/ 170180 w 1028700"/>
              <a:gd name="connsiteY4" fmla="*/ 683401 h 772301"/>
              <a:gd name="connsiteX5" fmla="*/ 459740 w 1028700"/>
              <a:gd name="connsiteY5" fmla="*/ 698641 h 772301"/>
              <a:gd name="connsiteX6" fmla="*/ 703580 w 1028700"/>
              <a:gd name="connsiteY6" fmla="*/ 698641 h 772301"/>
              <a:gd name="connsiteX7" fmla="*/ 779780 w 1028700"/>
              <a:gd name="connsiteY7" fmla="*/ 713881 h 772301"/>
              <a:gd name="connsiteX8" fmla="*/ 871220 w 1028700"/>
              <a:gd name="connsiteY8" fmla="*/ 759601 h 772301"/>
              <a:gd name="connsiteX9" fmla="*/ 1008380 w 1028700"/>
              <a:gd name="connsiteY9" fmla="*/ 637681 h 772301"/>
              <a:gd name="connsiteX10" fmla="*/ 993140 w 1028700"/>
              <a:gd name="connsiteY10" fmla="*/ 546241 h 772301"/>
              <a:gd name="connsiteX11" fmla="*/ 875375 w 1028700"/>
              <a:gd name="connsiteY11" fmla="*/ 120368 h 772301"/>
              <a:gd name="connsiteX12" fmla="*/ 749300 w 1028700"/>
              <a:gd name="connsiteY12" fmla="*/ 12841 h 772301"/>
              <a:gd name="connsiteX13" fmla="*/ 566420 w 1028700"/>
              <a:gd name="connsiteY13" fmla="*/ 43321 h 772301"/>
              <a:gd name="connsiteX14" fmla="*/ 78740 w 1028700"/>
              <a:gd name="connsiteY14" fmla="*/ 73801 h 772301"/>
              <a:gd name="connsiteX0" fmla="*/ 78740 w 1070265"/>
              <a:gd name="connsiteY0" fmla="*/ 35560 h 817880"/>
              <a:gd name="connsiteX1" fmla="*/ 135545 w 1070265"/>
              <a:gd name="connsiteY1" fmla="*/ 302260 h 817880"/>
              <a:gd name="connsiteX2" fmla="*/ 150785 w 1070265"/>
              <a:gd name="connsiteY2" fmla="*/ 530860 h 817880"/>
              <a:gd name="connsiteX3" fmla="*/ 150785 w 1070265"/>
              <a:gd name="connsiteY3" fmla="*/ 728980 h 817880"/>
              <a:gd name="connsiteX4" fmla="*/ 211745 w 1070265"/>
              <a:gd name="connsiteY4" fmla="*/ 728980 h 817880"/>
              <a:gd name="connsiteX5" fmla="*/ 501305 w 1070265"/>
              <a:gd name="connsiteY5" fmla="*/ 744220 h 817880"/>
              <a:gd name="connsiteX6" fmla="*/ 745145 w 1070265"/>
              <a:gd name="connsiteY6" fmla="*/ 744220 h 817880"/>
              <a:gd name="connsiteX7" fmla="*/ 821345 w 1070265"/>
              <a:gd name="connsiteY7" fmla="*/ 759460 h 817880"/>
              <a:gd name="connsiteX8" fmla="*/ 912785 w 1070265"/>
              <a:gd name="connsiteY8" fmla="*/ 805180 h 817880"/>
              <a:gd name="connsiteX9" fmla="*/ 1049945 w 1070265"/>
              <a:gd name="connsiteY9" fmla="*/ 683260 h 817880"/>
              <a:gd name="connsiteX10" fmla="*/ 1034705 w 1070265"/>
              <a:gd name="connsiteY10" fmla="*/ 591820 h 817880"/>
              <a:gd name="connsiteX11" fmla="*/ 916940 w 1070265"/>
              <a:gd name="connsiteY11" fmla="*/ 165947 h 817880"/>
              <a:gd name="connsiteX12" fmla="*/ 790865 w 1070265"/>
              <a:gd name="connsiteY12" fmla="*/ 58420 h 817880"/>
              <a:gd name="connsiteX13" fmla="*/ 607985 w 1070265"/>
              <a:gd name="connsiteY13" fmla="*/ 88900 h 817880"/>
              <a:gd name="connsiteX14" fmla="*/ 78740 w 1070265"/>
              <a:gd name="connsiteY14" fmla="*/ 35560 h 817880"/>
              <a:gd name="connsiteX0" fmla="*/ 66733 w 1058258"/>
              <a:gd name="connsiteY0" fmla="*/ 44450 h 826770"/>
              <a:gd name="connsiteX1" fmla="*/ 123538 w 1058258"/>
              <a:gd name="connsiteY1" fmla="*/ 311150 h 826770"/>
              <a:gd name="connsiteX2" fmla="*/ 138778 w 1058258"/>
              <a:gd name="connsiteY2" fmla="*/ 539750 h 826770"/>
              <a:gd name="connsiteX3" fmla="*/ 138778 w 1058258"/>
              <a:gd name="connsiteY3" fmla="*/ 737870 h 826770"/>
              <a:gd name="connsiteX4" fmla="*/ 199738 w 1058258"/>
              <a:gd name="connsiteY4" fmla="*/ 737870 h 826770"/>
              <a:gd name="connsiteX5" fmla="*/ 489298 w 1058258"/>
              <a:gd name="connsiteY5" fmla="*/ 753110 h 826770"/>
              <a:gd name="connsiteX6" fmla="*/ 733138 w 1058258"/>
              <a:gd name="connsiteY6" fmla="*/ 753110 h 826770"/>
              <a:gd name="connsiteX7" fmla="*/ 809338 w 1058258"/>
              <a:gd name="connsiteY7" fmla="*/ 768350 h 826770"/>
              <a:gd name="connsiteX8" fmla="*/ 900778 w 1058258"/>
              <a:gd name="connsiteY8" fmla="*/ 814070 h 826770"/>
              <a:gd name="connsiteX9" fmla="*/ 1037938 w 1058258"/>
              <a:gd name="connsiteY9" fmla="*/ 692150 h 826770"/>
              <a:gd name="connsiteX10" fmla="*/ 1022698 w 1058258"/>
              <a:gd name="connsiteY10" fmla="*/ 600710 h 826770"/>
              <a:gd name="connsiteX11" fmla="*/ 904933 w 1058258"/>
              <a:gd name="connsiteY11" fmla="*/ 174837 h 826770"/>
              <a:gd name="connsiteX12" fmla="*/ 778858 w 1058258"/>
              <a:gd name="connsiteY12" fmla="*/ 67310 h 826770"/>
              <a:gd name="connsiteX13" fmla="*/ 523934 w 1058258"/>
              <a:gd name="connsiteY13" fmla="*/ 44449 h 826770"/>
              <a:gd name="connsiteX14" fmla="*/ 66733 w 1058258"/>
              <a:gd name="connsiteY14" fmla="*/ 44450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8258" h="826770">
                <a:moveTo>
                  <a:pt x="66733" y="44450"/>
                </a:moveTo>
                <a:cubicBezTo>
                  <a:pt x="0" y="88900"/>
                  <a:pt x="111531" y="228600"/>
                  <a:pt x="123538" y="311150"/>
                </a:cubicBezTo>
                <a:cubicBezTo>
                  <a:pt x="135546" y="393700"/>
                  <a:pt x="136238" y="468630"/>
                  <a:pt x="138778" y="539750"/>
                </a:cubicBezTo>
                <a:cubicBezTo>
                  <a:pt x="141318" y="610870"/>
                  <a:pt x="128618" y="704850"/>
                  <a:pt x="138778" y="737870"/>
                </a:cubicBezTo>
                <a:cubicBezTo>
                  <a:pt x="148938" y="770890"/>
                  <a:pt x="199738" y="737870"/>
                  <a:pt x="199738" y="737870"/>
                </a:cubicBezTo>
                <a:cubicBezTo>
                  <a:pt x="258158" y="740410"/>
                  <a:pt x="400398" y="750570"/>
                  <a:pt x="489298" y="753110"/>
                </a:cubicBezTo>
                <a:cubicBezTo>
                  <a:pt x="578198" y="755650"/>
                  <a:pt x="679798" y="750570"/>
                  <a:pt x="733138" y="753110"/>
                </a:cubicBezTo>
                <a:cubicBezTo>
                  <a:pt x="786478" y="755650"/>
                  <a:pt x="781398" y="758190"/>
                  <a:pt x="809338" y="768350"/>
                </a:cubicBezTo>
                <a:cubicBezTo>
                  <a:pt x="837278" y="778510"/>
                  <a:pt x="862678" y="826770"/>
                  <a:pt x="900778" y="814070"/>
                </a:cubicBezTo>
                <a:cubicBezTo>
                  <a:pt x="938878" y="801370"/>
                  <a:pt x="1017618" y="727710"/>
                  <a:pt x="1037938" y="692150"/>
                </a:cubicBezTo>
                <a:cubicBezTo>
                  <a:pt x="1058258" y="656590"/>
                  <a:pt x="1044865" y="686929"/>
                  <a:pt x="1022698" y="600710"/>
                </a:cubicBezTo>
                <a:cubicBezTo>
                  <a:pt x="1000531" y="514491"/>
                  <a:pt x="945573" y="263737"/>
                  <a:pt x="904933" y="174837"/>
                </a:cubicBezTo>
                <a:cubicBezTo>
                  <a:pt x="864293" y="85937"/>
                  <a:pt x="842358" y="89041"/>
                  <a:pt x="778858" y="67310"/>
                </a:cubicBezTo>
                <a:cubicBezTo>
                  <a:pt x="715358" y="45579"/>
                  <a:pt x="642621" y="48259"/>
                  <a:pt x="523934" y="44449"/>
                </a:cubicBezTo>
                <a:cubicBezTo>
                  <a:pt x="405247" y="40639"/>
                  <a:pt x="133466" y="0"/>
                  <a:pt x="66733" y="44450"/>
                </a:cubicBez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943600"/>
            <a:ext cx="40386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713605"/>
                </a:solidFill>
                <a:effectLst>
                  <a:outerShdw dist="50800" dir="6600000" algn="ctr" rotWithShape="0">
                    <a:schemeClr val="bg1"/>
                  </a:outerShdw>
                </a:effectLst>
              </a:rPr>
              <a:t>Week </a:t>
            </a:r>
            <a:r>
              <a:rPr lang="en-US" sz="2800" b="1" u="sng" dirty="0" smtClean="0">
                <a:solidFill>
                  <a:srgbClr val="713605"/>
                </a:solidFill>
                <a:effectLst>
                  <a:outerShdw dist="50800" dir="6600000" algn="ctr" rotWithShape="0">
                    <a:schemeClr val="bg1"/>
                  </a:outerShdw>
                </a:effectLst>
              </a:rPr>
              <a:t>1</a:t>
            </a:r>
            <a:r>
              <a:rPr lang="en-US" sz="2800" b="1" dirty="0" smtClean="0">
                <a:solidFill>
                  <a:srgbClr val="713605"/>
                </a:solidFill>
                <a:effectLst>
                  <a:outerShdw dist="50800" dir="6600000" algn="ctr" rotWithShape="0">
                    <a:schemeClr val="bg1"/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13605"/>
                </a:solidFill>
                <a:effectLst>
                  <a:outerShdw dist="50800" dir="6600000" algn="ctr" rotWithShape="0">
                    <a:schemeClr val="bg1"/>
                  </a:outerShdw>
                </a:effectLst>
              </a:rPr>
              <a:t>life in </a:t>
            </a:r>
            <a:r>
              <a:rPr lang="en-US" sz="2800" b="1" dirty="0" smtClean="0">
                <a:solidFill>
                  <a:srgbClr val="713605"/>
                </a:solidFill>
                <a:effectLst>
                  <a:outerShdw dist="50800" dir="6600000" algn="ctr" rotWithShape="0">
                    <a:schemeClr val="bg1"/>
                  </a:outerShdw>
                </a:effectLst>
              </a:rPr>
              <a:t>Africa</a:t>
            </a:r>
            <a:endParaRPr lang="en-US" sz="2800" b="1" dirty="0">
              <a:solidFill>
                <a:srgbClr val="713605"/>
              </a:solidFill>
              <a:effectLst>
                <a:outerShdw dist="50800" dir="6600000" algn="ctr" rotWithShape="0">
                  <a:schemeClr val="bg1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029200"/>
            <a:ext cx="40386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713605"/>
                </a:solidFill>
              </a:rPr>
              <a:t>Week </a:t>
            </a:r>
            <a:r>
              <a:rPr lang="en-US" sz="2800" b="1" u="sng" dirty="0" smtClean="0">
                <a:solidFill>
                  <a:srgbClr val="713605"/>
                </a:solidFill>
              </a:rPr>
              <a:t>2</a:t>
            </a:r>
            <a:r>
              <a:rPr lang="en-US" sz="2800" b="1" dirty="0" smtClean="0">
                <a:solidFill>
                  <a:srgbClr val="713605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13605"/>
                </a:solidFill>
              </a:rPr>
              <a:t>Victoria Falls &amp; Zambezi</a:t>
            </a:r>
            <a:endParaRPr lang="en-US" sz="2800" b="1" dirty="0" smtClean="0">
              <a:solidFill>
                <a:srgbClr val="71360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114800"/>
            <a:ext cx="40386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713605"/>
                </a:solidFill>
              </a:rPr>
              <a:t>Week 3</a:t>
            </a:r>
            <a:r>
              <a:rPr lang="en-US" sz="2800" b="1" dirty="0" smtClean="0">
                <a:solidFill>
                  <a:srgbClr val="713605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13605"/>
                </a:solidFill>
              </a:rPr>
              <a:t>Kilimanjaro &amp; Serengeti</a:t>
            </a:r>
            <a:endParaRPr lang="en-US" sz="2800" b="1" dirty="0" smtClean="0">
              <a:solidFill>
                <a:srgbClr val="713605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2209800"/>
            <a:ext cx="25908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713605"/>
                </a:solidFill>
              </a:rPr>
              <a:t>Week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13605"/>
                </a:solidFill>
              </a:rPr>
              <a:t>Great </a:t>
            </a:r>
            <a:r>
              <a:rPr lang="en-US" sz="2800" b="1" dirty="0">
                <a:solidFill>
                  <a:srgbClr val="713605"/>
                </a:solidFill>
              </a:rPr>
              <a:t>Rift Valley </a:t>
            </a:r>
            <a:endParaRPr lang="en-US" sz="2800" b="1" dirty="0" smtClean="0">
              <a:solidFill>
                <a:srgbClr val="713605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838200"/>
            <a:ext cx="25146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713605"/>
                </a:solidFill>
              </a:rPr>
              <a:t>Week 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13605"/>
                </a:solidFill>
              </a:rPr>
              <a:t>a</a:t>
            </a:r>
            <a:r>
              <a:rPr lang="en-US" sz="2800" b="1" dirty="0" smtClean="0">
                <a:solidFill>
                  <a:srgbClr val="713605"/>
                </a:solidFill>
              </a:rPr>
              <a:t>ncient people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13605"/>
                </a:solidFill>
              </a:rPr>
              <a:t>&amp; the Nile</a:t>
            </a:r>
            <a:endParaRPr lang="en-US" sz="2800" b="1" dirty="0" smtClean="0">
              <a:solidFill>
                <a:srgbClr val="71360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3200400"/>
            <a:ext cx="40386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713605"/>
                </a:solidFill>
              </a:rPr>
              <a:t>Week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13605"/>
                </a:solidFill>
              </a:rPr>
              <a:t>footprints &amp; chimpanzees</a:t>
            </a:r>
            <a:endParaRPr lang="en-US" sz="2800" b="1" dirty="0" smtClean="0">
              <a:solidFill>
                <a:srgbClr val="71360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48400" y="1219200"/>
            <a:ext cx="860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dist="25400" dir="7200000" algn="ctr" rotWithShape="0">
                    <a:schemeClr val="tx1"/>
                  </a:outerShdw>
                </a:effectLst>
              </a:rPr>
              <a:t>EGYPT</a:t>
            </a:r>
            <a:endParaRPr lang="en-US" sz="2000" b="1" dirty="0" smtClean="0">
              <a:solidFill>
                <a:schemeClr val="bg1"/>
              </a:solidFill>
              <a:effectLst>
                <a:outerShdw dist="25400" dir="7200000" algn="ctr" rotWithShape="0">
                  <a:schemeClr val="tx1"/>
                </a:outerShdw>
              </a:effectLst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981200" y="1143000"/>
            <a:ext cx="4191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981200" y="2438400"/>
            <a:ext cx="5029200" cy="838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343400" y="4099555"/>
            <a:ext cx="2362200" cy="1524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743200" y="5257800"/>
            <a:ext cx="35052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ight Brace 55"/>
          <p:cNvSpPr/>
          <p:nvPr/>
        </p:nvSpPr>
        <p:spPr>
          <a:xfrm>
            <a:off x="2667000" y="3429000"/>
            <a:ext cx="1676400" cy="990600"/>
          </a:xfrm>
          <a:prstGeom prst="rightBrace">
            <a:avLst>
              <a:gd name="adj1" fmla="val 8333"/>
              <a:gd name="adj2" fmla="val 70000"/>
            </a:avLst>
          </a:prstGeom>
          <a:ln w="76200">
            <a:solidFill>
              <a:srgbClr val="FF0000"/>
            </a:solidFill>
          </a:ln>
          <a:effectLst>
            <a:outerShdw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pitchFamily="34" charset="0"/>
              </a:rPr>
              <a:t>VAGABONDS TRAMP EAST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pitchFamily="34" charset="0"/>
              </a:rPr>
              <a:t>AFRICA </a:t>
            </a:r>
            <a:endParaRPr lang="en-US" sz="44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default</cp:lastModifiedBy>
  <cp:revision>5</cp:revision>
  <dcterms:created xsi:type="dcterms:W3CDTF">2012-09-21T20:25:04Z</dcterms:created>
  <dcterms:modified xsi:type="dcterms:W3CDTF">2012-09-21T21:14:01Z</dcterms:modified>
</cp:coreProperties>
</file>